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58" r:id="rId7"/>
    <p:sldId id="260" r:id="rId8"/>
    <p:sldId id="263" r:id="rId9"/>
    <p:sldId id="267" r:id="rId10"/>
    <p:sldId id="264" r:id="rId11"/>
    <p:sldId id="269" r:id="rId12"/>
    <p:sldId id="268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E6"/>
    <a:srgbClr val="F6BB00"/>
    <a:srgbClr val="8E0000"/>
    <a:srgbClr val="FF865F"/>
    <a:srgbClr val="8F9145"/>
    <a:srgbClr val="7A0000"/>
    <a:srgbClr val="8A6110"/>
    <a:srgbClr val="D5961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E715F-BE8B-ACD5-49EE-E651A4302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E8511A-FB32-0E51-F125-9CEE7B8F5C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B3A2F-B8A3-E5EF-8D7F-DFF29CE9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F307A-CA87-4D9C-2CED-2244E533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53C39-839C-D92C-B3D4-A7CEDD74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5523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C1F9-012F-1E52-38E1-36C0DB34F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6220B-819B-A410-FF33-EDF6B9C0E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E793C-9421-678E-B1DB-4A7807127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3DFAC-E2AB-FF76-F91F-E0A65874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6CB70-B951-B1EF-FD42-D06935FB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582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6D878C-6B43-E628-27CE-D9FE48F432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3F26A5-E3B1-94E0-A5AE-F42073DFC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6B9A2-0FEB-666F-3F9C-B4BD80D95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E32A3-00A7-42B5-84B0-FBD362D68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FC8AB-70CD-B3AF-02F2-DB3518AD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939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5A86B-B3A3-6AA4-729B-8CD94DD88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B87D2-65A3-3D94-3A3F-EAB7462B6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C6338-7ECF-24BF-9FDA-BE35B557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9E3F6-1183-F8E5-DD0D-C0016D23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7B917-FF17-DD37-8079-7B4541BD1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1983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6FD1-A7BF-606D-27B7-58D0C5154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8723BF-1166-E56F-089F-540DDBB0F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22196-0670-2341-98A4-373F08D5D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938D5-D63C-AE95-586C-FEE60A907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34DB6-DE6E-94D4-9656-0B9D675B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44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20715-55E7-9BC9-2665-C936B015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E9E37-9C03-7376-635A-ACD94DCF9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236A8-540D-43F1-5286-B50B15F35D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9BDAD-0DCC-DCD2-F8FD-DD13780D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D5199B-45B4-9775-EA30-70A3C94C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CCF07-EE21-792B-BB2B-7D536D2C5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6010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7D4D5-148F-2C0E-7DA2-5919F4AFA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33085-63FE-48BA-4480-4429A62C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B0EF8-564C-3C08-13EA-F4BAF61E3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5B3FE-115B-2B44-092B-72F7E4DEE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F19CB3-3764-AAFF-42F9-130CDE017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7C40E-6A19-56AB-7D2E-AF040C47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BC1A22-1DE2-8C3A-0BE9-AAD5DB9F3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332B7-F66D-BC96-CD8B-9A934787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14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33C9E-04FC-1215-81A1-9FB6C3F23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DCA12-3284-DB3D-421D-915238C0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DCD2-74AB-2F7A-0738-AB25F8FBB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C6F0B4-0DDC-1CAC-A9AF-9019959F2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98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05376B-DE2B-6E74-84F6-45ED0990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01E158-E729-FE4C-73B5-3E5680D6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15E52-F323-909D-1F39-E3676959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43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4865-32C4-1007-E31F-8E461C1F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EE5AD-5BF7-171E-65BD-DD68E97F6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4555B-DBDF-06E0-7650-79DD8F2FA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7510B-883B-4D44-6A2C-8FCE43BBE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B2A07-6E3F-F1BD-340C-D4EFB44F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3DB37-893C-BFAB-311C-92AA19E8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866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B883-3DF0-05D5-B413-286A7DCC1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D1F491-ADF0-A2B3-3419-6CD21B853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27F45-28AD-172A-3EF6-40ABB45A7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83D23-8258-E010-9BAB-57E0DEBB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0578F-527E-E603-EA04-687FB0BBD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0977A-FB7D-08F6-F167-1A162416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462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0DB9F-CDFC-E705-9AB1-C252D4F10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70821-82FC-938F-65A7-3A2B6FE16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DA965-FC2E-2C17-2E1D-6F8E765820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2BCE4-CE85-4DEF-B84A-4E9D5FB1ECEF}" type="datetimeFigureOut">
              <a:rPr lang="en-IN" smtClean="0"/>
              <a:t>04-10-2023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A6F02-FE8B-8B61-3FEA-B29C2F8FB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26FC3-CDA4-42C1-932C-0E4DB56F3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0F57-AC7C-4024-8B92-4A003F5EB15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109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18.png"/><Relationship Id="rId10" Type="http://schemas.openxmlformats.org/officeDocument/2006/relationships/image" Target="../media/image3.svg"/><Relationship Id="rId4" Type="http://schemas.openxmlformats.org/officeDocument/2006/relationships/image" Target="../media/image34.jpeg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3.svg"/><Relationship Id="rId5" Type="http://schemas.openxmlformats.org/officeDocument/2006/relationships/image" Target="../media/image41.png"/><Relationship Id="rId10" Type="http://schemas.openxmlformats.org/officeDocument/2006/relationships/image" Target="../media/image2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" name="Picture 29" descr="A red rechargeable gas station&#10;&#10;Description automatically generated">
            <a:extLst>
              <a:ext uri="{FF2B5EF4-FFF2-40B4-BE49-F238E27FC236}">
                <a16:creationId xmlns:a16="http://schemas.microsoft.com/office/drawing/2014/main" id="{9C57A45B-D3F8-B828-6C5B-66CBE017A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67" y="2099340"/>
            <a:ext cx="2608913" cy="145590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CC18D400-96B7-645E-1C47-738792CD17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5377" y="3729718"/>
            <a:ext cx="21907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59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379C86A-05A6-39AE-CBEC-7F9A5AAF14DF}"/>
              </a:ext>
            </a:extLst>
          </p:cNvPr>
          <p:cNvSpPr/>
          <p:nvPr/>
        </p:nvSpPr>
        <p:spPr>
          <a:xfrm flipV="1">
            <a:off x="1" y="-36426"/>
            <a:ext cx="3772070" cy="199585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865F"/>
          </a:solidFill>
        </p:spPr>
        <p:txBody>
          <a:bodyPr/>
          <a:lstStyle/>
          <a:p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40EE8-4895-8CE8-218D-06A4373BD593}"/>
              </a:ext>
            </a:extLst>
          </p:cNvPr>
          <p:cNvSpPr txBox="1"/>
          <p:nvPr/>
        </p:nvSpPr>
        <p:spPr>
          <a:xfrm>
            <a:off x="501653" y="361336"/>
            <a:ext cx="2638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Installation snap</a:t>
            </a:r>
            <a:endParaRPr lang="en-IN" sz="3600" b="1" kern="10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69D2206-75F6-2ED5-A17F-C6DFF2E73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9" b="28571"/>
          <a:stretch>
            <a:fillRect/>
          </a:stretch>
        </p:blipFill>
        <p:spPr>
          <a:xfrm>
            <a:off x="0" y="1959428"/>
            <a:ext cx="3772070" cy="4898573"/>
          </a:xfrm>
          <a:custGeom>
            <a:avLst/>
            <a:gdLst>
              <a:gd name="connsiteX0" fmla="*/ 0 w 3772070"/>
              <a:gd name="connsiteY0" fmla="*/ 0 h 4898573"/>
              <a:gd name="connsiteX1" fmla="*/ 3772070 w 3772070"/>
              <a:gd name="connsiteY1" fmla="*/ 0 h 4898573"/>
              <a:gd name="connsiteX2" fmla="*/ 3772070 w 3772070"/>
              <a:gd name="connsiteY2" fmla="*/ 4898573 h 4898573"/>
              <a:gd name="connsiteX3" fmla="*/ 0 w 3772070"/>
              <a:gd name="connsiteY3" fmla="*/ 4898573 h 489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2070" h="4898573">
                <a:moveTo>
                  <a:pt x="0" y="0"/>
                </a:moveTo>
                <a:lnTo>
                  <a:pt x="3772070" y="0"/>
                </a:lnTo>
                <a:lnTo>
                  <a:pt x="3772070" y="4898573"/>
                </a:lnTo>
                <a:lnTo>
                  <a:pt x="0" y="4898573"/>
                </a:lnTo>
                <a:close/>
              </a:path>
            </a:pathLst>
          </a:custGeom>
          <a:ln w="254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FD2875A-541E-3FCE-EF79-E6561BED2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0" y="0"/>
            <a:ext cx="4891361" cy="368074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933605-F58B-70D1-7188-5F90DEA67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69" y="3680749"/>
            <a:ext cx="4891361" cy="317344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0" name="Picture 29" descr="A group of men working on a power line&#10;&#10;Description automatically generated">
            <a:extLst>
              <a:ext uri="{FF2B5EF4-FFF2-40B4-BE49-F238E27FC236}">
                <a16:creationId xmlns:a16="http://schemas.microsoft.com/office/drawing/2014/main" id="{27855386-D34E-63BF-2591-E0EEC35F14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29" y="2153241"/>
            <a:ext cx="3528569" cy="470475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3" name="Picture 32" descr="A group of men working on a power line&#10;&#10;Description automatically generated">
            <a:extLst>
              <a:ext uri="{FF2B5EF4-FFF2-40B4-BE49-F238E27FC236}">
                <a16:creationId xmlns:a16="http://schemas.microsoft.com/office/drawing/2014/main" id="{997ADE65-0F3D-60E4-0188-8BD275A01B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430" y="0"/>
            <a:ext cx="3528569" cy="470475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7045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379C86A-05A6-39AE-CBEC-7F9A5AAF14DF}"/>
              </a:ext>
            </a:extLst>
          </p:cNvPr>
          <p:cNvSpPr/>
          <p:nvPr/>
        </p:nvSpPr>
        <p:spPr>
          <a:xfrm flipV="1">
            <a:off x="1" y="-36426"/>
            <a:ext cx="3772070" cy="199585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865F"/>
          </a:solidFill>
        </p:spPr>
        <p:txBody>
          <a:bodyPr/>
          <a:lstStyle/>
          <a:p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40EE8-4895-8CE8-218D-06A4373BD593}"/>
              </a:ext>
            </a:extLst>
          </p:cNvPr>
          <p:cNvSpPr txBox="1"/>
          <p:nvPr/>
        </p:nvSpPr>
        <p:spPr>
          <a:xfrm>
            <a:off x="501653" y="361336"/>
            <a:ext cx="2638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Installation snap</a:t>
            </a:r>
            <a:endParaRPr lang="en-IN" sz="3600" b="1" kern="10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0" name="Picture 9" descr="A concrete block on a gravel surface&#10;&#10;Description automatically generated with medium confidence">
            <a:extLst>
              <a:ext uri="{FF2B5EF4-FFF2-40B4-BE49-F238E27FC236}">
                <a16:creationId xmlns:a16="http://schemas.microsoft.com/office/drawing/2014/main" id="{B7F13F5C-7005-34EE-F8BF-F9B8EF29F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59426"/>
            <a:ext cx="4898573" cy="4898573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2" name="Picture 11" descr="A white machine outside of a building&#10;&#10;Description automatically generated">
            <a:extLst>
              <a:ext uri="{FF2B5EF4-FFF2-40B4-BE49-F238E27FC236}">
                <a16:creationId xmlns:a16="http://schemas.microsoft.com/office/drawing/2014/main" id="{F6DC38D3-7094-0400-3633-4A5C26D64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69" y="0"/>
            <a:ext cx="3532931" cy="626714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14" name="Picture 13" descr="A couple of gas pumps&#10;&#10;Description automatically generated">
            <a:extLst>
              <a:ext uri="{FF2B5EF4-FFF2-40B4-BE49-F238E27FC236}">
                <a16:creationId xmlns:a16="http://schemas.microsoft.com/office/drawing/2014/main" id="{467B2992-ABD4-822E-3BE9-8064B0C70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211" y="4241415"/>
            <a:ext cx="3534789" cy="261658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" name="Picture 5" descr="A green and white charging station&#10;&#10;Description automatically generated">
            <a:extLst>
              <a:ext uri="{FF2B5EF4-FFF2-40B4-BE49-F238E27FC236}">
                <a16:creationId xmlns:a16="http://schemas.microsoft.com/office/drawing/2014/main" id="{97CC2523-2D59-5AB7-8423-48C613CEC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2" y="-1"/>
            <a:ext cx="4885140" cy="362742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4" name="Picture 3" descr="A row of electric cars in a parking lot&#10;&#10;Description automatically generated">
            <a:extLst>
              <a:ext uri="{FF2B5EF4-FFF2-40B4-BE49-F238E27FC236}">
                <a16:creationId xmlns:a16="http://schemas.microsoft.com/office/drawing/2014/main" id="{75E543F7-08F1-1AC8-5695-95E7E39014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071" y="3194143"/>
            <a:ext cx="4885140" cy="366385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78051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619D09C5-C0BE-74B7-5E0F-E15673919273}"/>
              </a:ext>
            </a:extLst>
          </p:cNvPr>
          <p:cNvSpPr/>
          <p:nvPr/>
        </p:nvSpPr>
        <p:spPr>
          <a:xfrm flipV="1">
            <a:off x="1" y="-36426"/>
            <a:ext cx="3772070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40EE8-4895-8CE8-218D-06A4373BD593}"/>
              </a:ext>
            </a:extLst>
          </p:cNvPr>
          <p:cNvSpPr txBox="1"/>
          <p:nvPr/>
        </p:nvSpPr>
        <p:spPr>
          <a:xfrm>
            <a:off x="566968" y="2354432"/>
            <a:ext cx="263813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4400" b="1" kern="100" dirty="0">
                <a:solidFill>
                  <a:srgbClr val="C00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Statistics</a:t>
            </a:r>
            <a:endParaRPr lang="en-IN" sz="4400" b="1" kern="100" dirty="0">
              <a:solidFill>
                <a:srgbClr val="C00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A5172-37F3-CBEA-59F9-6A3734570D49}"/>
              </a:ext>
            </a:extLst>
          </p:cNvPr>
          <p:cNvSpPr txBox="1"/>
          <p:nvPr/>
        </p:nvSpPr>
        <p:spPr>
          <a:xfrm>
            <a:off x="647800" y="3364251"/>
            <a:ext cx="2476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b="1" kern="100" dirty="0"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Our Presence</a:t>
            </a:r>
            <a:endParaRPr lang="en-IN" sz="2400" b="1" kern="100" dirty="0"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90ADE-06E5-9CB5-951A-F17F303D9F5C}"/>
              </a:ext>
            </a:extLst>
          </p:cNvPr>
          <p:cNvSpPr txBox="1"/>
          <p:nvPr/>
        </p:nvSpPr>
        <p:spPr>
          <a:xfrm>
            <a:off x="647800" y="3822572"/>
            <a:ext cx="2476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In all over cities PAN India</a:t>
            </a:r>
            <a:endParaRPr lang="en-IN" sz="2400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AE698-5A9F-A4A2-CEE4-25FA762BC37A}"/>
              </a:ext>
            </a:extLst>
          </p:cNvPr>
          <p:cNvCxnSpPr/>
          <p:nvPr/>
        </p:nvCxnSpPr>
        <p:spPr>
          <a:xfrm>
            <a:off x="647800" y="3168124"/>
            <a:ext cx="2476471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raphic 4">
            <a:extLst>
              <a:ext uri="{FF2B5EF4-FFF2-40B4-BE49-F238E27FC236}">
                <a16:creationId xmlns:a16="http://schemas.microsoft.com/office/drawing/2014/main" id="{A6732C76-CA52-ADF9-0D71-79FCC28F55A3}"/>
              </a:ext>
            </a:extLst>
          </p:cNvPr>
          <p:cNvSpPr/>
          <p:nvPr/>
        </p:nvSpPr>
        <p:spPr>
          <a:xfrm>
            <a:off x="4176293" y="339447"/>
            <a:ext cx="5530570" cy="6136438"/>
          </a:xfrm>
          <a:custGeom>
            <a:avLst/>
            <a:gdLst>
              <a:gd name="connsiteX0" fmla="*/ 1565968 w 5530570"/>
              <a:gd name="connsiteY0" fmla="*/ 5680984 h 6136438"/>
              <a:gd name="connsiteX1" fmla="*/ 1565968 w 5530570"/>
              <a:gd name="connsiteY1" fmla="*/ 5680984 h 6136438"/>
              <a:gd name="connsiteX2" fmla="*/ 1565968 w 5530570"/>
              <a:gd name="connsiteY2" fmla="*/ 5680984 h 6136438"/>
              <a:gd name="connsiteX3" fmla="*/ 1565968 w 5530570"/>
              <a:gd name="connsiteY3" fmla="*/ 5680984 h 6136438"/>
              <a:gd name="connsiteX4" fmla="*/ 1420913 w 5530570"/>
              <a:gd name="connsiteY4" fmla="*/ 6495 h 6136438"/>
              <a:gd name="connsiteX5" fmla="*/ 1394933 w 5530570"/>
              <a:gd name="connsiteY5" fmla="*/ 25980 h 6136438"/>
              <a:gd name="connsiteX6" fmla="*/ 1358127 w 5530570"/>
              <a:gd name="connsiteY6" fmla="*/ 19485 h 6136438"/>
              <a:gd name="connsiteX7" fmla="*/ 1319157 w 5530570"/>
              <a:gd name="connsiteY7" fmla="*/ 41135 h 6136438"/>
              <a:gd name="connsiteX8" fmla="*/ 1275857 w 5530570"/>
              <a:gd name="connsiteY8" fmla="*/ 36805 h 6136438"/>
              <a:gd name="connsiteX9" fmla="*/ 1249877 w 5530570"/>
              <a:gd name="connsiteY9" fmla="*/ 73610 h 6136438"/>
              <a:gd name="connsiteX10" fmla="*/ 1213072 w 5530570"/>
              <a:gd name="connsiteY10" fmla="*/ 64950 h 6136438"/>
              <a:gd name="connsiteX11" fmla="*/ 1180597 w 5530570"/>
              <a:gd name="connsiteY11" fmla="*/ 67115 h 6136438"/>
              <a:gd name="connsiteX12" fmla="*/ 1150287 w 5530570"/>
              <a:gd name="connsiteY12" fmla="*/ 69280 h 6136438"/>
              <a:gd name="connsiteX13" fmla="*/ 1128636 w 5530570"/>
              <a:gd name="connsiteY13" fmla="*/ 93095 h 6136438"/>
              <a:gd name="connsiteX14" fmla="*/ 1111316 w 5530570"/>
              <a:gd name="connsiteY14" fmla="*/ 116911 h 6136438"/>
              <a:gd name="connsiteX15" fmla="*/ 1091831 w 5530570"/>
              <a:gd name="connsiteY15" fmla="*/ 138561 h 6136438"/>
              <a:gd name="connsiteX16" fmla="*/ 1061521 w 5530570"/>
              <a:gd name="connsiteY16" fmla="*/ 164541 h 6136438"/>
              <a:gd name="connsiteX17" fmla="*/ 1024716 w 5530570"/>
              <a:gd name="connsiteY17" fmla="*/ 181861 h 6136438"/>
              <a:gd name="connsiteX18" fmla="*/ 1026881 w 5530570"/>
              <a:gd name="connsiteY18" fmla="*/ 229491 h 6136438"/>
              <a:gd name="connsiteX19" fmla="*/ 1061521 w 5530570"/>
              <a:gd name="connsiteY19" fmla="*/ 283616 h 6136438"/>
              <a:gd name="connsiteX20" fmla="*/ 1122141 w 5530570"/>
              <a:gd name="connsiteY20" fmla="*/ 283616 h 6136438"/>
              <a:gd name="connsiteX21" fmla="*/ 1137296 w 5530570"/>
              <a:gd name="connsiteY21" fmla="*/ 296606 h 6136438"/>
              <a:gd name="connsiteX22" fmla="*/ 1169772 w 5530570"/>
              <a:gd name="connsiteY22" fmla="*/ 331246 h 6136438"/>
              <a:gd name="connsiteX23" fmla="*/ 1184927 w 5530570"/>
              <a:gd name="connsiteY23" fmla="*/ 355062 h 6136438"/>
              <a:gd name="connsiteX24" fmla="*/ 1223897 w 5530570"/>
              <a:gd name="connsiteY24" fmla="*/ 346401 h 6136438"/>
              <a:gd name="connsiteX25" fmla="*/ 1239052 w 5530570"/>
              <a:gd name="connsiteY25" fmla="*/ 402692 h 6136438"/>
              <a:gd name="connsiteX26" fmla="*/ 1265032 w 5530570"/>
              <a:gd name="connsiteY26" fmla="*/ 428672 h 6136438"/>
              <a:gd name="connsiteX27" fmla="*/ 1301837 w 5530570"/>
              <a:gd name="connsiteY27" fmla="*/ 437332 h 6136438"/>
              <a:gd name="connsiteX28" fmla="*/ 1299672 w 5530570"/>
              <a:gd name="connsiteY28" fmla="*/ 461147 h 6136438"/>
              <a:gd name="connsiteX29" fmla="*/ 1278022 w 5530570"/>
              <a:gd name="connsiteY29" fmla="*/ 484962 h 6136438"/>
              <a:gd name="connsiteX30" fmla="*/ 1219567 w 5530570"/>
              <a:gd name="connsiteY30" fmla="*/ 515272 h 6136438"/>
              <a:gd name="connsiteX31" fmla="*/ 1165442 w 5530570"/>
              <a:gd name="connsiteY31" fmla="*/ 554242 h 6136438"/>
              <a:gd name="connsiteX32" fmla="*/ 1174102 w 5530570"/>
              <a:gd name="connsiteY32" fmla="*/ 582387 h 6136438"/>
              <a:gd name="connsiteX33" fmla="*/ 1174102 w 5530570"/>
              <a:gd name="connsiteY33" fmla="*/ 619193 h 6136438"/>
              <a:gd name="connsiteX34" fmla="*/ 1187092 w 5530570"/>
              <a:gd name="connsiteY34" fmla="*/ 647338 h 6136438"/>
              <a:gd name="connsiteX35" fmla="*/ 1169772 w 5530570"/>
              <a:gd name="connsiteY35" fmla="*/ 677648 h 6136438"/>
              <a:gd name="connsiteX36" fmla="*/ 1191422 w 5530570"/>
              <a:gd name="connsiteY36" fmla="*/ 712288 h 6136438"/>
              <a:gd name="connsiteX37" fmla="*/ 1204412 w 5530570"/>
              <a:gd name="connsiteY37" fmla="*/ 768578 h 6136438"/>
              <a:gd name="connsiteX38" fmla="*/ 1189257 w 5530570"/>
              <a:gd name="connsiteY38" fmla="*/ 816208 h 6136438"/>
              <a:gd name="connsiteX39" fmla="*/ 1191422 w 5530570"/>
              <a:gd name="connsiteY39" fmla="*/ 887654 h 6136438"/>
              <a:gd name="connsiteX40" fmla="*/ 1299672 w 5530570"/>
              <a:gd name="connsiteY40" fmla="*/ 933119 h 6136438"/>
              <a:gd name="connsiteX41" fmla="*/ 1336477 w 5530570"/>
              <a:gd name="connsiteY41" fmla="*/ 965594 h 6136438"/>
              <a:gd name="connsiteX42" fmla="*/ 1384108 w 5530570"/>
              <a:gd name="connsiteY42" fmla="*/ 967759 h 6136438"/>
              <a:gd name="connsiteX43" fmla="*/ 1379778 w 5530570"/>
              <a:gd name="connsiteY43" fmla="*/ 1004564 h 6136438"/>
              <a:gd name="connsiteX44" fmla="*/ 1410088 w 5530570"/>
              <a:gd name="connsiteY44" fmla="*/ 1028379 h 6136438"/>
              <a:gd name="connsiteX45" fmla="*/ 1455553 w 5530570"/>
              <a:gd name="connsiteY45" fmla="*/ 1032709 h 6136438"/>
              <a:gd name="connsiteX46" fmla="*/ 1466378 w 5530570"/>
              <a:gd name="connsiteY46" fmla="*/ 1039204 h 6136438"/>
              <a:gd name="connsiteX47" fmla="*/ 1479368 w 5530570"/>
              <a:gd name="connsiteY47" fmla="*/ 1045699 h 6136438"/>
              <a:gd name="connsiteX48" fmla="*/ 1481533 w 5530570"/>
              <a:gd name="connsiteY48" fmla="*/ 1099825 h 6136438"/>
              <a:gd name="connsiteX49" fmla="*/ 1464213 w 5530570"/>
              <a:gd name="connsiteY49" fmla="*/ 1097660 h 6136438"/>
              <a:gd name="connsiteX50" fmla="*/ 1440398 w 5530570"/>
              <a:gd name="connsiteY50" fmla="*/ 1095495 h 6136438"/>
              <a:gd name="connsiteX51" fmla="*/ 1397098 w 5530570"/>
              <a:gd name="connsiteY51" fmla="*/ 1127970 h 6136438"/>
              <a:gd name="connsiteX52" fmla="*/ 1355962 w 5530570"/>
              <a:gd name="connsiteY52" fmla="*/ 1162610 h 6136438"/>
              <a:gd name="connsiteX53" fmla="*/ 1355962 w 5530570"/>
              <a:gd name="connsiteY53" fmla="*/ 1201580 h 6136438"/>
              <a:gd name="connsiteX54" fmla="*/ 1368952 w 5530570"/>
              <a:gd name="connsiteY54" fmla="*/ 1251375 h 6136438"/>
              <a:gd name="connsiteX55" fmla="*/ 1349467 w 5530570"/>
              <a:gd name="connsiteY55" fmla="*/ 1303336 h 6136438"/>
              <a:gd name="connsiteX56" fmla="*/ 1334312 w 5530570"/>
              <a:gd name="connsiteY56" fmla="*/ 1324986 h 6136438"/>
              <a:gd name="connsiteX57" fmla="*/ 1306167 w 5530570"/>
              <a:gd name="connsiteY57" fmla="*/ 1374781 h 6136438"/>
              <a:gd name="connsiteX58" fmla="*/ 1232557 w 5530570"/>
              <a:gd name="connsiteY58" fmla="*/ 1457051 h 6136438"/>
              <a:gd name="connsiteX59" fmla="*/ 1230392 w 5530570"/>
              <a:gd name="connsiteY59" fmla="*/ 1509011 h 6136438"/>
              <a:gd name="connsiteX60" fmla="*/ 1182762 w 5530570"/>
              <a:gd name="connsiteY60" fmla="*/ 1534992 h 6136438"/>
              <a:gd name="connsiteX61" fmla="*/ 1132967 w 5530570"/>
              <a:gd name="connsiteY61" fmla="*/ 1552312 h 6136438"/>
              <a:gd name="connsiteX62" fmla="*/ 1109151 w 5530570"/>
              <a:gd name="connsiteY62" fmla="*/ 1630252 h 6136438"/>
              <a:gd name="connsiteX63" fmla="*/ 1076676 w 5530570"/>
              <a:gd name="connsiteY63" fmla="*/ 1680047 h 6136438"/>
              <a:gd name="connsiteX64" fmla="*/ 1035541 w 5530570"/>
              <a:gd name="connsiteY64" fmla="*/ 1742832 h 6136438"/>
              <a:gd name="connsiteX65" fmla="*/ 1000901 w 5530570"/>
              <a:gd name="connsiteY65" fmla="*/ 1783968 h 6136438"/>
              <a:gd name="connsiteX66" fmla="*/ 977086 w 5530570"/>
              <a:gd name="connsiteY66" fmla="*/ 1783968 h 6136438"/>
              <a:gd name="connsiteX67" fmla="*/ 942446 w 5530570"/>
              <a:gd name="connsiteY67" fmla="*/ 1792628 h 6136438"/>
              <a:gd name="connsiteX68" fmla="*/ 907805 w 5530570"/>
              <a:gd name="connsiteY68" fmla="*/ 1838093 h 6136438"/>
              <a:gd name="connsiteX69" fmla="*/ 881825 w 5530570"/>
              <a:gd name="connsiteY69" fmla="*/ 1894383 h 6136438"/>
              <a:gd name="connsiteX70" fmla="*/ 834195 w 5530570"/>
              <a:gd name="connsiteY70" fmla="*/ 1926858 h 6136438"/>
              <a:gd name="connsiteX71" fmla="*/ 814710 w 5530570"/>
              <a:gd name="connsiteY71" fmla="*/ 1974488 h 6136438"/>
              <a:gd name="connsiteX72" fmla="*/ 749760 w 5530570"/>
              <a:gd name="connsiteY72" fmla="*/ 1985313 h 6136438"/>
              <a:gd name="connsiteX73" fmla="*/ 715120 w 5530570"/>
              <a:gd name="connsiteY73" fmla="*/ 1985313 h 6136438"/>
              <a:gd name="connsiteX74" fmla="*/ 650169 w 5530570"/>
              <a:gd name="connsiteY74" fmla="*/ 1996138 h 6136438"/>
              <a:gd name="connsiteX75" fmla="*/ 606869 w 5530570"/>
              <a:gd name="connsiteY75" fmla="*/ 2011294 h 6136438"/>
              <a:gd name="connsiteX76" fmla="*/ 602539 w 5530570"/>
              <a:gd name="connsiteY76" fmla="*/ 1961498 h 6136438"/>
              <a:gd name="connsiteX77" fmla="*/ 591714 w 5530570"/>
              <a:gd name="connsiteY77" fmla="*/ 1933353 h 6136438"/>
              <a:gd name="connsiteX78" fmla="*/ 461814 w 5530570"/>
              <a:gd name="connsiteY78" fmla="*/ 2000469 h 6136438"/>
              <a:gd name="connsiteX79" fmla="*/ 405523 w 5530570"/>
              <a:gd name="connsiteY79" fmla="*/ 2065419 h 6136438"/>
              <a:gd name="connsiteX80" fmla="*/ 338408 w 5530570"/>
              <a:gd name="connsiteY80" fmla="*/ 2113049 h 6136438"/>
              <a:gd name="connsiteX81" fmla="*/ 373048 w 5530570"/>
              <a:gd name="connsiteY81" fmla="*/ 2247280 h 6136438"/>
              <a:gd name="connsiteX82" fmla="*/ 442328 w 5530570"/>
              <a:gd name="connsiteY82" fmla="*/ 2268930 h 6136438"/>
              <a:gd name="connsiteX83" fmla="*/ 444493 w 5530570"/>
              <a:gd name="connsiteY83" fmla="*/ 2316560 h 6136438"/>
              <a:gd name="connsiteX84" fmla="*/ 429338 w 5530570"/>
              <a:gd name="connsiteY84" fmla="*/ 2388005 h 6136438"/>
              <a:gd name="connsiteX85" fmla="*/ 472639 w 5530570"/>
              <a:gd name="connsiteY85" fmla="*/ 2461615 h 6136438"/>
              <a:gd name="connsiteX86" fmla="*/ 522434 w 5530570"/>
              <a:gd name="connsiteY86" fmla="*/ 2470276 h 6136438"/>
              <a:gd name="connsiteX87" fmla="*/ 537589 w 5530570"/>
              <a:gd name="connsiteY87" fmla="*/ 2515741 h 6136438"/>
              <a:gd name="connsiteX88" fmla="*/ 587384 w 5530570"/>
              <a:gd name="connsiteY88" fmla="*/ 2723582 h 6136438"/>
              <a:gd name="connsiteX89" fmla="*/ 570064 w 5530570"/>
              <a:gd name="connsiteY89" fmla="*/ 2749562 h 6136438"/>
              <a:gd name="connsiteX90" fmla="*/ 559239 w 5530570"/>
              <a:gd name="connsiteY90" fmla="*/ 2753892 h 6136438"/>
              <a:gd name="connsiteX91" fmla="*/ 548414 w 5530570"/>
              <a:gd name="connsiteY91" fmla="*/ 2751727 h 6136438"/>
              <a:gd name="connsiteX92" fmla="*/ 528929 w 5530570"/>
              <a:gd name="connsiteY92" fmla="*/ 2701932 h 6136438"/>
              <a:gd name="connsiteX93" fmla="*/ 453153 w 5530570"/>
              <a:gd name="connsiteY93" fmla="*/ 2725747 h 6136438"/>
              <a:gd name="connsiteX94" fmla="*/ 442328 w 5530570"/>
              <a:gd name="connsiteY94" fmla="*/ 2725747 h 6136438"/>
              <a:gd name="connsiteX95" fmla="*/ 420678 w 5530570"/>
              <a:gd name="connsiteY95" fmla="*/ 2730077 h 6136438"/>
              <a:gd name="connsiteX96" fmla="*/ 414183 w 5530570"/>
              <a:gd name="connsiteY96" fmla="*/ 2764717 h 6136438"/>
              <a:gd name="connsiteX97" fmla="*/ 362223 w 5530570"/>
              <a:gd name="connsiteY97" fmla="*/ 2756057 h 6136438"/>
              <a:gd name="connsiteX98" fmla="*/ 318923 w 5530570"/>
              <a:gd name="connsiteY98" fmla="*/ 2719252 h 6136438"/>
              <a:gd name="connsiteX99" fmla="*/ 271293 w 5530570"/>
              <a:gd name="connsiteY99" fmla="*/ 2734407 h 6136438"/>
              <a:gd name="connsiteX100" fmla="*/ 197682 w 5530570"/>
              <a:gd name="connsiteY100" fmla="*/ 2717087 h 6136438"/>
              <a:gd name="connsiteX101" fmla="*/ 150052 w 5530570"/>
              <a:gd name="connsiteY101" fmla="*/ 2708427 h 6136438"/>
              <a:gd name="connsiteX102" fmla="*/ 132732 w 5530570"/>
              <a:gd name="connsiteY102" fmla="*/ 2753892 h 6136438"/>
              <a:gd name="connsiteX103" fmla="*/ 113247 w 5530570"/>
              <a:gd name="connsiteY103" fmla="*/ 2784202 h 6136438"/>
              <a:gd name="connsiteX104" fmla="*/ 98092 w 5530570"/>
              <a:gd name="connsiteY104" fmla="*/ 2782037 h 6136438"/>
              <a:gd name="connsiteX105" fmla="*/ 87267 w 5530570"/>
              <a:gd name="connsiteY105" fmla="*/ 2782037 h 6136438"/>
              <a:gd name="connsiteX106" fmla="*/ 59122 w 5530570"/>
              <a:gd name="connsiteY106" fmla="*/ 2766882 h 6136438"/>
              <a:gd name="connsiteX107" fmla="*/ 17987 w 5530570"/>
              <a:gd name="connsiteY107" fmla="*/ 2840492 h 6136438"/>
              <a:gd name="connsiteX108" fmla="*/ 7162 w 5530570"/>
              <a:gd name="connsiteY108" fmla="*/ 2879462 h 6136438"/>
              <a:gd name="connsiteX109" fmla="*/ 26647 w 5530570"/>
              <a:gd name="connsiteY109" fmla="*/ 2896782 h 6136438"/>
              <a:gd name="connsiteX110" fmla="*/ 33142 w 5530570"/>
              <a:gd name="connsiteY110" fmla="*/ 2894617 h 6136438"/>
              <a:gd name="connsiteX111" fmla="*/ 43967 w 5530570"/>
              <a:gd name="connsiteY111" fmla="*/ 2896782 h 6136438"/>
              <a:gd name="connsiteX112" fmla="*/ 95927 w 5530570"/>
              <a:gd name="connsiteY112" fmla="*/ 2959568 h 6136438"/>
              <a:gd name="connsiteX113" fmla="*/ 167372 w 5530570"/>
              <a:gd name="connsiteY113" fmla="*/ 3033178 h 6136438"/>
              <a:gd name="connsiteX114" fmla="*/ 269128 w 5530570"/>
              <a:gd name="connsiteY114" fmla="*/ 3082973 h 6136438"/>
              <a:gd name="connsiteX115" fmla="*/ 308098 w 5530570"/>
              <a:gd name="connsiteY115" fmla="*/ 3085138 h 6136438"/>
              <a:gd name="connsiteX116" fmla="*/ 327583 w 5530570"/>
              <a:gd name="connsiteY116" fmla="*/ 3085138 h 6136438"/>
              <a:gd name="connsiteX117" fmla="*/ 342738 w 5530570"/>
              <a:gd name="connsiteY117" fmla="*/ 3072148 h 6136438"/>
              <a:gd name="connsiteX118" fmla="*/ 360058 w 5530570"/>
              <a:gd name="connsiteY118" fmla="*/ 3061323 h 6136438"/>
              <a:gd name="connsiteX119" fmla="*/ 416348 w 5530570"/>
              <a:gd name="connsiteY119" fmla="*/ 3054828 h 6136438"/>
              <a:gd name="connsiteX120" fmla="*/ 450988 w 5530570"/>
              <a:gd name="connsiteY120" fmla="*/ 3048333 h 6136438"/>
              <a:gd name="connsiteX121" fmla="*/ 418513 w 5530570"/>
              <a:gd name="connsiteY121" fmla="*/ 3082973 h 6136438"/>
              <a:gd name="connsiteX122" fmla="*/ 360058 w 5530570"/>
              <a:gd name="connsiteY122" fmla="*/ 3100293 h 6136438"/>
              <a:gd name="connsiteX123" fmla="*/ 308098 w 5530570"/>
              <a:gd name="connsiteY123" fmla="*/ 3121943 h 6136438"/>
              <a:gd name="connsiteX124" fmla="*/ 282118 w 5530570"/>
              <a:gd name="connsiteY124" fmla="*/ 3124108 h 6136438"/>
              <a:gd name="connsiteX125" fmla="*/ 258303 w 5530570"/>
              <a:gd name="connsiteY125" fmla="*/ 3124108 h 6136438"/>
              <a:gd name="connsiteX126" fmla="*/ 221497 w 5530570"/>
              <a:gd name="connsiteY126" fmla="*/ 3132768 h 6136438"/>
              <a:gd name="connsiteX127" fmla="*/ 193352 w 5530570"/>
              <a:gd name="connsiteY127" fmla="*/ 3095963 h 6136438"/>
              <a:gd name="connsiteX128" fmla="*/ 143557 w 5530570"/>
              <a:gd name="connsiteY128" fmla="*/ 3154418 h 6136438"/>
              <a:gd name="connsiteX129" fmla="*/ 217167 w 5530570"/>
              <a:gd name="connsiteY129" fmla="*/ 3258339 h 6136438"/>
              <a:gd name="connsiteX130" fmla="*/ 301603 w 5530570"/>
              <a:gd name="connsiteY130" fmla="*/ 3351434 h 6136438"/>
              <a:gd name="connsiteX131" fmla="*/ 381708 w 5530570"/>
              <a:gd name="connsiteY131" fmla="*/ 3459685 h 6136438"/>
              <a:gd name="connsiteX132" fmla="*/ 429338 w 5530570"/>
              <a:gd name="connsiteY132" fmla="*/ 3498655 h 6136438"/>
              <a:gd name="connsiteX133" fmla="*/ 485629 w 5530570"/>
              <a:gd name="connsiteY133" fmla="*/ 3526800 h 6136438"/>
              <a:gd name="connsiteX134" fmla="*/ 539754 w 5530570"/>
              <a:gd name="connsiteY134" fmla="*/ 3544120 h 6136438"/>
              <a:gd name="connsiteX135" fmla="*/ 565734 w 5530570"/>
              <a:gd name="connsiteY135" fmla="*/ 3528965 h 6136438"/>
              <a:gd name="connsiteX136" fmla="*/ 600374 w 5530570"/>
              <a:gd name="connsiteY136" fmla="*/ 3528965 h 6136438"/>
              <a:gd name="connsiteX137" fmla="*/ 658829 w 5530570"/>
              <a:gd name="connsiteY137" fmla="*/ 3511645 h 6136438"/>
              <a:gd name="connsiteX138" fmla="*/ 712955 w 5530570"/>
              <a:gd name="connsiteY138" fmla="*/ 3487830 h 6136438"/>
              <a:gd name="connsiteX139" fmla="*/ 749760 w 5530570"/>
              <a:gd name="connsiteY139" fmla="*/ 3466180 h 6136438"/>
              <a:gd name="connsiteX140" fmla="*/ 803885 w 5530570"/>
              <a:gd name="connsiteY140" fmla="*/ 3440200 h 6136438"/>
              <a:gd name="connsiteX141" fmla="*/ 814710 w 5530570"/>
              <a:gd name="connsiteY141" fmla="*/ 3412055 h 6136438"/>
              <a:gd name="connsiteX142" fmla="*/ 845020 w 5530570"/>
              <a:gd name="connsiteY142" fmla="*/ 3381744 h 6136438"/>
              <a:gd name="connsiteX143" fmla="*/ 836360 w 5530570"/>
              <a:gd name="connsiteY143" fmla="*/ 3327619 h 6136438"/>
              <a:gd name="connsiteX144" fmla="*/ 845020 w 5530570"/>
              <a:gd name="connsiteY144" fmla="*/ 3314629 h 6136438"/>
              <a:gd name="connsiteX145" fmla="*/ 845020 w 5530570"/>
              <a:gd name="connsiteY145" fmla="*/ 3286484 h 6136438"/>
              <a:gd name="connsiteX146" fmla="*/ 862340 w 5530570"/>
              <a:gd name="connsiteY146" fmla="*/ 3223699 h 6136438"/>
              <a:gd name="connsiteX147" fmla="*/ 860175 w 5530570"/>
              <a:gd name="connsiteY147" fmla="*/ 3262669 h 6136438"/>
              <a:gd name="connsiteX148" fmla="*/ 877495 w 5530570"/>
              <a:gd name="connsiteY148" fmla="*/ 3279989 h 6136438"/>
              <a:gd name="connsiteX149" fmla="*/ 892650 w 5530570"/>
              <a:gd name="connsiteY149" fmla="*/ 3279989 h 6136438"/>
              <a:gd name="connsiteX150" fmla="*/ 864505 w 5530570"/>
              <a:gd name="connsiteY150" fmla="*/ 3312464 h 6136438"/>
              <a:gd name="connsiteX151" fmla="*/ 903475 w 5530570"/>
              <a:gd name="connsiteY151" fmla="*/ 3344939 h 6136438"/>
              <a:gd name="connsiteX152" fmla="*/ 890485 w 5530570"/>
              <a:gd name="connsiteY152" fmla="*/ 3368755 h 6136438"/>
              <a:gd name="connsiteX153" fmla="*/ 881825 w 5530570"/>
              <a:gd name="connsiteY153" fmla="*/ 3388239 h 6136438"/>
              <a:gd name="connsiteX154" fmla="*/ 868835 w 5530570"/>
              <a:gd name="connsiteY154" fmla="*/ 3427210 h 6136438"/>
              <a:gd name="connsiteX155" fmla="*/ 892650 w 5530570"/>
              <a:gd name="connsiteY155" fmla="*/ 3461850 h 6136438"/>
              <a:gd name="connsiteX156" fmla="*/ 896980 w 5530570"/>
              <a:gd name="connsiteY156" fmla="*/ 3492160 h 6136438"/>
              <a:gd name="connsiteX157" fmla="*/ 914300 w 5530570"/>
              <a:gd name="connsiteY157" fmla="*/ 3541955 h 6136438"/>
              <a:gd name="connsiteX158" fmla="*/ 922961 w 5530570"/>
              <a:gd name="connsiteY158" fmla="*/ 3574430 h 6136438"/>
              <a:gd name="connsiteX159" fmla="*/ 890485 w 5530570"/>
              <a:gd name="connsiteY159" fmla="*/ 3622061 h 6136438"/>
              <a:gd name="connsiteX160" fmla="*/ 873165 w 5530570"/>
              <a:gd name="connsiteY160" fmla="*/ 3700001 h 6136438"/>
              <a:gd name="connsiteX161" fmla="*/ 883990 w 5530570"/>
              <a:gd name="connsiteY161" fmla="*/ 3777941 h 6136438"/>
              <a:gd name="connsiteX162" fmla="*/ 892650 w 5530570"/>
              <a:gd name="connsiteY162" fmla="*/ 3816911 h 6136438"/>
              <a:gd name="connsiteX163" fmla="*/ 888320 w 5530570"/>
              <a:gd name="connsiteY163" fmla="*/ 3864541 h 6136438"/>
              <a:gd name="connsiteX164" fmla="*/ 901310 w 5530570"/>
              <a:gd name="connsiteY164" fmla="*/ 3918667 h 6136438"/>
              <a:gd name="connsiteX165" fmla="*/ 903475 w 5530570"/>
              <a:gd name="connsiteY165" fmla="*/ 3966297 h 6136438"/>
              <a:gd name="connsiteX166" fmla="*/ 894815 w 5530570"/>
              <a:gd name="connsiteY166" fmla="*/ 3998772 h 6136438"/>
              <a:gd name="connsiteX167" fmla="*/ 918631 w 5530570"/>
              <a:gd name="connsiteY167" fmla="*/ 4031247 h 6136438"/>
              <a:gd name="connsiteX168" fmla="*/ 922961 w 5530570"/>
              <a:gd name="connsiteY168" fmla="*/ 4070217 h 6136438"/>
              <a:gd name="connsiteX169" fmla="*/ 946776 w 5530570"/>
              <a:gd name="connsiteY169" fmla="*/ 4098363 h 6136438"/>
              <a:gd name="connsiteX170" fmla="*/ 968426 w 5530570"/>
              <a:gd name="connsiteY170" fmla="*/ 4171973 h 6136438"/>
              <a:gd name="connsiteX171" fmla="*/ 961931 w 5530570"/>
              <a:gd name="connsiteY171" fmla="*/ 4206613 h 6136438"/>
              <a:gd name="connsiteX172" fmla="*/ 977086 w 5530570"/>
              <a:gd name="connsiteY172" fmla="*/ 4245583 h 6136438"/>
              <a:gd name="connsiteX173" fmla="*/ 985746 w 5530570"/>
              <a:gd name="connsiteY173" fmla="*/ 4254243 h 6136438"/>
              <a:gd name="connsiteX174" fmla="*/ 981416 w 5530570"/>
              <a:gd name="connsiteY174" fmla="*/ 4284553 h 6136438"/>
              <a:gd name="connsiteX175" fmla="*/ 987911 w 5530570"/>
              <a:gd name="connsiteY175" fmla="*/ 4343009 h 6136438"/>
              <a:gd name="connsiteX176" fmla="*/ 1016056 w 5530570"/>
              <a:gd name="connsiteY176" fmla="*/ 4462084 h 6136438"/>
              <a:gd name="connsiteX177" fmla="*/ 1033376 w 5530570"/>
              <a:gd name="connsiteY177" fmla="*/ 4511879 h 6136438"/>
              <a:gd name="connsiteX178" fmla="*/ 1055026 w 5530570"/>
              <a:gd name="connsiteY178" fmla="*/ 4553015 h 6136438"/>
              <a:gd name="connsiteX179" fmla="*/ 1070181 w 5530570"/>
              <a:gd name="connsiteY179" fmla="*/ 4585490 h 6136438"/>
              <a:gd name="connsiteX180" fmla="*/ 1078841 w 5530570"/>
              <a:gd name="connsiteY180" fmla="*/ 4609305 h 6136438"/>
              <a:gd name="connsiteX181" fmla="*/ 1100491 w 5530570"/>
              <a:gd name="connsiteY181" fmla="*/ 4613635 h 6136438"/>
              <a:gd name="connsiteX182" fmla="*/ 1093996 w 5530570"/>
              <a:gd name="connsiteY182" fmla="*/ 4648275 h 6136438"/>
              <a:gd name="connsiteX183" fmla="*/ 1126471 w 5530570"/>
              <a:gd name="connsiteY183" fmla="*/ 4711060 h 6136438"/>
              <a:gd name="connsiteX184" fmla="*/ 1145957 w 5530570"/>
              <a:gd name="connsiteY184" fmla="*/ 4726215 h 6136438"/>
              <a:gd name="connsiteX185" fmla="*/ 1148122 w 5530570"/>
              <a:gd name="connsiteY185" fmla="*/ 4752195 h 6136438"/>
              <a:gd name="connsiteX186" fmla="*/ 1178432 w 5530570"/>
              <a:gd name="connsiteY186" fmla="*/ 4765186 h 6136438"/>
              <a:gd name="connsiteX187" fmla="*/ 1180597 w 5530570"/>
              <a:gd name="connsiteY187" fmla="*/ 4793330 h 6136438"/>
              <a:gd name="connsiteX188" fmla="*/ 1215237 w 5530570"/>
              <a:gd name="connsiteY188" fmla="*/ 4856116 h 6136438"/>
              <a:gd name="connsiteX189" fmla="*/ 1208742 w 5530570"/>
              <a:gd name="connsiteY189" fmla="*/ 4869106 h 6136438"/>
              <a:gd name="connsiteX190" fmla="*/ 1221732 w 5530570"/>
              <a:gd name="connsiteY190" fmla="*/ 4895086 h 6136438"/>
              <a:gd name="connsiteX191" fmla="*/ 1241217 w 5530570"/>
              <a:gd name="connsiteY191" fmla="*/ 4940551 h 6136438"/>
              <a:gd name="connsiteX192" fmla="*/ 1256372 w 5530570"/>
              <a:gd name="connsiteY192" fmla="*/ 4981686 h 6136438"/>
              <a:gd name="connsiteX193" fmla="*/ 1258537 w 5530570"/>
              <a:gd name="connsiteY193" fmla="*/ 5037976 h 6136438"/>
              <a:gd name="connsiteX194" fmla="*/ 1265032 w 5530570"/>
              <a:gd name="connsiteY194" fmla="*/ 5100762 h 6136438"/>
              <a:gd name="connsiteX195" fmla="*/ 1284517 w 5530570"/>
              <a:gd name="connsiteY195" fmla="*/ 5124577 h 6136438"/>
              <a:gd name="connsiteX196" fmla="*/ 1295342 w 5530570"/>
              <a:gd name="connsiteY196" fmla="*/ 5161382 h 6136438"/>
              <a:gd name="connsiteX197" fmla="*/ 1308332 w 5530570"/>
              <a:gd name="connsiteY197" fmla="*/ 5189527 h 6136438"/>
              <a:gd name="connsiteX198" fmla="*/ 1336477 w 5530570"/>
              <a:gd name="connsiteY198" fmla="*/ 5269632 h 6136438"/>
              <a:gd name="connsiteX199" fmla="*/ 1355962 w 5530570"/>
              <a:gd name="connsiteY199" fmla="*/ 5299943 h 6136438"/>
              <a:gd name="connsiteX200" fmla="*/ 1388438 w 5530570"/>
              <a:gd name="connsiteY200" fmla="*/ 5315098 h 6136438"/>
              <a:gd name="connsiteX201" fmla="*/ 1438233 w 5530570"/>
              <a:gd name="connsiteY201" fmla="*/ 5373553 h 6136438"/>
              <a:gd name="connsiteX202" fmla="*/ 1451223 w 5530570"/>
              <a:gd name="connsiteY202" fmla="*/ 5410358 h 6136438"/>
              <a:gd name="connsiteX203" fmla="*/ 1472873 w 5530570"/>
              <a:gd name="connsiteY203" fmla="*/ 5447163 h 6136438"/>
              <a:gd name="connsiteX204" fmla="*/ 1488028 w 5530570"/>
              <a:gd name="connsiteY204" fmla="*/ 5488298 h 6136438"/>
              <a:gd name="connsiteX205" fmla="*/ 1501018 w 5530570"/>
              <a:gd name="connsiteY205" fmla="*/ 5531599 h 6136438"/>
              <a:gd name="connsiteX206" fmla="*/ 1514008 w 5530570"/>
              <a:gd name="connsiteY206" fmla="*/ 5561909 h 6136438"/>
              <a:gd name="connsiteX207" fmla="*/ 1518338 w 5530570"/>
              <a:gd name="connsiteY207" fmla="*/ 5603044 h 6136438"/>
              <a:gd name="connsiteX208" fmla="*/ 1539988 w 5530570"/>
              <a:gd name="connsiteY208" fmla="*/ 5637684 h 6136438"/>
              <a:gd name="connsiteX209" fmla="*/ 1550813 w 5530570"/>
              <a:gd name="connsiteY209" fmla="*/ 5667994 h 6136438"/>
              <a:gd name="connsiteX210" fmla="*/ 1561638 w 5530570"/>
              <a:gd name="connsiteY210" fmla="*/ 5661499 h 6136438"/>
              <a:gd name="connsiteX211" fmla="*/ 1572463 w 5530570"/>
              <a:gd name="connsiteY211" fmla="*/ 5676655 h 6136438"/>
              <a:gd name="connsiteX212" fmla="*/ 1587618 w 5530570"/>
              <a:gd name="connsiteY212" fmla="*/ 5696139 h 6136438"/>
              <a:gd name="connsiteX213" fmla="*/ 1594113 w 5530570"/>
              <a:gd name="connsiteY213" fmla="*/ 5715624 h 6136438"/>
              <a:gd name="connsiteX214" fmla="*/ 1559473 w 5530570"/>
              <a:gd name="connsiteY214" fmla="*/ 5689644 h 6136438"/>
              <a:gd name="connsiteX215" fmla="*/ 1561638 w 5530570"/>
              <a:gd name="connsiteY215" fmla="*/ 5730780 h 6136438"/>
              <a:gd name="connsiteX216" fmla="*/ 1587618 w 5530570"/>
              <a:gd name="connsiteY216" fmla="*/ 5834700 h 6136438"/>
              <a:gd name="connsiteX217" fmla="*/ 1607104 w 5530570"/>
              <a:gd name="connsiteY217" fmla="*/ 5873670 h 6136438"/>
              <a:gd name="connsiteX218" fmla="*/ 1615763 w 5530570"/>
              <a:gd name="connsiteY218" fmla="*/ 5923465 h 6136438"/>
              <a:gd name="connsiteX219" fmla="*/ 1637414 w 5530570"/>
              <a:gd name="connsiteY219" fmla="*/ 5966766 h 6136438"/>
              <a:gd name="connsiteX220" fmla="*/ 1685044 w 5530570"/>
              <a:gd name="connsiteY220" fmla="*/ 6010066 h 6136438"/>
              <a:gd name="connsiteX221" fmla="*/ 1728344 w 5530570"/>
              <a:gd name="connsiteY221" fmla="*/ 6042541 h 6136438"/>
              <a:gd name="connsiteX222" fmla="*/ 1747829 w 5530570"/>
              <a:gd name="connsiteY222" fmla="*/ 6070686 h 6136438"/>
              <a:gd name="connsiteX223" fmla="*/ 1827934 w 5530570"/>
              <a:gd name="connsiteY223" fmla="*/ 6118316 h 6136438"/>
              <a:gd name="connsiteX224" fmla="*/ 1908040 w 5530570"/>
              <a:gd name="connsiteY224" fmla="*/ 6100996 h 6136438"/>
              <a:gd name="connsiteX225" fmla="*/ 1996805 w 5530570"/>
              <a:gd name="connsiteY225" fmla="*/ 6057696 h 6136438"/>
              <a:gd name="connsiteX226" fmla="*/ 2018455 w 5530570"/>
              <a:gd name="connsiteY226" fmla="*/ 5979756 h 6136438"/>
              <a:gd name="connsiteX227" fmla="*/ 2020620 w 5530570"/>
              <a:gd name="connsiteY227" fmla="*/ 5938620 h 6136438"/>
              <a:gd name="connsiteX228" fmla="*/ 2066086 w 5530570"/>
              <a:gd name="connsiteY228" fmla="*/ 5908310 h 6136438"/>
              <a:gd name="connsiteX229" fmla="*/ 2124541 w 5530570"/>
              <a:gd name="connsiteY229" fmla="*/ 5899650 h 6136438"/>
              <a:gd name="connsiteX230" fmla="*/ 2174336 w 5530570"/>
              <a:gd name="connsiteY230" fmla="*/ 5893155 h 6136438"/>
              <a:gd name="connsiteX231" fmla="*/ 2215471 w 5530570"/>
              <a:gd name="connsiteY231" fmla="*/ 5882330 h 6136438"/>
              <a:gd name="connsiteX232" fmla="*/ 2224131 w 5530570"/>
              <a:gd name="connsiteY232" fmla="*/ 5867175 h 6136438"/>
              <a:gd name="connsiteX233" fmla="*/ 2202481 w 5530570"/>
              <a:gd name="connsiteY233" fmla="*/ 5843360 h 6136438"/>
              <a:gd name="connsiteX234" fmla="*/ 2219801 w 5530570"/>
              <a:gd name="connsiteY234" fmla="*/ 5754594 h 6136438"/>
              <a:gd name="connsiteX235" fmla="*/ 2258771 w 5530570"/>
              <a:gd name="connsiteY235" fmla="*/ 5713459 h 6136438"/>
              <a:gd name="connsiteX236" fmla="*/ 2252276 w 5530570"/>
              <a:gd name="connsiteY236" fmla="*/ 5678819 h 6136438"/>
              <a:gd name="connsiteX237" fmla="*/ 2293412 w 5530570"/>
              <a:gd name="connsiteY237" fmla="*/ 5661499 h 6136438"/>
              <a:gd name="connsiteX238" fmla="*/ 2354032 w 5530570"/>
              <a:gd name="connsiteY238" fmla="*/ 5667994 h 6136438"/>
              <a:gd name="connsiteX239" fmla="*/ 2403827 w 5530570"/>
              <a:gd name="connsiteY239" fmla="*/ 5650674 h 6136438"/>
              <a:gd name="connsiteX240" fmla="*/ 2395167 w 5530570"/>
              <a:gd name="connsiteY240" fmla="*/ 5637684 h 6136438"/>
              <a:gd name="connsiteX241" fmla="*/ 2388672 w 5530570"/>
              <a:gd name="connsiteY241" fmla="*/ 5607374 h 6136438"/>
              <a:gd name="connsiteX242" fmla="*/ 2388672 w 5530570"/>
              <a:gd name="connsiteY242" fmla="*/ 5557579 h 6136438"/>
              <a:gd name="connsiteX243" fmla="*/ 2382177 w 5530570"/>
              <a:gd name="connsiteY243" fmla="*/ 5505619 h 6136438"/>
              <a:gd name="connsiteX244" fmla="*/ 2377847 w 5530570"/>
              <a:gd name="connsiteY244" fmla="*/ 5449328 h 6136438"/>
              <a:gd name="connsiteX245" fmla="*/ 2373517 w 5530570"/>
              <a:gd name="connsiteY245" fmla="*/ 5403863 h 6136438"/>
              <a:gd name="connsiteX246" fmla="*/ 2369187 w 5530570"/>
              <a:gd name="connsiteY246" fmla="*/ 5362728 h 6136438"/>
              <a:gd name="connsiteX247" fmla="*/ 2384342 w 5530570"/>
              <a:gd name="connsiteY247" fmla="*/ 5315098 h 6136438"/>
              <a:gd name="connsiteX248" fmla="*/ 2410322 w 5530570"/>
              <a:gd name="connsiteY248" fmla="*/ 5271798 h 6136438"/>
              <a:gd name="connsiteX249" fmla="*/ 2451457 w 5530570"/>
              <a:gd name="connsiteY249" fmla="*/ 5230663 h 6136438"/>
              <a:gd name="connsiteX250" fmla="*/ 2423312 w 5530570"/>
              <a:gd name="connsiteY250" fmla="*/ 5196022 h 6136438"/>
              <a:gd name="connsiteX251" fmla="*/ 2466612 w 5530570"/>
              <a:gd name="connsiteY251" fmla="*/ 5172207 h 6136438"/>
              <a:gd name="connsiteX252" fmla="*/ 2492592 w 5530570"/>
              <a:gd name="connsiteY252" fmla="*/ 5124577 h 6136438"/>
              <a:gd name="connsiteX253" fmla="*/ 2499087 w 5530570"/>
              <a:gd name="connsiteY253" fmla="*/ 5061792 h 6136438"/>
              <a:gd name="connsiteX254" fmla="*/ 2468777 w 5530570"/>
              <a:gd name="connsiteY254" fmla="*/ 5011996 h 6136438"/>
              <a:gd name="connsiteX255" fmla="*/ 2442797 w 5530570"/>
              <a:gd name="connsiteY255" fmla="*/ 4988181 h 6136438"/>
              <a:gd name="connsiteX256" fmla="*/ 2468777 w 5530570"/>
              <a:gd name="connsiteY256" fmla="*/ 4990346 h 6136438"/>
              <a:gd name="connsiteX257" fmla="*/ 2483932 w 5530570"/>
              <a:gd name="connsiteY257" fmla="*/ 4979521 h 6136438"/>
              <a:gd name="connsiteX258" fmla="*/ 2455787 w 5530570"/>
              <a:gd name="connsiteY258" fmla="*/ 4905911 h 6136438"/>
              <a:gd name="connsiteX259" fmla="*/ 2442797 w 5530570"/>
              <a:gd name="connsiteY259" fmla="*/ 4853951 h 6136438"/>
              <a:gd name="connsiteX260" fmla="*/ 2464447 w 5530570"/>
              <a:gd name="connsiteY260" fmla="*/ 4814980 h 6136438"/>
              <a:gd name="connsiteX261" fmla="*/ 2431972 w 5530570"/>
              <a:gd name="connsiteY261" fmla="*/ 4715390 h 6136438"/>
              <a:gd name="connsiteX262" fmla="*/ 2455787 w 5530570"/>
              <a:gd name="connsiteY262" fmla="*/ 4624460 h 6136438"/>
              <a:gd name="connsiteX263" fmla="*/ 2477437 w 5530570"/>
              <a:gd name="connsiteY263" fmla="*/ 4576829 h 6136438"/>
              <a:gd name="connsiteX264" fmla="*/ 2503417 w 5530570"/>
              <a:gd name="connsiteY264" fmla="*/ 4555179 h 6136438"/>
              <a:gd name="connsiteX265" fmla="*/ 2540223 w 5530570"/>
              <a:gd name="connsiteY265" fmla="*/ 4544354 h 6136438"/>
              <a:gd name="connsiteX266" fmla="*/ 2581358 w 5530570"/>
              <a:gd name="connsiteY266" fmla="*/ 4574665 h 6136438"/>
              <a:gd name="connsiteX267" fmla="*/ 2641978 w 5530570"/>
              <a:gd name="connsiteY267" fmla="*/ 4520539 h 6136438"/>
              <a:gd name="connsiteX268" fmla="*/ 2665793 w 5530570"/>
              <a:gd name="connsiteY268" fmla="*/ 4490229 h 6136438"/>
              <a:gd name="connsiteX269" fmla="*/ 2680948 w 5530570"/>
              <a:gd name="connsiteY269" fmla="*/ 4433939 h 6136438"/>
              <a:gd name="connsiteX270" fmla="*/ 2726413 w 5530570"/>
              <a:gd name="connsiteY270" fmla="*/ 4433939 h 6136438"/>
              <a:gd name="connsiteX271" fmla="*/ 2782704 w 5530570"/>
              <a:gd name="connsiteY271" fmla="*/ 4442599 h 6136438"/>
              <a:gd name="connsiteX272" fmla="*/ 2841159 w 5530570"/>
              <a:gd name="connsiteY272" fmla="*/ 4416619 h 6136438"/>
              <a:gd name="connsiteX273" fmla="*/ 2899614 w 5530570"/>
              <a:gd name="connsiteY273" fmla="*/ 4381979 h 6136438"/>
              <a:gd name="connsiteX274" fmla="*/ 2901779 w 5530570"/>
              <a:gd name="connsiteY274" fmla="*/ 4321359 h 6136438"/>
              <a:gd name="connsiteX275" fmla="*/ 2888789 w 5530570"/>
              <a:gd name="connsiteY275" fmla="*/ 4293213 h 6136438"/>
              <a:gd name="connsiteX276" fmla="*/ 2914769 w 5530570"/>
              <a:gd name="connsiteY276" fmla="*/ 4269398 h 6136438"/>
              <a:gd name="connsiteX277" fmla="*/ 2947244 w 5530570"/>
              <a:gd name="connsiteY277" fmla="*/ 4249913 h 6136438"/>
              <a:gd name="connsiteX278" fmla="*/ 2975390 w 5530570"/>
              <a:gd name="connsiteY278" fmla="*/ 4223933 h 6136438"/>
              <a:gd name="connsiteX279" fmla="*/ 3044670 w 5530570"/>
              <a:gd name="connsiteY279" fmla="*/ 4200118 h 6136438"/>
              <a:gd name="connsiteX280" fmla="*/ 3103125 w 5530570"/>
              <a:gd name="connsiteY280" fmla="*/ 4135168 h 6136438"/>
              <a:gd name="connsiteX281" fmla="*/ 3142095 w 5530570"/>
              <a:gd name="connsiteY281" fmla="*/ 4065887 h 6136438"/>
              <a:gd name="connsiteX282" fmla="*/ 3230861 w 5530570"/>
              <a:gd name="connsiteY282" fmla="*/ 4026917 h 6136438"/>
              <a:gd name="connsiteX283" fmla="*/ 3293646 w 5530570"/>
              <a:gd name="connsiteY283" fmla="*/ 3942482 h 6136438"/>
              <a:gd name="connsiteX284" fmla="*/ 3326121 w 5530570"/>
              <a:gd name="connsiteY284" fmla="*/ 3907842 h 6136438"/>
              <a:gd name="connsiteX285" fmla="*/ 3349936 w 5530570"/>
              <a:gd name="connsiteY285" fmla="*/ 3877532 h 6136438"/>
              <a:gd name="connsiteX286" fmla="*/ 3391071 w 5530570"/>
              <a:gd name="connsiteY286" fmla="*/ 3816911 h 6136438"/>
              <a:gd name="connsiteX287" fmla="*/ 3440867 w 5530570"/>
              <a:gd name="connsiteY287" fmla="*/ 3775776 h 6136438"/>
              <a:gd name="connsiteX288" fmla="*/ 3456022 w 5530570"/>
              <a:gd name="connsiteY288" fmla="*/ 3767116 h 6136438"/>
              <a:gd name="connsiteX289" fmla="*/ 3469012 w 5530570"/>
              <a:gd name="connsiteY289" fmla="*/ 3732476 h 6136438"/>
              <a:gd name="connsiteX290" fmla="*/ 3492827 w 5530570"/>
              <a:gd name="connsiteY290" fmla="*/ 3743301 h 6136438"/>
              <a:gd name="connsiteX291" fmla="*/ 3518807 w 5530570"/>
              <a:gd name="connsiteY291" fmla="*/ 3732476 h 6136438"/>
              <a:gd name="connsiteX292" fmla="*/ 3559942 w 5530570"/>
              <a:gd name="connsiteY292" fmla="*/ 3706496 h 6136438"/>
              <a:gd name="connsiteX293" fmla="*/ 3674688 w 5530570"/>
              <a:gd name="connsiteY293" fmla="*/ 3650206 h 6136438"/>
              <a:gd name="connsiteX294" fmla="*/ 3739638 w 5530570"/>
              <a:gd name="connsiteY294" fmla="*/ 3544120 h 6136438"/>
              <a:gd name="connsiteX295" fmla="*/ 3765618 w 5530570"/>
              <a:gd name="connsiteY295" fmla="*/ 3513810 h 6136438"/>
              <a:gd name="connsiteX296" fmla="*/ 3778608 w 5530570"/>
              <a:gd name="connsiteY296" fmla="*/ 3453190 h 6136438"/>
              <a:gd name="connsiteX297" fmla="*/ 3743968 w 5530570"/>
              <a:gd name="connsiteY297" fmla="*/ 3407724 h 6136438"/>
              <a:gd name="connsiteX298" fmla="*/ 3767783 w 5530570"/>
              <a:gd name="connsiteY298" fmla="*/ 3360094 h 6136438"/>
              <a:gd name="connsiteX299" fmla="*/ 3828403 w 5530570"/>
              <a:gd name="connsiteY299" fmla="*/ 3336279 h 6136438"/>
              <a:gd name="connsiteX300" fmla="*/ 3886859 w 5530570"/>
              <a:gd name="connsiteY300" fmla="*/ 3323289 h 6136438"/>
              <a:gd name="connsiteX301" fmla="*/ 3921499 w 5530570"/>
              <a:gd name="connsiteY301" fmla="*/ 3305969 h 6136438"/>
              <a:gd name="connsiteX302" fmla="*/ 3945314 w 5530570"/>
              <a:gd name="connsiteY302" fmla="*/ 3279989 h 6136438"/>
              <a:gd name="connsiteX303" fmla="*/ 3958304 w 5530570"/>
              <a:gd name="connsiteY303" fmla="*/ 3241019 h 6136438"/>
              <a:gd name="connsiteX304" fmla="*/ 3969129 w 5530570"/>
              <a:gd name="connsiteY304" fmla="*/ 3284319 h 6136438"/>
              <a:gd name="connsiteX305" fmla="*/ 4014594 w 5530570"/>
              <a:gd name="connsiteY305" fmla="*/ 3275659 h 6136438"/>
              <a:gd name="connsiteX306" fmla="*/ 4053564 w 5530570"/>
              <a:gd name="connsiteY306" fmla="*/ 3249679 h 6136438"/>
              <a:gd name="connsiteX307" fmla="*/ 4086039 w 5530570"/>
              <a:gd name="connsiteY307" fmla="*/ 3249679 h 6136438"/>
              <a:gd name="connsiteX308" fmla="*/ 4135835 w 5530570"/>
              <a:gd name="connsiteY308" fmla="*/ 3241019 h 6136438"/>
              <a:gd name="connsiteX309" fmla="*/ 4127174 w 5530570"/>
              <a:gd name="connsiteY309" fmla="*/ 3147923 h 6136438"/>
              <a:gd name="connsiteX310" fmla="*/ 4114185 w 5530570"/>
              <a:gd name="connsiteY310" fmla="*/ 3106788 h 6136438"/>
              <a:gd name="connsiteX311" fmla="*/ 4101194 w 5530570"/>
              <a:gd name="connsiteY311" fmla="*/ 3069983 h 6136438"/>
              <a:gd name="connsiteX312" fmla="*/ 4101194 w 5530570"/>
              <a:gd name="connsiteY312" fmla="*/ 3020188 h 6136438"/>
              <a:gd name="connsiteX313" fmla="*/ 4105524 w 5530570"/>
              <a:gd name="connsiteY313" fmla="*/ 2968228 h 6136438"/>
              <a:gd name="connsiteX314" fmla="*/ 4083874 w 5530570"/>
              <a:gd name="connsiteY314" fmla="*/ 2927092 h 6136438"/>
              <a:gd name="connsiteX315" fmla="*/ 4064389 w 5530570"/>
              <a:gd name="connsiteY315" fmla="*/ 2903278 h 6136438"/>
              <a:gd name="connsiteX316" fmla="*/ 4040574 w 5530570"/>
              <a:gd name="connsiteY316" fmla="*/ 2855647 h 6136438"/>
              <a:gd name="connsiteX317" fmla="*/ 4034079 w 5530570"/>
              <a:gd name="connsiteY317" fmla="*/ 2808017 h 6136438"/>
              <a:gd name="connsiteX318" fmla="*/ 4047069 w 5530570"/>
              <a:gd name="connsiteY318" fmla="*/ 2758222 h 6136438"/>
              <a:gd name="connsiteX319" fmla="*/ 4047069 w 5530570"/>
              <a:gd name="connsiteY319" fmla="*/ 2706262 h 6136438"/>
              <a:gd name="connsiteX320" fmla="*/ 3999439 w 5530570"/>
              <a:gd name="connsiteY320" fmla="*/ 2693272 h 6136438"/>
              <a:gd name="connsiteX321" fmla="*/ 3958304 w 5530570"/>
              <a:gd name="connsiteY321" fmla="*/ 2688941 h 6136438"/>
              <a:gd name="connsiteX322" fmla="*/ 3945314 w 5530570"/>
              <a:gd name="connsiteY322" fmla="*/ 2615331 h 6136438"/>
              <a:gd name="connsiteX323" fmla="*/ 3975624 w 5530570"/>
              <a:gd name="connsiteY323" fmla="*/ 2574196 h 6136438"/>
              <a:gd name="connsiteX324" fmla="*/ 4001604 w 5530570"/>
              <a:gd name="connsiteY324" fmla="*/ 2546051 h 6136438"/>
              <a:gd name="connsiteX325" fmla="*/ 4081709 w 5530570"/>
              <a:gd name="connsiteY325" fmla="*/ 2504916 h 6136438"/>
              <a:gd name="connsiteX326" fmla="*/ 4053564 w 5530570"/>
              <a:gd name="connsiteY326" fmla="*/ 2468111 h 6136438"/>
              <a:gd name="connsiteX327" fmla="*/ 4027584 w 5530570"/>
              <a:gd name="connsiteY327" fmla="*/ 2429140 h 6136438"/>
              <a:gd name="connsiteX328" fmla="*/ 4005934 w 5530570"/>
              <a:gd name="connsiteY328" fmla="*/ 2431305 h 6136438"/>
              <a:gd name="connsiteX329" fmla="*/ 3979954 w 5530570"/>
              <a:gd name="connsiteY329" fmla="*/ 2429140 h 6136438"/>
              <a:gd name="connsiteX330" fmla="*/ 3945314 w 5530570"/>
              <a:gd name="connsiteY330" fmla="*/ 2394500 h 6136438"/>
              <a:gd name="connsiteX331" fmla="*/ 3919334 w 5530570"/>
              <a:gd name="connsiteY331" fmla="*/ 2381510 h 6136438"/>
              <a:gd name="connsiteX332" fmla="*/ 3919334 w 5530570"/>
              <a:gd name="connsiteY332" fmla="*/ 2340375 h 6136438"/>
              <a:gd name="connsiteX333" fmla="*/ 3956139 w 5530570"/>
              <a:gd name="connsiteY333" fmla="*/ 2294910 h 6136438"/>
              <a:gd name="connsiteX334" fmla="*/ 3984284 w 5530570"/>
              <a:gd name="connsiteY334" fmla="*/ 2325220 h 6136438"/>
              <a:gd name="connsiteX335" fmla="*/ 4027584 w 5530570"/>
              <a:gd name="connsiteY335" fmla="*/ 2342540 h 6136438"/>
              <a:gd name="connsiteX336" fmla="*/ 4038409 w 5530570"/>
              <a:gd name="connsiteY336" fmla="*/ 2307900 h 6136438"/>
              <a:gd name="connsiteX337" fmla="*/ 4090369 w 5530570"/>
              <a:gd name="connsiteY337" fmla="*/ 2338210 h 6136438"/>
              <a:gd name="connsiteX338" fmla="*/ 4125010 w 5530570"/>
              <a:gd name="connsiteY338" fmla="*/ 2357695 h 6136438"/>
              <a:gd name="connsiteX339" fmla="*/ 4179135 w 5530570"/>
              <a:gd name="connsiteY339" fmla="*/ 2344705 h 6136438"/>
              <a:gd name="connsiteX340" fmla="*/ 4187795 w 5530570"/>
              <a:gd name="connsiteY340" fmla="*/ 2372850 h 6136438"/>
              <a:gd name="connsiteX341" fmla="*/ 4200785 w 5530570"/>
              <a:gd name="connsiteY341" fmla="*/ 2416150 h 6136438"/>
              <a:gd name="connsiteX342" fmla="*/ 4185630 w 5530570"/>
              <a:gd name="connsiteY342" fmla="*/ 2472441 h 6136438"/>
              <a:gd name="connsiteX343" fmla="*/ 4215940 w 5530570"/>
              <a:gd name="connsiteY343" fmla="*/ 2504916 h 6136438"/>
              <a:gd name="connsiteX344" fmla="*/ 4267900 w 5530570"/>
              <a:gd name="connsiteY344" fmla="*/ 2517906 h 6136438"/>
              <a:gd name="connsiteX345" fmla="*/ 4322025 w 5530570"/>
              <a:gd name="connsiteY345" fmla="*/ 2526566 h 6136438"/>
              <a:gd name="connsiteX346" fmla="*/ 4360996 w 5530570"/>
              <a:gd name="connsiteY346" fmla="*/ 2520071 h 6136438"/>
              <a:gd name="connsiteX347" fmla="*/ 4395636 w 5530570"/>
              <a:gd name="connsiteY347" fmla="*/ 2511411 h 6136438"/>
              <a:gd name="connsiteX348" fmla="*/ 4458421 w 5530570"/>
              <a:gd name="connsiteY348" fmla="*/ 2507081 h 6136438"/>
              <a:gd name="connsiteX349" fmla="*/ 4490896 w 5530570"/>
              <a:gd name="connsiteY349" fmla="*/ 2509246 h 6136438"/>
              <a:gd name="connsiteX350" fmla="*/ 4523371 w 5530570"/>
              <a:gd name="connsiteY350" fmla="*/ 2511411 h 6136438"/>
              <a:gd name="connsiteX351" fmla="*/ 4549351 w 5530570"/>
              <a:gd name="connsiteY351" fmla="*/ 2511411 h 6136438"/>
              <a:gd name="connsiteX352" fmla="*/ 4588322 w 5530570"/>
              <a:gd name="connsiteY352" fmla="*/ 2507081 h 6136438"/>
              <a:gd name="connsiteX353" fmla="*/ 4653272 w 5530570"/>
              <a:gd name="connsiteY353" fmla="*/ 2513576 h 6136438"/>
              <a:gd name="connsiteX354" fmla="*/ 4640282 w 5530570"/>
              <a:gd name="connsiteY354" fmla="*/ 2528731 h 6136438"/>
              <a:gd name="connsiteX355" fmla="*/ 4646777 w 5530570"/>
              <a:gd name="connsiteY355" fmla="*/ 2554711 h 6136438"/>
              <a:gd name="connsiteX356" fmla="*/ 4638117 w 5530570"/>
              <a:gd name="connsiteY356" fmla="*/ 2574196 h 6136438"/>
              <a:gd name="connsiteX357" fmla="*/ 4633787 w 5530570"/>
              <a:gd name="connsiteY357" fmla="*/ 2604506 h 6136438"/>
              <a:gd name="connsiteX358" fmla="*/ 4612137 w 5530570"/>
              <a:gd name="connsiteY358" fmla="*/ 2617496 h 6136438"/>
              <a:gd name="connsiteX359" fmla="*/ 4599147 w 5530570"/>
              <a:gd name="connsiteY359" fmla="*/ 2660796 h 6136438"/>
              <a:gd name="connsiteX360" fmla="*/ 4510381 w 5530570"/>
              <a:gd name="connsiteY360" fmla="*/ 2699766 h 6136438"/>
              <a:gd name="connsiteX361" fmla="*/ 4460586 w 5530570"/>
              <a:gd name="connsiteY361" fmla="*/ 2792862 h 6136438"/>
              <a:gd name="connsiteX362" fmla="*/ 4495226 w 5530570"/>
              <a:gd name="connsiteY362" fmla="*/ 2911937 h 6136438"/>
              <a:gd name="connsiteX363" fmla="*/ 4508216 w 5530570"/>
              <a:gd name="connsiteY363" fmla="*/ 2961733 h 6136438"/>
              <a:gd name="connsiteX364" fmla="*/ 4540691 w 5530570"/>
              <a:gd name="connsiteY364" fmla="*/ 2946578 h 6136438"/>
              <a:gd name="connsiteX365" fmla="*/ 4590487 w 5530570"/>
              <a:gd name="connsiteY365" fmla="*/ 2976888 h 6136438"/>
              <a:gd name="connsiteX366" fmla="*/ 4622962 w 5530570"/>
              <a:gd name="connsiteY366" fmla="*/ 2955238 h 6136438"/>
              <a:gd name="connsiteX367" fmla="*/ 4622962 w 5530570"/>
              <a:gd name="connsiteY367" fmla="*/ 2918433 h 6136438"/>
              <a:gd name="connsiteX368" fmla="*/ 4627292 w 5530570"/>
              <a:gd name="connsiteY368" fmla="*/ 2870802 h 6136438"/>
              <a:gd name="connsiteX369" fmla="*/ 4642447 w 5530570"/>
              <a:gd name="connsiteY369" fmla="*/ 2840492 h 6136438"/>
              <a:gd name="connsiteX370" fmla="*/ 4646777 w 5530570"/>
              <a:gd name="connsiteY370" fmla="*/ 2812347 h 6136438"/>
              <a:gd name="connsiteX371" fmla="*/ 4668427 w 5530570"/>
              <a:gd name="connsiteY371" fmla="*/ 2818842 h 6136438"/>
              <a:gd name="connsiteX372" fmla="*/ 4683582 w 5530570"/>
              <a:gd name="connsiteY372" fmla="*/ 2866472 h 6136438"/>
              <a:gd name="connsiteX373" fmla="*/ 4709562 w 5530570"/>
              <a:gd name="connsiteY373" fmla="*/ 2905442 h 6136438"/>
              <a:gd name="connsiteX374" fmla="*/ 4700902 w 5530570"/>
              <a:gd name="connsiteY374" fmla="*/ 2955238 h 6136438"/>
              <a:gd name="connsiteX375" fmla="*/ 4722552 w 5530570"/>
              <a:gd name="connsiteY375" fmla="*/ 2998538 h 6136438"/>
              <a:gd name="connsiteX376" fmla="*/ 4733377 w 5530570"/>
              <a:gd name="connsiteY376" fmla="*/ 3052663 h 6136438"/>
              <a:gd name="connsiteX377" fmla="*/ 4742037 w 5530570"/>
              <a:gd name="connsiteY377" fmla="*/ 3076478 h 6136438"/>
              <a:gd name="connsiteX378" fmla="*/ 4737707 w 5530570"/>
              <a:gd name="connsiteY378" fmla="*/ 3106788 h 6136438"/>
              <a:gd name="connsiteX379" fmla="*/ 4755027 w 5530570"/>
              <a:gd name="connsiteY379" fmla="*/ 3156584 h 6136438"/>
              <a:gd name="connsiteX380" fmla="*/ 4765852 w 5530570"/>
              <a:gd name="connsiteY380" fmla="*/ 3206379 h 6136438"/>
              <a:gd name="connsiteX381" fmla="*/ 4796163 w 5530570"/>
              <a:gd name="connsiteY381" fmla="*/ 3189059 h 6136438"/>
              <a:gd name="connsiteX382" fmla="*/ 4837298 w 5530570"/>
              <a:gd name="connsiteY382" fmla="*/ 3208544 h 6136438"/>
              <a:gd name="connsiteX383" fmla="*/ 4861113 w 5530570"/>
              <a:gd name="connsiteY383" fmla="*/ 3167409 h 6136438"/>
              <a:gd name="connsiteX384" fmla="*/ 4884928 w 5530570"/>
              <a:gd name="connsiteY384" fmla="*/ 3128438 h 6136438"/>
              <a:gd name="connsiteX385" fmla="*/ 4880598 w 5530570"/>
              <a:gd name="connsiteY385" fmla="*/ 3074313 h 6136438"/>
              <a:gd name="connsiteX386" fmla="*/ 4865443 w 5530570"/>
              <a:gd name="connsiteY386" fmla="*/ 2970393 h 6136438"/>
              <a:gd name="connsiteX387" fmla="*/ 4882763 w 5530570"/>
              <a:gd name="connsiteY387" fmla="*/ 2931422 h 6136438"/>
              <a:gd name="connsiteX388" fmla="*/ 4917403 w 5530570"/>
              <a:gd name="connsiteY388" fmla="*/ 2890287 h 6136438"/>
              <a:gd name="connsiteX389" fmla="*/ 4904413 w 5530570"/>
              <a:gd name="connsiteY389" fmla="*/ 2838327 h 6136438"/>
              <a:gd name="connsiteX390" fmla="*/ 4919568 w 5530570"/>
              <a:gd name="connsiteY390" fmla="*/ 2786367 h 6136438"/>
              <a:gd name="connsiteX391" fmla="*/ 4915238 w 5530570"/>
              <a:gd name="connsiteY391" fmla="*/ 2721417 h 6136438"/>
              <a:gd name="connsiteX392" fmla="*/ 4945548 w 5530570"/>
              <a:gd name="connsiteY392" fmla="*/ 2721417 h 6136438"/>
              <a:gd name="connsiteX393" fmla="*/ 4965033 w 5530570"/>
              <a:gd name="connsiteY393" fmla="*/ 2730077 h 6136438"/>
              <a:gd name="connsiteX394" fmla="*/ 4980188 w 5530570"/>
              <a:gd name="connsiteY394" fmla="*/ 2719252 h 6136438"/>
              <a:gd name="connsiteX395" fmla="*/ 5008333 w 5530570"/>
              <a:gd name="connsiteY395" fmla="*/ 2723582 h 6136438"/>
              <a:gd name="connsiteX396" fmla="*/ 5053799 w 5530570"/>
              <a:gd name="connsiteY396" fmla="*/ 2706262 h 6136438"/>
              <a:gd name="connsiteX397" fmla="*/ 5051633 w 5530570"/>
              <a:gd name="connsiteY397" fmla="*/ 2667291 h 6136438"/>
              <a:gd name="connsiteX398" fmla="*/ 5064624 w 5530570"/>
              <a:gd name="connsiteY398" fmla="*/ 2611001 h 6136438"/>
              <a:gd name="connsiteX399" fmla="*/ 5086274 w 5530570"/>
              <a:gd name="connsiteY399" fmla="*/ 2593681 h 6136438"/>
              <a:gd name="connsiteX400" fmla="*/ 5090604 w 5530570"/>
              <a:gd name="connsiteY400" fmla="*/ 2563371 h 6136438"/>
              <a:gd name="connsiteX401" fmla="*/ 5118749 w 5530570"/>
              <a:gd name="connsiteY401" fmla="*/ 2509246 h 6136438"/>
              <a:gd name="connsiteX402" fmla="*/ 5123079 w 5530570"/>
              <a:gd name="connsiteY402" fmla="*/ 2448625 h 6136438"/>
              <a:gd name="connsiteX403" fmla="*/ 5090604 w 5530570"/>
              <a:gd name="connsiteY403" fmla="*/ 2416150 h 6136438"/>
              <a:gd name="connsiteX404" fmla="*/ 5129574 w 5530570"/>
              <a:gd name="connsiteY404" fmla="*/ 2368520 h 6136438"/>
              <a:gd name="connsiteX405" fmla="*/ 5157719 w 5530570"/>
              <a:gd name="connsiteY405" fmla="*/ 2318725 h 6136438"/>
              <a:gd name="connsiteX406" fmla="*/ 5170709 w 5530570"/>
              <a:gd name="connsiteY406" fmla="*/ 2255940 h 6136438"/>
              <a:gd name="connsiteX407" fmla="*/ 5164214 w 5530570"/>
              <a:gd name="connsiteY407" fmla="*/ 2182329 h 6136438"/>
              <a:gd name="connsiteX408" fmla="*/ 5164214 w 5530570"/>
              <a:gd name="connsiteY408" fmla="*/ 2128204 h 6136438"/>
              <a:gd name="connsiteX409" fmla="*/ 5207514 w 5530570"/>
              <a:gd name="connsiteY409" fmla="*/ 2115214 h 6136438"/>
              <a:gd name="connsiteX410" fmla="*/ 5237824 w 5530570"/>
              <a:gd name="connsiteY410" fmla="*/ 2069749 h 6136438"/>
              <a:gd name="connsiteX411" fmla="*/ 5276795 w 5530570"/>
              <a:gd name="connsiteY411" fmla="*/ 2022119 h 6136438"/>
              <a:gd name="connsiteX412" fmla="*/ 5311435 w 5530570"/>
              <a:gd name="connsiteY412" fmla="*/ 1974488 h 6136438"/>
              <a:gd name="connsiteX413" fmla="*/ 5352570 w 5530570"/>
              <a:gd name="connsiteY413" fmla="*/ 1952838 h 6136438"/>
              <a:gd name="connsiteX414" fmla="*/ 5369890 w 5530570"/>
              <a:gd name="connsiteY414" fmla="*/ 1948508 h 6136438"/>
              <a:gd name="connsiteX415" fmla="*/ 5387210 w 5530570"/>
              <a:gd name="connsiteY415" fmla="*/ 1946343 h 6136438"/>
              <a:gd name="connsiteX416" fmla="*/ 5434840 w 5530570"/>
              <a:gd name="connsiteY416" fmla="*/ 1950673 h 6136438"/>
              <a:gd name="connsiteX417" fmla="*/ 5480305 w 5530570"/>
              <a:gd name="connsiteY417" fmla="*/ 1976653 h 6136438"/>
              <a:gd name="connsiteX418" fmla="*/ 5506285 w 5530570"/>
              <a:gd name="connsiteY418" fmla="*/ 1955003 h 6136438"/>
              <a:gd name="connsiteX419" fmla="*/ 5452160 w 5530570"/>
              <a:gd name="connsiteY419" fmla="*/ 1881393 h 6136438"/>
              <a:gd name="connsiteX420" fmla="*/ 5478141 w 5530570"/>
              <a:gd name="connsiteY420" fmla="*/ 1844588 h 6136438"/>
              <a:gd name="connsiteX421" fmla="*/ 5514946 w 5530570"/>
              <a:gd name="connsiteY421" fmla="*/ 1803453 h 6136438"/>
              <a:gd name="connsiteX422" fmla="*/ 5523606 w 5530570"/>
              <a:gd name="connsiteY422" fmla="*/ 1762318 h 6136438"/>
              <a:gd name="connsiteX423" fmla="*/ 5508451 w 5530570"/>
              <a:gd name="connsiteY423" fmla="*/ 1747162 h 6136438"/>
              <a:gd name="connsiteX424" fmla="*/ 5517111 w 5530570"/>
              <a:gd name="connsiteY424" fmla="*/ 1719017 h 6136438"/>
              <a:gd name="connsiteX425" fmla="*/ 5482471 w 5530570"/>
              <a:gd name="connsiteY425" fmla="*/ 1710357 h 6136438"/>
              <a:gd name="connsiteX426" fmla="*/ 5439170 w 5530570"/>
              <a:gd name="connsiteY426" fmla="*/ 1710357 h 6136438"/>
              <a:gd name="connsiteX427" fmla="*/ 5389375 w 5530570"/>
              <a:gd name="connsiteY427" fmla="*/ 1690872 h 6136438"/>
              <a:gd name="connsiteX428" fmla="*/ 5335250 w 5530570"/>
              <a:gd name="connsiteY428" fmla="*/ 1708192 h 6136438"/>
              <a:gd name="connsiteX429" fmla="*/ 5335250 w 5530570"/>
              <a:gd name="connsiteY429" fmla="*/ 1684377 h 6136438"/>
              <a:gd name="connsiteX430" fmla="*/ 5369890 w 5530570"/>
              <a:gd name="connsiteY430" fmla="*/ 1643242 h 6136438"/>
              <a:gd name="connsiteX431" fmla="*/ 5363395 w 5530570"/>
              <a:gd name="connsiteY431" fmla="*/ 1612932 h 6136438"/>
              <a:gd name="connsiteX432" fmla="*/ 5348240 w 5530570"/>
              <a:gd name="connsiteY432" fmla="*/ 1573962 h 6136438"/>
              <a:gd name="connsiteX433" fmla="*/ 5313600 w 5530570"/>
              <a:gd name="connsiteY433" fmla="*/ 1578292 h 6136438"/>
              <a:gd name="connsiteX434" fmla="*/ 5309270 w 5530570"/>
              <a:gd name="connsiteY434" fmla="*/ 1595612 h 6136438"/>
              <a:gd name="connsiteX435" fmla="*/ 5291950 w 5530570"/>
              <a:gd name="connsiteY435" fmla="*/ 1589117 h 6136438"/>
              <a:gd name="connsiteX436" fmla="*/ 5315765 w 5530570"/>
              <a:gd name="connsiteY436" fmla="*/ 1552312 h 6136438"/>
              <a:gd name="connsiteX437" fmla="*/ 5304940 w 5530570"/>
              <a:gd name="connsiteY437" fmla="*/ 1515506 h 6136438"/>
              <a:gd name="connsiteX438" fmla="*/ 5283290 w 5530570"/>
              <a:gd name="connsiteY438" fmla="*/ 1502516 h 6136438"/>
              <a:gd name="connsiteX439" fmla="*/ 5231329 w 5530570"/>
              <a:gd name="connsiteY439" fmla="*/ 1500351 h 6136438"/>
              <a:gd name="connsiteX440" fmla="*/ 5181534 w 5530570"/>
              <a:gd name="connsiteY440" fmla="*/ 1543652 h 6136438"/>
              <a:gd name="connsiteX441" fmla="*/ 5155554 w 5530570"/>
              <a:gd name="connsiteY441" fmla="*/ 1586952 h 6136438"/>
              <a:gd name="connsiteX442" fmla="*/ 5103594 w 5530570"/>
              <a:gd name="connsiteY442" fmla="*/ 1571797 h 6136438"/>
              <a:gd name="connsiteX443" fmla="*/ 5084109 w 5530570"/>
              <a:gd name="connsiteY443" fmla="*/ 1569632 h 6136438"/>
              <a:gd name="connsiteX444" fmla="*/ 5060294 w 5530570"/>
              <a:gd name="connsiteY444" fmla="*/ 1565302 h 6136438"/>
              <a:gd name="connsiteX445" fmla="*/ 5023489 w 5530570"/>
              <a:gd name="connsiteY445" fmla="*/ 1539322 h 6136438"/>
              <a:gd name="connsiteX446" fmla="*/ 4995343 w 5530570"/>
              <a:gd name="connsiteY446" fmla="*/ 1556642 h 6136438"/>
              <a:gd name="connsiteX447" fmla="*/ 4952043 w 5530570"/>
              <a:gd name="connsiteY447" fmla="*/ 1586952 h 6136438"/>
              <a:gd name="connsiteX448" fmla="*/ 4936888 w 5530570"/>
              <a:gd name="connsiteY448" fmla="*/ 1628087 h 6136438"/>
              <a:gd name="connsiteX449" fmla="*/ 4900083 w 5530570"/>
              <a:gd name="connsiteY449" fmla="*/ 1677882 h 6136438"/>
              <a:gd name="connsiteX450" fmla="*/ 4852453 w 5530570"/>
              <a:gd name="connsiteY450" fmla="*/ 1690872 h 6136438"/>
              <a:gd name="connsiteX451" fmla="*/ 4832968 w 5530570"/>
              <a:gd name="connsiteY451" fmla="*/ 1703862 h 6136438"/>
              <a:gd name="connsiteX452" fmla="*/ 4787502 w 5530570"/>
              <a:gd name="connsiteY452" fmla="*/ 1703862 h 6136438"/>
              <a:gd name="connsiteX453" fmla="*/ 4765852 w 5530570"/>
              <a:gd name="connsiteY453" fmla="*/ 1744997 h 6136438"/>
              <a:gd name="connsiteX454" fmla="*/ 4765852 w 5530570"/>
              <a:gd name="connsiteY454" fmla="*/ 1779638 h 6136438"/>
              <a:gd name="connsiteX455" fmla="*/ 4722552 w 5530570"/>
              <a:gd name="connsiteY455" fmla="*/ 1790463 h 6136438"/>
              <a:gd name="connsiteX456" fmla="*/ 4694407 w 5530570"/>
              <a:gd name="connsiteY456" fmla="*/ 1816443 h 6136438"/>
              <a:gd name="connsiteX457" fmla="*/ 4668427 w 5530570"/>
              <a:gd name="connsiteY457" fmla="*/ 1842423 h 6136438"/>
              <a:gd name="connsiteX458" fmla="*/ 4674922 w 5530570"/>
              <a:gd name="connsiteY458" fmla="*/ 1879228 h 6136438"/>
              <a:gd name="connsiteX459" fmla="*/ 4642447 w 5530570"/>
              <a:gd name="connsiteY459" fmla="*/ 1903043 h 6136438"/>
              <a:gd name="connsiteX460" fmla="*/ 4627292 w 5530570"/>
              <a:gd name="connsiteY460" fmla="*/ 1900878 h 6136438"/>
              <a:gd name="connsiteX461" fmla="*/ 4614302 w 5530570"/>
              <a:gd name="connsiteY461" fmla="*/ 1896548 h 6136438"/>
              <a:gd name="connsiteX462" fmla="*/ 4536362 w 5530570"/>
              <a:gd name="connsiteY462" fmla="*/ 1926858 h 6136438"/>
              <a:gd name="connsiteX463" fmla="*/ 4510381 w 5530570"/>
              <a:gd name="connsiteY463" fmla="*/ 1916033 h 6136438"/>
              <a:gd name="connsiteX464" fmla="*/ 4477906 w 5530570"/>
              <a:gd name="connsiteY464" fmla="*/ 1907373 h 6136438"/>
              <a:gd name="connsiteX465" fmla="*/ 4477906 w 5530570"/>
              <a:gd name="connsiteY465" fmla="*/ 1950673 h 6136438"/>
              <a:gd name="connsiteX466" fmla="*/ 4486566 w 5530570"/>
              <a:gd name="connsiteY466" fmla="*/ 1987479 h 6136438"/>
              <a:gd name="connsiteX467" fmla="*/ 4562342 w 5530570"/>
              <a:gd name="connsiteY467" fmla="*/ 2004799 h 6136438"/>
              <a:gd name="connsiteX468" fmla="*/ 4583992 w 5530570"/>
              <a:gd name="connsiteY468" fmla="*/ 2032944 h 6136438"/>
              <a:gd name="connsiteX469" fmla="*/ 4577497 w 5530570"/>
              <a:gd name="connsiteY469" fmla="*/ 2082739 h 6136438"/>
              <a:gd name="connsiteX470" fmla="*/ 4551517 w 5530570"/>
              <a:gd name="connsiteY470" fmla="*/ 2097894 h 6136438"/>
              <a:gd name="connsiteX471" fmla="*/ 4519041 w 5530570"/>
              <a:gd name="connsiteY471" fmla="*/ 2110884 h 6136438"/>
              <a:gd name="connsiteX472" fmla="*/ 4497391 w 5530570"/>
              <a:gd name="connsiteY472" fmla="*/ 2115214 h 6136438"/>
              <a:gd name="connsiteX473" fmla="*/ 4477906 w 5530570"/>
              <a:gd name="connsiteY473" fmla="*/ 2117379 h 6136438"/>
              <a:gd name="connsiteX474" fmla="*/ 4438936 w 5530570"/>
              <a:gd name="connsiteY474" fmla="*/ 2126039 h 6136438"/>
              <a:gd name="connsiteX475" fmla="*/ 4423781 w 5530570"/>
              <a:gd name="connsiteY475" fmla="*/ 2126039 h 6136438"/>
              <a:gd name="connsiteX476" fmla="*/ 4315530 w 5530570"/>
              <a:gd name="connsiteY476" fmla="*/ 2132534 h 6136438"/>
              <a:gd name="connsiteX477" fmla="*/ 4241920 w 5530570"/>
              <a:gd name="connsiteY477" fmla="*/ 2136864 h 6136438"/>
              <a:gd name="connsiteX478" fmla="*/ 4218105 w 5530570"/>
              <a:gd name="connsiteY478" fmla="*/ 2149854 h 6136438"/>
              <a:gd name="connsiteX479" fmla="*/ 4187795 w 5530570"/>
              <a:gd name="connsiteY479" fmla="*/ 2152019 h 6136438"/>
              <a:gd name="connsiteX480" fmla="*/ 4170475 w 5530570"/>
              <a:gd name="connsiteY480" fmla="*/ 2171504 h 6136438"/>
              <a:gd name="connsiteX481" fmla="*/ 4155320 w 5530570"/>
              <a:gd name="connsiteY481" fmla="*/ 2156349 h 6136438"/>
              <a:gd name="connsiteX482" fmla="*/ 4140165 w 5530570"/>
              <a:gd name="connsiteY482" fmla="*/ 2154184 h 6136438"/>
              <a:gd name="connsiteX483" fmla="*/ 4125010 w 5530570"/>
              <a:gd name="connsiteY483" fmla="*/ 2149854 h 6136438"/>
              <a:gd name="connsiteX484" fmla="*/ 4118515 w 5530570"/>
              <a:gd name="connsiteY484" fmla="*/ 2136864 h 6136438"/>
              <a:gd name="connsiteX485" fmla="*/ 4088204 w 5530570"/>
              <a:gd name="connsiteY485" fmla="*/ 2145524 h 6136438"/>
              <a:gd name="connsiteX486" fmla="*/ 4075214 w 5530570"/>
              <a:gd name="connsiteY486" fmla="*/ 2156349 h 6136438"/>
              <a:gd name="connsiteX487" fmla="*/ 4036244 w 5530570"/>
              <a:gd name="connsiteY487" fmla="*/ 2123874 h 6136438"/>
              <a:gd name="connsiteX488" fmla="*/ 4008099 w 5530570"/>
              <a:gd name="connsiteY488" fmla="*/ 2089234 h 6136438"/>
              <a:gd name="connsiteX489" fmla="*/ 4021089 w 5530570"/>
              <a:gd name="connsiteY489" fmla="*/ 2045934 h 6136438"/>
              <a:gd name="connsiteX490" fmla="*/ 4003769 w 5530570"/>
              <a:gd name="connsiteY490" fmla="*/ 2030779 h 6136438"/>
              <a:gd name="connsiteX491" fmla="*/ 3995109 w 5530570"/>
              <a:gd name="connsiteY491" fmla="*/ 2013459 h 6136438"/>
              <a:gd name="connsiteX492" fmla="*/ 4012429 w 5530570"/>
              <a:gd name="connsiteY492" fmla="*/ 1965828 h 6136438"/>
              <a:gd name="connsiteX493" fmla="*/ 3999439 w 5530570"/>
              <a:gd name="connsiteY493" fmla="*/ 1918198 h 6136438"/>
              <a:gd name="connsiteX494" fmla="*/ 3932324 w 5530570"/>
              <a:gd name="connsiteY494" fmla="*/ 1911703 h 6136438"/>
              <a:gd name="connsiteX495" fmla="*/ 3895518 w 5530570"/>
              <a:gd name="connsiteY495" fmla="*/ 1924693 h 6136438"/>
              <a:gd name="connsiteX496" fmla="*/ 3860878 w 5530570"/>
              <a:gd name="connsiteY496" fmla="*/ 1931188 h 6136438"/>
              <a:gd name="connsiteX497" fmla="*/ 3863043 w 5530570"/>
              <a:gd name="connsiteY497" fmla="*/ 1965828 h 6136438"/>
              <a:gd name="connsiteX498" fmla="*/ 3854383 w 5530570"/>
              <a:gd name="connsiteY498" fmla="*/ 2006963 h 6136438"/>
              <a:gd name="connsiteX499" fmla="*/ 3841393 w 5530570"/>
              <a:gd name="connsiteY499" fmla="*/ 2058924 h 6136438"/>
              <a:gd name="connsiteX500" fmla="*/ 3826238 w 5530570"/>
              <a:gd name="connsiteY500" fmla="*/ 2104389 h 6136438"/>
              <a:gd name="connsiteX501" fmla="*/ 3854383 w 5530570"/>
              <a:gd name="connsiteY501" fmla="*/ 2160679 h 6136438"/>
              <a:gd name="connsiteX502" fmla="*/ 3863043 w 5530570"/>
              <a:gd name="connsiteY502" fmla="*/ 2229960 h 6136438"/>
              <a:gd name="connsiteX503" fmla="*/ 3852218 w 5530570"/>
              <a:gd name="connsiteY503" fmla="*/ 2255940 h 6136438"/>
              <a:gd name="connsiteX504" fmla="*/ 3815413 w 5530570"/>
              <a:gd name="connsiteY504" fmla="*/ 2253775 h 6136438"/>
              <a:gd name="connsiteX505" fmla="*/ 3730978 w 5530570"/>
              <a:gd name="connsiteY505" fmla="*/ 2264600 h 6136438"/>
              <a:gd name="connsiteX506" fmla="*/ 3668193 w 5530570"/>
              <a:gd name="connsiteY506" fmla="*/ 2236455 h 6136438"/>
              <a:gd name="connsiteX507" fmla="*/ 3631387 w 5530570"/>
              <a:gd name="connsiteY507" fmla="*/ 2253775 h 6136438"/>
              <a:gd name="connsiteX508" fmla="*/ 3575097 w 5530570"/>
              <a:gd name="connsiteY508" fmla="*/ 2247280 h 6136438"/>
              <a:gd name="connsiteX509" fmla="*/ 3540457 w 5530570"/>
              <a:gd name="connsiteY509" fmla="*/ 2221299 h 6136438"/>
              <a:gd name="connsiteX510" fmla="*/ 3518807 w 5530570"/>
              <a:gd name="connsiteY510" fmla="*/ 2229960 h 6136438"/>
              <a:gd name="connsiteX511" fmla="*/ 3490662 w 5530570"/>
              <a:gd name="connsiteY511" fmla="*/ 2216970 h 6136438"/>
              <a:gd name="connsiteX512" fmla="*/ 3473342 w 5530570"/>
              <a:gd name="connsiteY512" fmla="*/ 2219135 h 6136438"/>
              <a:gd name="connsiteX513" fmla="*/ 3449526 w 5530570"/>
              <a:gd name="connsiteY513" fmla="*/ 2214805 h 6136438"/>
              <a:gd name="connsiteX514" fmla="*/ 3419216 w 5530570"/>
              <a:gd name="connsiteY514" fmla="*/ 2182329 h 6136438"/>
              <a:gd name="connsiteX515" fmla="*/ 3380246 w 5530570"/>
              <a:gd name="connsiteY515" fmla="*/ 2199649 h 6136438"/>
              <a:gd name="connsiteX516" fmla="*/ 3339111 w 5530570"/>
              <a:gd name="connsiteY516" fmla="*/ 2182329 h 6136438"/>
              <a:gd name="connsiteX517" fmla="*/ 3256841 w 5530570"/>
              <a:gd name="connsiteY517" fmla="*/ 2147689 h 6136438"/>
              <a:gd name="connsiteX518" fmla="*/ 3241686 w 5530570"/>
              <a:gd name="connsiteY518" fmla="*/ 2091399 h 6136438"/>
              <a:gd name="connsiteX519" fmla="*/ 3209211 w 5530570"/>
              <a:gd name="connsiteY519" fmla="*/ 2080574 h 6136438"/>
              <a:gd name="connsiteX520" fmla="*/ 3189725 w 5530570"/>
              <a:gd name="connsiteY520" fmla="*/ 2080574 h 6136438"/>
              <a:gd name="connsiteX521" fmla="*/ 3165910 w 5530570"/>
              <a:gd name="connsiteY521" fmla="*/ 2056759 h 6136438"/>
              <a:gd name="connsiteX522" fmla="*/ 3122610 w 5530570"/>
              <a:gd name="connsiteY522" fmla="*/ 2050264 h 6136438"/>
              <a:gd name="connsiteX523" fmla="*/ 3068485 w 5530570"/>
              <a:gd name="connsiteY523" fmla="*/ 2076244 h 6136438"/>
              <a:gd name="connsiteX524" fmla="*/ 3036010 w 5530570"/>
              <a:gd name="connsiteY524" fmla="*/ 2063254 h 6136438"/>
              <a:gd name="connsiteX525" fmla="*/ 3007865 w 5530570"/>
              <a:gd name="connsiteY525" fmla="*/ 2076244 h 6136438"/>
              <a:gd name="connsiteX526" fmla="*/ 3001370 w 5530570"/>
              <a:gd name="connsiteY526" fmla="*/ 2091399 h 6136438"/>
              <a:gd name="connsiteX527" fmla="*/ 2966730 w 5530570"/>
              <a:gd name="connsiteY527" fmla="*/ 2076244 h 6136438"/>
              <a:gd name="connsiteX528" fmla="*/ 2949409 w 5530570"/>
              <a:gd name="connsiteY528" fmla="*/ 2076244 h 6136438"/>
              <a:gd name="connsiteX529" fmla="*/ 2916934 w 5530570"/>
              <a:gd name="connsiteY529" fmla="*/ 2074079 h 6136438"/>
              <a:gd name="connsiteX530" fmla="*/ 2912604 w 5530570"/>
              <a:gd name="connsiteY530" fmla="*/ 2041604 h 6136438"/>
              <a:gd name="connsiteX531" fmla="*/ 2860644 w 5530570"/>
              <a:gd name="connsiteY531" fmla="*/ 2028614 h 6136438"/>
              <a:gd name="connsiteX532" fmla="*/ 2826004 w 5530570"/>
              <a:gd name="connsiteY532" fmla="*/ 2032944 h 6136438"/>
              <a:gd name="connsiteX533" fmla="*/ 2780539 w 5530570"/>
              <a:gd name="connsiteY533" fmla="*/ 2002634 h 6136438"/>
              <a:gd name="connsiteX534" fmla="*/ 2735074 w 5530570"/>
              <a:gd name="connsiteY534" fmla="*/ 1998304 h 6136438"/>
              <a:gd name="connsiteX535" fmla="*/ 2691773 w 5530570"/>
              <a:gd name="connsiteY535" fmla="*/ 1978818 h 6136438"/>
              <a:gd name="connsiteX536" fmla="*/ 2650638 w 5530570"/>
              <a:gd name="connsiteY536" fmla="*/ 1952838 h 6136438"/>
              <a:gd name="connsiteX537" fmla="*/ 2641978 w 5530570"/>
              <a:gd name="connsiteY537" fmla="*/ 1929023 h 6136438"/>
              <a:gd name="connsiteX538" fmla="*/ 2631153 w 5530570"/>
              <a:gd name="connsiteY538" fmla="*/ 1939848 h 6136438"/>
              <a:gd name="connsiteX539" fmla="*/ 2553213 w 5530570"/>
              <a:gd name="connsiteY539" fmla="*/ 1879228 h 6136438"/>
              <a:gd name="connsiteX540" fmla="*/ 2479602 w 5530570"/>
              <a:gd name="connsiteY540" fmla="*/ 1842423 h 6136438"/>
              <a:gd name="connsiteX541" fmla="*/ 2444962 w 5530570"/>
              <a:gd name="connsiteY541" fmla="*/ 1846753 h 6136438"/>
              <a:gd name="connsiteX542" fmla="*/ 2380012 w 5530570"/>
              <a:gd name="connsiteY542" fmla="*/ 1809948 h 6136438"/>
              <a:gd name="connsiteX543" fmla="*/ 2384342 w 5530570"/>
              <a:gd name="connsiteY543" fmla="*/ 1781803 h 6136438"/>
              <a:gd name="connsiteX544" fmla="*/ 2397332 w 5530570"/>
              <a:gd name="connsiteY544" fmla="*/ 1751493 h 6136438"/>
              <a:gd name="connsiteX545" fmla="*/ 2414652 w 5530570"/>
              <a:gd name="connsiteY545" fmla="*/ 1719017 h 6136438"/>
              <a:gd name="connsiteX546" fmla="*/ 2414652 w 5530570"/>
              <a:gd name="connsiteY546" fmla="*/ 1671387 h 6136438"/>
              <a:gd name="connsiteX547" fmla="*/ 2434137 w 5530570"/>
              <a:gd name="connsiteY547" fmla="*/ 1634582 h 6136438"/>
              <a:gd name="connsiteX548" fmla="*/ 2442797 w 5530570"/>
              <a:gd name="connsiteY548" fmla="*/ 1612932 h 6136438"/>
              <a:gd name="connsiteX549" fmla="*/ 2466612 w 5530570"/>
              <a:gd name="connsiteY549" fmla="*/ 1584787 h 6136438"/>
              <a:gd name="connsiteX550" fmla="*/ 2503417 w 5530570"/>
              <a:gd name="connsiteY550" fmla="*/ 1558807 h 6136438"/>
              <a:gd name="connsiteX551" fmla="*/ 2522903 w 5530570"/>
              <a:gd name="connsiteY551" fmla="*/ 1496021 h 6136438"/>
              <a:gd name="connsiteX552" fmla="*/ 2494757 w 5530570"/>
              <a:gd name="connsiteY552" fmla="*/ 1459216 h 6136438"/>
              <a:gd name="connsiteX553" fmla="*/ 2468777 w 5530570"/>
              <a:gd name="connsiteY553" fmla="*/ 1450556 h 6136438"/>
              <a:gd name="connsiteX554" fmla="*/ 2453622 w 5530570"/>
              <a:gd name="connsiteY554" fmla="*/ 1452721 h 6136438"/>
              <a:gd name="connsiteX555" fmla="*/ 2423312 w 5530570"/>
              <a:gd name="connsiteY555" fmla="*/ 1441896 h 6136438"/>
              <a:gd name="connsiteX556" fmla="*/ 2405992 w 5530570"/>
              <a:gd name="connsiteY556" fmla="*/ 1418081 h 6136438"/>
              <a:gd name="connsiteX557" fmla="*/ 2351867 w 5530570"/>
              <a:gd name="connsiteY557" fmla="*/ 1366121 h 6136438"/>
              <a:gd name="connsiteX558" fmla="*/ 2317227 w 5530570"/>
              <a:gd name="connsiteY558" fmla="*/ 1348801 h 6136438"/>
              <a:gd name="connsiteX559" fmla="*/ 2282587 w 5530570"/>
              <a:gd name="connsiteY559" fmla="*/ 1344471 h 6136438"/>
              <a:gd name="connsiteX560" fmla="*/ 2230626 w 5530570"/>
              <a:gd name="connsiteY560" fmla="*/ 1311996 h 6136438"/>
              <a:gd name="connsiteX561" fmla="*/ 2189491 w 5530570"/>
              <a:gd name="connsiteY561" fmla="*/ 1247045 h 6136438"/>
              <a:gd name="connsiteX562" fmla="*/ 2150521 w 5530570"/>
              <a:gd name="connsiteY562" fmla="*/ 1290345 h 6136438"/>
              <a:gd name="connsiteX563" fmla="*/ 2133201 w 5530570"/>
              <a:gd name="connsiteY563" fmla="*/ 1266530 h 6136438"/>
              <a:gd name="connsiteX564" fmla="*/ 2120211 w 5530570"/>
              <a:gd name="connsiteY564" fmla="*/ 1247045 h 6136438"/>
              <a:gd name="connsiteX565" fmla="*/ 2135366 w 5530570"/>
              <a:gd name="connsiteY565" fmla="*/ 1199415 h 6136438"/>
              <a:gd name="connsiteX566" fmla="*/ 2128871 w 5530570"/>
              <a:gd name="connsiteY566" fmla="*/ 1132300 h 6136438"/>
              <a:gd name="connsiteX567" fmla="*/ 2107221 w 5530570"/>
              <a:gd name="connsiteY567" fmla="*/ 1108485 h 6136438"/>
              <a:gd name="connsiteX568" fmla="*/ 2109386 w 5530570"/>
              <a:gd name="connsiteY568" fmla="*/ 1086835 h 6136438"/>
              <a:gd name="connsiteX569" fmla="*/ 2079076 w 5530570"/>
              <a:gd name="connsiteY569" fmla="*/ 1073845 h 6136438"/>
              <a:gd name="connsiteX570" fmla="*/ 2079076 w 5530570"/>
              <a:gd name="connsiteY570" fmla="*/ 1028379 h 6136438"/>
              <a:gd name="connsiteX571" fmla="*/ 2102891 w 5530570"/>
              <a:gd name="connsiteY571" fmla="*/ 1000234 h 6136438"/>
              <a:gd name="connsiteX572" fmla="*/ 2126706 w 5530570"/>
              <a:gd name="connsiteY572" fmla="*/ 1045699 h 6136438"/>
              <a:gd name="connsiteX573" fmla="*/ 2167841 w 5530570"/>
              <a:gd name="connsiteY573" fmla="*/ 1073845 h 6136438"/>
              <a:gd name="connsiteX574" fmla="*/ 2182996 w 5530570"/>
              <a:gd name="connsiteY574" fmla="*/ 1041369 h 6136438"/>
              <a:gd name="connsiteX575" fmla="*/ 2213306 w 5530570"/>
              <a:gd name="connsiteY575" fmla="*/ 1021884 h 6136438"/>
              <a:gd name="connsiteX576" fmla="*/ 2256606 w 5530570"/>
              <a:gd name="connsiteY576" fmla="*/ 1011059 h 6136438"/>
              <a:gd name="connsiteX577" fmla="*/ 2278257 w 5530570"/>
              <a:gd name="connsiteY577" fmla="*/ 952604 h 6136438"/>
              <a:gd name="connsiteX578" fmla="*/ 2241451 w 5530570"/>
              <a:gd name="connsiteY578" fmla="*/ 876829 h 6136438"/>
              <a:gd name="connsiteX579" fmla="*/ 2180831 w 5530570"/>
              <a:gd name="connsiteY579" fmla="*/ 831364 h 6136438"/>
              <a:gd name="connsiteX580" fmla="*/ 2157016 w 5530570"/>
              <a:gd name="connsiteY580" fmla="*/ 798888 h 6136438"/>
              <a:gd name="connsiteX581" fmla="*/ 2163511 w 5530570"/>
              <a:gd name="connsiteY581" fmla="*/ 768578 h 6136438"/>
              <a:gd name="connsiteX582" fmla="*/ 2189491 w 5530570"/>
              <a:gd name="connsiteY582" fmla="*/ 742598 h 6136438"/>
              <a:gd name="connsiteX583" fmla="*/ 2180831 w 5530570"/>
              <a:gd name="connsiteY583" fmla="*/ 718783 h 6136438"/>
              <a:gd name="connsiteX584" fmla="*/ 2170006 w 5530570"/>
              <a:gd name="connsiteY584" fmla="*/ 712288 h 6136438"/>
              <a:gd name="connsiteX585" fmla="*/ 2157016 w 5530570"/>
              <a:gd name="connsiteY585" fmla="*/ 710123 h 6136438"/>
              <a:gd name="connsiteX586" fmla="*/ 2157016 w 5530570"/>
              <a:gd name="connsiteY586" fmla="*/ 684143 h 6136438"/>
              <a:gd name="connsiteX587" fmla="*/ 2213306 w 5530570"/>
              <a:gd name="connsiteY587" fmla="*/ 688473 h 6136438"/>
              <a:gd name="connsiteX588" fmla="*/ 2252276 w 5530570"/>
              <a:gd name="connsiteY588" fmla="*/ 686308 h 6136438"/>
              <a:gd name="connsiteX589" fmla="*/ 2273926 w 5530570"/>
              <a:gd name="connsiteY589" fmla="*/ 653833 h 6136438"/>
              <a:gd name="connsiteX590" fmla="*/ 2284751 w 5530570"/>
              <a:gd name="connsiteY590" fmla="*/ 604038 h 6136438"/>
              <a:gd name="connsiteX591" fmla="*/ 2321557 w 5530570"/>
              <a:gd name="connsiteY591" fmla="*/ 588883 h 6136438"/>
              <a:gd name="connsiteX592" fmla="*/ 2334547 w 5530570"/>
              <a:gd name="connsiteY592" fmla="*/ 552077 h 6136438"/>
              <a:gd name="connsiteX593" fmla="*/ 2354032 w 5530570"/>
              <a:gd name="connsiteY593" fmla="*/ 547747 h 6136438"/>
              <a:gd name="connsiteX594" fmla="*/ 2373517 w 5530570"/>
              <a:gd name="connsiteY594" fmla="*/ 543417 h 6136438"/>
              <a:gd name="connsiteX595" fmla="*/ 2384342 w 5530570"/>
              <a:gd name="connsiteY595" fmla="*/ 502282 h 6136438"/>
              <a:gd name="connsiteX596" fmla="*/ 2397332 w 5530570"/>
              <a:gd name="connsiteY596" fmla="*/ 452487 h 6136438"/>
              <a:gd name="connsiteX597" fmla="*/ 2425477 w 5530570"/>
              <a:gd name="connsiteY597" fmla="*/ 413517 h 6136438"/>
              <a:gd name="connsiteX598" fmla="*/ 2425477 w 5530570"/>
              <a:gd name="connsiteY598" fmla="*/ 359392 h 6136438"/>
              <a:gd name="connsiteX599" fmla="*/ 2380012 w 5530570"/>
              <a:gd name="connsiteY599" fmla="*/ 322586 h 6136438"/>
              <a:gd name="connsiteX600" fmla="*/ 2325887 w 5530570"/>
              <a:gd name="connsiteY600" fmla="*/ 292276 h 6136438"/>
              <a:gd name="connsiteX601" fmla="*/ 2273926 w 5530570"/>
              <a:gd name="connsiteY601" fmla="*/ 270626 h 6136438"/>
              <a:gd name="connsiteX602" fmla="*/ 2247946 w 5530570"/>
              <a:gd name="connsiteY602" fmla="*/ 251141 h 6136438"/>
              <a:gd name="connsiteX603" fmla="*/ 2193821 w 5530570"/>
              <a:gd name="connsiteY603" fmla="*/ 281451 h 6136438"/>
              <a:gd name="connsiteX604" fmla="*/ 2167841 w 5530570"/>
              <a:gd name="connsiteY604" fmla="*/ 277121 h 6136438"/>
              <a:gd name="connsiteX605" fmla="*/ 2139696 w 5530570"/>
              <a:gd name="connsiteY605" fmla="*/ 274956 h 6136438"/>
              <a:gd name="connsiteX606" fmla="*/ 2087736 w 5530570"/>
              <a:gd name="connsiteY606" fmla="*/ 294441 h 6136438"/>
              <a:gd name="connsiteX607" fmla="*/ 2046600 w 5530570"/>
              <a:gd name="connsiteY607" fmla="*/ 298771 h 6136438"/>
              <a:gd name="connsiteX608" fmla="*/ 2018455 w 5530570"/>
              <a:gd name="connsiteY608" fmla="*/ 337741 h 6136438"/>
              <a:gd name="connsiteX609" fmla="*/ 1955670 w 5530570"/>
              <a:gd name="connsiteY609" fmla="*/ 355062 h 6136438"/>
              <a:gd name="connsiteX610" fmla="*/ 1938350 w 5530570"/>
              <a:gd name="connsiteY610" fmla="*/ 363722 h 6136438"/>
              <a:gd name="connsiteX611" fmla="*/ 1916700 w 5530570"/>
              <a:gd name="connsiteY611" fmla="*/ 363722 h 6136438"/>
              <a:gd name="connsiteX612" fmla="*/ 1897215 w 5530570"/>
              <a:gd name="connsiteY612" fmla="*/ 331246 h 6136438"/>
              <a:gd name="connsiteX613" fmla="*/ 1821439 w 5530570"/>
              <a:gd name="connsiteY613" fmla="*/ 294441 h 6136438"/>
              <a:gd name="connsiteX614" fmla="*/ 1765149 w 5530570"/>
              <a:gd name="connsiteY614" fmla="*/ 233821 h 6136438"/>
              <a:gd name="connsiteX615" fmla="*/ 1739169 w 5530570"/>
              <a:gd name="connsiteY615" fmla="*/ 205676 h 6136438"/>
              <a:gd name="connsiteX616" fmla="*/ 1700199 w 5530570"/>
              <a:gd name="connsiteY616" fmla="*/ 168871 h 6136438"/>
              <a:gd name="connsiteX617" fmla="*/ 1646074 w 5530570"/>
              <a:gd name="connsiteY617" fmla="*/ 153716 h 6136438"/>
              <a:gd name="connsiteX618" fmla="*/ 1617929 w 5530570"/>
              <a:gd name="connsiteY618" fmla="*/ 114745 h 6136438"/>
              <a:gd name="connsiteX619" fmla="*/ 1563803 w 5530570"/>
              <a:gd name="connsiteY619" fmla="*/ 56290 h 6136438"/>
              <a:gd name="connsiteX620" fmla="*/ 1539988 w 5530570"/>
              <a:gd name="connsiteY620" fmla="*/ 36805 h 6136438"/>
              <a:gd name="connsiteX621" fmla="*/ 1526998 w 5530570"/>
              <a:gd name="connsiteY621" fmla="*/ 6495 h 6136438"/>
              <a:gd name="connsiteX622" fmla="*/ 1490193 w 5530570"/>
              <a:gd name="connsiteY622" fmla="*/ 17320 h 6136438"/>
              <a:gd name="connsiteX623" fmla="*/ 1475038 w 5530570"/>
              <a:gd name="connsiteY623" fmla="*/ 15155 h 6136438"/>
              <a:gd name="connsiteX624" fmla="*/ 1459883 w 5530570"/>
              <a:gd name="connsiteY624" fmla="*/ 17320 h 6136438"/>
              <a:gd name="connsiteX625" fmla="*/ 1427408 w 5530570"/>
              <a:gd name="connsiteY625" fmla="*/ 12990 h 6136438"/>
              <a:gd name="connsiteX626" fmla="*/ 1429573 w 5530570"/>
              <a:gd name="connsiteY626" fmla="*/ 0 h 6136438"/>
              <a:gd name="connsiteX627" fmla="*/ 1420913 w 5530570"/>
              <a:gd name="connsiteY627" fmla="*/ 6495 h 613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</a:cxnLst>
            <a:rect l="l" t="t" r="r" b="b"/>
            <a:pathLst>
              <a:path w="5530570" h="6136438">
                <a:moveTo>
                  <a:pt x="1565968" y="5680984"/>
                </a:moveTo>
                <a:lnTo>
                  <a:pt x="1565968" y="5680984"/>
                </a:lnTo>
                <a:lnTo>
                  <a:pt x="1565968" y="5680984"/>
                </a:lnTo>
                <a:cubicBezTo>
                  <a:pt x="1565968" y="5680984"/>
                  <a:pt x="1565968" y="5680984"/>
                  <a:pt x="1565968" y="5680984"/>
                </a:cubicBezTo>
                <a:moveTo>
                  <a:pt x="1420913" y="6495"/>
                </a:moveTo>
                <a:cubicBezTo>
                  <a:pt x="1414418" y="12990"/>
                  <a:pt x="1405758" y="28145"/>
                  <a:pt x="1394933" y="25980"/>
                </a:cubicBezTo>
                <a:cubicBezTo>
                  <a:pt x="1375447" y="21650"/>
                  <a:pt x="1377613" y="6495"/>
                  <a:pt x="1358127" y="19485"/>
                </a:cubicBezTo>
                <a:cubicBezTo>
                  <a:pt x="1347302" y="25980"/>
                  <a:pt x="1323487" y="32475"/>
                  <a:pt x="1319157" y="41135"/>
                </a:cubicBezTo>
                <a:cubicBezTo>
                  <a:pt x="1310497" y="58455"/>
                  <a:pt x="1288847" y="38970"/>
                  <a:pt x="1275857" y="36805"/>
                </a:cubicBezTo>
                <a:cubicBezTo>
                  <a:pt x="1252042" y="34640"/>
                  <a:pt x="1273692" y="67115"/>
                  <a:pt x="1249877" y="73610"/>
                </a:cubicBezTo>
                <a:cubicBezTo>
                  <a:pt x="1234722" y="77940"/>
                  <a:pt x="1226062" y="69280"/>
                  <a:pt x="1213072" y="64950"/>
                </a:cubicBezTo>
                <a:cubicBezTo>
                  <a:pt x="1202247" y="60620"/>
                  <a:pt x="1191422" y="64950"/>
                  <a:pt x="1180597" y="67115"/>
                </a:cubicBezTo>
                <a:cubicBezTo>
                  <a:pt x="1169772" y="69280"/>
                  <a:pt x="1161112" y="73610"/>
                  <a:pt x="1150287" y="69280"/>
                </a:cubicBezTo>
                <a:cubicBezTo>
                  <a:pt x="1132967" y="64950"/>
                  <a:pt x="1130801" y="77940"/>
                  <a:pt x="1128636" y="93095"/>
                </a:cubicBezTo>
                <a:cubicBezTo>
                  <a:pt x="1126471" y="106085"/>
                  <a:pt x="1124306" y="116911"/>
                  <a:pt x="1111316" y="116911"/>
                </a:cubicBezTo>
                <a:cubicBezTo>
                  <a:pt x="1100491" y="116911"/>
                  <a:pt x="1089666" y="127736"/>
                  <a:pt x="1091831" y="138561"/>
                </a:cubicBezTo>
                <a:cubicBezTo>
                  <a:pt x="1098326" y="164541"/>
                  <a:pt x="1074511" y="149386"/>
                  <a:pt x="1061521" y="164541"/>
                </a:cubicBezTo>
                <a:cubicBezTo>
                  <a:pt x="1046366" y="179696"/>
                  <a:pt x="1042036" y="175366"/>
                  <a:pt x="1024716" y="181861"/>
                </a:cubicBezTo>
                <a:cubicBezTo>
                  <a:pt x="1011726" y="186191"/>
                  <a:pt x="1020386" y="220831"/>
                  <a:pt x="1026881" y="229491"/>
                </a:cubicBezTo>
                <a:cubicBezTo>
                  <a:pt x="1042036" y="251141"/>
                  <a:pt x="1018221" y="287946"/>
                  <a:pt x="1061521" y="283616"/>
                </a:cubicBezTo>
                <a:cubicBezTo>
                  <a:pt x="1078841" y="281451"/>
                  <a:pt x="1104821" y="279286"/>
                  <a:pt x="1122141" y="283616"/>
                </a:cubicBezTo>
                <a:cubicBezTo>
                  <a:pt x="1128636" y="285781"/>
                  <a:pt x="1132967" y="292276"/>
                  <a:pt x="1137296" y="296606"/>
                </a:cubicBezTo>
                <a:cubicBezTo>
                  <a:pt x="1145957" y="309596"/>
                  <a:pt x="1161112" y="318256"/>
                  <a:pt x="1169772" y="331246"/>
                </a:cubicBezTo>
                <a:cubicBezTo>
                  <a:pt x="1176267" y="337741"/>
                  <a:pt x="1180597" y="348566"/>
                  <a:pt x="1184927" y="355062"/>
                </a:cubicBezTo>
                <a:cubicBezTo>
                  <a:pt x="1204412" y="376712"/>
                  <a:pt x="1208742" y="350732"/>
                  <a:pt x="1223897" y="346401"/>
                </a:cubicBezTo>
                <a:cubicBezTo>
                  <a:pt x="1226062" y="346401"/>
                  <a:pt x="1232557" y="398362"/>
                  <a:pt x="1239052" y="402692"/>
                </a:cubicBezTo>
                <a:cubicBezTo>
                  <a:pt x="1247712" y="409187"/>
                  <a:pt x="1256372" y="420012"/>
                  <a:pt x="1265032" y="428672"/>
                </a:cubicBezTo>
                <a:cubicBezTo>
                  <a:pt x="1273692" y="437332"/>
                  <a:pt x="1291012" y="430837"/>
                  <a:pt x="1301837" y="437332"/>
                </a:cubicBezTo>
                <a:cubicBezTo>
                  <a:pt x="1310497" y="443827"/>
                  <a:pt x="1306167" y="456817"/>
                  <a:pt x="1299672" y="461147"/>
                </a:cubicBezTo>
                <a:cubicBezTo>
                  <a:pt x="1286682" y="467642"/>
                  <a:pt x="1286682" y="474137"/>
                  <a:pt x="1278022" y="484962"/>
                </a:cubicBezTo>
                <a:cubicBezTo>
                  <a:pt x="1265032" y="504447"/>
                  <a:pt x="1230392" y="489292"/>
                  <a:pt x="1219567" y="515272"/>
                </a:cubicBezTo>
                <a:cubicBezTo>
                  <a:pt x="1215237" y="526097"/>
                  <a:pt x="1165442" y="554242"/>
                  <a:pt x="1165442" y="554242"/>
                </a:cubicBezTo>
                <a:cubicBezTo>
                  <a:pt x="1167607" y="565067"/>
                  <a:pt x="1174102" y="569397"/>
                  <a:pt x="1174102" y="582387"/>
                </a:cubicBezTo>
                <a:cubicBezTo>
                  <a:pt x="1171937" y="593213"/>
                  <a:pt x="1167607" y="608368"/>
                  <a:pt x="1174102" y="619193"/>
                </a:cubicBezTo>
                <a:cubicBezTo>
                  <a:pt x="1184927" y="632183"/>
                  <a:pt x="1193587" y="627853"/>
                  <a:pt x="1187092" y="647338"/>
                </a:cubicBezTo>
                <a:cubicBezTo>
                  <a:pt x="1182762" y="662493"/>
                  <a:pt x="1165442" y="658163"/>
                  <a:pt x="1169772" y="677648"/>
                </a:cubicBezTo>
                <a:cubicBezTo>
                  <a:pt x="1174102" y="697133"/>
                  <a:pt x="1189257" y="694968"/>
                  <a:pt x="1191422" y="712288"/>
                </a:cubicBezTo>
                <a:cubicBezTo>
                  <a:pt x="1193587" y="731773"/>
                  <a:pt x="1191422" y="753423"/>
                  <a:pt x="1204412" y="768578"/>
                </a:cubicBezTo>
                <a:cubicBezTo>
                  <a:pt x="1193587" y="755588"/>
                  <a:pt x="1189257" y="811878"/>
                  <a:pt x="1189257" y="816208"/>
                </a:cubicBezTo>
                <a:cubicBezTo>
                  <a:pt x="1189257" y="842189"/>
                  <a:pt x="1167607" y="863839"/>
                  <a:pt x="1191422" y="887654"/>
                </a:cubicBezTo>
                <a:cubicBezTo>
                  <a:pt x="1223897" y="920129"/>
                  <a:pt x="1265032" y="909304"/>
                  <a:pt x="1299672" y="933119"/>
                </a:cubicBezTo>
                <a:cubicBezTo>
                  <a:pt x="1310497" y="941779"/>
                  <a:pt x="1321322" y="967759"/>
                  <a:pt x="1336477" y="965594"/>
                </a:cubicBezTo>
                <a:cubicBezTo>
                  <a:pt x="1342972" y="965594"/>
                  <a:pt x="1377613" y="961264"/>
                  <a:pt x="1384108" y="967759"/>
                </a:cubicBezTo>
                <a:cubicBezTo>
                  <a:pt x="1386273" y="972089"/>
                  <a:pt x="1375447" y="995904"/>
                  <a:pt x="1379778" y="1004564"/>
                </a:cubicBezTo>
                <a:cubicBezTo>
                  <a:pt x="1384108" y="1015389"/>
                  <a:pt x="1397098" y="1026214"/>
                  <a:pt x="1410088" y="1028379"/>
                </a:cubicBezTo>
                <a:cubicBezTo>
                  <a:pt x="1423078" y="1030544"/>
                  <a:pt x="1442563" y="1032709"/>
                  <a:pt x="1455553" y="1032709"/>
                </a:cubicBezTo>
                <a:cubicBezTo>
                  <a:pt x="1462048" y="1032709"/>
                  <a:pt x="1464213" y="1034874"/>
                  <a:pt x="1466378" y="1039204"/>
                </a:cubicBezTo>
                <a:cubicBezTo>
                  <a:pt x="1468543" y="1043534"/>
                  <a:pt x="1470708" y="1045699"/>
                  <a:pt x="1479368" y="1045699"/>
                </a:cubicBezTo>
                <a:cubicBezTo>
                  <a:pt x="1514008" y="1041369"/>
                  <a:pt x="1518338" y="1097660"/>
                  <a:pt x="1481533" y="1099825"/>
                </a:cubicBezTo>
                <a:cubicBezTo>
                  <a:pt x="1477203" y="1099825"/>
                  <a:pt x="1470708" y="1097660"/>
                  <a:pt x="1464213" y="1097660"/>
                </a:cubicBezTo>
                <a:cubicBezTo>
                  <a:pt x="1455553" y="1095495"/>
                  <a:pt x="1444728" y="1093330"/>
                  <a:pt x="1440398" y="1095495"/>
                </a:cubicBezTo>
                <a:cubicBezTo>
                  <a:pt x="1423078" y="1106320"/>
                  <a:pt x="1416583" y="1123640"/>
                  <a:pt x="1397098" y="1127970"/>
                </a:cubicBezTo>
                <a:cubicBezTo>
                  <a:pt x="1371118" y="1134465"/>
                  <a:pt x="1371118" y="1143125"/>
                  <a:pt x="1355962" y="1162610"/>
                </a:cubicBezTo>
                <a:cubicBezTo>
                  <a:pt x="1340807" y="1179930"/>
                  <a:pt x="1340807" y="1182095"/>
                  <a:pt x="1355962" y="1201580"/>
                </a:cubicBezTo>
                <a:cubicBezTo>
                  <a:pt x="1364622" y="1212405"/>
                  <a:pt x="1368952" y="1238385"/>
                  <a:pt x="1368952" y="1251375"/>
                </a:cubicBezTo>
                <a:cubicBezTo>
                  <a:pt x="1368952" y="1273025"/>
                  <a:pt x="1338642" y="1275190"/>
                  <a:pt x="1349467" y="1303336"/>
                </a:cubicBezTo>
                <a:cubicBezTo>
                  <a:pt x="1358127" y="1322821"/>
                  <a:pt x="1353797" y="1316326"/>
                  <a:pt x="1334312" y="1324986"/>
                </a:cubicBezTo>
                <a:cubicBezTo>
                  <a:pt x="1316992" y="1333646"/>
                  <a:pt x="1314827" y="1359626"/>
                  <a:pt x="1306167" y="1374781"/>
                </a:cubicBezTo>
                <a:cubicBezTo>
                  <a:pt x="1286682" y="1405091"/>
                  <a:pt x="1243382" y="1420246"/>
                  <a:pt x="1232557" y="1457051"/>
                </a:cubicBezTo>
                <a:cubicBezTo>
                  <a:pt x="1228227" y="1472206"/>
                  <a:pt x="1243382" y="1498186"/>
                  <a:pt x="1230392" y="1509011"/>
                </a:cubicBezTo>
                <a:cubicBezTo>
                  <a:pt x="1215237" y="1519836"/>
                  <a:pt x="1200082" y="1530661"/>
                  <a:pt x="1182762" y="1534992"/>
                </a:cubicBezTo>
                <a:cubicBezTo>
                  <a:pt x="1167607" y="1539322"/>
                  <a:pt x="1145957" y="1539322"/>
                  <a:pt x="1132967" y="1552312"/>
                </a:cubicBezTo>
                <a:cubicBezTo>
                  <a:pt x="1113481" y="1571797"/>
                  <a:pt x="1117811" y="1604272"/>
                  <a:pt x="1109151" y="1630252"/>
                </a:cubicBezTo>
                <a:cubicBezTo>
                  <a:pt x="1100491" y="1651902"/>
                  <a:pt x="1089666" y="1660562"/>
                  <a:pt x="1076676" y="1680047"/>
                </a:cubicBezTo>
                <a:cubicBezTo>
                  <a:pt x="1061521" y="1699532"/>
                  <a:pt x="1052861" y="1723347"/>
                  <a:pt x="1035541" y="1742832"/>
                </a:cubicBezTo>
                <a:cubicBezTo>
                  <a:pt x="1026881" y="1751493"/>
                  <a:pt x="1011726" y="1779638"/>
                  <a:pt x="1000901" y="1783968"/>
                </a:cubicBezTo>
                <a:cubicBezTo>
                  <a:pt x="994406" y="1788298"/>
                  <a:pt x="985746" y="1786133"/>
                  <a:pt x="977086" y="1783968"/>
                </a:cubicBezTo>
                <a:cubicBezTo>
                  <a:pt x="964096" y="1781803"/>
                  <a:pt x="951106" y="1779638"/>
                  <a:pt x="942446" y="1792628"/>
                </a:cubicBezTo>
                <a:cubicBezTo>
                  <a:pt x="929456" y="1812113"/>
                  <a:pt x="925126" y="1822938"/>
                  <a:pt x="907805" y="1838093"/>
                </a:cubicBezTo>
                <a:cubicBezTo>
                  <a:pt x="890485" y="1853248"/>
                  <a:pt x="894815" y="1877063"/>
                  <a:pt x="881825" y="1894383"/>
                </a:cubicBezTo>
                <a:cubicBezTo>
                  <a:pt x="871000" y="1911703"/>
                  <a:pt x="849350" y="1913868"/>
                  <a:pt x="834195" y="1926858"/>
                </a:cubicBezTo>
                <a:cubicBezTo>
                  <a:pt x="816875" y="1939848"/>
                  <a:pt x="823370" y="1957168"/>
                  <a:pt x="814710" y="1974488"/>
                </a:cubicBezTo>
                <a:cubicBezTo>
                  <a:pt x="806050" y="1989644"/>
                  <a:pt x="775740" y="1987479"/>
                  <a:pt x="749760" y="1985313"/>
                </a:cubicBezTo>
                <a:cubicBezTo>
                  <a:pt x="736770" y="1983148"/>
                  <a:pt x="723780" y="1983148"/>
                  <a:pt x="715120" y="1985313"/>
                </a:cubicBezTo>
                <a:cubicBezTo>
                  <a:pt x="695635" y="1989644"/>
                  <a:pt x="667489" y="1987479"/>
                  <a:pt x="650169" y="1996138"/>
                </a:cubicBezTo>
                <a:cubicBezTo>
                  <a:pt x="639344" y="2002634"/>
                  <a:pt x="613364" y="2024284"/>
                  <a:pt x="606869" y="2011294"/>
                </a:cubicBezTo>
                <a:cubicBezTo>
                  <a:pt x="598209" y="1993973"/>
                  <a:pt x="598209" y="1980983"/>
                  <a:pt x="602539" y="1961498"/>
                </a:cubicBezTo>
                <a:cubicBezTo>
                  <a:pt x="604704" y="1946343"/>
                  <a:pt x="611199" y="1933353"/>
                  <a:pt x="591714" y="1933353"/>
                </a:cubicBezTo>
                <a:cubicBezTo>
                  <a:pt x="535424" y="1937683"/>
                  <a:pt x="498619" y="1955003"/>
                  <a:pt x="461814" y="2000469"/>
                </a:cubicBezTo>
                <a:cubicBezTo>
                  <a:pt x="442328" y="2026449"/>
                  <a:pt x="435833" y="2048099"/>
                  <a:pt x="405523" y="2065419"/>
                </a:cubicBezTo>
                <a:cubicBezTo>
                  <a:pt x="381708" y="2078409"/>
                  <a:pt x="355728" y="2091399"/>
                  <a:pt x="338408" y="2113049"/>
                </a:cubicBezTo>
                <a:cubicBezTo>
                  <a:pt x="314593" y="2143359"/>
                  <a:pt x="323253" y="2242950"/>
                  <a:pt x="373048" y="2247280"/>
                </a:cubicBezTo>
                <a:cubicBezTo>
                  <a:pt x="399028" y="2251610"/>
                  <a:pt x="414183" y="2271095"/>
                  <a:pt x="442328" y="2268930"/>
                </a:cubicBezTo>
                <a:cubicBezTo>
                  <a:pt x="472639" y="2266765"/>
                  <a:pt x="455318" y="2299240"/>
                  <a:pt x="444493" y="2316560"/>
                </a:cubicBezTo>
                <a:cubicBezTo>
                  <a:pt x="431503" y="2340375"/>
                  <a:pt x="420678" y="2359860"/>
                  <a:pt x="429338" y="2388005"/>
                </a:cubicBezTo>
                <a:cubicBezTo>
                  <a:pt x="437998" y="2413985"/>
                  <a:pt x="453153" y="2442131"/>
                  <a:pt x="472639" y="2461615"/>
                </a:cubicBezTo>
                <a:cubicBezTo>
                  <a:pt x="485629" y="2474606"/>
                  <a:pt x="502949" y="2472441"/>
                  <a:pt x="522434" y="2470276"/>
                </a:cubicBezTo>
                <a:cubicBezTo>
                  <a:pt x="559239" y="2463781"/>
                  <a:pt x="531094" y="2491926"/>
                  <a:pt x="537589" y="2515741"/>
                </a:cubicBezTo>
                <a:cubicBezTo>
                  <a:pt x="552744" y="2574196"/>
                  <a:pt x="624189" y="2662961"/>
                  <a:pt x="587384" y="2723582"/>
                </a:cubicBezTo>
                <a:cubicBezTo>
                  <a:pt x="578724" y="2736572"/>
                  <a:pt x="572229" y="2730077"/>
                  <a:pt x="570064" y="2749562"/>
                </a:cubicBezTo>
                <a:cubicBezTo>
                  <a:pt x="567899" y="2758222"/>
                  <a:pt x="563569" y="2756057"/>
                  <a:pt x="559239" y="2753892"/>
                </a:cubicBezTo>
                <a:cubicBezTo>
                  <a:pt x="554909" y="2751727"/>
                  <a:pt x="552744" y="2751727"/>
                  <a:pt x="548414" y="2751727"/>
                </a:cubicBezTo>
                <a:cubicBezTo>
                  <a:pt x="550579" y="2751727"/>
                  <a:pt x="546249" y="2701932"/>
                  <a:pt x="528929" y="2701932"/>
                </a:cubicBezTo>
                <a:cubicBezTo>
                  <a:pt x="502949" y="2704097"/>
                  <a:pt x="479134" y="2721417"/>
                  <a:pt x="453153" y="2725747"/>
                </a:cubicBezTo>
                <a:cubicBezTo>
                  <a:pt x="450988" y="2725747"/>
                  <a:pt x="446658" y="2725747"/>
                  <a:pt x="442328" y="2725747"/>
                </a:cubicBezTo>
                <a:cubicBezTo>
                  <a:pt x="433668" y="2725747"/>
                  <a:pt x="425008" y="2723582"/>
                  <a:pt x="420678" y="2730077"/>
                </a:cubicBezTo>
                <a:cubicBezTo>
                  <a:pt x="414183" y="2738737"/>
                  <a:pt x="412018" y="2753892"/>
                  <a:pt x="414183" y="2764717"/>
                </a:cubicBezTo>
                <a:cubicBezTo>
                  <a:pt x="396863" y="2762552"/>
                  <a:pt x="377378" y="2762552"/>
                  <a:pt x="362223" y="2756057"/>
                </a:cubicBezTo>
                <a:cubicBezTo>
                  <a:pt x="344903" y="2749562"/>
                  <a:pt x="338408" y="2725747"/>
                  <a:pt x="318923" y="2719252"/>
                </a:cubicBezTo>
                <a:cubicBezTo>
                  <a:pt x="299438" y="2712757"/>
                  <a:pt x="288613" y="2730077"/>
                  <a:pt x="271293" y="2734407"/>
                </a:cubicBezTo>
                <a:cubicBezTo>
                  <a:pt x="251808" y="2740902"/>
                  <a:pt x="217167" y="2723582"/>
                  <a:pt x="197682" y="2717087"/>
                </a:cubicBezTo>
                <a:cubicBezTo>
                  <a:pt x="182527" y="2712757"/>
                  <a:pt x="165207" y="2701932"/>
                  <a:pt x="150052" y="2708427"/>
                </a:cubicBezTo>
                <a:cubicBezTo>
                  <a:pt x="134897" y="2714922"/>
                  <a:pt x="128402" y="2738737"/>
                  <a:pt x="132732" y="2753892"/>
                </a:cubicBezTo>
                <a:cubicBezTo>
                  <a:pt x="137062" y="2766882"/>
                  <a:pt x="130567" y="2790697"/>
                  <a:pt x="113247" y="2784202"/>
                </a:cubicBezTo>
                <a:cubicBezTo>
                  <a:pt x="108917" y="2782037"/>
                  <a:pt x="102422" y="2782037"/>
                  <a:pt x="98092" y="2782037"/>
                </a:cubicBezTo>
                <a:cubicBezTo>
                  <a:pt x="93762" y="2782037"/>
                  <a:pt x="91597" y="2782037"/>
                  <a:pt x="87267" y="2782037"/>
                </a:cubicBezTo>
                <a:cubicBezTo>
                  <a:pt x="76442" y="2779872"/>
                  <a:pt x="69947" y="2769047"/>
                  <a:pt x="59122" y="2766882"/>
                </a:cubicBezTo>
                <a:cubicBezTo>
                  <a:pt x="17987" y="2758222"/>
                  <a:pt x="24482" y="2823172"/>
                  <a:pt x="17987" y="2840492"/>
                </a:cubicBezTo>
                <a:cubicBezTo>
                  <a:pt x="13657" y="2855647"/>
                  <a:pt x="-12324" y="2862142"/>
                  <a:pt x="7162" y="2879462"/>
                </a:cubicBezTo>
                <a:cubicBezTo>
                  <a:pt x="11492" y="2883792"/>
                  <a:pt x="20152" y="2894617"/>
                  <a:pt x="26647" y="2896782"/>
                </a:cubicBezTo>
                <a:cubicBezTo>
                  <a:pt x="28812" y="2896782"/>
                  <a:pt x="30977" y="2896782"/>
                  <a:pt x="33142" y="2894617"/>
                </a:cubicBezTo>
                <a:cubicBezTo>
                  <a:pt x="37472" y="2892452"/>
                  <a:pt x="39637" y="2892452"/>
                  <a:pt x="43967" y="2896782"/>
                </a:cubicBezTo>
                <a:cubicBezTo>
                  <a:pt x="61287" y="2918433"/>
                  <a:pt x="89432" y="2933588"/>
                  <a:pt x="95927" y="2959568"/>
                </a:cubicBezTo>
                <a:cubicBezTo>
                  <a:pt x="102422" y="2989878"/>
                  <a:pt x="139227" y="3018023"/>
                  <a:pt x="167372" y="3033178"/>
                </a:cubicBezTo>
                <a:cubicBezTo>
                  <a:pt x="199847" y="3050498"/>
                  <a:pt x="234488" y="3072148"/>
                  <a:pt x="269128" y="3082973"/>
                </a:cubicBezTo>
                <a:cubicBezTo>
                  <a:pt x="282118" y="3087303"/>
                  <a:pt x="295108" y="3087303"/>
                  <a:pt x="308098" y="3085138"/>
                </a:cubicBezTo>
                <a:cubicBezTo>
                  <a:pt x="314593" y="3085138"/>
                  <a:pt x="321088" y="3085138"/>
                  <a:pt x="327583" y="3085138"/>
                </a:cubicBezTo>
                <a:cubicBezTo>
                  <a:pt x="338408" y="3085138"/>
                  <a:pt x="340573" y="3078643"/>
                  <a:pt x="342738" y="3072148"/>
                </a:cubicBezTo>
                <a:cubicBezTo>
                  <a:pt x="344903" y="3063488"/>
                  <a:pt x="344903" y="3054828"/>
                  <a:pt x="360058" y="3061323"/>
                </a:cubicBezTo>
                <a:cubicBezTo>
                  <a:pt x="377378" y="3067818"/>
                  <a:pt x="401193" y="3067818"/>
                  <a:pt x="416348" y="3054828"/>
                </a:cubicBezTo>
                <a:cubicBezTo>
                  <a:pt x="427173" y="3046168"/>
                  <a:pt x="437998" y="3037508"/>
                  <a:pt x="450988" y="3048333"/>
                </a:cubicBezTo>
                <a:cubicBezTo>
                  <a:pt x="457484" y="3052663"/>
                  <a:pt x="422843" y="3080808"/>
                  <a:pt x="418513" y="3082973"/>
                </a:cubicBezTo>
                <a:cubicBezTo>
                  <a:pt x="399028" y="3098128"/>
                  <a:pt x="379543" y="3089468"/>
                  <a:pt x="360058" y="3100293"/>
                </a:cubicBezTo>
                <a:cubicBezTo>
                  <a:pt x="344903" y="3108953"/>
                  <a:pt x="323253" y="3111118"/>
                  <a:pt x="308098" y="3121943"/>
                </a:cubicBezTo>
                <a:cubicBezTo>
                  <a:pt x="299438" y="3128438"/>
                  <a:pt x="290778" y="3126273"/>
                  <a:pt x="282118" y="3124108"/>
                </a:cubicBezTo>
                <a:cubicBezTo>
                  <a:pt x="275623" y="3121943"/>
                  <a:pt x="266963" y="3119778"/>
                  <a:pt x="258303" y="3124108"/>
                </a:cubicBezTo>
                <a:cubicBezTo>
                  <a:pt x="251808" y="3128438"/>
                  <a:pt x="227993" y="3143593"/>
                  <a:pt x="221497" y="3132768"/>
                </a:cubicBezTo>
                <a:cubicBezTo>
                  <a:pt x="215002" y="3108953"/>
                  <a:pt x="215002" y="3095963"/>
                  <a:pt x="193352" y="3095963"/>
                </a:cubicBezTo>
                <a:cubicBezTo>
                  <a:pt x="160877" y="3095963"/>
                  <a:pt x="139227" y="3124108"/>
                  <a:pt x="143557" y="3154418"/>
                </a:cubicBezTo>
                <a:cubicBezTo>
                  <a:pt x="147887" y="3195554"/>
                  <a:pt x="191187" y="3230194"/>
                  <a:pt x="217167" y="3258339"/>
                </a:cubicBezTo>
                <a:cubicBezTo>
                  <a:pt x="245313" y="3288649"/>
                  <a:pt x="275623" y="3316794"/>
                  <a:pt x="301603" y="3351434"/>
                </a:cubicBezTo>
                <a:cubicBezTo>
                  <a:pt x="329748" y="3386074"/>
                  <a:pt x="349233" y="3427210"/>
                  <a:pt x="381708" y="3459685"/>
                </a:cubicBezTo>
                <a:cubicBezTo>
                  <a:pt x="396863" y="3474840"/>
                  <a:pt x="420678" y="3479170"/>
                  <a:pt x="429338" y="3498655"/>
                </a:cubicBezTo>
                <a:cubicBezTo>
                  <a:pt x="440163" y="3522470"/>
                  <a:pt x="463979" y="3518140"/>
                  <a:pt x="485629" y="3526800"/>
                </a:cubicBezTo>
                <a:cubicBezTo>
                  <a:pt x="502949" y="3533295"/>
                  <a:pt x="515939" y="3557110"/>
                  <a:pt x="539754" y="3544120"/>
                </a:cubicBezTo>
                <a:cubicBezTo>
                  <a:pt x="546249" y="3539790"/>
                  <a:pt x="554909" y="3528965"/>
                  <a:pt x="565734" y="3528965"/>
                </a:cubicBezTo>
                <a:cubicBezTo>
                  <a:pt x="578724" y="3531130"/>
                  <a:pt x="587384" y="3533295"/>
                  <a:pt x="600374" y="3528965"/>
                </a:cubicBezTo>
                <a:cubicBezTo>
                  <a:pt x="617694" y="3522470"/>
                  <a:pt x="645839" y="3522470"/>
                  <a:pt x="658829" y="3511645"/>
                </a:cubicBezTo>
                <a:cubicBezTo>
                  <a:pt x="678314" y="3494325"/>
                  <a:pt x="689140" y="3489995"/>
                  <a:pt x="712955" y="3487830"/>
                </a:cubicBezTo>
                <a:cubicBezTo>
                  <a:pt x="732440" y="3485665"/>
                  <a:pt x="738935" y="3481335"/>
                  <a:pt x="749760" y="3466180"/>
                </a:cubicBezTo>
                <a:cubicBezTo>
                  <a:pt x="760585" y="3451025"/>
                  <a:pt x="793060" y="3459685"/>
                  <a:pt x="803885" y="3440200"/>
                </a:cubicBezTo>
                <a:cubicBezTo>
                  <a:pt x="808215" y="3431540"/>
                  <a:pt x="810380" y="3420715"/>
                  <a:pt x="814710" y="3412055"/>
                </a:cubicBezTo>
                <a:cubicBezTo>
                  <a:pt x="823370" y="3399064"/>
                  <a:pt x="836360" y="3392569"/>
                  <a:pt x="845020" y="3381744"/>
                </a:cubicBezTo>
                <a:cubicBezTo>
                  <a:pt x="858010" y="3362259"/>
                  <a:pt x="845020" y="3344939"/>
                  <a:pt x="836360" y="3327619"/>
                </a:cubicBezTo>
                <a:cubicBezTo>
                  <a:pt x="832030" y="3321124"/>
                  <a:pt x="840690" y="3318959"/>
                  <a:pt x="845020" y="3314629"/>
                </a:cubicBezTo>
                <a:cubicBezTo>
                  <a:pt x="855845" y="3305969"/>
                  <a:pt x="849350" y="3295144"/>
                  <a:pt x="845020" y="3286484"/>
                </a:cubicBezTo>
                <a:cubicBezTo>
                  <a:pt x="836360" y="3264834"/>
                  <a:pt x="838525" y="3236689"/>
                  <a:pt x="862340" y="3223699"/>
                </a:cubicBezTo>
                <a:cubicBezTo>
                  <a:pt x="858010" y="3225864"/>
                  <a:pt x="858010" y="3258339"/>
                  <a:pt x="860175" y="3262669"/>
                </a:cubicBezTo>
                <a:cubicBezTo>
                  <a:pt x="860175" y="3282154"/>
                  <a:pt x="866670" y="3282154"/>
                  <a:pt x="877495" y="3279989"/>
                </a:cubicBezTo>
                <a:cubicBezTo>
                  <a:pt x="881825" y="3279989"/>
                  <a:pt x="886155" y="3279989"/>
                  <a:pt x="892650" y="3279989"/>
                </a:cubicBezTo>
                <a:cubicBezTo>
                  <a:pt x="899145" y="3282154"/>
                  <a:pt x="864505" y="3305969"/>
                  <a:pt x="864505" y="3312464"/>
                </a:cubicBezTo>
                <a:cubicBezTo>
                  <a:pt x="864505" y="3342774"/>
                  <a:pt x="883990" y="3342774"/>
                  <a:pt x="903475" y="3344939"/>
                </a:cubicBezTo>
                <a:cubicBezTo>
                  <a:pt x="894815" y="3342774"/>
                  <a:pt x="890485" y="3362259"/>
                  <a:pt x="890485" y="3368755"/>
                </a:cubicBezTo>
                <a:cubicBezTo>
                  <a:pt x="890485" y="3381744"/>
                  <a:pt x="890485" y="3379580"/>
                  <a:pt x="881825" y="3388239"/>
                </a:cubicBezTo>
                <a:cubicBezTo>
                  <a:pt x="868835" y="3399064"/>
                  <a:pt x="866670" y="3412055"/>
                  <a:pt x="868835" y="3427210"/>
                </a:cubicBezTo>
                <a:cubicBezTo>
                  <a:pt x="871000" y="3446695"/>
                  <a:pt x="886155" y="3446695"/>
                  <a:pt x="892650" y="3461850"/>
                </a:cubicBezTo>
                <a:cubicBezTo>
                  <a:pt x="899145" y="3472675"/>
                  <a:pt x="883990" y="3479170"/>
                  <a:pt x="896980" y="3492160"/>
                </a:cubicBezTo>
                <a:cubicBezTo>
                  <a:pt x="912135" y="3509480"/>
                  <a:pt x="905640" y="3522470"/>
                  <a:pt x="914300" y="3541955"/>
                </a:cubicBezTo>
                <a:cubicBezTo>
                  <a:pt x="918631" y="3552780"/>
                  <a:pt x="922961" y="3561440"/>
                  <a:pt x="922961" y="3574430"/>
                </a:cubicBezTo>
                <a:cubicBezTo>
                  <a:pt x="922961" y="3593915"/>
                  <a:pt x="892650" y="3602575"/>
                  <a:pt x="890485" y="3622061"/>
                </a:cubicBezTo>
                <a:cubicBezTo>
                  <a:pt x="886155" y="3648041"/>
                  <a:pt x="888320" y="3678351"/>
                  <a:pt x="873165" y="3700001"/>
                </a:cubicBezTo>
                <a:cubicBezTo>
                  <a:pt x="849350" y="3734641"/>
                  <a:pt x="896980" y="3749796"/>
                  <a:pt x="883990" y="3777941"/>
                </a:cubicBezTo>
                <a:cubicBezTo>
                  <a:pt x="875330" y="3797426"/>
                  <a:pt x="888320" y="3799591"/>
                  <a:pt x="892650" y="3816911"/>
                </a:cubicBezTo>
                <a:cubicBezTo>
                  <a:pt x="896980" y="3832066"/>
                  <a:pt x="888320" y="3849386"/>
                  <a:pt x="888320" y="3864541"/>
                </a:cubicBezTo>
                <a:cubicBezTo>
                  <a:pt x="888320" y="3884026"/>
                  <a:pt x="899145" y="3901347"/>
                  <a:pt x="901310" y="3918667"/>
                </a:cubicBezTo>
                <a:cubicBezTo>
                  <a:pt x="903475" y="3942482"/>
                  <a:pt x="886155" y="3944647"/>
                  <a:pt x="903475" y="3966297"/>
                </a:cubicBezTo>
                <a:cubicBezTo>
                  <a:pt x="912135" y="3977122"/>
                  <a:pt x="899145" y="3987947"/>
                  <a:pt x="894815" y="3998772"/>
                </a:cubicBezTo>
                <a:cubicBezTo>
                  <a:pt x="892650" y="4011762"/>
                  <a:pt x="909970" y="4024752"/>
                  <a:pt x="918631" y="4031247"/>
                </a:cubicBezTo>
                <a:cubicBezTo>
                  <a:pt x="933786" y="4039907"/>
                  <a:pt x="914300" y="4057227"/>
                  <a:pt x="922961" y="4070217"/>
                </a:cubicBezTo>
                <a:cubicBezTo>
                  <a:pt x="931621" y="4083208"/>
                  <a:pt x="944611" y="4083208"/>
                  <a:pt x="946776" y="4098363"/>
                </a:cubicBezTo>
                <a:cubicBezTo>
                  <a:pt x="951106" y="4124343"/>
                  <a:pt x="966261" y="4143828"/>
                  <a:pt x="968426" y="4171973"/>
                </a:cubicBezTo>
                <a:cubicBezTo>
                  <a:pt x="968426" y="4178468"/>
                  <a:pt x="959766" y="4204448"/>
                  <a:pt x="961931" y="4206613"/>
                </a:cubicBezTo>
                <a:cubicBezTo>
                  <a:pt x="981416" y="4221768"/>
                  <a:pt x="972756" y="4221768"/>
                  <a:pt x="977086" y="4245583"/>
                </a:cubicBezTo>
                <a:cubicBezTo>
                  <a:pt x="979251" y="4247748"/>
                  <a:pt x="983581" y="4249913"/>
                  <a:pt x="985746" y="4254243"/>
                </a:cubicBezTo>
                <a:cubicBezTo>
                  <a:pt x="987911" y="4262903"/>
                  <a:pt x="981416" y="4275893"/>
                  <a:pt x="981416" y="4284553"/>
                </a:cubicBezTo>
                <a:cubicBezTo>
                  <a:pt x="981416" y="4304039"/>
                  <a:pt x="985746" y="4323523"/>
                  <a:pt x="987911" y="4343009"/>
                </a:cubicBezTo>
                <a:cubicBezTo>
                  <a:pt x="992241" y="4388474"/>
                  <a:pt x="994406" y="4420949"/>
                  <a:pt x="1016056" y="4462084"/>
                </a:cubicBezTo>
                <a:cubicBezTo>
                  <a:pt x="1024716" y="4477239"/>
                  <a:pt x="1024716" y="4496724"/>
                  <a:pt x="1033376" y="4511879"/>
                </a:cubicBezTo>
                <a:cubicBezTo>
                  <a:pt x="1037706" y="4518374"/>
                  <a:pt x="1048531" y="4553015"/>
                  <a:pt x="1055026" y="4553015"/>
                </a:cubicBezTo>
                <a:cubicBezTo>
                  <a:pt x="1065851" y="4555179"/>
                  <a:pt x="1068016" y="4576829"/>
                  <a:pt x="1070181" y="4585490"/>
                </a:cubicBezTo>
                <a:cubicBezTo>
                  <a:pt x="1072346" y="4591985"/>
                  <a:pt x="1072346" y="4604975"/>
                  <a:pt x="1078841" y="4609305"/>
                </a:cubicBezTo>
                <a:cubicBezTo>
                  <a:pt x="1085336" y="4611470"/>
                  <a:pt x="1096161" y="4609305"/>
                  <a:pt x="1100491" y="4613635"/>
                </a:cubicBezTo>
                <a:cubicBezTo>
                  <a:pt x="1096161" y="4609305"/>
                  <a:pt x="1061521" y="4628790"/>
                  <a:pt x="1093996" y="4648275"/>
                </a:cubicBezTo>
                <a:cubicBezTo>
                  <a:pt x="1115646" y="4661265"/>
                  <a:pt x="1111316" y="4693740"/>
                  <a:pt x="1126471" y="4711060"/>
                </a:cubicBezTo>
                <a:cubicBezTo>
                  <a:pt x="1132967" y="4719720"/>
                  <a:pt x="1145957" y="4713225"/>
                  <a:pt x="1145957" y="4726215"/>
                </a:cubicBezTo>
                <a:cubicBezTo>
                  <a:pt x="1145957" y="4730545"/>
                  <a:pt x="1143792" y="4750030"/>
                  <a:pt x="1148122" y="4752195"/>
                </a:cubicBezTo>
                <a:cubicBezTo>
                  <a:pt x="1154617" y="4756525"/>
                  <a:pt x="1178432" y="4754360"/>
                  <a:pt x="1178432" y="4765186"/>
                </a:cubicBezTo>
                <a:cubicBezTo>
                  <a:pt x="1178432" y="4776011"/>
                  <a:pt x="1171937" y="4782505"/>
                  <a:pt x="1180597" y="4793330"/>
                </a:cubicBezTo>
                <a:cubicBezTo>
                  <a:pt x="1195752" y="4812816"/>
                  <a:pt x="1210907" y="4830136"/>
                  <a:pt x="1215237" y="4856116"/>
                </a:cubicBezTo>
                <a:cubicBezTo>
                  <a:pt x="1213072" y="4860446"/>
                  <a:pt x="1210907" y="4864776"/>
                  <a:pt x="1208742" y="4869106"/>
                </a:cubicBezTo>
                <a:cubicBezTo>
                  <a:pt x="1208742" y="4879931"/>
                  <a:pt x="1215237" y="4888591"/>
                  <a:pt x="1221732" y="4895086"/>
                </a:cubicBezTo>
                <a:cubicBezTo>
                  <a:pt x="1232557" y="4910241"/>
                  <a:pt x="1232557" y="4925396"/>
                  <a:pt x="1241217" y="4940551"/>
                </a:cubicBezTo>
                <a:cubicBezTo>
                  <a:pt x="1247712" y="4955706"/>
                  <a:pt x="1256372" y="4964366"/>
                  <a:pt x="1256372" y="4981686"/>
                </a:cubicBezTo>
                <a:cubicBezTo>
                  <a:pt x="1256372" y="5001171"/>
                  <a:pt x="1256372" y="5018492"/>
                  <a:pt x="1258537" y="5037976"/>
                </a:cubicBezTo>
                <a:cubicBezTo>
                  <a:pt x="1260702" y="5057462"/>
                  <a:pt x="1260702" y="5081277"/>
                  <a:pt x="1265032" y="5100762"/>
                </a:cubicBezTo>
                <a:cubicBezTo>
                  <a:pt x="1267197" y="5111587"/>
                  <a:pt x="1280187" y="5113752"/>
                  <a:pt x="1284517" y="5124577"/>
                </a:cubicBezTo>
                <a:cubicBezTo>
                  <a:pt x="1288847" y="5139732"/>
                  <a:pt x="1278022" y="5154887"/>
                  <a:pt x="1295342" y="5161382"/>
                </a:cubicBezTo>
                <a:cubicBezTo>
                  <a:pt x="1301837" y="5165712"/>
                  <a:pt x="1306167" y="5183032"/>
                  <a:pt x="1308332" y="5189527"/>
                </a:cubicBezTo>
                <a:cubicBezTo>
                  <a:pt x="1316992" y="5215507"/>
                  <a:pt x="1323487" y="5243652"/>
                  <a:pt x="1336477" y="5269632"/>
                </a:cubicBezTo>
                <a:cubicBezTo>
                  <a:pt x="1340807" y="5280457"/>
                  <a:pt x="1347302" y="5291282"/>
                  <a:pt x="1355962" y="5299943"/>
                </a:cubicBezTo>
                <a:cubicBezTo>
                  <a:pt x="1364622" y="5308603"/>
                  <a:pt x="1381943" y="5306438"/>
                  <a:pt x="1388438" y="5315098"/>
                </a:cubicBezTo>
                <a:cubicBezTo>
                  <a:pt x="1403593" y="5336748"/>
                  <a:pt x="1420913" y="5354068"/>
                  <a:pt x="1438233" y="5373553"/>
                </a:cubicBezTo>
                <a:cubicBezTo>
                  <a:pt x="1446893" y="5382213"/>
                  <a:pt x="1444728" y="5399533"/>
                  <a:pt x="1451223" y="5410358"/>
                </a:cubicBezTo>
                <a:cubicBezTo>
                  <a:pt x="1459883" y="5425513"/>
                  <a:pt x="1462048" y="5434173"/>
                  <a:pt x="1472873" y="5447163"/>
                </a:cubicBezTo>
                <a:cubicBezTo>
                  <a:pt x="1483698" y="5460153"/>
                  <a:pt x="1477203" y="5477473"/>
                  <a:pt x="1488028" y="5488298"/>
                </a:cubicBezTo>
                <a:cubicBezTo>
                  <a:pt x="1498853" y="5501289"/>
                  <a:pt x="1501018" y="5514279"/>
                  <a:pt x="1501018" y="5531599"/>
                </a:cubicBezTo>
                <a:cubicBezTo>
                  <a:pt x="1503183" y="5544589"/>
                  <a:pt x="1511843" y="5548918"/>
                  <a:pt x="1514008" y="5561909"/>
                </a:cubicBezTo>
                <a:cubicBezTo>
                  <a:pt x="1516173" y="5572734"/>
                  <a:pt x="1511843" y="5592219"/>
                  <a:pt x="1518338" y="5603044"/>
                </a:cubicBezTo>
                <a:cubicBezTo>
                  <a:pt x="1524833" y="5611704"/>
                  <a:pt x="1529163" y="5631189"/>
                  <a:pt x="1539988" y="5637684"/>
                </a:cubicBezTo>
                <a:cubicBezTo>
                  <a:pt x="1550813" y="5642014"/>
                  <a:pt x="1542153" y="5665829"/>
                  <a:pt x="1550813" y="5667994"/>
                </a:cubicBezTo>
                <a:cubicBezTo>
                  <a:pt x="1555143" y="5670159"/>
                  <a:pt x="1557308" y="5661499"/>
                  <a:pt x="1561638" y="5661499"/>
                </a:cubicBezTo>
                <a:cubicBezTo>
                  <a:pt x="1565968" y="5661499"/>
                  <a:pt x="1570298" y="5674489"/>
                  <a:pt x="1572463" y="5676655"/>
                </a:cubicBezTo>
                <a:cubicBezTo>
                  <a:pt x="1572463" y="5676655"/>
                  <a:pt x="1581123" y="5685314"/>
                  <a:pt x="1587618" y="5696139"/>
                </a:cubicBezTo>
                <a:cubicBezTo>
                  <a:pt x="1594113" y="5706965"/>
                  <a:pt x="1600608" y="5715624"/>
                  <a:pt x="1594113" y="5715624"/>
                </a:cubicBezTo>
                <a:cubicBezTo>
                  <a:pt x="1578958" y="5713459"/>
                  <a:pt x="1576793" y="5689644"/>
                  <a:pt x="1559473" y="5689644"/>
                </a:cubicBezTo>
                <a:cubicBezTo>
                  <a:pt x="1544318" y="5689644"/>
                  <a:pt x="1557308" y="5724284"/>
                  <a:pt x="1561638" y="5730780"/>
                </a:cubicBezTo>
                <a:cubicBezTo>
                  <a:pt x="1578958" y="5765419"/>
                  <a:pt x="1581123" y="5797895"/>
                  <a:pt x="1587618" y="5834700"/>
                </a:cubicBezTo>
                <a:cubicBezTo>
                  <a:pt x="1591948" y="5852020"/>
                  <a:pt x="1602773" y="5858515"/>
                  <a:pt x="1607104" y="5873670"/>
                </a:cubicBezTo>
                <a:cubicBezTo>
                  <a:pt x="1611434" y="5890990"/>
                  <a:pt x="1598444" y="5908310"/>
                  <a:pt x="1615763" y="5923465"/>
                </a:cubicBezTo>
                <a:cubicBezTo>
                  <a:pt x="1630919" y="5934290"/>
                  <a:pt x="1630919" y="5951610"/>
                  <a:pt x="1637414" y="5966766"/>
                </a:cubicBezTo>
                <a:cubicBezTo>
                  <a:pt x="1646074" y="5988416"/>
                  <a:pt x="1672054" y="5994910"/>
                  <a:pt x="1685044" y="6010066"/>
                </a:cubicBezTo>
                <a:cubicBezTo>
                  <a:pt x="1695869" y="6023056"/>
                  <a:pt x="1708859" y="6046871"/>
                  <a:pt x="1728344" y="6042541"/>
                </a:cubicBezTo>
                <a:cubicBezTo>
                  <a:pt x="1747829" y="6038211"/>
                  <a:pt x="1739169" y="6055531"/>
                  <a:pt x="1747829" y="6070686"/>
                </a:cubicBezTo>
                <a:cubicBezTo>
                  <a:pt x="1771644" y="6107491"/>
                  <a:pt x="1804119" y="6090171"/>
                  <a:pt x="1827934" y="6118316"/>
                </a:cubicBezTo>
                <a:cubicBezTo>
                  <a:pt x="1862575" y="6157286"/>
                  <a:pt x="1882060" y="6124811"/>
                  <a:pt x="1908040" y="6100996"/>
                </a:cubicBezTo>
                <a:cubicBezTo>
                  <a:pt x="1931855" y="6079346"/>
                  <a:pt x="1964330" y="6066356"/>
                  <a:pt x="1996805" y="6057696"/>
                </a:cubicBezTo>
                <a:cubicBezTo>
                  <a:pt x="2018455" y="6051201"/>
                  <a:pt x="2020620" y="5997076"/>
                  <a:pt x="2018455" y="5979756"/>
                </a:cubicBezTo>
                <a:cubicBezTo>
                  <a:pt x="2016290" y="5968931"/>
                  <a:pt x="2016290" y="5949445"/>
                  <a:pt x="2020620" y="5938620"/>
                </a:cubicBezTo>
                <a:cubicBezTo>
                  <a:pt x="2024950" y="5927795"/>
                  <a:pt x="2053095" y="5906145"/>
                  <a:pt x="2066086" y="5908310"/>
                </a:cubicBezTo>
                <a:cubicBezTo>
                  <a:pt x="2092066" y="5916970"/>
                  <a:pt x="2100726" y="5906145"/>
                  <a:pt x="2124541" y="5899650"/>
                </a:cubicBezTo>
                <a:cubicBezTo>
                  <a:pt x="2141861" y="5895320"/>
                  <a:pt x="2157016" y="5897485"/>
                  <a:pt x="2174336" y="5893155"/>
                </a:cubicBezTo>
                <a:cubicBezTo>
                  <a:pt x="2182996" y="5890990"/>
                  <a:pt x="2211141" y="5890990"/>
                  <a:pt x="2215471" y="5882330"/>
                </a:cubicBezTo>
                <a:cubicBezTo>
                  <a:pt x="2217636" y="5878000"/>
                  <a:pt x="2230626" y="5873670"/>
                  <a:pt x="2224131" y="5867175"/>
                </a:cubicBezTo>
                <a:cubicBezTo>
                  <a:pt x="2215471" y="5858515"/>
                  <a:pt x="2211141" y="5852020"/>
                  <a:pt x="2202481" y="5843360"/>
                </a:cubicBezTo>
                <a:cubicBezTo>
                  <a:pt x="2163511" y="5813050"/>
                  <a:pt x="2195986" y="5782740"/>
                  <a:pt x="2219801" y="5754594"/>
                </a:cubicBezTo>
                <a:cubicBezTo>
                  <a:pt x="2230626" y="5739440"/>
                  <a:pt x="2243616" y="5724284"/>
                  <a:pt x="2258771" y="5713459"/>
                </a:cubicBezTo>
                <a:cubicBezTo>
                  <a:pt x="2265266" y="5709130"/>
                  <a:pt x="2239286" y="5693974"/>
                  <a:pt x="2252276" y="5678819"/>
                </a:cubicBezTo>
                <a:cubicBezTo>
                  <a:pt x="2263101" y="5665829"/>
                  <a:pt x="2276091" y="5655004"/>
                  <a:pt x="2293412" y="5661499"/>
                </a:cubicBezTo>
                <a:cubicBezTo>
                  <a:pt x="2317227" y="5670159"/>
                  <a:pt x="2328052" y="5670159"/>
                  <a:pt x="2354032" y="5667994"/>
                </a:cubicBezTo>
                <a:cubicBezTo>
                  <a:pt x="2367022" y="5665829"/>
                  <a:pt x="2397332" y="5663664"/>
                  <a:pt x="2403827" y="5650674"/>
                </a:cubicBezTo>
                <a:cubicBezTo>
                  <a:pt x="2408157" y="5644179"/>
                  <a:pt x="2399497" y="5639849"/>
                  <a:pt x="2395167" y="5637684"/>
                </a:cubicBezTo>
                <a:cubicBezTo>
                  <a:pt x="2388672" y="5631189"/>
                  <a:pt x="2390837" y="5616034"/>
                  <a:pt x="2388672" y="5607374"/>
                </a:cubicBezTo>
                <a:cubicBezTo>
                  <a:pt x="2388672" y="5592219"/>
                  <a:pt x="2393002" y="5570569"/>
                  <a:pt x="2388672" y="5557579"/>
                </a:cubicBezTo>
                <a:cubicBezTo>
                  <a:pt x="2382177" y="5542424"/>
                  <a:pt x="2377847" y="5520774"/>
                  <a:pt x="2382177" y="5505619"/>
                </a:cubicBezTo>
                <a:cubicBezTo>
                  <a:pt x="2386507" y="5486133"/>
                  <a:pt x="2386507" y="5468814"/>
                  <a:pt x="2377847" y="5449328"/>
                </a:cubicBezTo>
                <a:cubicBezTo>
                  <a:pt x="2371352" y="5436338"/>
                  <a:pt x="2356197" y="5416853"/>
                  <a:pt x="2373517" y="5403863"/>
                </a:cubicBezTo>
                <a:cubicBezTo>
                  <a:pt x="2395167" y="5386543"/>
                  <a:pt x="2367022" y="5377883"/>
                  <a:pt x="2369187" y="5362728"/>
                </a:cubicBezTo>
                <a:cubicBezTo>
                  <a:pt x="2373517" y="5345408"/>
                  <a:pt x="2380012" y="5330253"/>
                  <a:pt x="2384342" y="5315098"/>
                </a:cubicBezTo>
                <a:cubicBezTo>
                  <a:pt x="2390837" y="5293448"/>
                  <a:pt x="2393002" y="5289118"/>
                  <a:pt x="2410322" y="5271798"/>
                </a:cubicBezTo>
                <a:cubicBezTo>
                  <a:pt x="2414652" y="5267468"/>
                  <a:pt x="2451457" y="5237157"/>
                  <a:pt x="2451457" y="5230663"/>
                </a:cubicBezTo>
                <a:cubicBezTo>
                  <a:pt x="2451457" y="5217672"/>
                  <a:pt x="2423312" y="5206847"/>
                  <a:pt x="2423312" y="5196022"/>
                </a:cubicBezTo>
                <a:cubicBezTo>
                  <a:pt x="2423312" y="5189527"/>
                  <a:pt x="2460117" y="5178702"/>
                  <a:pt x="2466612" y="5172207"/>
                </a:cubicBezTo>
                <a:cubicBezTo>
                  <a:pt x="2477437" y="5161382"/>
                  <a:pt x="2481767" y="5137567"/>
                  <a:pt x="2492592" y="5124577"/>
                </a:cubicBezTo>
                <a:cubicBezTo>
                  <a:pt x="2505583" y="5105092"/>
                  <a:pt x="2499087" y="5083442"/>
                  <a:pt x="2499087" y="5061792"/>
                </a:cubicBezTo>
                <a:cubicBezTo>
                  <a:pt x="2496922" y="5040142"/>
                  <a:pt x="2488262" y="5022821"/>
                  <a:pt x="2468777" y="5011996"/>
                </a:cubicBezTo>
                <a:cubicBezTo>
                  <a:pt x="2462282" y="5007666"/>
                  <a:pt x="2438467" y="4999006"/>
                  <a:pt x="2442797" y="4988181"/>
                </a:cubicBezTo>
                <a:cubicBezTo>
                  <a:pt x="2447127" y="4975191"/>
                  <a:pt x="2457952" y="4981686"/>
                  <a:pt x="2468777" y="4990346"/>
                </a:cubicBezTo>
                <a:cubicBezTo>
                  <a:pt x="2481767" y="4999006"/>
                  <a:pt x="2492592" y="5007666"/>
                  <a:pt x="2483932" y="4979521"/>
                </a:cubicBezTo>
                <a:cubicBezTo>
                  <a:pt x="2475272" y="4955706"/>
                  <a:pt x="2466612" y="4929726"/>
                  <a:pt x="2455787" y="4905911"/>
                </a:cubicBezTo>
                <a:cubicBezTo>
                  <a:pt x="2449292" y="4890756"/>
                  <a:pt x="2429807" y="4869106"/>
                  <a:pt x="2442797" y="4853951"/>
                </a:cubicBezTo>
                <a:cubicBezTo>
                  <a:pt x="2455787" y="4838796"/>
                  <a:pt x="2468777" y="4836631"/>
                  <a:pt x="2464447" y="4814980"/>
                </a:cubicBezTo>
                <a:cubicBezTo>
                  <a:pt x="2457952" y="4780341"/>
                  <a:pt x="2438467" y="4750030"/>
                  <a:pt x="2431972" y="4715390"/>
                </a:cubicBezTo>
                <a:cubicBezTo>
                  <a:pt x="2423312" y="4676420"/>
                  <a:pt x="2434137" y="4652605"/>
                  <a:pt x="2455787" y="4624460"/>
                </a:cubicBezTo>
                <a:cubicBezTo>
                  <a:pt x="2464447" y="4615800"/>
                  <a:pt x="2475272" y="4587655"/>
                  <a:pt x="2477437" y="4576829"/>
                </a:cubicBezTo>
                <a:cubicBezTo>
                  <a:pt x="2477437" y="4568170"/>
                  <a:pt x="2499087" y="4559510"/>
                  <a:pt x="2503417" y="4555179"/>
                </a:cubicBezTo>
                <a:cubicBezTo>
                  <a:pt x="2516408" y="4548685"/>
                  <a:pt x="2527233" y="4546519"/>
                  <a:pt x="2540223" y="4544354"/>
                </a:cubicBezTo>
                <a:cubicBezTo>
                  <a:pt x="2566203" y="4540024"/>
                  <a:pt x="2564038" y="4563840"/>
                  <a:pt x="2581358" y="4574665"/>
                </a:cubicBezTo>
                <a:cubicBezTo>
                  <a:pt x="2605173" y="4589820"/>
                  <a:pt x="2631153" y="4535694"/>
                  <a:pt x="2641978" y="4520539"/>
                </a:cubicBezTo>
                <a:cubicBezTo>
                  <a:pt x="2648473" y="4509714"/>
                  <a:pt x="2652803" y="4494559"/>
                  <a:pt x="2665793" y="4490229"/>
                </a:cubicBezTo>
                <a:cubicBezTo>
                  <a:pt x="2670123" y="4490229"/>
                  <a:pt x="2678783" y="4440434"/>
                  <a:pt x="2680948" y="4433939"/>
                </a:cubicBezTo>
                <a:cubicBezTo>
                  <a:pt x="2685278" y="4416619"/>
                  <a:pt x="2717753" y="4425279"/>
                  <a:pt x="2726413" y="4433939"/>
                </a:cubicBezTo>
                <a:cubicBezTo>
                  <a:pt x="2743734" y="4449094"/>
                  <a:pt x="2758889" y="4451259"/>
                  <a:pt x="2782704" y="4442599"/>
                </a:cubicBezTo>
                <a:cubicBezTo>
                  <a:pt x="2802189" y="4436104"/>
                  <a:pt x="2821674" y="4425279"/>
                  <a:pt x="2841159" y="4416619"/>
                </a:cubicBezTo>
                <a:cubicBezTo>
                  <a:pt x="2867139" y="4405794"/>
                  <a:pt x="2880129" y="4399299"/>
                  <a:pt x="2899614" y="4381979"/>
                </a:cubicBezTo>
                <a:cubicBezTo>
                  <a:pt x="2910439" y="4373319"/>
                  <a:pt x="2903944" y="4334349"/>
                  <a:pt x="2901779" y="4321359"/>
                </a:cubicBezTo>
                <a:cubicBezTo>
                  <a:pt x="2899614" y="4310534"/>
                  <a:pt x="2888789" y="4304039"/>
                  <a:pt x="2888789" y="4293213"/>
                </a:cubicBezTo>
                <a:cubicBezTo>
                  <a:pt x="2886624" y="4273728"/>
                  <a:pt x="2903944" y="4278058"/>
                  <a:pt x="2914769" y="4269398"/>
                </a:cubicBezTo>
                <a:cubicBezTo>
                  <a:pt x="2925594" y="4262903"/>
                  <a:pt x="2936419" y="4256408"/>
                  <a:pt x="2947244" y="4249913"/>
                </a:cubicBezTo>
                <a:cubicBezTo>
                  <a:pt x="2958069" y="4243418"/>
                  <a:pt x="2964564" y="4230428"/>
                  <a:pt x="2975390" y="4223933"/>
                </a:cubicBezTo>
                <a:cubicBezTo>
                  <a:pt x="2997040" y="4213108"/>
                  <a:pt x="3023020" y="4215273"/>
                  <a:pt x="3044670" y="4200118"/>
                </a:cubicBezTo>
                <a:cubicBezTo>
                  <a:pt x="3066320" y="4187128"/>
                  <a:pt x="3103125" y="4163313"/>
                  <a:pt x="3103125" y="4135168"/>
                </a:cubicBezTo>
                <a:cubicBezTo>
                  <a:pt x="3105290" y="4100527"/>
                  <a:pt x="3109620" y="4083208"/>
                  <a:pt x="3142095" y="4065887"/>
                </a:cubicBezTo>
                <a:cubicBezTo>
                  <a:pt x="3170240" y="4050732"/>
                  <a:pt x="3204881" y="4044237"/>
                  <a:pt x="3230861" y="4026917"/>
                </a:cubicBezTo>
                <a:cubicBezTo>
                  <a:pt x="3259006" y="4007432"/>
                  <a:pt x="3271996" y="3968462"/>
                  <a:pt x="3293646" y="3942482"/>
                </a:cubicBezTo>
                <a:cubicBezTo>
                  <a:pt x="3304471" y="3929492"/>
                  <a:pt x="3313131" y="3916502"/>
                  <a:pt x="3326121" y="3907842"/>
                </a:cubicBezTo>
                <a:cubicBezTo>
                  <a:pt x="3336946" y="3901347"/>
                  <a:pt x="3349936" y="3892687"/>
                  <a:pt x="3349936" y="3877532"/>
                </a:cubicBezTo>
                <a:cubicBezTo>
                  <a:pt x="3347771" y="3845057"/>
                  <a:pt x="3380246" y="3845057"/>
                  <a:pt x="3391071" y="3816911"/>
                </a:cubicBezTo>
                <a:cubicBezTo>
                  <a:pt x="3397566" y="3797426"/>
                  <a:pt x="3425712" y="3790931"/>
                  <a:pt x="3440867" y="3775776"/>
                </a:cubicBezTo>
                <a:cubicBezTo>
                  <a:pt x="3445196" y="3771446"/>
                  <a:pt x="3453857" y="3771446"/>
                  <a:pt x="3456022" y="3767116"/>
                </a:cubicBezTo>
                <a:cubicBezTo>
                  <a:pt x="3458187" y="3764951"/>
                  <a:pt x="3471177" y="3732476"/>
                  <a:pt x="3469012" y="3732476"/>
                </a:cubicBezTo>
                <a:cubicBezTo>
                  <a:pt x="3477672" y="3734641"/>
                  <a:pt x="3482002" y="3743301"/>
                  <a:pt x="3492827" y="3743301"/>
                </a:cubicBezTo>
                <a:cubicBezTo>
                  <a:pt x="3501487" y="3743301"/>
                  <a:pt x="3510147" y="3734641"/>
                  <a:pt x="3518807" y="3732476"/>
                </a:cubicBezTo>
                <a:cubicBezTo>
                  <a:pt x="3533962" y="3728146"/>
                  <a:pt x="3544787" y="3712991"/>
                  <a:pt x="3559942" y="3706496"/>
                </a:cubicBezTo>
                <a:cubicBezTo>
                  <a:pt x="3596747" y="3691341"/>
                  <a:pt x="3648708" y="3682681"/>
                  <a:pt x="3674688" y="3650206"/>
                </a:cubicBezTo>
                <a:cubicBezTo>
                  <a:pt x="3700668" y="3617731"/>
                  <a:pt x="3750463" y="3593915"/>
                  <a:pt x="3739638" y="3544120"/>
                </a:cubicBezTo>
                <a:cubicBezTo>
                  <a:pt x="3737473" y="3533295"/>
                  <a:pt x="3759123" y="3520305"/>
                  <a:pt x="3765618" y="3513810"/>
                </a:cubicBezTo>
                <a:cubicBezTo>
                  <a:pt x="3778608" y="3498655"/>
                  <a:pt x="3782938" y="3472675"/>
                  <a:pt x="3778608" y="3453190"/>
                </a:cubicBezTo>
                <a:cubicBezTo>
                  <a:pt x="3776443" y="3429374"/>
                  <a:pt x="3754793" y="3425045"/>
                  <a:pt x="3743968" y="3407724"/>
                </a:cubicBezTo>
                <a:cubicBezTo>
                  <a:pt x="3735308" y="3392569"/>
                  <a:pt x="3756958" y="3370919"/>
                  <a:pt x="3767783" y="3360094"/>
                </a:cubicBezTo>
                <a:cubicBezTo>
                  <a:pt x="3782938" y="3344939"/>
                  <a:pt x="3813248" y="3353599"/>
                  <a:pt x="3828403" y="3336279"/>
                </a:cubicBezTo>
                <a:cubicBezTo>
                  <a:pt x="3839228" y="3323289"/>
                  <a:pt x="3869538" y="3327619"/>
                  <a:pt x="3886859" y="3323289"/>
                </a:cubicBezTo>
                <a:cubicBezTo>
                  <a:pt x="3899848" y="3321124"/>
                  <a:pt x="3917169" y="3323289"/>
                  <a:pt x="3921499" y="3305969"/>
                </a:cubicBezTo>
                <a:cubicBezTo>
                  <a:pt x="3925828" y="3286484"/>
                  <a:pt x="3925828" y="3286484"/>
                  <a:pt x="3945314" y="3279989"/>
                </a:cubicBezTo>
                <a:cubicBezTo>
                  <a:pt x="3956139" y="3275659"/>
                  <a:pt x="3945314" y="3241019"/>
                  <a:pt x="3958304" y="3241019"/>
                </a:cubicBezTo>
                <a:cubicBezTo>
                  <a:pt x="3969129" y="3241019"/>
                  <a:pt x="3964799" y="3277824"/>
                  <a:pt x="3969129" y="3284319"/>
                </a:cubicBezTo>
                <a:cubicBezTo>
                  <a:pt x="3971294" y="3288649"/>
                  <a:pt x="4008099" y="3275659"/>
                  <a:pt x="4014594" y="3275659"/>
                </a:cubicBezTo>
                <a:cubicBezTo>
                  <a:pt x="4036244" y="3275659"/>
                  <a:pt x="4042739" y="3266999"/>
                  <a:pt x="4053564" y="3249679"/>
                </a:cubicBezTo>
                <a:cubicBezTo>
                  <a:pt x="4057894" y="3243184"/>
                  <a:pt x="4070884" y="3247514"/>
                  <a:pt x="4086039" y="3249679"/>
                </a:cubicBezTo>
                <a:cubicBezTo>
                  <a:pt x="4105524" y="3254009"/>
                  <a:pt x="4127174" y="3260504"/>
                  <a:pt x="4135835" y="3241019"/>
                </a:cubicBezTo>
                <a:cubicBezTo>
                  <a:pt x="4148825" y="3206379"/>
                  <a:pt x="4146660" y="3178234"/>
                  <a:pt x="4127174" y="3147923"/>
                </a:cubicBezTo>
                <a:cubicBezTo>
                  <a:pt x="4122844" y="3139263"/>
                  <a:pt x="4116349" y="3117613"/>
                  <a:pt x="4114185" y="3106788"/>
                </a:cubicBezTo>
                <a:cubicBezTo>
                  <a:pt x="4112019" y="3089468"/>
                  <a:pt x="4109854" y="3087303"/>
                  <a:pt x="4101194" y="3069983"/>
                </a:cubicBezTo>
                <a:cubicBezTo>
                  <a:pt x="4092534" y="3054828"/>
                  <a:pt x="4103360" y="3037508"/>
                  <a:pt x="4101194" y="3020188"/>
                </a:cubicBezTo>
                <a:cubicBezTo>
                  <a:pt x="4096864" y="2994208"/>
                  <a:pt x="4092534" y="2992043"/>
                  <a:pt x="4105524" y="2968228"/>
                </a:cubicBezTo>
                <a:cubicBezTo>
                  <a:pt x="4116349" y="2950908"/>
                  <a:pt x="4099029" y="2931422"/>
                  <a:pt x="4083874" y="2927092"/>
                </a:cubicBezTo>
                <a:cubicBezTo>
                  <a:pt x="4064389" y="2920597"/>
                  <a:pt x="4062224" y="2929258"/>
                  <a:pt x="4064389" y="2903278"/>
                </a:cubicBezTo>
                <a:cubicBezTo>
                  <a:pt x="4066554" y="2881627"/>
                  <a:pt x="4060059" y="2866472"/>
                  <a:pt x="4040574" y="2855647"/>
                </a:cubicBezTo>
                <a:cubicBezTo>
                  <a:pt x="4021089" y="2842657"/>
                  <a:pt x="4018924" y="2825337"/>
                  <a:pt x="4034079" y="2808017"/>
                </a:cubicBezTo>
                <a:cubicBezTo>
                  <a:pt x="4049234" y="2790697"/>
                  <a:pt x="4047069" y="2779872"/>
                  <a:pt x="4047069" y="2758222"/>
                </a:cubicBezTo>
                <a:cubicBezTo>
                  <a:pt x="4047069" y="2743067"/>
                  <a:pt x="4053564" y="2721417"/>
                  <a:pt x="4047069" y="2706262"/>
                </a:cubicBezTo>
                <a:cubicBezTo>
                  <a:pt x="4040574" y="2688941"/>
                  <a:pt x="4018924" y="2691107"/>
                  <a:pt x="3999439" y="2693272"/>
                </a:cubicBezTo>
                <a:cubicBezTo>
                  <a:pt x="3984284" y="2695437"/>
                  <a:pt x="3969129" y="2695437"/>
                  <a:pt x="3958304" y="2688941"/>
                </a:cubicBezTo>
                <a:cubicBezTo>
                  <a:pt x="3940984" y="2673786"/>
                  <a:pt x="3904178" y="2621826"/>
                  <a:pt x="3945314" y="2615331"/>
                </a:cubicBezTo>
                <a:cubicBezTo>
                  <a:pt x="3969129" y="2613166"/>
                  <a:pt x="3973459" y="2593681"/>
                  <a:pt x="3975624" y="2574196"/>
                </a:cubicBezTo>
                <a:cubicBezTo>
                  <a:pt x="3977789" y="2550381"/>
                  <a:pt x="3986449" y="2556876"/>
                  <a:pt x="4001604" y="2546051"/>
                </a:cubicBezTo>
                <a:cubicBezTo>
                  <a:pt x="4021089" y="2533061"/>
                  <a:pt x="4092534" y="2550381"/>
                  <a:pt x="4081709" y="2504916"/>
                </a:cubicBezTo>
                <a:cubicBezTo>
                  <a:pt x="4077379" y="2481101"/>
                  <a:pt x="4079544" y="2474606"/>
                  <a:pt x="4053564" y="2468111"/>
                </a:cubicBezTo>
                <a:cubicBezTo>
                  <a:pt x="4034079" y="2463781"/>
                  <a:pt x="4047069" y="2437800"/>
                  <a:pt x="4027584" y="2429140"/>
                </a:cubicBezTo>
                <a:cubicBezTo>
                  <a:pt x="4021089" y="2426975"/>
                  <a:pt x="4014594" y="2429140"/>
                  <a:pt x="4005934" y="2431305"/>
                </a:cubicBezTo>
                <a:cubicBezTo>
                  <a:pt x="3995109" y="2435635"/>
                  <a:pt x="3986449" y="2437800"/>
                  <a:pt x="3979954" y="2429140"/>
                </a:cubicBezTo>
                <a:cubicBezTo>
                  <a:pt x="3971294" y="2413985"/>
                  <a:pt x="3956139" y="2407490"/>
                  <a:pt x="3945314" y="2394500"/>
                </a:cubicBezTo>
                <a:cubicBezTo>
                  <a:pt x="3938819" y="2385840"/>
                  <a:pt x="3927994" y="2385840"/>
                  <a:pt x="3919334" y="2381510"/>
                </a:cubicBezTo>
                <a:cubicBezTo>
                  <a:pt x="3902014" y="2375015"/>
                  <a:pt x="3919334" y="2349035"/>
                  <a:pt x="3919334" y="2340375"/>
                </a:cubicBezTo>
                <a:cubicBezTo>
                  <a:pt x="3921499" y="2314395"/>
                  <a:pt x="3943149" y="2312230"/>
                  <a:pt x="3956139" y="2294910"/>
                </a:cubicBezTo>
                <a:cubicBezTo>
                  <a:pt x="3966964" y="2281920"/>
                  <a:pt x="3979954" y="2318725"/>
                  <a:pt x="3984284" y="2325220"/>
                </a:cubicBezTo>
                <a:cubicBezTo>
                  <a:pt x="3992944" y="2338210"/>
                  <a:pt x="4012429" y="2355530"/>
                  <a:pt x="4027584" y="2342540"/>
                </a:cubicBezTo>
                <a:cubicBezTo>
                  <a:pt x="4038409" y="2333880"/>
                  <a:pt x="4027584" y="2312230"/>
                  <a:pt x="4038409" y="2307900"/>
                </a:cubicBezTo>
                <a:cubicBezTo>
                  <a:pt x="4055729" y="2299240"/>
                  <a:pt x="4081709" y="2329550"/>
                  <a:pt x="4090369" y="2338210"/>
                </a:cubicBezTo>
                <a:cubicBezTo>
                  <a:pt x="4103360" y="2351200"/>
                  <a:pt x="4112019" y="2351200"/>
                  <a:pt x="4125010" y="2357695"/>
                </a:cubicBezTo>
                <a:cubicBezTo>
                  <a:pt x="4144495" y="2368520"/>
                  <a:pt x="4161815" y="2357695"/>
                  <a:pt x="4179135" y="2344705"/>
                </a:cubicBezTo>
                <a:cubicBezTo>
                  <a:pt x="4202950" y="2327385"/>
                  <a:pt x="4194290" y="2364190"/>
                  <a:pt x="4187795" y="2372850"/>
                </a:cubicBezTo>
                <a:cubicBezTo>
                  <a:pt x="4176970" y="2392335"/>
                  <a:pt x="4185630" y="2405325"/>
                  <a:pt x="4200785" y="2416150"/>
                </a:cubicBezTo>
                <a:cubicBezTo>
                  <a:pt x="4202950" y="2418315"/>
                  <a:pt x="4187795" y="2463781"/>
                  <a:pt x="4185630" y="2472441"/>
                </a:cubicBezTo>
                <a:cubicBezTo>
                  <a:pt x="4183465" y="2494091"/>
                  <a:pt x="4198620" y="2500586"/>
                  <a:pt x="4215940" y="2504916"/>
                </a:cubicBezTo>
                <a:cubicBezTo>
                  <a:pt x="4231095" y="2509246"/>
                  <a:pt x="4252745" y="2515741"/>
                  <a:pt x="4267900" y="2517906"/>
                </a:cubicBezTo>
                <a:cubicBezTo>
                  <a:pt x="4289550" y="2520071"/>
                  <a:pt x="4300375" y="2520071"/>
                  <a:pt x="4322025" y="2526566"/>
                </a:cubicBezTo>
                <a:cubicBezTo>
                  <a:pt x="4339346" y="2533061"/>
                  <a:pt x="4350171" y="2526566"/>
                  <a:pt x="4360996" y="2520071"/>
                </a:cubicBezTo>
                <a:cubicBezTo>
                  <a:pt x="4371821" y="2513576"/>
                  <a:pt x="4382646" y="2509246"/>
                  <a:pt x="4395636" y="2511411"/>
                </a:cubicBezTo>
                <a:cubicBezTo>
                  <a:pt x="4423781" y="2520071"/>
                  <a:pt x="4432441" y="2511411"/>
                  <a:pt x="4458421" y="2507081"/>
                </a:cubicBezTo>
                <a:cubicBezTo>
                  <a:pt x="4469246" y="2504916"/>
                  <a:pt x="4480071" y="2507081"/>
                  <a:pt x="4490896" y="2509246"/>
                </a:cubicBezTo>
                <a:cubicBezTo>
                  <a:pt x="4501721" y="2511411"/>
                  <a:pt x="4512546" y="2513576"/>
                  <a:pt x="4523371" y="2511411"/>
                </a:cubicBezTo>
                <a:cubicBezTo>
                  <a:pt x="4534196" y="2509246"/>
                  <a:pt x="4542856" y="2511411"/>
                  <a:pt x="4549351" y="2511411"/>
                </a:cubicBezTo>
                <a:cubicBezTo>
                  <a:pt x="4562342" y="2513576"/>
                  <a:pt x="4573167" y="2515741"/>
                  <a:pt x="4588322" y="2507081"/>
                </a:cubicBezTo>
                <a:cubicBezTo>
                  <a:pt x="4609972" y="2496256"/>
                  <a:pt x="4635952" y="2494091"/>
                  <a:pt x="4653272" y="2513576"/>
                </a:cubicBezTo>
                <a:cubicBezTo>
                  <a:pt x="4648942" y="2517906"/>
                  <a:pt x="4642447" y="2524401"/>
                  <a:pt x="4640282" y="2528731"/>
                </a:cubicBezTo>
                <a:cubicBezTo>
                  <a:pt x="4635952" y="2539556"/>
                  <a:pt x="4646777" y="2543886"/>
                  <a:pt x="4646777" y="2554711"/>
                </a:cubicBezTo>
                <a:cubicBezTo>
                  <a:pt x="4646777" y="2563371"/>
                  <a:pt x="4642447" y="2565536"/>
                  <a:pt x="4638117" y="2574196"/>
                </a:cubicBezTo>
                <a:cubicBezTo>
                  <a:pt x="4633787" y="2582856"/>
                  <a:pt x="4638117" y="2593681"/>
                  <a:pt x="4633787" y="2604506"/>
                </a:cubicBezTo>
                <a:cubicBezTo>
                  <a:pt x="4631622" y="2613166"/>
                  <a:pt x="4618632" y="2615331"/>
                  <a:pt x="4612137" y="2617496"/>
                </a:cubicBezTo>
                <a:cubicBezTo>
                  <a:pt x="4590487" y="2619661"/>
                  <a:pt x="4601312" y="2645641"/>
                  <a:pt x="4599147" y="2660796"/>
                </a:cubicBezTo>
                <a:cubicBezTo>
                  <a:pt x="4562342" y="2645641"/>
                  <a:pt x="4540691" y="2688941"/>
                  <a:pt x="4510381" y="2699766"/>
                </a:cubicBezTo>
                <a:cubicBezTo>
                  <a:pt x="4475741" y="2712757"/>
                  <a:pt x="4464916" y="2758222"/>
                  <a:pt x="4460586" y="2792862"/>
                </a:cubicBezTo>
                <a:cubicBezTo>
                  <a:pt x="4456256" y="2838327"/>
                  <a:pt x="4501721" y="2870802"/>
                  <a:pt x="4495226" y="2911937"/>
                </a:cubicBezTo>
                <a:cubicBezTo>
                  <a:pt x="4493061" y="2918433"/>
                  <a:pt x="4490896" y="2970393"/>
                  <a:pt x="4508216" y="2961733"/>
                </a:cubicBezTo>
                <a:cubicBezTo>
                  <a:pt x="4525536" y="2953072"/>
                  <a:pt x="4527701" y="2966063"/>
                  <a:pt x="4540691" y="2946578"/>
                </a:cubicBezTo>
                <a:cubicBezTo>
                  <a:pt x="4525536" y="2968228"/>
                  <a:pt x="4575331" y="2985548"/>
                  <a:pt x="4590487" y="2976888"/>
                </a:cubicBezTo>
                <a:cubicBezTo>
                  <a:pt x="4599147" y="2972558"/>
                  <a:pt x="4616467" y="2963898"/>
                  <a:pt x="4622962" y="2955238"/>
                </a:cubicBezTo>
                <a:cubicBezTo>
                  <a:pt x="4629457" y="2946578"/>
                  <a:pt x="4622962" y="2929258"/>
                  <a:pt x="4622962" y="2918433"/>
                </a:cubicBezTo>
                <a:cubicBezTo>
                  <a:pt x="4622962" y="2903278"/>
                  <a:pt x="4620797" y="2885957"/>
                  <a:pt x="4627292" y="2870802"/>
                </a:cubicBezTo>
                <a:cubicBezTo>
                  <a:pt x="4633787" y="2859977"/>
                  <a:pt x="4642447" y="2853482"/>
                  <a:pt x="4642447" y="2840492"/>
                </a:cubicBezTo>
                <a:cubicBezTo>
                  <a:pt x="4644612" y="2829667"/>
                  <a:pt x="4640282" y="2821007"/>
                  <a:pt x="4646777" y="2812347"/>
                </a:cubicBezTo>
                <a:cubicBezTo>
                  <a:pt x="4661932" y="2784202"/>
                  <a:pt x="4657602" y="2812347"/>
                  <a:pt x="4668427" y="2818842"/>
                </a:cubicBezTo>
                <a:cubicBezTo>
                  <a:pt x="4692242" y="2831832"/>
                  <a:pt x="4683582" y="2840492"/>
                  <a:pt x="4683582" y="2866472"/>
                </a:cubicBezTo>
                <a:cubicBezTo>
                  <a:pt x="4683582" y="2883792"/>
                  <a:pt x="4703067" y="2890287"/>
                  <a:pt x="4709562" y="2905442"/>
                </a:cubicBezTo>
                <a:cubicBezTo>
                  <a:pt x="4716057" y="2918433"/>
                  <a:pt x="4705232" y="2944413"/>
                  <a:pt x="4700902" y="2955238"/>
                </a:cubicBezTo>
                <a:cubicBezTo>
                  <a:pt x="4690077" y="2976888"/>
                  <a:pt x="4709562" y="2985548"/>
                  <a:pt x="4722552" y="2998538"/>
                </a:cubicBezTo>
                <a:cubicBezTo>
                  <a:pt x="4742037" y="3020188"/>
                  <a:pt x="4731212" y="3028848"/>
                  <a:pt x="4733377" y="3052663"/>
                </a:cubicBezTo>
                <a:cubicBezTo>
                  <a:pt x="4733377" y="3063488"/>
                  <a:pt x="4742037" y="3067818"/>
                  <a:pt x="4742037" y="3076478"/>
                </a:cubicBezTo>
                <a:cubicBezTo>
                  <a:pt x="4742037" y="3087303"/>
                  <a:pt x="4737707" y="3095963"/>
                  <a:pt x="4737707" y="3106788"/>
                </a:cubicBezTo>
                <a:cubicBezTo>
                  <a:pt x="4739872" y="3121943"/>
                  <a:pt x="4752862" y="3137098"/>
                  <a:pt x="4755027" y="3156584"/>
                </a:cubicBezTo>
                <a:cubicBezTo>
                  <a:pt x="4757192" y="3178234"/>
                  <a:pt x="4748532" y="3189059"/>
                  <a:pt x="4765852" y="3206379"/>
                </a:cubicBezTo>
                <a:cubicBezTo>
                  <a:pt x="4785338" y="3225864"/>
                  <a:pt x="4789668" y="3202049"/>
                  <a:pt x="4796163" y="3189059"/>
                </a:cubicBezTo>
                <a:cubicBezTo>
                  <a:pt x="4796163" y="3189059"/>
                  <a:pt x="4830803" y="3206379"/>
                  <a:pt x="4837298" y="3208544"/>
                </a:cubicBezTo>
                <a:cubicBezTo>
                  <a:pt x="4858948" y="3212874"/>
                  <a:pt x="4856783" y="3180398"/>
                  <a:pt x="4861113" y="3167409"/>
                </a:cubicBezTo>
                <a:cubicBezTo>
                  <a:pt x="4865443" y="3154418"/>
                  <a:pt x="4878433" y="3141429"/>
                  <a:pt x="4884928" y="3128438"/>
                </a:cubicBezTo>
                <a:cubicBezTo>
                  <a:pt x="4895753" y="3104623"/>
                  <a:pt x="4876268" y="3093798"/>
                  <a:pt x="4880598" y="3074313"/>
                </a:cubicBezTo>
                <a:cubicBezTo>
                  <a:pt x="4884928" y="3037508"/>
                  <a:pt x="4871938" y="3005033"/>
                  <a:pt x="4865443" y="2970393"/>
                </a:cubicBezTo>
                <a:cubicBezTo>
                  <a:pt x="4863278" y="2955238"/>
                  <a:pt x="4858948" y="2933588"/>
                  <a:pt x="4882763" y="2931422"/>
                </a:cubicBezTo>
                <a:cubicBezTo>
                  <a:pt x="4908743" y="2929258"/>
                  <a:pt x="4910908" y="2916267"/>
                  <a:pt x="4917403" y="2890287"/>
                </a:cubicBezTo>
                <a:cubicBezTo>
                  <a:pt x="4923898" y="2868637"/>
                  <a:pt x="4902248" y="2857812"/>
                  <a:pt x="4904413" y="2838327"/>
                </a:cubicBezTo>
                <a:cubicBezTo>
                  <a:pt x="4906578" y="2816677"/>
                  <a:pt x="4923898" y="2812347"/>
                  <a:pt x="4919568" y="2786367"/>
                </a:cubicBezTo>
                <a:cubicBezTo>
                  <a:pt x="4915238" y="2766882"/>
                  <a:pt x="4904413" y="2740902"/>
                  <a:pt x="4915238" y="2721417"/>
                </a:cubicBezTo>
                <a:cubicBezTo>
                  <a:pt x="4923898" y="2704097"/>
                  <a:pt x="4934723" y="2712757"/>
                  <a:pt x="4945548" y="2721417"/>
                </a:cubicBezTo>
                <a:cubicBezTo>
                  <a:pt x="4952043" y="2725747"/>
                  <a:pt x="4958538" y="2730077"/>
                  <a:pt x="4965033" y="2730077"/>
                </a:cubicBezTo>
                <a:cubicBezTo>
                  <a:pt x="4973693" y="2730077"/>
                  <a:pt x="4973693" y="2721417"/>
                  <a:pt x="4980188" y="2719252"/>
                </a:cubicBezTo>
                <a:cubicBezTo>
                  <a:pt x="4988848" y="2717087"/>
                  <a:pt x="4999673" y="2723582"/>
                  <a:pt x="5008333" y="2723582"/>
                </a:cubicBezTo>
                <a:cubicBezTo>
                  <a:pt x="5023489" y="2725747"/>
                  <a:pt x="5045139" y="2721417"/>
                  <a:pt x="5053799" y="2706262"/>
                </a:cubicBezTo>
                <a:cubicBezTo>
                  <a:pt x="5060294" y="2693272"/>
                  <a:pt x="5049469" y="2680282"/>
                  <a:pt x="5051633" y="2667291"/>
                </a:cubicBezTo>
                <a:cubicBezTo>
                  <a:pt x="5053799" y="2654301"/>
                  <a:pt x="5058129" y="2621826"/>
                  <a:pt x="5064624" y="2611001"/>
                </a:cubicBezTo>
                <a:cubicBezTo>
                  <a:pt x="5068954" y="2602341"/>
                  <a:pt x="5081944" y="2602341"/>
                  <a:pt x="5086274" y="2593681"/>
                </a:cubicBezTo>
                <a:cubicBezTo>
                  <a:pt x="5092769" y="2585021"/>
                  <a:pt x="5088439" y="2572031"/>
                  <a:pt x="5090604" y="2563371"/>
                </a:cubicBezTo>
                <a:cubicBezTo>
                  <a:pt x="5094934" y="2543886"/>
                  <a:pt x="5114419" y="2530896"/>
                  <a:pt x="5118749" y="2509246"/>
                </a:cubicBezTo>
                <a:cubicBezTo>
                  <a:pt x="5120914" y="2489761"/>
                  <a:pt x="5120914" y="2470276"/>
                  <a:pt x="5123079" y="2448625"/>
                </a:cubicBezTo>
                <a:cubicBezTo>
                  <a:pt x="5125244" y="2437800"/>
                  <a:pt x="5092769" y="2431305"/>
                  <a:pt x="5090604" y="2416150"/>
                </a:cubicBezTo>
                <a:cubicBezTo>
                  <a:pt x="5088439" y="2400995"/>
                  <a:pt x="5120914" y="2377180"/>
                  <a:pt x="5129574" y="2368520"/>
                </a:cubicBezTo>
                <a:cubicBezTo>
                  <a:pt x="5144729" y="2355530"/>
                  <a:pt x="5146894" y="2333880"/>
                  <a:pt x="5157719" y="2318725"/>
                </a:cubicBezTo>
                <a:cubicBezTo>
                  <a:pt x="5170709" y="2301405"/>
                  <a:pt x="5164214" y="2275425"/>
                  <a:pt x="5170709" y="2255940"/>
                </a:cubicBezTo>
                <a:cubicBezTo>
                  <a:pt x="5179369" y="2229960"/>
                  <a:pt x="5170709" y="2208309"/>
                  <a:pt x="5164214" y="2182329"/>
                </a:cubicBezTo>
                <a:cubicBezTo>
                  <a:pt x="5159884" y="2167174"/>
                  <a:pt x="5144729" y="2139029"/>
                  <a:pt x="5164214" y="2128204"/>
                </a:cubicBezTo>
                <a:cubicBezTo>
                  <a:pt x="5177204" y="2119544"/>
                  <a:pt x="5194524" y="2126039"/>
                  <a:pt x="5207514" y="2115214"/>
                </a:cubicBezTo>
                <a:cubicBezTo>
                  <a:pt x="5222669" y="2104389"/>
                  <a:pt x="5231329" y="2087069"/>
                  <a:pt x="5237824" y="2069749"/>
                </a:cubicBezTo>
                <a:cubicBezTo>
                  <a:pt x="5248649" y="2048099"/>
                  <a:pt x="5257309" y="2037274"/>
                  <a:pt x="5276795" y="2022119"/>
                </a:cubicBezTo>
                <a:cubicBezTo>
                  <a:pt x="5291950" y="2009129"/>
                  <a:pt x="5296280" y="1987479"/>
                  <a:pt x="5311435" y="1974488"/>
                </a:cubicBezTo>
                <a:cubicBezTo>
                  <a:pt x="5324425" y="1963663"/>
                  <a:pt x="5337415" y="1965828"/>
                  <a:pt x="5352570" y="1952838"/>
                </a:cubicBezTo>
                <a:cubicBezTo>
                  <a:pt x="5359065" y="1948508"/>
                  <a:pt x="5363395" y="1948508"/>
                  <a:pt x="5369890" y="1948508"/>
                </a:cubicBezTo>
                <a:cubicBezTo>
                  <a:pt x="5374220" y="1948508"/>
                  <a:pt x="5380715" y="1948508"/>
                  <a:pt x="5387210" y="1946343"/>
                </a:cubicBezTo>
                <a:cubicBezTo>
                  <a:pt x="5411025" y="1933353"/>
                  <a:pt x="5417520" y="1929023"/>
                  <a:pt x="5434840" y="1950673"/>
                </a:cubicBezTo>
                <a:cubicBezTo>
                  <a:pt x="5447830" y="1967993"/>
                  <a:pt x="5460820" y="1974488"/>
                  <a:pt x="5480305" y="1976653"/>
                </a:cubicBezTo>
                <a:cubicBezTo>
                  <a:pt x="5504121" y="1978818"/>
                  <a:pt x="5504121" y="1978818"/>
                  <a:pt x="5506285" y="1955003"/>
                </a:cubicBezTo>
                <a:cubicBezTo>
                  <a:pt x="5508451" y="1924693"/>
                  <a:pt x="5458655" y="1913868"/>
                  <a:pt x="5452160" y="1881393"/>
                </a:cubicBezTo>
                <a:cubicBezTo>
                  <a:pt x="5445665" y="1853248"/>
                  <a:pt x="5460820" y="1855413"/>
                  <a:pt x="5478141" y="1844588"/>
                </a:cubicBezTo>
                <a:cubicBezTo>
                  <a:pt x="5493296" y="1835928"/>
                  <a:pt x="5504121" y="1816443"/>
                  <a:pt x="5514946" y="1803453"/>
                </a:cubicBezTo>
                <a:cubicBezTo>
                  <a:pt x="5530101" y="1788298"/>
                  <a:pt x="5536596" y="1781803"/>
                  <a:pt x="5523606" y="1762318"/>
                </a:cubicBezTo>
                <a:cubicBezTo>
                  <a:pt x="5519276" y="1757987"/>
                  <a:pt x="5510616" y="1753657"/>
                  <a:pt x="5508451" y="1747162"/>
                </a:cubicBezTo>
                <a:cubicBezTo>
                  <a:pt x="5506285" y="1738502"/>
                  <a:pt x="5521441" y="1727677"/>
                  <a:pt x="5517111" y="1719017"/>
                </a:cubicBezTo>
                <a:cubicBezTo>
                  <a:pt x="5514946" y="1714687"/>
                  <a:pt x="5488966" y="1712522"/>
                  <a:pt x="5482471" y="1710357"/>
                </a:cubicBezTo>
                <a:cubicBezTo>
                  <a:pt x="5467316" y="1703862"/>
                  <a:pt x="5452160" y="1699532"/>
                  <a:pt x="5439170" y="1710357"/>
                </a:cubicBezTo>
                <a:cubicBezTo>
                  <a:pt x="5421850" y="1721182"/>
                  <a:pt x="5404530" y="1695202"/>
                  <a:pt x="5389375" y="1690872"/>
                </a:cubicBezTo>
                <a:cubicBezTo>
                  <a:pt x="5374220" y="1686542"/>
                  <a:pt x="5350405" y="1703862"/>
                  <a:pt x="5335250" y="1708192"/>
                </a:cubicBezTo>
                <a:cubicBezTo>
                  <a:pt x="5311435" y="1714687"/>
                  <a:pt x="5326590" y="1690872"/>
                  <a:pt x="5335250" y="1684377"/>
                </a:cubicBezTo>
                <a:cubicBezTo>
                  <a:pt x="5348240" y="1671387"/>
                  <a:pt x="5361230" y="1658397"/>
                  <a:pt x="5369890" y="1643242"/>
                </a:cubicBezTo>
                <a:cubicBezTo>
                  <a:pt x="5376385" y="1632417"/>
                  <a:pt x="5380715" y="1615097"/>
                  <a:pt x="5363395" y="1612932"/>
                </a:cubicBezTo>
                <a:cubicBezTo>
                  <a:pt x="5346075" y="1610767"/>
                  <a:pt x="5350405" y="1589117"/>
                  <a:pt x="5348240" y="1573962"/>
                </a:cubicBezTo>
                <a:cubicBezTo>
                  <a:pt x="5346075" y="1560972"/>
                  <a:pt x="5313600" y="1563137"/>
                  <a:pt x="5313600" y="1578292"/>
                </a:cubicBezTo>
                <a:cubicBezTo>
                  <a:pt x="5313600" y="1586952"/>
                  <a:pt x="5317930" y="1589117"/>
                  <a:pt x="5309270" y="1595612"/>
                </a:cubicBezTo>
                <a:cubicBezTo>
                  <a:pt x="5304940" y="1597777"/>
                  <a:pt x="5289785" y="1599942"/>
                  <a:pt x="5291950" y="1589117"/>
                </a:cubicBezTo>
                <a:cubicBezTo>
                  <a:pt x="5294115" y="1567467"/>
                  <a:pt x="5298445" y="1567467"/>
                  <a:pt x="5315765" y="1552312"/>
                </a:cubicBezTo>
                <a:cubicBezTo>
                  <a:pt x="5330920" y="1537157"/>
                  <a:pt x="5326590" y="1517671"/>
                  <a:pt x="5304940" y="1515506"/>
                </a:cubicBezTo>
                <a:cubicBezTo>
                  <a:pt x="5285455" y="1513341"/>
                  <a:pt x="5294115" y="1515506"/>
                  <a:pt x="5283290" y="1502516"/>
                </a:cubicBezTo>
                <a:cubicBezTo>
                  <a:pt x="5263804" y="1476536"/>
                  <a:pt x="5250815" y="1485196"/>
                  <a:pt x="5231329" y="1500351"/>
                </a:cubicBezTo>
                <a:cubicBezTo>
                  <a:pt x="5214009" y="1513341"/>
                  <a:pt x="5196689" y="1528496"/>
                  <a:pt x="5181534" y="1543652"/>
                </a:cubicBezTo>
                <a:cubicBezTo>
                  <a:pt x="5172874" y="1554477"/>
                  <a:pt x="5170709" y="1584787"/>
                  <a:pt x="5155554" y="1586952"/>
                </a:cubicBezTo>
                <a:cubicBezTo>
                  <a:pt x="5129574" y="1591282"/>
                  <a:pt x="5123079" y="1582622"/>
                  <a:pt x="5103594" y="1571797"/>
                </a:cubicBezTo>
                <a:cubicBezTo>
                  <a:pt x="5097099" y="1567467"/>
                  <a:pt x="5090604" y="1569632"/>
                  <a:pt x="5084109" y="1569632"/>
                </a:cubicBezTo>
                <a:cubicBezTo>
                  <a:pt x="5077614" y="1569632"/>
                  <a:pt x="5068954" y="1569632"/>
                  <a:pt x="5060294" y="1565302"/>
                </a:cubicBezTo>
                <a:cubicBezTo>
                  <a:pt x="5049469" y="1558807"/>
                  <a:pt x="5025653" y="1554477"/>
                  <a:pt x="5023489" y="1539322"/>
                </a:cubicBezTo>
                <a:cubicBezTo>
                  <a:pt x="5021323" y="1513341"/>
                  <a:pt x="4999673" y="1550147"/>
                  <a:pt x="4995343" y="1556642"/>
                </a:cubicBezTo>
                <a:cubicBezTo>
                  <a:pt x="4984518" y="1571797"/>
                  <a:pt x="4967198" y="1576127"/>
                  <a:pt x="4952043" y="1586952"/>
                </a:cubicBezTo>
                <a:cubicBezTo>
                  <a:pt x="4941218" y="1595612"/>
                  <a:pt x="4945548" y="1617262"/>
                  <a:pt x="4936888" y="1628087"/>
                </a:cubicBezTo>
                <a:cubicBezTo>
                  <a:pt x="4923898" y="1645407"/>
                  <a:pt x="4910908" y="1658397"/>
                  <a:pt x="4900083" y="1677882"/>
                </a:cubicBezTo>
                <a:cubicBezTo>
                  <a:pt x="4893588" y="1688707"/>
                  <a:pt x="4863278" y="1688707"/>
                  <a:pt x="4852453" y="1690872"/>
                </a:cubicBezTo>
                <a:cubicBezTo>
                  <a:pt x="4843793" y="1693037"/>
                  <a:pt x="4841628" y="1706027"/>
                  <a:pt x="4832968" y="1703862"/>
                </a:cubicBezTo>
                <a:cubicBezTo>
                  <a:pt x="4817813" y="1701697"/>
                  <a:pt x="4800493" y="1693037"/>
                  <a:pt x="4787502" y="1703862"/>
                </a:cubicBezTo>
                <a:cubicBezTo>
                  <a:pt x="4778843" y="1710357"/>
                  <a:pt x="4772347" y="1734172"/>
                  <a:pt x="4765852" y="1744997"/>
                </a:cubicBezTo>
                <a:cubicBezTo>
                  <a:pt x="4761522" y="1753657"/>
                  <a:pt x="4774513" y="1770978"/>
                  <a:pt x="4765852" y="1779638"/>
                </a:cubicBezTo>
                <a:cubicBezTo>
                  <a:pt x="4755027" y="1788298"/>
                  <a:pt x="4735542" y="1783968"/>
                  <a:pt x="4722552" y="1790463"/>
                </a:cubicBezTo>
                <a:cubicBezTo>
                  <a:pt x="4713892" y="1794793"/>
                  <a:pt x="4700902" y="1807783"/>
                  <a:pt x="4694407" y="1816443"/>
                </a:cubicBezTo>
                <a:cubicBezTo>
                  <a:pt x="4687912" y="1827268"/>
                  <a:pt x="4670592" y="1829433"/>
                  <a:pt x="4668427" y="1842423"/>
                </a:cubicBezTo>
                <a:cubicBezTo>
                  <a:pt x="4666262" y="1853248"/>
                  <a:pt x="4685747" y="1868403"/>
                  <a:pt x="4674922" y="1879228"/>
                </a:cubicBezTo>
                <a:cubicBezTo>
                  <a:pt x="4666262" y="1887888"/>
                  <a:pt x="4653272" y="1896548"/>
                  <a:pt x="4642447" y="1903043"/>
                </a:cubicBezTo>
                <a:cubicBezTo>
                  <a:pt x="4638117" y="1905208"/>
                  <a:pt x="4631622" y="1903043"/>
                  <a:pt x="4627292" y="1900878"/>
                </a:cubicBezTo>
                <a:cubicBezTo>
                  <a:pt x="4622962" y="1898713"/>
                  <a:pt x="4618632" y="1896548"/>
                  <a:pt x="4614302" y="1896548"/>
                </a:cubicBezTo>
                <a:cubicBezTo>
                  <a:pt x="4592652" y="1898713"/>
                  <a:pt x="4553681" y="1909538"/>
                  <a:pt x="4536362" y="1926858"/>
                </a:cubicBezTo>
                <a:cubicBezTo>
                  <a:pt x="4529866" y="1933353"/>
                  <a:pt x="4521206" y="1924693"/>
                  <a:pt x="4510381" y="1916033"/>
                </a:cubicBezTo>
                <a:cubicBezTo>
                  <a:pt x="4499556" y="1905208"/>
                  <a:pt x="4486566" y="1896548"/>
                  <a:pt x="4477906" y="1907373"/>
                </a:cubicBezTo>
                <a:cubicBezTo>
                  <a:pt x="4471411" y="1916033"/>
                  <a:pt x="4482236" y="1937683"/>
                  <a:pt x="4477906" y="1950673"/>
                </a:cubicBezTo>
                <a:cubicBezTo>
                  <a:pt x="4475741" y="1963663"/>
                  <a:pt x="4486566" y="1974488"/>
                  <a:pt x="4486566" y="1987479"/>
                </a:cubicBezTo>
                <a:cubicBezTo>
                  <a:pt x="4486566" y="1998304"/>
                  <a:pt x="4549351" y="2002634"/>
                  <a:pt x="4562342" y="2004799"/>
                </a:cubicBezTo>
                <a:cubicBezTo>
                  <a:pt x="4575331" y="2006963"/>
                  <a:pt x="4592652" y="2017789"/>
                  <a:pt x="4583992" y="2032944"/>
                </a:cubicBezTo>
                <a:cubicBezTo>
                  <a:pt x="4573167" y="2052429"/>
                  <a:pt x="4577497" y="2063254"/>
                  <a:pt x="4577497" y="2082739"/>
                </a:cubicBezTo>
                <a:cubicBezTo>
                  <a:pt x="4577497" y="2100059"/>
                  <a:pt x="4564506" y="2100059"/>
                  <a:pt x="4551517" y="2097894"/>
                </a:cubicBezTo>
                <a:cubicBezTo>
                  <a:pt x="4538526" y="2097894"/>
                  <a:pt x="4525536" y="2095729"/>
                  <a:pt x="4519041" y="2110884"/>
                </a:cubicBezTo>
                <a:cubicBezTo>
                  <a:pt x="4516876" y="2115214"/>
                  <a:pt x="4508216" y="2115214"/>
                  <a:pt x="4497391" y="2115214"/>
                </a:cubicBezTo>
                <a:cubicBezTo>
                  <a:pt x="4490896" y="2115214"/>
                  <a:pt x="4482236" y="2115214"/>
                  <a:pt x="4477906" y="2117379"/>
                </a:cubicBezTo>
                <a:cubicBezTo>
                  <a:pt x="4462751" y="2126039"/>
                  <a:pt x="4451926" y="2126039"/>
                  <a:pt x="4438936" y="2126039"/>
                </a:cubicBezTo>
                <a:cubicBezTo>
                  <a:pt x="4434606" y="2126039"/>
                  <a:pt x="4430276" y="2126039"/>
                  <a:pt x="4423781" y="2126039"/>
                </a:cubicBezTo>
                <a:cubicBezTo>
                  <a:pt x="4382646" y="2126039"/>
                  <a:pt x="4354501" y="2160679"/>
                  <a:pt x="4315530" y="2132534"/>
                </a:cubicBezTo>
                <a:cubicBezTo>
                  <a:pt x="4287385" y="2113049"/>
                  <a:pt x="4272230" y="2115214"/>
                  <a:pt x="4241920" y="2136864"/>
                </a:cubicBezTo>
                <a:cubicBezTo>
                  <a:pt x="4235425" y="2141194"/>
                  <a:pt x="4226765" y="2149854"/>
                  <a:pt x="4218105" y="2149854"/>
                </a:cubicBezTo>
                <a:cubicBezTo>
                  <a:pt x="4209445" y="2147689"/>
                  <a:pt x="4194290" y="2143359"/>
                  <a:pt x="4187795" y="2152019"/>
                </a:cubicBezTo>
                <a:cubicBezTo>
                  <a:pt x="4181300" y="2162844"/>
                  <a:pt x="4192125" y="2180164"/>
                  <a:pt x="4170475" y="2171504"/>
                </a:cubicBezTo>
                <a:cubicBezTo>
                  <a:pt x="4161815" y="2167174"/>
                  <a:pt x="4155320" y="2156349"/>
                  <a:pt x="4155320" y="2156349"/>
                </a:cubicBezTo>
                <a:cubicBezTo>
                  <a:pt x="4150990" y="2154184"/>
                  <a:pt x="4146660" y="2154184"/>
                  <a:pt x="4140165" y="2154184"/>
                </a:cubicBezTo>
                <a:cubicBezTo>
                  <a:pt x="4133670" y="2154184"/>
                  <a:pt x="4129340" y="2154184"/>
                  <a:pt x="4125010" y="2149854"/>
                </a:cubicBezTo>
                <a:cubicBezTo>
                  <a:pt x="4120679" y="2145524"/>
                  <a:pt x="4125010" y="2141194"/>
                  <a:pt x="4118515" y="2136864"/>
                </a:cubicBezTo>
                <a:cubicBezTo>
                  <a:pt x="4107689" y="2130369"/>
                  <a:pt x="4096864" y="2136864"/>
                  <a:pt x="4088204" y="2145524"/>
                </a:cubicBezTo>
                <a:cubicBezTo>
                  <a:pt x="4081709" y="2152019"/>
                  <a:pt x="4077379" y="2158514"/>
                  <a:pt x="4075214" y="2156349"/>
                </a:cubicBezTo>
                <a:cubicBezTo>
                  <a:pt x="4062224" y="2152019"/>
                  <a:pt x="4047069" y="2130369"/>
                  <a:pt x="4036244" y="2123874"/>
                </a:cubicBezTo>
                <a:cubicBezTo>
                  <a:pt x="4023254" y="2115214"/>
                  <a:pt x="4014594" y="2102224"/>
                  <a:pt x="4008099" y="2089234"/>
                </a:cubicBezTo>
                <a:cubicBezTo>
                  <a:pt x="4001604" y="2078409"/>
                  <a:pt x="4027584" y="2063254"/>
                  <a:pt x="4021089" y="2045934"/>
                </a:cubicBezTo>
                <a:cubicBezTo>
                  <a:pt x="4016759" y="2037274"/>
                  <a:pt x="4010264" y="2035109"/>
                  <a:pt x="4003769" y="2030779"/>
                </a:cubicBezTo>
                <a:cubicBezTo>
                  <a:pt x="3997274" y="2026449"/>
                  <a:pt x="4001604" y="2017789"/>
                  <a:pt x="3995109" y="2013459"/>
                </a:cubicBezTo>
                <a:cubicBezTo>
                  <a:pt x="3990779" y="2009129"/>
                  <a:pt x="4012429" y="1976653"/>
                  <a:pt x="4012429" y="1965828"/>
                </a:cubicBezTo>
                <a:cubicBezTo>
                  <a:pt x="4010264" y="1942013"/>
                  <a:pt x="4012429" y="1937683"/>
                  <a:pt x="3999439" y="1918198"/>
                </a:cubicBezTo>
                <a:cubicBezTo>
                  <a:pt x="3977789" y="1885723"/>
                  <a:pt x="3956139" y="1883558"/>
                  <a:pt x="3932324" y="1911703"/>
                </a:cubicBezTo>
                <a:cubicBezTo>
                  <a:pt x="3917169" y="1929023"/>
                  <a:pt x="3917169" y="1924693"/>
                  <a:pt x="3895518" y="1924693"/>
                </a:cubicBezTo>
                <a:cubicBezTo>
                  <a:pt x="3889023" y="1924693"/>
                  <a:pt x="3865208" y="1926858"/>
                  <a:pt x="3860878" y="1931188"/>
                </a:cubicBezTo>
                <a:cubicBezTo>
                  <a:pt x="3852218" y="1944178"/>
                  <a:pt x="3854383" y="1955003"/>
                  <a:pt x="3863043" y="1965828"/>
                </a:cubicBezTo>
                <a:cubicBezTo>
                  <a:pt x="3880363" y="1985313"/>
                  <a:pt x="3865208" y="1989644"/>
                  <a:pt x="3854383" y="2006963"/>
                </a:cubicBezTo>
                <a:cubicBezTo>
                  <a:pt x="3843558" y="2024284"/>
                  <a:pt x="3843558" y="2039439"/>
                  <a:pt x="3841393" y="2058924"/>
                </a:cubicBezTo>
                <a:cubicBezTo>
                  <a:pt x="3839228" y="2076244"/>
                  <a:pt x="3828403" y="2087069"/>
                  <a:pt x="3826238" y="2104389"/>
                </a:cubicBezTo>
                <a:cubicBezTo>
                  <a:pt x="3824073" y="2123874"/>
                  <a:pt x="3845723" y="2145524"/>
                  <a:pt x="3854383" y="2160679"/>
                </a:cubicBezTo>
                <a:cubicBezTo>
                  <a:pt x="3865208" y="2177999"/>
                  <a:pt x="3867373" y="2210474"/>
                  <a:pt x="3863043" y="2229960"/>
                </a:cubicBezTo>
                <a:cubicBezTo>
                  <a:pt x="3863043" y="2232125"/>
                  <a:pt x="3863043" y="2266765"/>
                  <a:pt x="3852218" y="2255940"/>
                </a:cubicBezTo>
                <a:cubicBezTo>
                  <a:pt x="3841393" y="2247280"/>
                  <a:pt x="3828403" y="2249445"/>
                  <a:pt x="3815413" y="2253775"/>
                </a:cubicBezTo>
                <a:cubicBezTo>
                  <a:pt x="3787268" y="2262435"/>
                  <a:pt x="3759123" y="2264600"/>
                  <a:pt x="3730978" y="2264600"/>
                </a:cubicBezTo>
                <a:cubicBezTo>
                  <a:pt x="3707163" y="2264600"/>
                  <a:pt x="3692008" y="2240785"/>
                  <a:pt x="3668193" y="2236455"/>
                </a:cubicBezTo>
                <a:cubicBezTo>
                  <a:pt x="3653038" y="2234290"/>
                  <a:pt x="3644377" y="2249445"/>
                  <a:pt x="3631387" y="2253775"/>
                </a:cubicBezTo>
                <a:cubicBezTo>
                  <a:pt x="3614067" y="2260270"/>
                  <a:pt x="3590252" y="2255940"/>
                  <a:pt x="3575097" y="2247280"/>
                </a:cubicBezTo>
                <a:cubicBezTo>
                  <a:pt x="3562107" y="2240785"/>
                  <a:pt x="3557777" y="2219135"/>
                  <a:pt x="3540457" y="2221299"/>
                </a:cubicBezTo>
                <a:cubicBezTo>
                  <a:pt x="3531797" y="2223464"/>
                  <a:pt x="3527467" y="2232125"/>
                  <a:pt x="3518807" y="2229960"/>
                </a:cubicBezTo>
                <a:cubicBezTo>
                  <a:pt x="3507982" y="2227795"/>
                  <a:pt x="3501487" y="2219135"/>
                  <a:pt x="3490662" y="2216970"/>
                </a:cubicBezTo>
                <a:cubicBezTo>
                  <a:pt x="3484167" y="2214805"/>
                  <a:pt x="3477672" y="2216970"/>
                  <a:pt x="3473342" y="2219135"/>
                </a:cubicBezTo>
                <a:cubicBezTo>
                  <a:pt x="3464682" y="2221299"/>
                  <a:pt x="3458187" y="2223464"/>
                  <a:pt x="3449526" y="2214805"/>
                </a:cubicBezTo>
                <a:cubicBezTo>
                  <a:pt x="3438701" y="2201814"/>
                  <a:pt x="3438701" y="2186659"/>
                  <a:pt x="3419216" y="2182329"/>
                </a:cubicBezTo>
                <a:cubicBezTo>
                  <a:pt x="3401896" y="2177999"/>
                  <a:pt x="3395401" y="2197484"/>
                  <a:pt x="3380246" y="2199649"/>
                </a:cubicBezTo>
                <a:cubicBezTo>
                  <a:pt x="3358596" y="2201814"/>
                  <a:pt x="3356431" y="2195319"/>
                  <a:pt x="3339111" y="2182329"/>
                </a:cubicBezTo>
                <a:cubicBezTo>
                  <a:pt x="3326121" y="2169339"/>
                  <a:pt x="3261171" y="2165009"/>
                  <a:pt x="3256841" y="2147689"/>
                </a:cubicBezTo>
                <a:cubicBezTo>
                  <a:pt x="3252511" y="2123874"/>
                  <a:pt x="3254676" y="2110884"/>
                  <a:pt x="3241686" y="2091399"/>
                </a:cubicBezTo>
                <a:cubicBezTo>
                  <a:pt x="3233025" y="2076244"/>
                  <a:pt x="3222200" y="2078409"/>
                  <a:pt x="3209211" y="2080574"/>
                </a:cubicBezTo>
                <a:cubicBezTo>
                  <a:pt x="3202715" y="2080574"/>
                  <a:pt x="3198386" y="2082739"/>
                  <a:pt x="3189725" y="2080574"/>
                </a:cubicBezTo>
                <a:cubicBezTo>
                  <a:pt x="3176735" y="2078409"/>
                  <a:pt x="3176735" y="2061089"/>
                  <a:pt x="3165910" y="2056759"/>
                </a:cubicBezTo>
                <a:cubicBezTo>
                  <a:pt x="3157250" y="2052429"/>
                  <a:pt x="3133435" y="2048099"/>
                  <a:pt x="3122610" y="2050264"/>
                </a:cubicBezTo>
                <a:cubicBezTo>
                  <a:pt x="3103125" y="2054594"/>
                  <a:pt x="3085805" y="2065419"/>
                  <a:pt x="3068485" y="2076244"/>
                </a:cubicBezTo>
                <a:cubicBezTo>
                  <a:pt x="3072815" y="2074079"/>
                  <a:pt x="3038175" y="2063254"/>
                  <a:pt x="3036010" y="2063254"/>
                </a:cubicBezTo>
                <a:cubicBezTo>
                  <a:pt x="3027350" y="2063254"/>
                  <a:pt x="3014360" y="2065419"/>
                  <a:pt x="3007865" y="2076244"/>
                </a:cubicBezTo>
                <a:cubicBezTo>
                  <a:pt x="3005700" y="2080574"/>
                  <a:pt x="3005700" y="2089234"/>
                  <a:pt x="3001370" y="2091399"/>
                </a:cubicBezTo>
                <a:cubicBezTo>
                  <a:pt x="3003535" y="2089234"/>
                  <a:pt x="2973224" y="2076244"/>
                  <a:pt x="2966730" y="2076244"/>
                </a:cubicBezTo>
                <a:cubicBezTo>
                  <a:pt x="2962399" y="2076244"/>
                  <a:pt x="2955905" y="2076244"/>
                  <a:pt x="2949409" y="2076244"/>
                </a:cubicBezTo>
                <a:cubicBezTo>
                  <a:pt x="2936419" y="2076244"/>
                  <a:pt x="2923429" y="2076244"/>
                  <a:pt x="2916934" y="2074079"/>
                </a:cubicBezTo>
                <a:cubicBezTo>
                  <a:pt x="2906109" y="2069749"/>
                  <a:pt x="2916934" y="2050264"/>
                  <a:pt x="2912604" y="2041604"/>
                </a:cubicBezTo>
                <a:cubicBezTo>
                  <a:pt x="2906109" y="2022119"/>
                  <a:pt x="2877964" y="2024284"/>
                  <a:pt x="2860644" y="2028614"/>
                </a:cubicBezTo>
                <a:cubicBezTo>
                  <a:pt x="2849819" y="2030779"/>
                  <a:pt x="2836829" y="2048099"/>
                  <a:pt x="2826004" y="2032944"/>
                </a:cubicBezTo>
                <a:cubicBezTo>
                  <a:pt x="2817344" y="2019954"/>
                  <a:pt x="2795694" y="2009129"/>
                  <a:pt x="2780539" y="2002634"/>
                </a:cubicBezTo>
                <a:cubicBezTo>
                  <a:pt x="2763219" y="1996138"/>
                  <a:pt x="2752393" y="1989644"/>
                  <a:pt x="2735074" y="1998304"/>
                </a:cubicBezTo>
                <a:cubicBezTo>
                  <a:pt x="2706928" y="2013459"/>
                  <a:pt x="2711258" y="1985313"/>
                  <a:pt x="2691773" y="1978818"/>
                </a:cubicBezTo>
                <a:cubicBezTo>
                  <a:pt x="2674453" y="1972323"/>
                  <a:pt x="2654968" y="1974488"/>
                  <a:pt x="2650638" y="1952838"/>
                </a:cubicBezTo>
                <a:cubicBezTo>
                  <a:pt x="2648473" y="1946343"/>
                  <a:pt x="2648473" y="1935518"/>
                  <a:pt x="2641978" y="1929023"/>
                </a:cubicBezTo>
                <a:cubicBezTo>
                  <a:pt x="2631153" y="1920363"/>
                  <a:pt x="2628988" y="1931188"/>
                  <a:pt x="2631153" y="1939848"/>
                </a:cubicBezTo>
                <a:cubicBezTo>
                  <a:pt x="2596513" y="1926858"/>
                  <a:pt x="2594348" y="1883558"/>
                  <a:pt x="2553213" y="1879228"/>
                </a:cubicBezTo>
                <a:cubicBezTo>
                  <a:pt x="2518573" y="1874898"/>
                  <a:pt x="2496922" y="1872733"/>
                  <a:pt x="2479602" y="1842423"/>
                </a:cubicBezTo>
                <a:cubicBezTo>
                  <a:pt x="2460117" y="1807783"/>
                  <a:pt x="2460117" y="1840258"/>
                  <a:pt x="2444962" y="1846753"/>
                </a:cubicBezTo>
                <a:cubicBezTo>
                  <a:pt x="2434137" y="1851083"/>
                  <a:pt x="2386507" y="1816443"/>
                  <a:pt x="2380012" y="1809948"/>
                </a:cubicBezTo>
                <a:cubicBezTo>
                  <a:pt x="2367022" y="1799123"/>
                  <a:pt x="2369187" y="1786133"/>
                  <a:pt x="2384342" y="1781803"/>
                </a:cubicBezTo>
                <a:cubicBezTo>
                  <a:pt x="2401662" y="1777473"/>
                  <a:pt x="2395167" y="1764483"/>
                  <a:pt x="2397332" y="1751493"/>
                </a:cubicBezTo>
                <a:cubicBezTo>
                  <a:pt x="2399497" y="1738502"/>
                  <a:pt x="2412487" y="1732007"/>
                  <a:pt x="2414652" y="1719017"/>
                </a:cubicBezTo>
                <a:cubicBezTo>
                  <a:pt x="2416817" y="1701697"/>
                  <a:pt x="2403827" y="1688707"/>
                  <a:pt x="2414652" y="1671387"/>
                </a:cubicBezTo>
                <a:cubicBezTo>
                  <a:pt x="2423312" y="1656232"/>
                  <a:pt x="2431972" y="1654067"/>
                  <a:pt x="2434137" y="1634582"/>
                </a:cubicBezTo>
                <a:cubicBezTo>
                  <a:pt x="2434137" y="1625922"/>
                  <a:pt x="2436302" y="1617262"/>
                  <a:pt x="2442797" y="1612932"/>
                </a:cubicBezTo>
                <a:cubicBezTo>
                  <a:pt x="2453622" y="1604272"/>
                  <a:pt x="2460117" y="1595612"/>
                  <a:pt x="2466612" y="1584787"/>
                </a:cubicBezTo>
                <a:cubicBezTo>
                  <a:pt x="2475272" y="1569632"/>
                  <a:pt x="2494757" y="1573962"/>
                  <a:pt x="2503417" y="1558807"/>
                </a:cubicBezTo>
                <a:cubicBezTo>
                  <a:pt x="2512077" y="1541487"/>
                  <a:pt x="2548883" y="1509011"/>
                  <a:pt x="2522903" y="1496021"/>
                </a:cubicBezTo>
                <a:cubicBezTo>
                  <a:pt x="2505583" y="1487361"/>
                  <a:pt x="2505583" y="1472206"/>
                  <a:pt x="2494757" y="1459216"/>
                </a:cubicBezTo>
                <a:cubicBezTo>
                  <a:pt x="2483932" y="1446226"/>
                  <a:pt x="2477437" y="1448391"/>
                  <a:pt x="2468777" y="1450556"/>
                </a:cubicBezTo>
                <a:cubicBezTo>
                  <a:pt x="2464447" y="1450556"/>
                  <a:pt x="2460117" y="1452721"/>
                  <a:pt x="2453622" y="1452721"/>
                </a:cubicBezTo>
                <a:cubicBezTo>
                  <a:pt x="2436302" y="1450556"/>
                  <a:pt x="2440632" y="1431071"/>
                  <a:pt x="2423312" y="1441896"/>
                </a:cubicBezTo>
                <a:cubicBezTo>
                  <a:pt x="2410322" y="1448391"/>
                  <a:pt x="2408157" y="1426741"/>
                  <a:pt x="2405992" y="1418081"/>
                </a:cubicBezTo>
                <a:cubicBezTo>
                  <a:pt x="2401662" y="1396431"/>
                  <a:pt x="2380012" y="1361791"/>
                  <a:pt x="2351867" y="1366121"/>
                </a:cubicBezTo>
                <a:cubicBezTo>
                  <a:pt x="2336712" y="1368286"/>
                  <a:pt x="2332382" y="1350966"/>
                  <a:pt x="2317227" y="1348801"/>
                </a:cubicBezTo>
                <a:cubicBezTo>
                  <a:pt x="2306402" y="1346636"/>
                  <a:pt x="2295577" y="1346636"/>
                  <a:pt x="2282587" y="1344471"/>
                </a:cubicBezTo>
                <a:cubicBezTo>
                  <a:pt x="2260936" y="1342306"/>
                  <a:pt x="2234956" y="1337976"/>
                  <a:pt x="2230626" y="1311996"/>
                </a:cubicBezTo>
                <a:cubicBezTo>
                  <a:pt x="2228461" y="1286016"/>
                  <a:pt x="2219801" y="1253540"/>
                  <a:pt x="2189491" y="1247045"/>
                </a:cubicBezTo>
                <a:cubicBezTo>
                  <a:pt x="2165676" y="1240550"/>
                  <a:pt x="2148356" y="1288181"/>
                  <a:pt x="2150521" y="1290345"/>
                </a:cubicBezTo>
                <a:cubicBezTo>
                  <a:pt x="2139696" y="1286016"/>
                  <a:pt x="2135366" y="1277355"/>
                  <a:pt x="2133201" y="1266530"/>
                </a:cubicBezTo>
                <a:cubicBezTo>
                  <a:pt x="2131036" y="1257870"/>
                  <a:pt x="2122376" y="1255705"/>
                  <a:pt x="2120211" y="1247045"/>
                </a:cubicBezTo>
                <a:cubicBezTo>
                  <a:pt x="2118046" y="1229725"/>
                  <a:pt x="2157016" y="1221065"/>
                  <a:pt x="2135366" y="1199415"/>
                </a:cubicBezTo>
                <a:cubicBezTo>
                  <a:pt x="2113716" y="1179930"/>
                  <a:pt x="2133201" y="1156115"/>
                  <a:pt x="2128871" y="1132300"/>
                </a:cubicBezTo>
                <a:cubicBezTo>
                  <a:pt x="2126706" y="1123640"/>
                  <a:pt x="2113716" y="1117145"/>
                  <a:pt x="2107221" y="1108485"/>
                </a:cubicBezTo>
                <a:cubicBezTo>
                  <a:pt x="2098561" y="1093330"/>
                  <a:pt x="2105056" y="1095495"/>
                  <a:pt x="2109386" y="1086835"/>
                </a:cubicBezTo>
                <a:cubicBezTo>
                  <a:pt x="2111551" y="1082505"/>
                  <a:pt x="2081241" y="1078175"/>
                  <a:pt x="2079076" y="1073845"/>
                </a:cubicBezTo>
                <a:cubicBezTo>
                  <a:pt x="2076911" y="1058690"/>
                  <a:pt x="2079076" y="1043534"/>
                  <a:pt x="2079076" y="1028379"/>
                </a:cubicBezTo>
                <a:cubicBezTo>
                  <a:pt x="2079076" y="1013224"/>
                  <a:pt x="2083406" y="989409"/>
                  <a:pt x="2102891" y="1000234"/>
                </a:cubicBezTo>
                <a:cubicBezTo>
                  <a:pt x="2126706" y="1013224"/>
                  <a:pt x="2118046" y="1021884"/>
                  <a:pt x="2126706" y="1045699"/>
                </a:cubicBezTo>
                <a:cubicBezTo>
                  <a:pt x="2133201" y="1058690"/>
                  <a:pt x="2150521" y="1080340"/>
                  <a:pt x="2167841" y="1073845"/>
                </a:cubicBezTo>
                <a:cubicBezTo>
                  <a:pt x="2193821" y="1063020"/>
                  <a:pt x="2180831" y="1063020"/>
                  <a:pt x="2182996" y="1041369"/>
                </a:cubicBezTo>
                <a:cubicBezTo>
                  <a:pt x="2185161" y="1028379"/>
                  <a:pt x="2208976" y="1034874"/>
                  <a:pt x="2213306" y="1021884"/>
                </a:cubicBezTo>
                <a:cubicBezTo>
                  <a:pt x="2217636" y="1011059"/>
                  <a:pt x="2245781" y="1017554"/>
                  <a:pt x="2256606" y="1011059"/>
                </a:cubicBezTo>
                <a:cubicBezTo>
                  <a:pt x="2282587" y="995904"/>
                  <a:pt x="2293412" y="980749"/>
                  <a:pt x="2278257" y="952604"/>
                </a:cubicBezTo>
                <a:cubicBezTo>
                  <a:pt x="2263101" y="924459"/>
                  <a:pt x="2217636" y="915799"/>
                  <a:pt x="2241451" y="876829"/>
                </a:cubicBezTo>
                <a:cubicBezTo>
                  <a:pt x="2263101" y="842189"/>
                  <a:pt x="2208976" y="829199"/>
                  <a:pt x="2180831" y="831364"/>
                </a:cubicBezTo>
                <a:cubicBezTo>
                  <a:pt x="2154851" y="833529"/>
                  <a:pt x="2152686" y="827034"/>
                  <a:pt x="2157016" y="798888"/>
                </a:cubicBezTo>
                <a:cubicBezTo>
                  <a:pt x="2157016" y="788063"/>
                  <a:pt x="2159181" y="777238"/>
                  <a:pt x="2163511" y="768578"/>
                </a:cubicBezTo>
                <a:cubicBezTo>
                  <a:pt x="2170006" y="757753"/>
                  <a:pt x="2182996" y="753423"/>
                  <a:pt x="2189491" y="742598"/>
                </a:cubicBezTo>
                <a:cubicBezTo>
                  <a:pt x="2191656" y="740433"/>
                  <a:pt x="2180831" y="723113"/>
                  <a:pt x="2180831" y="718783"/>
                </a:cubicBezTo>
                <a:cubicBezTo>
                  <a:pt x="2178666" y="710123"/>
                  <a:pt x="2174336" y="712288"/>
                  <a:pt x="2170006" y="712288"/>
                </a:cubicBezTo>
                <a:cubicBezTo>
                  <a:pt x="2165676" y="712288"/>
                  <a:pt x="2161346" y="714453"/>
                  <a:pt x="2157016" y="710123"/>
                </a:cubicBezTo>
                <a:cubicBezTo>
                  <a:pt x="2148356" y="701463"/>
                  <a:pt x="2148356" y="694968"/>
                  <a:pt x="2157016" y="684143"/>
                </a:cubicBezTo>
                <a:cubicBezTo>
                  <a:pt x="2174336" y="662493"/>
                  <a:pt x="2191656" y="679813"/>
                  <a:pt x="2213306" y="688473"/>
                </a:cubicBezTo>
                <a:cubicBezTo>
                  <a:pt x="2221966" y="690638"/>
                  <a:pt x="2252276" y="705793"/>
                  <a:pt x="2252276" y="686308"/>
                </a:cubicBezTo>
                <a:cubicBezTo>
                  <a:pt x="2252276" y="671153"/>
                  <a:pt x="2269596" y="668988"/>
                  <a:pt x="2273926" y="653833"/>
                </a:cubicBezTo>
                <a:cubicBezTo>
                  <a:pt x="2280422" y="636513"/>
                  <a:pt x="2280422" y="621358"/>
                  <a:pt x="2284751" y="604038"/>
                </a:cubicBezTo>
                <a:cubicBezTo>
                  <a:pt x="2286916" y="595378"/>
                  <a:pt x="2315062" y="591048"/>
                  <a:pt x="2321557" y="588883"/>
                </a:cubicBezTo>
                <a:cubicBezTo>
                  <a:pt x="2345372" y="582387"/>
                  <a:pt x="2319392" y="562902"/>
                  <a:pt x="2334547" y="552077"/>
                </a:cubicBezTo>
                <a:cubicBezTo>
                  <a:pt x="2341042" y="547747"/>
                  <a:pt x="2347537" y="547747"/>
                  <a:pt x="2354032" y="547747"/>
                </a:cubicBezTo>
                <a:cubicBezTo>
                  <a:pt x="2360527" y="547747"/>
                  <a:pt x="2367022" y="547747"/>
                  <a:pt x="2373517" y="543417"/>
                </a:cubicBezTo>
                <a:cubicBezTo>
                  <a:pt x="2390837" y="528262"/>
                  <a:pt x="2384342" y="521767"/>
                  <a:pt x="2384342" y="502282"/>
                </a:cubicBezTo>
                <a:cubicBezTo>
                  <a:pt x="2384342" y="484962"/>
                  <a:pt x="2395167" y="467642"/>
                  <a:pt x="2397332" y="452487"/>
                </a:cubicBezTo>
                <a:cubicBezTo>
                  <a:pt x="2399497" y="435167"/>
                  <a:pt x="2418982" y="428672"/>
                  <a:pt x="2425477" y="413517"/>
                </a:cubicBezTo>
                <a:cubicBezTo>
                  <a:pt x="2429807" y="402692"/>
                  <a:pt x="2429807" y="372382"/>
                  <a:pt x="2425477" y="359392"/>
                </a:cubicBezTo>
                <a:cubicBezTo>
                  <a:pt x="2418982" y="342071"/>
                  <a:pt x="2393002" y="333411"/>
                  <a:pt x="2380012" y="322586"/>
                </a:cubicBezTo>
                <a:cubicBezTo>
                  <a:pt x="2358362" y="303101"/>
                  <a:pt x="2358362" y="294441"/>
                  <a:pt x="2325887" y="292276"/>
                </a:cubicBezTo>
                <a:cubicBezTo>
                  <a:pt x="2310732" y="292276"/>
                  <a:pt x="2284751" y="283616"/>
                  <a:pt x="2273926" y="270626"/>
                </a:cubicBezTo>
                <a:cubicBezTo>
                  <a:pt x="2265266" y="261966"/>
                  <a:pt x="2263101" y="244646"/>
                  <a:pt x="2247946" y="251141"/>
                </a:cubicBezTo>
                <a:cubicBezTo>
                  <a:pt x="2228461" y="259801"/>
                  <a:pt x="2213306" y="274956"/>
                  <a:pt x="2193821" y="281451"/>
                </a:cubicBezTo>
                <a:cubicBezTo>
                  <a:pt x="2189491" y="283616"/>
                  <a:pt x="2178666" y="279286"/>
                  <a:pt x="2167841" y="277121"/>
                </a:cubicBezTo>
                <a:cubicBezTo>
                  <a:pt x="2154851" y="274956"/>
                  <a:pt x="2141861" y="270626"/>
                  <a:pt x="2139696" y="274956"/>
                </a:cubicBezTo>
                <a:cubicBezTo>
                  <a:pt x="2133201" y="296606"/>
                  <a:pt x="2111551" y="294441"/>
                  <a:pt x="2087736" y="294441"/>
                </a:cubicBezTo>
                <a:cubicBezTo>
                  <a:pt x="2072581" y="294441"/>
                  <a:pt x="2057425" y="294441"/>
                  <a:pt x="2046600" y="298771"/>
                </a:cubicBezTo>
                <a:cubicBezTo>
                  <a:pt x="2031445" y="307431"/>
                  <a:pt x="2033610" y="329081"/>
                  <a:pt x="2018455" y="337741"/>
                </a:cubicBezTo>
                <a:cubicBezTo>
                  <a:pt x="2003300" y="346401"/>
                  <a:pt x="1970825" y="355062"/>
                  <a:pt x="1955670" y="355062"/>
                </a:cubicBezTo>
                <a:cubicBezTo>
                  <a:pt x="1947010" y="355062"/>
                  <a:pt x="1942680" y="359392"/>
                  <a:pt x="1938350" y="363722"/>
                </a:cubicBezTo>
                <a:cubicBezTo>
                  <a:pt x="1934020" y="368052"/>
                  <a:pt x="1923195" y="363722"/>
                  <a:pt x="1916700" y="363722"/>
                </a:cubicBezTo>
                <a:cubicBezTo>
                  <a:pt x="1897215" y="363722"/>
                  <a:pt x="1901545" y="344236"/>
                  <a:pt x="1897215" y="331246"/>
                </a:cubicBezTo>
                <a:cubicBezTo>
                  <a:pt x="1884225" y="292276"/>
                  <a:pt x="1858245" y="290111"/>
                  <a:pt x="1821439" y="294441"/>
                </a:cubicBezTo>
                <a:cubicBezTo>
                  <a:pt x="1778139" y="298771"/>
                  <a:pt x="1773809" y="270626"/>
                  <a:pt x="1765149" y="233821"/>
                </a:cubicBezTo>
                <a:cubicBezTo>
                  <a:pt x="1760819" y="216501"/>
                  <a:pt x="1754324" y="214336"/>
                  <a:pt x="1739169" y="205676"/>
                </a:cubicBezTo>
                <a:cubicBezTo>
                  <a:pt x="1719684" y="197016"/>
                  <a:pt x="1719684" y="171036"/>
                  <a:pt x="1700199" y="168871"/>
                </a:cubicBezTo>
                <a:cubicBezTo>
                  <a:pt x="1680714" y="164541"/>
                  <a:pt x="1665559" y="162376"/>
                  <a:pt x="1646074" y="153716"/>
                </a:cubicBezTo>
                <a:cubicBezTo>
                  <a:pt x="1626589" y="142891"/>
                  <a:pt x="1633084" y="125571"/>
                  <a:pt x="1617929" y="114745"/>
                </a:cubicBezTo>
                <a:cubicBezTo>
                  <a:pt x="1594113" y="95260"/>
                  <a:pt x="1578958" y="84435"/>
                  <a:pt x="1563803" y="56290"/>
                </a:cubicBezTo>
                <a:cubicBezTo>
                  <a:pt x="1555143" y="38970"/>
                  <a:pt x="1555143" y="45465"/>
                  <a:pt x="1539988" y="36805"/>
                </a:cubicBezTo>
                <a:cubicBezTo>
                  <a:pt x="1526998" y="30310"/>
                  <a:pt x="1539988" y="10825"/>
                  <a:pt x="1526998" y="6495"/>
                </a:cubicBezTo>
                <a:cubicBezTo>
                  <a:pt x="1505348" y="0"/>
                  <a:pt x="1509678" y="8660"/>
                  <a:pt x="1490193" y="17320"/>
                </a:cubicBezTo>
                <a:cubicBezTo>
                  <a:pt x="1485863" y="19485"/>
                  <a:pt x="1481533" y="17320"/>
                  <a:pt x="1475038" y="15155"/>
                </a:cubicBezTo>
                <a:cubicBezTo>
                  <a:pt x="1468543" y="12990"/>
                  <a:pt x="1462048" y="8660"/>
                  <a:pt x="1459883" y="17320"/>
                </a:cubicBezTo>
                <a:cubicBezTo>
                  <a:pt x="1455553" y="34640"/>
                  <a:pt x="1431738" y="21650"/>
                  <a:pt x="1427408" y="12990"/>
                </a:cubicBezTo>
                <a:cubicBezTo>
                  <a:pt x="1442563" y="6495"/>
                  <a:pt x="1438233" y="0"/>
                  <a:pt x="1429573" y="0"/>
                </a:cubicBezTo>
                <a:cubicBezTo>
                  <a:pt x="1427408" y="0"/>
                  <a:pt x="1423078" y="2165"/>
                  <a:pt x="1420913" y="6495"/>
                </a:cubicBezTo>
              </a:path>
            </a:pathLst>
          </a:custGeom>
          <a:solidFill>
            <a:schemeClr val="bg2"/>
          </a:solidFill>
          <a:ln w="21617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E15421-5B4A-E48C-E9FC-145D20C75DDE}"/>
              </a:ext>
            </a:extLst>
          </p:cNvPr>
          <p:cNvSpPr txBox="1"/>
          <p:nvPr/>
        </p:nvSpPr>
        <p:spPr>
          <a:xfrm>
            <a:off x="5099467" y="2632859"/>
            <a:ext cx="2476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rgbClr val="00B05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1500+</a:t>
            </a:r>
            <a:endParaRPr lang="en-IN" sz="3200" b="1" kern="100" dirty="0">
              <a:solidFill>
                <a:srgbClr val="00B05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7ECEDF-E8AE-3E90-29DA-A58A9B0F6F64}"/>
              </a:ext>
            </a:extLst>
          </p:cNvPr>
          <p:cNvSpPr txBox="1"/>
          <p:nvPr/>
        </p:nvSpPr>
        <p:spPr>
          <a:xfrm>
            <a:off x="5099467" y="3173851"/>
            <a:ext cx="24764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000" b="1" kern="100" dirty="0">
                <a:solidFill>
                  <a:srgbClr val="00B05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Chargers been installed</a:t>
            </a:r>
            <a:endParaRPr lang="en-IN" sz="2000" b="1" kern="100" dirty="0">
              <a:solidFill>
                <a:srgbClr val="00B05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96CAFB8-6DF4-7FB4-C197-625F52B3A567}"/>
              </a:ext>
            </a:extLst>
          </p:cNvPr>
          <p:cNvSpPr/>
          <p:nvPr/>
        </p:nvSpPr>
        <p:spPr>
          <a:xfrm>
            <a:off x="9715639" y="3641394"/>
            <a:ext cx="1828800" cy="120821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975F2B-F81D-31E3-D97D-1E69DF2DD15F}"/>
              </a:ext>
            </a:extLst>
          </p:cNvPr>
          <p:cNvSpPr txBox="1"/>
          <p:nvPr/>
        </p:nvSpPr>
        <p:spPr>
          <a:xfrm>
            <a:off x="9715638" y="3810697"/>
            <a:ext cx="1828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0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25000</a:t>
            </a:r>
            <a:endParaRPr lang="en-IN" sz="20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4FB7C0-C06A-800A-EB29-9E00182DB03C}"/>
              </a:ext>
            </a:extLst>
          </p:cNvPr>
          <p:cNvSpPr txBox="1"/>
          <p:nvPr/>
        </p:nvSpPr>
        <p:spPr>
          <a:xfrm>
            <a:off x="9715638" y="4165500"/>
            <a:ext cx="182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Meters of </a:t>
            </a:r>
          </a:p>
          <a:p>
            <a:pPr marL="0" marR="0" algn="ctr">
              <a:spcBef>
                <a:spcPts val="0"/>
              </a:spcBef>
            </a:pPr>
            <a:r>
              <a:rPr lang="en-US" sz="14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Cabling done </a:t>
            </a:r>
            <a:endParaRPr lang="en-IN" sz="14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5A5AB57-D4B8-53FE-3BDD-4566F299CF3A}"/>
              </a:ext>
            </a:extLst>
          </p:cNvPr>
          <p:cNvSpPr/>
          <p:nvPr/>
        </p:nvSpPr>
        <p:spPr>
          <a:xfrm>
            <a:off x="9715637" y="602034"/>
            <a:ext cx="1828800" cy="158297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E3A443-9743-9684-A066-B2944187EF3C}"/>
              </a:ext>
            </a:extLst>
          </p:cNvPr>
          <p:cNvSpPr txBox="1"/>
          <p:nvPr/>
        </p:nvSpPr>
        <p:spPr>
          <a:xfrm>
            <a:off x="9715636" y="760041"/>
            <a:ext cx="1828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0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1500</a:t>
            </a:r>
            <a:endParaRPr lang="en-IN" sz="20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CBE7C9-D4EB-4C88-4A34-8412A5A3CFD4}"/>
              </a:ext>
            </a:extLst>
          </p:cNvPr>
          <p:cNvSpPr txBox="1"/>
          <p:nvPr/>
        </p:nvSpPr>
        <p:spPr>
          <a:xfrm>
            <a:off x="9715636" y="1084162"/>
            <a:ext cx="18288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kern="100" dirty="0" err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KWh</a:t>
            </a:r>
            <a:r>
              <a:rPr lang="en-US" sz="14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Energy Charged which is 2 years of household energy </a:t>
            </a:r>
            <a:endParaRPr lang="en-IN" sz="14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9532FD-5A3C-B334-C9D1-CE526AC9F293}"/>
              </a:ext>
            </a:extLst>
          </p:cNvPr>
          <p:cNvSpPr/>
          <p:nvPr/>
        </p:nvSpPr>
        <p:spPr>
          <a:xfrm>
            <a:off x="9715638" y="2312387"/>
            <a:ext cx="1828800" cy="120821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167929-CD27-BB76-E5EF-092A668A4995}"/>
              </a:ext>
            </a:extLst>
          </p:cNvPr>
          <p:cNvSpPr txBox="1"/>
          <p:nvPr/>
        </p:nvSpPr>
        <p:spPr>
          <a:xfrm>
            <a:off x="9715637" y="2438177"/>
            <a:ext cx="1828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0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1.5 tons</a:t>
            </a:r>
            <a:endParaRPr lang="en-IN" sz="20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144E04-4A3E-B53B-70AE-F5C70AED236E}"/>
              </a:ext>
            </a:extLst>
          </p:cNvPr>
          <p:cNvSpPr txBox="1"/>
          <p:nvPr/>
        </p:nvSpPr>
        <p:spPr>
          <a:xfrm>
            <a:off x="9715637" y="2804557"/>
            <a:ext cx="182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C02e was not emitted </a:t>
            </a:r>
            <a:endParaRPr lang="en-IN" sz="14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A22F3A7-6E4B-5C08-C5EB-22ED9B495D50}"/>
              </a:ext>
            </a:extLst>
          </p:cNvPr>
          <p:cNvSpPr/>
          <p:nvPr/>
        </p:nvSpPr>
        <p:spPr>
          <a:xfrm>
            <a:off x="9715640" y="4978795"/>
            <a:ext cx="1828800" cy="1208213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65C696-303D-DE22-296E-640D2103D070}"/>
              </a:ext>
            </a:extLst>
          </p:cNvPr>
          <p:cNvSpPr txBox="1"/>
          <p:nvPr/>
        </p:nvSpPr>
        <p:spPr>
          <a:xfrm>
            <a:off x="9715639" y="5104586"/>
            <a:ext cx="1828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0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1.5 tons</a:t>
            </a:r>
            <a:endParaRPr lang="en-IN" sz="20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EC5B3-4636-2EDD-30A5-C33B84D0B0D3}"/>
              </a:ext>
            </a:extLst>
          </p:cNvPr>
          <p:cNvSpPr txBox="1"/>
          <p:nvPr/>
        </p:nvSpPr>
        <p:spPr>
          <a:xfrm>
            <a:off x="9715639" y="5482539"/>
            <a:ext cx="1828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14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C02e was not emitted </a:t>
            </a:r>
            <a:endParaRPr lang="en-IN" sz="14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7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549505-58BE-7F49-A646-7361E68D79D0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432835" h="1219200">
                <a:moveTo>
                  <a:pt x="0" y="0"/>
                </a:moveTo>
                <a:lnTo>
                  <a:pt x="1432835" y="0"/>
                </a:lnTo>
                <a:lnTo>
                  <a:pt x="1432835" y="1219200"/>
                </a:lnTo>
                <a:lnTo>
                  <a:pt x="0" y="121920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8" name="Graphic 4">
            <a:extLst>
              <a:ext uri="{FF2B5EF4-FFF2-40B4-BE49-F238E27FC236}">
                <a16:creationId xmlns:a16="http://schemas.microsoft.com/office/drawing/2014/main" id="{983E55DC-2B93-14BE-6D77-66817C687466}"/>
              </a:ext>
            </a:extLst>
          </p:cNvPr>
          <p:cNvSpPr/>
          <p:nvPr/>
        </p:nvSpPr>
        <p:spPr>
          <a:xfrm rot="10800000" flipV="1">
            <a:off x="6869787" y="2858946"/>
            <a:ext cx="5322214" cy="3999053"/>
          </a:xfrm>
          <a:custGeom>
            <a:avLst/>
            <a:gdLst>
              <a:gd name="connsiteX0" fmla="*/ 5249291 w 5322214"/>
              <a:gd name="connsiteY0" fmla="*/ 1201517 h 4083778"/>
              <a:gd name="connsiteX1" fmla="*/ 4795055 w 5322214"/>
              <a:gd name="connsiteY1" fmla="*/ 415709 h 4083778"/>
              <a:gd name="connsiteX2" fmla="*/ 4211677 w 5322214"/>
              <a:gd name="connsiteY2" fmla="*/ 55538 h 4083778"/>
              <a:gd name="connsiteX3" fmla="*/ 3447542 w 5322214"/>
              <a:gd name="connsiteY3" fmla="*/ 51740 h 4083778"/>
              <a:gd name="connsiteX4" fmla="*/ 1452973 w 5322214"/>
              <a:gd name="connsiteY4" fmla="*/ 1034614 h 4083778"/>
              <a:gd name="connsiteX5" fmla="*/ 904896 w 5322214"/>
              <a:gd name="connsiteY5" fmla="*/ 1370878 h 4083778"/>
              <a:gd name="connsiteX6" fmla="*/ 180309 w 5322214"/>
              <a:gd name="connsiteY6" fmla="*/ 1295805 h 4083778"/>
              <a:gd name="connsiteX7" fmla="*/ 670 w 5322214"/>
              <a:gd name="connsiteY7" fmla="*/ 1234808 h 4083778"/>
              <a:gd name="connsiteX8" fmla="*/ 670 w 5322214"/>
              <a:gd name="connsiteY8" fmla="*/ 1244192 h 4083778"/>
              <a:gd name="connsiteX9" fmla="*/ 201982 w 5322214"/>
              <a:gd name="connsiteY9" fmla="*/ 1311668 h 4083778"/>
              <a:gd name="connsiteX10" fmla="*/ 918525 w 5322214"/>
              <a:gd name="connsiteY10" fmla="*/ 1385624 h 4083778"/>
              <a:gd name="connsiteX11" fmla="*/ 1459675 w 5322214"/>
              <a:gd name="connsiteY11" fmla="*/ 1053605 h 4083778"/>
              <a:gd name="connsiteX12" fmla="*/ 3420954 w 5322214"/>
              <a:gd name="connsiteY12" fmla="*/ 86819 h 4083778"/>
              <a:gd name="connsiteX13" fmla="*/ 4169895 w 5322214"/>
              <a:gd name="connsiteY13" fmla="*/ 90394 h 4083778"/>
              <a:gd name="connsiteX14" fmla="*/ 4741655 w 5322214"/>
              <a:gd name="connsiteY14" fmla="*/ 443415 h 4083778"/>
              <a:gd name="connsiteX15" fmla="*/ 5187400 w 5322214"/>
              <a:gd name="connsiteY15" fmla="*/ 1214699 h 4083778"/>
              <a:gd name="connsiteX16" fmla="*/ 5217340 w 5322214"/>
              <a:gd name="connsiteY16" fmla="*/ 2021509 h 4083778"/>
              <a:gd name="connsiteX17" fmla="*/ 4930454 w 5322214"/>
              <a:gd name="connsiteY17" fmla="*/ 2518196 h 4083778"/>
              <a:gd name="connsiteX18" fmla="*/ 4411871 w 5322214"/>
              <a:gd name="connsiteY18" fmla="*/ 2913893 h 4083778"/>
              <a:gd name="connsiteX19" fmla="*/ 3814863 w 5322214"/>
              <a:gd name="connsiteY19" fmla="*/ 3175978 h 4083778"/>
              <a:gd name="connsiteX20" fmla="*/ 3803468 w 5322214"/>
              <a:gd name="connsiteY20" fmla="*/ 3159891 h 4083778"/>
              <a:gd name="connsiteX21" fmla="*/ 4363610 w 5322214"/>
              <a:gd name="connsiteY21" fmla="*/ 2911435 h 4083778"/>
              <a:gd name="connsiteX22" fmla="*/ 4875267 w 5322214"/>
              <a:gd name="connsiteY22" fmla="*/ 2520878 h 4083778"/>
              <a:gd name="connsiteX23" fmla="*/ 5158801 w 5322214"/>
              <a:gd name="connsiteY23" fmla="*/ 2029999 h 4083778"/>
              <a:gd name="connsiteX24" fmla="*/ 5129308 w 5322214"/>
              <a:gd name="connsiteY24" fmla="*/ 1232797 h 4083778"/>
              <a:gd name="connsiteX25" fmla="*/ 4689372 w 5322214"/>
              <a:gd name="connsiteY25" fmla="*/ 471344 h 4083778"/>
              <a:gd name="connsiteX26" fmla="*/ 4124092 w 5322214"/>
              <a:gd name="connsiteY26" fmla="*/ 122791 h 4083778"/>
              <a:gd name="connsiteX27" fmla="*/ 3384535 w 5322214"/>
              <a:gd name="connsiteY27" fmla="*/ 119216 h 4083778"/>
              <a:gd name="connsiteX28" fmla="*/ 1452749 w 5322214"/>
              <a:gd name="connsiteY28" fmla="*/ 1071703 h 4083778"/>
              <a:gd name="connsiteX29" fmla="*/ 922324 w 5322214"/>
              <a:gd name="connsiteY29" fmla="*/ 1397466 h 4083778"/>
              <a:gd name="connsiteX30" fmla="*/ 220750 w 5322214"/>
              <a:gd name="connsiteY30" fmla="*/ 1324851 h 4083778"/>
              <a:gd name="connsiteX31" fmla="*/ 670 w 5322214"/>
              <a:gd name="connsiteY31" fmla="*/ 1251789 h 4083778"/>
              <a:gd name="connsiteX32" fmla="*/ 670 w 5322214"/>
              <a:gd name="connsiteY32" fmla="*/ 1257821 h 4083778"/>
              <a:gd name="connsiteX33" fmla="*/ 218962 w 5322214"/>
              <a:gd name="connsiteY33" fmla="*/ 1330213 h 4083778"/>
              <a:gd name="connsiteX34" fmla="*/ 923888 w 5322214"/>
              <a:gd name="connsiteY34" fmla="*/ 1402828 h 4083778"/>
              <a:gd name="connsiteX35" fmla="*/ 1456101 w 5322214"/>
              <a:gd name="connsiteY35" fmla="*/ 1076172 h 4083778"/>
              <a:gd name="connsiteX36" fmla="*/ 3385875 w 5322214"/>
              <a:gd name="connsiteY36" fmla="*/ 124579 h 4083778"/>
              <a:gd name="connsiteX37" fmla="*/ 4122528 w 5322214"/>
              <a:gd name="connsiteY37" fmla="*/ 128154 h 4083778"/>
              <a:gd name="connsiteX38" fmla="*/ 4685127 w 5322214"/>
              <a:gd name="connsiteY38" fmla="*/ 475366 h 4083778"/>
              <a:gd name="connsiteX39" fmla="*/ 5123722 w 5322214"/>
              <a:gd name="connsiteY39" fmla="*/ 1234361 h 4083778"/>
              <a:gd name="connsiteX40" fmla="*/ 5153216 w 5322214"/>
              <a:gd name="connsiteY40" fmla="*/ 2028435 h 4083778"/>
              <a:gd name="connsiteX41" fmla="*/ 4871022 w 5322214"/>
              <a:gd name="connsiteY41" fmla="*/ 2517079 h 4083778"/>
              <a:gd name="connsiteX42" fmla="*/ 4360929 w 5322214"/>
              <a:gd name="connsiteY42" fmla="*/ 2906520 h 4083778"/>
              <a:gd name="connsiteX43" fmla="*/ 3800116 w 5322214"/>
              <a:gd name="connsiteY43" fmla="*/ 3155199 h 4083778"/>
              <a:gd name="connsiteX44" fmla="*/ 3791179 w 5322214"/>
              <a:gd name="connsiteY44" fmla="*/ 3143357 h 4083778"/>
              <a:gd name="connsiteX45" fmla="*/ 4306411 w 5322214"/>
              <a:gd name="connsiteY45" fmla="*/ 2911435 h 4083778"/>
              <a:gd name="connsiteX46" fmla="*/ 4809578 w 5322214"/>
              <a:gd name="connsiteY46" fmla="*/ 2527357 h 4083778"/>
              <a:gd name="connsiteX47" fmla="*/ 5088421 w 5322214"/>
              <a:gd name="connsiteY47" fmla="*/ 2044299 h 4083778"/>
              <a:gd name="connsiteX48" fmla="*/ 5059374 w 5322214"/>
              <a:gd name="connsiteY48" fmla="*/ 1259832 h 4083778"/>
              <a:gd name="connsiteX49" fmla="*/ 4626365 w 5322214"/>
              <a:gd name="connsiteY49" fmla="*/ 510444 h 4083778"/>
              <a:gd name="connsiteX50" fmla="*/ 4070691 w 5322214"/>
              <a:gd name="connsiteY50" fmla="*/ 167477 h 4083778"/>
              <a:gd name="connsiteX51" fmla="*/ 3343200 w 5322214"/>
              <a:gd name="connsiteY51" fmla="*/ 163903 h 4083778"/>
              <a:gd name="connsiteX52" fmla="*/ 1443142 w 5322214"/>
              <a:gd name="connsiteY52" fmla="*/ 1101643 h 4083778"/>
              <a:gd name="connsiteX53" fmla="*/ 921653 w 5322214"/>
              <a:gd name="connsiteY53" fmla="*/ 1422043 h 4083778"/>
              <a:gd name="connsiteX54" fmla="*/ 231698 w 5322214"/>
              <a:gd name="connsiteY54" fmla="*/ 1350769 h 4083778"/>
              <a:gd name="connsiteX55" fmla="*/ 670 w 5322214"/>
              <a:gd name="connsiteY55" fmla="*/ 1274579 h 4083778"/>
              <a:gd name="connsiteX56" fmla="*/ 670 w 5322214"/>
              <a:gd name="connsiteY56" fmla="*/ 1280611 h 4083778"/>
              <a:gd name="connsiteX57" fmla="*/ 229687 w 5322214"/>
              <a:gd name="connsiteY57" fmla="*/ 1355908 h 4083778"/>
              <a:gd name="connsiteX58" fmla="*/ 923217 w 5322214"/>
              <a:gd name="connsiteY58" fmla="*/ 1427406 h 4083778"/>
              <a:gd name="connsiteX59" fmla="*/ 1446717 w 5322214"/>
              <a:gd name="connsiteY59" fmla="*/ 1105888 h 4083778"/>
              <a:gd name="connsiteX60" fmla="*/ 3344987 w 5322214"/>
              <a:gd name="connsiteY60" fmla="*/ 169712 h 4083778"/>
              <a:gd name="connsiteX61" fmla="*/ 4069351 w 5322214"/>
              <a:gd name="connsiteY61" fmla="*/ 173287 h 4083778"/>
              <a:gd name="connsiteX62" fmla="*/ 4622567 w 5322214"/>
              <a:gd name="connsiteY62" fmla="*/ 514913 h 4083778"/>
              <a:gd name="connsiteX63" fmla="*/ 5054235 w 5322214"/>
              <a:gd name="connsiteY63" fmla="*/ 1261843 h 4083778"/>
              <a:gd name="connsiteX64" fmla="*/ 5083282 w 5322214"/>
              <a:gd name="connsiteY64" fmla="*/ 2043182 h 4083778"/>
              <a:gd name="connsiteX65" fmla="*/ 4805780 w 5322214"/>
              <a:gd name="connsiteY65" fmla="*/ 2524006 h 4083778"/>
              <a:gd name="connsiteX66" fmla="*/ 4303954 w 5322214"/>
              <a:gd name="connsiteY66" fmla="*/ 2906967 h 4083778"/>
              <a:gd name="connsiteX67" fmla="*/ 3787828 w 5322214"/>
              <a:gd name="connsiteY67" fmla="*/ 3139112 h 4083778"/>
              <a:gd name="connsiteX68" fmla="*/ 3781572 w 5322214"/>
              <a:gd name="connsiteY68" fmla="*/ 3130845 h 4083778"/>
              <a:gd name="connsiteX69" fmla="*/ 4244521 w 5322214"/>
              <a:gd name="connsiteY69" fmla="*/ 2919032 h 4083778"/>
              <a:gd name="connsiteX70" fmla="*/ 4739421 w 5322214"/>
              <a:gd name="connsiteY70" fmla="*/ 2541210 h 4083778"/>
              <a:gd name="connsiteX71" fmla="*/ 5013794 w 5322214"/>
              <a:gd name="connsiteY71" fmla="*/ 2066195 h 4083778"/>
              <a:gd name="connsiteX72" fmla="*/ 4985195 w 5322214"/>
              <a:gd name="connsiteY72" fmla="*/ 1294464 h 4083778"/>
              <a:gd name="connsiteX73" fmla="*/ 4559336 w 5322214"/>
              <a:gd name="connsiteY73" fmla="*/ 557141 h 4083778"/>
              <a:gd name="connsiteX74" fmla="*/ 4013046 w 5322214"/>
              <a:gd name="connsiteY74" fmla="*/ 219984 h 4083778"/>
              <a:gd name="connsiteX75" fmla="*/ 3297843 w 5322214"/>
              <a:gd name="connsiteY75" fmla="*/ 216409 h 4083778"/>
              <a:gd name="connsiteX76" fmla="*/ 1428395 w 5322214"/>
              <a:gd name="connsiteY76" fmla="*/ 1138509 h 4083778"/>
              <a:gd name="connsiteX77" fmla="*/ 915621 w 5322214"/>
              <a:gd name="connsiteY77" fmla="*/ 1453771 h 4083778"/>
              <a:gd name="connsiteX78" fmla="*/ 237284 w 5322214"/>
              <a:gd name="connsiteY78" fmla="*/ 1383613 h 4083778"/>
              <a:gd name="connsiteX79" fmla="*/ 670 w 5322214"/>
              <a:gd name="connsiteY79" fmla="*/ 1305859 h 4083778"/>
              <a:gd name="connsiteX80" fmla="*/ 670 w 5322214"/>
              <a:gd name="connsiteY80" fmla="*/ 1311892 h 4083778"/>
              <a:gd name="connsiteX81" fmla="*/ 235496 w 5322214"/>
              <a:gd name="connsiteY81" fmla="*/ 1388752 h 4083778"/>
              <a:gd name="connsiteX82" fmla="*/ 917408 w 5322214"/>
              <a:gd name="connsiteY82" fmla="*/ 1458909 h 4083778"/>
              <a:gd name="connsiteX83" fmla="*/ 1431970 w 5322214"/>
              <a:gd name="connsiteY83" fmla="*/ 1142754 h 4083778"/>
              <a:gd name="connsiteX84" fmla="*/ 3298737 w 5322214"/>
              <a:gd name="connsiteY84" fmla="*/ 221548 h 4083778"/>
              <a:gd name="connsiteX85" fmla="*/ 4011035 w 5322214"/>
              <a:gd name="connsiteY85" fmla="*/ 225123 h 4083778"/>
              <a:gd name="connsiteX86" fmla="*/ 4554867 w 5322214"/>
              <a:gd name="connsiteY86" fmla="*/ 560940 h 4083778"/>
              <a:gd name="connsiteX87" fmla="*/ 4979386 w 5322214"/>
              <a:gd name="connsiteY87" fmla="*/ 1295805 h 4083778"/>
              <a:gd name="connsiteX88" fmla="*/ 5007985 w 5322214"/>
              <a:gd name="connsiteY88" fmla="*/ 2064408 h 4083778"/>
              <a:gd name="connsiteX89" fmla="*/ 4734952 w 5322214"/>
              <a:gd name="connsiteY89" fmla="*/ 2537188 h 4083778"/>
              <a:gd name="connsiteX90" fmla="*/ 4241393 w 5322214"/>
              <a:gd name="connsiteY90" fmla="*/ 2913893 h 4083778"/>
              <a:gd name="connsiteX91" fmla="*/ 3777550 w 5322214"/>
              <a:gd name="connsiteY91" fmla="*/ 3126152 h 4083778"/>
              <a:gd name="connsiteX92" fmla="*/ 3773528 w 5322214"/>
              <a:gd name="connsiteY92" fmla="*/ 3121237 h 4083778"/>
              <a:gd name="connsiteX93" fmla="*/ 4177268 w 5322214"/>
              <a:gd name="connsiteY93" fmla="*/ 2932438 h 4083778"/>
              <a:gd name="connsiteX94" fmla="*/ 4663901 w 5322214"/>
              <a:gd name="connsiteY94" fmla="*/ 2561095 h 4083778"/>
              <a:gd name="connsiteX95" fmla="*/ 4933583 w 5322214"/>
              <a:gd name="connsiteY95" fmla="*/ 2093901 h 4083778"/>
              <a:gd name="connsiteX96" fmla="*/ 4905430 w 5322214"/>
              <a:gd name="connsiteY96" fmla="*/ 1334905 h 4083778"/>
              <a:gd name="connsiteX97" fmla="*/ 4486720 w 5322214"/>
              <a:gd name="connsiteY97" fmla="*/ 609871 h 4083778"/>
              <a:gd name="connsiteX98" fmla="*/ 3949815 w 5322214"/>
              <a:gd name="connsiteY98" fmla="*/ 278299 h 4083778"/>
              <a:gd name="connsiteX99" fmla="*/ 3246678 w 5322214"/>
              <a:gd name="connsiteY99" fmla="*/ 274724 h 4083778"/>
              <a:gd name="connsiteX100" fmla="*/ 1409180 w 5322214"/>
              <a:gd name="connsiteY100" fmla="*/ 1181855 h 4083778"/>
              <a:gd name="connsiteX101" fmla="*/ 905343 w 5322214"/>
              <a:gd name="connsiteY101" fmla="*/ 1491754 h 4083778"/>
              <a:gd name="connsiteX102" fmla="*/ 238624 w 5322214"/>
              <a:gd name="connsiteY102" fmla="*/ 1422937 h 4083778"/>
              <a:gd name="connsiteX103" fmla="*/ 670 w 5322214"/>
              <a:gd name="connsiteY103" fmla="*/ 1345183 h 4083778"/>
              <a:gd name="connsiteX104" fmla="*/ 670 w 5322214"/>
              <a:gd name="connsiteY104" fmla="*/ 1351216 h 4083778"/>
              <a:gd name="connsiteX105" fmla="*/ 236614 w 5322214"/>
              <a:gd name="connsiteY105" fmla="*/ 1428299 h 4083778"/>
              <a:gd name="connsiteX106" fmla="*/ 906907 w 5322214"/>
              <a:gd name="connsiteY106" fmla="*/ 1497340 h 4083778"/>
              <a:gd name="connsiteX107" fmla="*/ 1412755 w 5322214"/>
              <a:gd name="connsiteY107" fmla="*/ 1186323 h 4083778"/>
              <a:gd name="connsiteX108" fmla="*/ 3248018 w 5322214"/>
              <a:gd name="connsiteY108" fmla="*/ 280310 h 4083778"/>
              <a:gd name="connsiteX109" fmla="*/ 3948028 w 5322214"/>
              <a:gd name="connsiteY109" fmla="*/ 283662 h 4083778"/>
              <a:gd name="connsiteX110" fmla="*/ 4482699 w 5322214"/>
              <a:gd name="connsiteY110" fmla="*/ 613669 h 4083778"/>
              <a:gd name="connsiteX111" fmla="*/ 4900068 w 5322214"/>
              <a:gd name="connsiteY111" fmla="*/ 1336469 h 4083778"/>
              <a:gd name="connsiteX112" fmla="*/ 4927997 w 5322214"/>
              <a:gd name="connsiteY112" fmla="*/ 2092337 h 4083778"/>
              <a:gd name="connsiteX113" fmla="*/ 4659656 w 5322214"/>
              <a:gd name="connsiteY113" fmla="*/ 2557073 h 4083778"/>
              <a:gd name="connsiteX114" fmla="*/ 4174587 w 5322214"/>
              <a:gd name="connsiteY114" fmla="*/ 2927522 h 4083778"/>
              <a:gd name="connsiteX115" fmla="*/ 3769730 w 5322214"/>
              <a:gd name="connsiteY115" fmla="*/ 3116545 h 4083778"/>
              <a:gd name="connsiteX116" fmla="*/ 3767942 w 5322214"/>
              <a:gd name="connsiteY116" fmla="*/ 3114534 h 4083778"/>
              <a:gd name="connsiteX117" fmla="*/ 4106664 w 5322214"/>
              <a:gd name="connsiteY117" fmla="*/ 2952100 h 4083778"/>
              <a:gd name="connsiteX118" fmla="*/ 4584806 w 5322214"/>
              <a:gd name="connsiteY118" fmla="*/ 2587013 h 4083778"/>
              <a:gd name="connsiteX119" fmla="*/ 4849796 w 5322214"/>
              <a:gd name="connsiteY119" fmla="*/ 2127862 h 4083778"/>
              <a:gd name="connsiteX120" fmla="*/ 4822314 w 5322214"/>
              <a:gd name="connsiteY120" fmla="*/ 1381602 h 4083778"/>
              <a:gd name="connsiteX121" fmla="*/ 4410530 w 5322214"/>
              <a:gd name="connsiteY121" fmla="*/ 668633 h 4083778"/>
              <a:gd name="connsiteX122" fmla="*/ 3882786 w 5322214"/>
              <a:gd name="connsiteY122" fmla="*/ 342871 h 4083778"/>
              <a:gd name="connsiteX123" fmla="*/ 3191937 w 5322214"/>
              <a:gd name="connsiteY123" fmla="*/ 339519 h 4083778"/>
              <a:gd name="connsiteX124" fmla="*/ 1386390 w 5322214"/>
              <a:gd name="connsiteY124" fmla="*/ 1231457 h 4083778"/>
              <a:gd name="connsiteX125" fmla="*/ 891490 w 5322214"/>
              <a:gd name="connsiteY125" fmla="*/ 1536217 h 4083778"/>
              <a:gd name="connsiteX126" fmla="*/ 236167 w 5322214"/>
              <a:gd name="connsiteY126" fmla="*/ 1468517 h 4083778"/>
              <a:gd name="connsiteX127" fmla="*/ 670 w 5322214"/>
              <a:gd name="connsiteY127" fmla="*/ 1391657 h 4083778"/>
              <a:gd name="connsiteX128" fmla="*/ 670 w 5322214"/>
              <a:gd name="connsiteY128" fmla="*/ 1397689 h 4083778"/>
              <a:gd name="connsiteX129" fmla="*/ 234156 w 5322214"/>
              <a:gd name="connsiteY129" fmla="*/ 1473879 h 4083778"/>
              <a:gd name="connsiteX130" fmla="*/ 892831 w 5322214"/>
              <a:gd name="connsiteY130" fmla="*/ 1541579 h 4083778"/>
              <a:gd name="connsiteX131" fmla="*/ 1389742 w 5322214"/>
              <a:gd name="connsiteY131" fmla="*/ 1235925 h 4083778"/>
              <a:gd name="connsiteX132" fmla="*/ 3193724 w 5322214"/>
              <a:gd name="connsiteY132" fmla="*/ 345105 h 4083778"/>
              <a:gd name="connsiteX133" fmla="*/ 3881445 w 5322214"/>
              <a:gd name="connsiteY133" fmla="*/ 348457 h 4083778"/>
              <a:gd name="connsiteX134" fmla="*/ 4406732 w 5322214"/>
              <a:gd name="connsiteY134" fmla="*/ 672879 h 4083778"/>
              <a:gd name="connsiteX135" fmla="*/ 4817175 w 5322214"/>
              <a:gd name="connsiteY135" fmla="*/ 1383390 h 4083778"/>
              <a:gd name="connsiteX136" fmla="*/ 4844657 w 5322214"/>
              <a:gd name="connsiteY136" fmla="*/ 2126745 h 4083778"/>
              <a:gd name="connsiteX137" fmla="*/ 4580785 w 5322214"/>
              <a:gd name="connsiteY137" fmla="*/ 2583662 h 4083778"/>
              <a:gd name="connsiteX138" fmla="*/ 4103983 w 5322214"/>
              <a:gd name="connsiteY138" fmla="*/ 2947631 h 4083778"/>
              <a:gd name="connsiteX139" fmla="*/ 3780008 w 5322214"/>
              <a:gd name="connsiteY139" fmla="*/ 3103809 h 4083778"/>
              <a:gd name="connsiteX140" fmla="*/ 4033379 w 5322214"/>
              <a:gd name="connsiteY140" fmla="*/ 2978018 h 4083778"/>
              <a:gd name="connsiteX141" fmla="*/ 4503254 w 5322214"/>
              <a:gd name="connsiteY141" fmla="*/ 2619187 h 4083778"/>
              <a:gd name="connsiteX142" fmla="*/ 4763775 w 5322214"/>
              <a:gd name="connsiteY142" fmla="*/ 2168080 h 4083778"/>
              <a:gd name="connsiteX143" fmla="*/ 4736740 w 5322214"/>
              <a:gd name="connsiteY143" fmla="*/ 1434555 h 4083778"/>
              <a:gd name="connsiteX144" fmla="*/ 4332106 w 5322214"/>
              <a:gd name="connsiteY144" fmla="*/ 733652 h 4083778"/>
              <a:gd name="connsiteX145" fmla="*/ 3813746 w 5322214"/>
              <a:gd name="connsiteY145" fmla="*/ 413699 h 4083778"/>
              <a:gd name="connsiteX146" fmla="*/ 3135185 w 5322214"/>
              <a:gd name="connsiteY146" fmla="*/ 410347 h 4083778"/>
              <a:gd name="connsiteX147" fmla="*/ 1360472 w 5322214"/>
              <a:gd name="connsiteY147" fmla="*/ 1286644 h 4083778"/>
              <a:gd name="connsiteX148" fmla="*/ 874286 w 5322214"/>
              <a:gd name="connsiteY148" fmla="*/ 1586042 h 4083778"/>
              <a:gd name="connsiteX149" fmla="*/ 230581 w 5322214"/>
              <a:gd name="connsiteY149" fmla="*/ 1519683 h 4083778"/>
              <a:gd name="connsiteX150" fmla="*/ 447 w 5322214"/>
              <a:gd name="connsiteY150" fmla="*/ 1444386 h 4083778"/>
              <a:gd name="connsiteX151" fmla="*/ 447 w 5322214"/>
              <a:gd name="connsiteY151" fmla="*/ 1450419 h 4083778"/>
              <a:gd name="connsiteX152" fmla="*/ 228570 w 5322214"/>
              <a:gd name="connsiteY152" fmla="*/ 1524822 h 4083778"/>
              <a:gd name="connsiteX153" fmla="*/ 875850 w 5322214"/>
              <a:gd name="connsiteY153" fmla="*/ 1591404 h 4083778"/>
              <a:gd name="connsiteX154" fmla="*/ 1363823 w 5322214"/>
              <a:gd name="connsiteY154" fmla="*/ 1290889 h 4083778"/>
              <a:gd name="connsiteX155" fmla="*/ 3136526 w 5322214"/>
              <a:gd name="connsiteY155" fmla="*/ 415486 h 4083778"/>
              <a:gd name="connsiteX156" fmla="*/ 3812182 w 5322214"/>
              <a:gd name="connsiteY156" fmla="*/ 418838 h 4083778"/>
              <a:gd name="connsiteX157" fmla="*/ 4328084 w 5322214"/>
              <a:gd name="connsiteY157" fmla="*/ 737450 h 4083778"/>
              <a:gd name="connsiteX158" fmla="*/ 4731378 w 5322214"/>
              <a:gd name="connsiteY158" fmla="*/ 1435896 h 4083778"/>
              <a:gd name="connsiteX159" fmla="*/ 4758412 w 5322214"/>
              <a:gd name="connsiteY159" fmla="*/ 2166516 h 4083778"/>
              <a:gd name="connsiteX160" fmla="*/ 4499233 w 5322214"/>
              <a:gd name="connsiteY160" fmla="*/ 2615389 h 4083778"/>
              <a:gd name="connsiteX161" fmla="*/ 4030697 w 5322214"/>
              <a:gd name="connsiteY161" fmla="*/ 2973102 h 4083778"/>
              <a:gd name="connsiteX162" fmla="*/ 3858879 w 5322214"/>
              <a:gd name="connsiteY162" fmla="*/ 3061581 h 4083778"/>
              <a:gd name="connsiteX163" fmla="*/ 3958082 w 5322214"/>
              <a:gd name="connsiteY163" fmla="*/ 3008628 h 4083778"/>
              <a:gd name="connsiteX164" fmla="*/ 4419691 w 5322214"/>
              <a:gd name="connsiteY164" fmla="*/ 2656277 h 4083778"/>
              <a:gd name="connsiteX165" fmla="*/ 4675520 w 5322214"/>
              <a:gd name="connsiteY165" fmla="*/ 2212990 h 4083778"/>
              <a:gd name="connsiteX166" fmla="*/ 4648931 w 5322214"/>
              <a:gd name="connsiteY166" fmla="*/ 1491977 h 4083778"/>
              <a:gd name="connsiteX167" fmla="*/ 4251224 w 5322214"/>
              <a:gd name="connsiteY167" fmla="*/ 803363 h 4083778"/>
              <a:gd name="connsiteX168" fmla="*/ 3742248 w 5322214"/>
              <a:gd name="connsiteY168" fmla="*/ 488995 h 4083778"/>
              <a:gd name="connsiteX169" fmla="*/ 3075753 w 5322214"/>
              <a:gd name="connsiteY169" fmla="*/ 485643 h 4083778"/>
              <a:gd name="connsiteX170" fmla="*/ 1332767 w 5322214"/>
              <a:gd name="connsiteY170" fmla="*/ 1347194 h 4083778"/>
              <a:gd name="connsiteX171" fmla="*/ 855518 w 5322214"/>
              <a:gd name="connsiteY171" fmla="*/ 1641453 h 4083778"/>
              <a:gd name="connsiteX172" fmla="*/ 223431 w 5322214"/>
              <a:gd name="connsiteY172" fmla="*/ 1576211 h 4083778"/>
              <a:gd name="connsiteX173" fmla="*/ 670 w 5322214"/>
              <a:gd name="connsiteY173" fmla="*/ 1503372 h 4083778"/>
              <a:gd name="connsiteX174" fmla="*/ 670 w 5322214"/>
              <a:gd name="connsiteY174" fmla="*/ 1509405 h 4083778"/>
              <a:gd name="connsiteX175" fmla="*/ 221420 w 5322214"/>
              <a:gd name="connsiteY175" fmla="*/ 1581573 h 4083778"/>
              <a:gd name="connsiteX176" fmla="*/ 857082 w 5322214"/>
              <a:gd name="connsiteY176" fmla="*/ 1646815 h 4083778"/>
              <a:gd name="connsiteX177" fmla="*/ 1336118 w 5322214"/>
              <a:gd name="connsiteY177" fmla="*/ 1351663 h 4083778"/>
              <a:gd name="connsiteX178" fmla="*/ 3077093 w 5322214"/>
              <a:gd name="connsiteY178" fmla="*/ 491453 h 4083778"/>
              <a:gd name="connsiteX179" fmla="*/ 3740460 w 5322214"/>
              <a:gd name="connsiteY179" fmla="*/ 494581 h 4083778"/>
              <a:gd name="connsiteX180" fmla="*/ 4247202 w 5322214"/>
              <a:gd name="connsiteY180" fmla="*/ 807384 h 4083778"/>
              <a:gd name="connsiteX181" fmla="*/ 4643345 w 5322214"/>
              <a:gd name="connsiteY181" fmla="*/ 1493765 h 4083778"/>
              <a:gd name="connsiteX182" fmla="*/ 4669934 w 5322214"/>
              <a:gd name="connsiteY182" fmla="*/ 2211649 h 4083778"/>
              <a:gd name="connsiteX183" fmla="*/ 4415446 w 5322214"/>
              <a:gd name="connsiteY183" fmla="*/ 2652478 h 4083778"/>
              <a:gd name="connsiteX184" fmla="*/ 3955401 w 5322214"/>
              <a:gd name="connsiteY184" fmla="*/ 3003712 h 4083778"/>
              <a:gd name="connsiteX185" fmla="*/ 3893734 w 5322214"/>
              <a:gd name="connsiteY185" fmla="*/ 3037227 h 4083778"/>
              <a:gd name="connsiteX186" fmla="*/ 4334340 w 5322214"/>
              <a:gd name="connsiteY186" fmla="*/ 2698282 h 4083778"/>
              <a:gd name="connsiteX187" fmla="*/ 4585477 w 5322214"/>
              <a:gd name="connsiteY187" fmla="*/ 2263038 h 4083778"/>
              <a:gd name="connsiteX188" fmla="*/ 4622119 w 5322214"/>
              <a:gd name="connsiteY188" fmla="*/ 1974812 h 4083778"/>
              <a:gd name="connsiteX189" fmla="*/ 4559336 w 5322214"/>
              <a:gd name="connsiteY189" fmla="*/ 1554761 h 4083778"/>
              <a:gd name="connsiteX190" fmla="*/ 4168778 w 5322214"/>
              <a:gd name="connsiteY190" fmla="*/ 878212 h 4083778"/>
              <a:gd name="connsiteX191" fmla="*/ 3668962 w 5322214"/>
              <a:gd name="connsiteY191" fmla="*/ 569654 h 4083778"/>
              <a:gd name="connsiteX192" fmla="*/ 3014756 w 5322214"/>
              <a:gd name="connsiteY192" fmla="*/ 566526 h 4083778"/>
              <a:gd name="connsiteX193" fmla="*/ 1303274 w 5322214"/>
              <a:gd name="connsiteY193" fmla="*/ 1412659 h 4083778"/>
              <a:gd name="connsiteX194" fmla="*/ 834962 w 5322214"/>
              <a:gd name="connsiteY194" fmla="*/ 1701556 h 4083778"/>
              <a:gd name="connsiteX195" fmla="*/ 214494 w 5322214"/>
              <a:gd name="connsiteY195" fmla="*/ 1637654 h 4083778"/>
              <a:gd name="connsiteX196" fmla="*/ 670 w 5322214"/>
              <a:gd name="connsiteY196" fmla="*/ 1567497 h 4083778"/>
              <a:gd name="connsiteX197" fmla="*/ 670 w 5322214"/>
              <a:gd name="connsiteY197" fmla="*/ 1573530 h 4083778"/>
              <a:gd name="connsiteX198" fmla="*/ 212483 w 5322214"/>
              <a:gd name="connsiteY198" fmla="*/ 1643017 h 4083778"/>
              <a:gd name="connsiteX199" fmla="*/ 836526 w 5322214"/>
              <a:gd name="connsiteY199" fmla="*/ 1706918 h 4083778"/>
              <a:gd name="connsiteX200" fmla="*/ 1306849 w 5322214"/>
              <a:gd name="connsiteY200" fmla="*/ 1416904 h 4083778"/>
              <a:gd name="connsiteX201" fmla="*/ 3016320 w 5322214"/>
              <a:gd name="connsiteY201" fmla="*/ 572111 h 4083778"/>
              <a:gd name="connsiteX202" fmla="*/ 3667622 w 5322214"/>
              <a:gd name="connsiteY202" fmla="*/ 575239 h 4083778"/>
              <a:gd name="connsiteX203" fmla="*/ 4164980 w 5322214"/>
              <a:gd name="connsiteY203" fmla="*/ 882234 h 4083778"/>
              <a:gd name="connsiteX204" fmla="*/ 4554197 w 5322214"/>
              <a:gd name="connsiteY204" fmla="*/ 1556549 h 4083778"/>
              <a:gd name="connsiteX205" fmla="*/ 4580338 w 5322214"/>
              <a:gd name="connsiteY205" fmla="*/ 2261698 h 4083778"/>
              <a:gd name="connsiteX206" fmla="*/ 4330319 w 5322214"/>
              <a:gd name="connsiteY206" fmla="*/ 2694707 h 4083778"/>
              <a:gd name="connsiteX207" fmla="*/ 3904682 w 5322214"/>
              <a:gd name="connsiteY207" fmla="*/ 3024715 h 4083778"/>
              <a:gd name="connsiteX208" fmla="*/ 4248543 w 5322214"/>
              <a:gd name="connsiteY208" fmla="*/ 2744979 h 4083778"/>
              <a:gd name="connsiteX209" fmla="*/ 4495211 w 5322214"/>
              <a:gd name="connsiteY209" fmla="*/ 2317779 h 4083778"/>
              <a:gd name="connsiteX210" fmla="*/ 4469516 w 5322214"/>
              <a:gd name="connsiteY210" fmla="*/ 1622238 h 4083778"/>
              <a:gd name="connsiteX211" fmla="*/ 4085885 w 5322214"/>
              <a:gd name="connsiteY211" fmla="*/ 957753 h 4083778"/>
              <a:gd name="connsiteX212" fmla="*/ 3595454 w 5322214"/>
              <a:gd name="connsiteY212" fmla="*/ 655004 h 4083778"/>
              <a:gd name="connsiteX213" fmla="*/ 2953313 w 5322214"/>
              <a:gd name="connsiteY213" fmla="*/ 651876 h 4083778"/>
              <a:gd name="connsiteX214" fmla="*/ 1273111 w 5322214"/>
              <a:gd name="connsiteY214" fmla="*/ 1482817 h 4083778"/>
              <a:gd name="connsiteX215" fmla="*/ 813513 w 5322214"/>
              <a:gd name="connsiteY215" fmla="*/ 1766574 h 4083778"/>
              <a:gd name="connsiteX216" fmla="*/ 204663 w 5322214"/>
              <a:gd name="connsiteY216" fmla="*/ 1703790 h 4083778"/>
              <a:gd name="connsiteX217" fmla="*/ 670 w 5322214"/>
              <a:gd name="connsiteY217" fmla="*/ 1636090 h 4083778"/>
              <a:gd name="connsiteX218" fmla="*/ 670 w 5322214"/>
              <a:gd name="connsiteY218" fmla="*/ 1642123 h 4083778"/>
              <a:gd name="connsiteX219" fmla="*/ 203099 w 5322214"/>
              <a:gd name="connsiteY219" fmla="*/ 1708705 h 4083778"/>
              <a:gd name="connsiteX220" fmla="*/ 815524 w 5322214"/>
              <a:gd name="connsiteY220" fmla="*/ 1771490 h 4083778"/>
              <a:gd name="connsiteX221" fmla="*/ 1276909 w 5322214"/>
              <a:gd name="connsiteY221" fmla="*/ 1486838 h 4083778"/>
              <a:gd name="connsiteX222" fmla="*/ 2954876 w 5322214"/>
              <a:gd name="connsiteY222" fmla="*/ 657015 h 4083778"/>
              <a:gd name="connsiteX223" fmla="*/ 3593889 w 5322214"/>
              <a:gd name="connsiteY223" fmla="*/ 660143 h 4083778"/>
              <a:gd name="connsiteX224" fmla="*/ 4081863 w 5322214"/>
              <a:gd name="connsiteY224" fmla="*/ 961552 h 4083778"/>
              <a:gd name="connsiteX225" fmla="*/ 4463930 w 5322214"/>
              <a:gd name="connsiteY225" fmla="*/ 1623578 h 4083778"/>
              <a:gd name="connsiteX226" fmla="*/ 4489625 w 5322214"/>
              <a:gd name="connsiteY226" fmla="*/ 2315991 h 4083778"/>
              <a:gd name="connsiteX227" fmla="*/ 4244298 w 5322214"/>
              <a:gd name="connsiteY227" fmla="*/ 2740957 h 4083778"/>
              <a:gd name="connsiteX228" fmla="*/ 3895298 w 5322214"/>
              <a:gd name="connsiteY228" fmla="*/ 3023598 h 4083778"/>
              <a:gd name="connsiteX229" fmla="*/ 4162745 w 5322214"/>
              <a:gd name="connsiteY229" fmla="*/ 2795251 h 4083778"/>
              <a:gd name="connsiteX230" fmla="*/ 4404721 w 5322214"/>
              <a:gd name="connsiteY230" fmla="*/ 2375871 h 4083778"/>
              <a:gd name="connsiteX231" fmla="*/ 4379697 w 5322214"/>
              <a:gd name="connsiteY231" fmla="*/ 1693065 h 4083778"/>
              <a:gd name="connsiteX232" fmla="*/ 4003215 w 5322214"/>
              <a:gd name="connsiteY232" fmla="*/ 1040646 h 4083778"/>
              <a:gd name="connsiteX233" fmla="*/ 3522168 w 5322214"/>
              <a:gd name="connsiteY233" fmla="*/ 743483 h 4083778"/>
              <a:gd name="connsiteX234" fmla="*/ 2892316 w 5322214"/>
              <a:gd name="connsiteY234" fmla="*/ 740355 h 4083778"/>
              <a:gd name="connsiteX235" fmla="*/ 1243618 w 5322214"/>
              <a:gd name="connsiteY235" fmla="*/ 1556102 h 4083778"/>
              <a:gd name="connsiteX236" fmla="*/ 792957 w 5322214"/>
              <a:gd name="connsiteY236" fmla="*/ 1834497 h 4083778"/>
              <a:gd name="connsiteX237" fmla="*/ 195502 w 5322214"/>
              <a:gd name="connsiteY237" fmla="*/ 1773054 h 4083778"/>
              <a:gd name="connsiteX238" fmla="*/ 670 w 5322214"/>
              <a:gd name="connsiteY238" fmla="*/ 1708929 h 4083778"/>
              <a:gd name="connsiteX239" fmla="*/ 670 w 5322214"/>
              <a:gd name="connsiteY239" fmla="*/ 1714961 h 4083778"/>
              <a:gd name="connsiteX240" fmla="*/ 193938 w 5322214"/>
              <a:gd name="connsiteY240" fmla="*/ 1778863 h 4083778"/>
              <a:gd name="connsiteX241" fmla="*/ 794744 w 5322214"/>
              <a:gd name="connsiteY241" fmla="*/ 1840530 h 4083778"/>
              <a:gd name="connsiteX242" fmla="*/ 1247416 w 5322214"/>
              <a:gd name="connsiteY242" fmla="*/ 1561017 h 4083778"/>
              <a:gd name="connsiteX243" fmla="*/ 2894103 w 5322214"/>
              <a:gd name="connsiteY243" fmla="*/ 746388 h 4083778"/>
              <a:gd name="connsiteX244" fmla="*/ 3520828 w 5322214"/>
              <a:gd name="connsiteY244" fmla="*/ 749516 h 4083778"/>
              <a:gd name="connsiteX245" fmla="*/ 3999641 w 5322214"/>
              <a:gd name="connsiteY245" fmla="*/ 1045115 h 4083778"/>
              <a:gd name="connsiteX246" fmla="*/ 4374781 w 5322214"/>
              <a:gd name="connsiteY246" fmla="*/ 1695076 h 4083778"/>
              <a:gd name="connsiteX247" fmla="*/ 4399806 w 5322214"/>
              <a:gd name="connsiteY247" fmla="*/ 2374754 h 4083778"/>
              <a:gd name="connsiteX248" fmla="*/ 4159170 w 5322214"/>
              <a:gd name="connsiteY248" fmla="*/ 2791900 h 4083778"/>
              <a:gd name="connsiteX249" fmla="*/ 3877424 w 5322214"/>
              <a:gd name="connsiteY249" fmla="*/ 3029854 h 4083778"/>
              <a:gd name="connsiteX250" fmla="*/ 4078735 w 5322214"/>
              <a:gd name="connsiteY250" fmla="*/ 2849768 h 4083778"/>
              <a:gd name="connsiteX251" fmla="*/ 4316019 w 5322214"/>
              <a:gd name="connsiteY251" fmla="*/ 2438432 h 4083778"/>
              <a:gd name="connsiteX252" fmla="*/ 4291442 w 5322214"/>
              <a:gd name="connsiteY252" fmla="*/ 1768362 h 4083778"/>
              <a:gd name="connsiteX253" fmla="*/ 3922110 w 5322214"/>
              <a:gd name="connsiteY253" fmla="*/ 1128231 h 4083778"/>
              <a:gd name="connsiteX254" fmla="*/ 3450223 w 5322214"/>
              <a:gd name="connsiteY254" fmla="*/ 836877 h 4083778"/>
              <a:gd name="connsiteX255" fmla="*/ 2832660 w 5322214"/>
              <a:gd name="connsiteY255" fmla="*/ 833973 h 4083778"/>
              <a:gd name="connsiteX256" fmla="*/ 1215018 w 5322214"/>
              <a:gd name="connsiteY256" fmla="*/ 1634080 h 4083778"/>
              <a:gd name="connsiteX257" fmla="*/ 773295 w 5322214"/>
              <a:gd name="connsiteY257" fmla="*/ 1907336 h 4083778"/>
              <a:gd name="connsiteX258" fmla="*/ 187459 w 5322214"/>
              <a:gd name="connsiteY258" fmla="*/ 1847009 h 4083778"/>
              <a:gd name="connsiteX259" fmla="*/ 670 w 5322214"/>
              <a:gd name="connsiteY259" fmla="*/ 1785119 h 4083778"/>
              <a:gd name="connsiteX260" fmla="*/ 670 w 5322214"/>
              <a:gd name="connsiteY260" fmla="*/ 1791152 h 4083778"/>
              <a:gd name="connsiteX261" fmla="*/ 185671 w 5322214"/>
              <a:gd name="connsiteY261" fmla="*/ 1852372 h 4083778"/>
              <a:gd name="connsiteX262" fmla="*/ 775083 w 5322214"/>
              <a:gd name="connsiteY262" fmla="*/ 1912698 h 4083778"/>
              <a:gd name="connsiteX263" fmla="*/ 1218817 w 5322214"/>
              <a:gd name="connsiteY263" fmla="*/ 1638548 h 4083778"/>
              <a:gd name="connsiteX264" fmla="*/ 2833777 w 5322214"/>
              <a:gd name="connsiteY264" fmla="*/ 839111 h 4083778"/>
              <a:gd name="connsiteX265" fmla="*/ 3448436 w 5322214"/>
              <a:gd name="connsiteY265" fmla="*/ 842016 h 4083778"/>
              <a:gd name="connsiteX266" fmla="*/ 3917865 w 5322214"/>
              <a:gd name="connsiteY266" fmla="*/ 1131806 h 4083778"/>
              <a:gd name="connsiteX267" fmla="*/ 4285856 w 5322214"/>
              <a:gd name="connsiteY267" fmla="*/ 1769702 h 4083778"/>
              <a:gd name="connsiteX268" fmla="*/ 4310433 w 5322214"/>
              <a:gd name="connsiteY268" fmla="*/ 2436644 h 4083778"/>
              <a:gd name="connsiteX269" fmla="*/ 4074266 w 5322214"/>
              <a:gd name="connsiteY269" fmla="*/ 2845746 h 4083778"/>
              <a:gd name="connsiteX270" fmla="*/ 3851952 w 5322214"/>
              <a:gd name="connsiteY270" fmla="*/ 3041249 h 4083778"/>
              <a:gd name="connsiteX271" fmla="*/ 3995395 w 5322214"/>
              <a:gd name="connsiteY271" fmla="*/ 2906967 h 4083778"/>
              <a:gd name="connsiteX272" fmla="*/ 4228210 w 5322214"/>
              <a:gd name="connsiteY272" fmla="*/ 2503450 h 4083778"/>
              <a:gd name="connsiteX273" fmla="*/ 4204080 w 5322214"/>
              <a:gd name="connsiteY273" fmla="*/ 1846116 h 4083778"/>
              <a:gd name="connsiteX274" fmla="*/ 3841675 w 5322214"/>
              <a:gd name="connsiteY274" fmla="*/ 1218051 h 4083778"/>
              <a:gd name="connsiteX275" fmla="*/ 3379172 w 5322214"/>
              <a:gd name="connsiteY275" fmla="*/ 932506 h 4083778"/>
              <a:gd name="connsiteX276" fmla="*/ 2773674 w 5322214"/>
              <a:gd name="connsiteY276" fmla="*/ 929601 h 4083778"/>
              <a:gd name="connsiteX277" fmla="*/ 1187983 w 5322214"/>
              <a:gd name="connsiteY277" fmla="*/ 1714738 h 4083778"/>
              <a:gd name="connsiteX278" fmla="*/ 754974 w 5322214"/>
              <a:gd name="connsiteY278" fmla="*/ 1982632 h 4083778"/>
              <a:gd name="connsiteX279" fmla="*/ 180756 w 5322214"/>
              <a:gd name="connsiteY279" fmla="*/ 1923646 h 4083778"/>
              <a:gd name="connsiteX280" fmla="*/ 670 w 5322214"/>
              <a:gd name="connsiteY280" fmla="*/ 1863990 h 4083778"/>
              <a:gd name="connsiteX281" fmla="*/ 670 w 5322214"/>
              <a:gd name="connsiteY281" fmla="*/ 1869799 h 4083778"/>
              <a:gd name="connsiteX282" fmla="*/ 178968 w 5322214"/>
              <a:gd name="connsiteY282" fmla="*/ 1929009 h 4083778"/>
              <a:gd name="connsiteX283" fmla="*/ 756761 w 5322214"/>
              <a:gd name="connsiteY283" fmla="*/ 1988218 h 4083778"/>
              <a:gd name="connsiteX284" fmla="*/ 1191558 w 5322214"/>
              <a:gd name="connsiteY284" fmla="*/ 1719430 h 4083778"/>
              <a:gd name="connsiteX285" fmla="*/ 2775238 w 5322214"/>
              <a:gd name="connsiteY285" fmla="*/ 935187 h 4083778"/>
              <a:gd name="connsiteX286" fmla="*/ 3377608 w 5322214"/>
              <a:gd name="connsiteY286" fmla="*/ 938091 h 4083778"/>
              <a:gd name="connsiteX287" fmla="*/ 3837653 w 5322214"/>
              <a:gd name="connsiteY287" fmla="*/ 1222296 h 4083778"/>
              <a:gd name="connsiteX288" fmla="*/ 4198718 w 5322214"/>
              <a:gd name="connsiteY288" fmla="*/ 1847903 h 4083778"/>
              <a:gd name="connsiteX289" fmla="*/ 4222848 w 5322214"/>
              <a:gd name="connsiteY289" fmla="*/ 2502109 h 4083778"/>
              <a:gd name="connsiteX290" fmla="*/ 3991373 w 5322214"/>
              <a:gd name="connsiteY290" fmla="*/ 2903392 h 4083778"/>
              <a:gd name="connsiteX291" fmla="*/ 3828269 w 5322214"/>
              <a:gd name="connsiteY291" fmla="*/ 3053537 h 4083778"/>
              <a:gd name="connsiteX292" fmla="*/ 4143307 w 5322214"/>
              <a:gd name="connsiteY292" fmla="*/ 2571820 h 4083778"/>
              <a:gd name="connsiteX293" fmla="*/ 4119623 w 5322214"/>
              <a:gd name="connsiteY293" fmla="*/ 1927221 h 4083778"/>
              <a:gd name="connsiteX294" fmla="*/ 3764367 w 5322214"/>
              <a:gd name="connsiteY294" fmla="*/ 1311222 h 4083778"/>
              <a:gd name="connsiteX295" fmla="*/ 3311249 w 5322214"/>
              <a:gd name="connsiteY295" fmla="*/ 1031486 h 4083778"/>
              <a:gd name="connsiteX296" fmla="*/ 2718039 w 5322214"/>
              <a:gd name="connsiteY296" fmla="*/ 1028581 h 4083778"/>
              <a:gd name="connsiteX297" fmla="*/ 1163629 w 5322214"/>
              <a:gd name="connsiteY297" fmla="*/ 1798301 h 4083778"/>
              <a:gd name="connsiteX298" fmla="*/ 739557 w 5322214"/>
              <a:gd name="connsiteY298" fmla="*/ 2061056 h 4083778"/>
              <a:gd name="connsiteX299" fmla="*/ 176957 w 5322214"/>
              <a:gd name="connsiteY299" fmla="*/ 2003188 h 4083778"/>
              <a:gd name="connsiteX300" fmla="*/ 670 w 5322214"/>
              <a:gd name="connsiteY300" fmla="*/ 1944872 h 4083778"/>
              <a:gd name="connsiteX301" fmla="*/ 670 w 5322214"/>
              <a:gd name="connsiteY301" fmla="*/ 1950681 h 4083778"/>
              <a:gd name="connsiteX302" fmla="*/ 174947 w 5322214"/>
              <a:gd name="connsiteY302" fmla="*/ 2008550 h 4083778"/>
              <a:gd name="connsiteX303" fmla="*/ 741121 w 5322214"/>
              <a:gd name="connsiteY303" fmla="*/ 2066419 h 4083778"/>
              <a:gd name="connsiteX304" fmla="*/ 1167204 w 5322214"/>
              <a:gd name="connsiteY304" fmla="*/ 1802770 h 4083778"/>
              <a:gd name="connsiteX305" fmla="*/ 2719380 w 5322214"/>
              <a:gd name="connsiteY305" fmla="*/ 1033720 h 4083778"/>
              <a:gd name="connsiteX306" fmla="*/ 3309462 w 5322214"/>
              <a:gd name="connsiteY306" fmla="*/ 1036625 h 4083778"/>
              <a:gd name="connsiteX307" fmla="*/ 3760346 w 5322214"/>
              <a:gd name="connsiteY307" fmla="*/ 1315020 h 4083778"/>
              <a:gd name="connsiteX308" fmla="*/ 4114260 w 5322214"/>
              <a:gd name="connsiteY308" fmla="*/ 1928562 h 4083778"/>
              <a:gd name="connsiteX309" fmla="*/ 4137944 w 5322214"/>
              <a:gd name="connsiteY309" fmla="*/ 2570256 h 4083778"/>
              <a:gd name="connsiteX310" fmla="*/ 3792296 w 5322214"/>
              <a:gd name="connsiteY310" fmla="*/ 3077445 h 4083778"/>
              <a:gd name="connsiteX311" fmla="*/ 4061754 w 5322214"/>
              <a:gd name="connsiteY311" fmla="*/ 2642201 h 4083778"/>
              <a:gd name="connsiteX312" fmla="*/ 4038517 w 5322214"/>
              <a:gd name="connsiteY312" fmla="*/ 2010337 h 4083778"/>
              <a:gd name="connsiteX313" fmla="*/ 3690412 w 5322214"/>
              <a:gd name="connsiteY313" fmla="*/ 1406627 h 4083778"/>
              <a:gd name="connsiteX314" fmla="*/ 3246678 w 5322214"/>
              <a:gd name="connsiteY314" fmla="*/ 1132477 h 4083778"/>
              <a:gd name="connsiteX315" fmla="*/ 2665757 w 5322214"/>
              <a:gd name="connsiteY315" fmla="*/ 1129572 h 4083778"/>
              <a:gd name="connsiteX316" fmla="*/ 1142850 w 5322214"/>
              <a:gd name="connsiteY316" fmla="*/ 1884322 h 4083778"/>
              <a:gd name="connsiteX317" fmla="*/ 727492 w 5322214"/>
              <a:gd name="connsiteY317" fmla="*/ 2141715 h 4083778"/>
              <a:gd name="connsiteX318" fmla="*/ 176287 w 5322214"/>
              <a:gd name="connsiteY318" fmla="*/ 2085187 h 4083778"/>
              <a:gd name="connsiteX319" fmla="*/ 670 w 5322214"/>
              <a:gd name="connsiteY319" fmla="*/ 2027095 h 4083778"/>
              <a:gd name="connsiteX320" fmla="*/ 670 w 5322214"/>
              <a:gd name="connsiteY320" fmla="*/ 2032904 h 4083778"/>
              <a:gd name="connsiteX321" fmla="*/ 174276 w 5322214"/>
              <a:gd name="connsiteY321" fmla="*/ 2090549 h 4083778"/>
              <a:gd name="connsiteX322" fmla="*/ 728832 w 5322214"/>
              <a:gd name="connsiteY322" fmla="*/ 2147301 h 4083778"/>
              <a:gd name="connsiteX323" fmla="*/ 1145978 w 5322214"/>
              <a:gd name="connsiteY323" fmla="*/ 1889014 h 4083778"/>
              <a:gd name="connsiteX324" fmla="*/ 2666874 w 5322214"/>
              <a:gd name="connsiteY324" fmla="*/ 1134934 h 4083778"/>
              <a:gd name="connsiteX325" fmla="*/ 3244890 w 5322214"/>
              <a:gd name="connsiteY325" fmla="*/ 1137616 h 4083778"/>
              <a:gd name="connsiteX326" fmla="*/ 3686390 w 5322214"/>
              <a:gd name="connsiteY326" fmla="*/ 1410201 h 4083778"/>
              <a:gd name="connsiteX327" fmla="*/ 4033155 w 5322214"/>
              <a:gd name="connsiteY327" fmla="*/ 2011678 h 4083778"/>
              <a:gd name="connsiteX328" fmla="*/ 4056392 w 5322214"/>
              <a:gd name="connsiteY328" fmla="*/ 2640637 h 4083778"/>
              <a:gd name="connsiteX329" fmla="*/ 3760122 w 5322214"/>
              <a:gd name="connsiteY329" fmla="*/ 3100235 h 4083778"/>
              <a:gd name="connsiteX330" fmla="*/ 3984224 w 5322214"/>
              <a:gd name="connsiteY330" fmla="*/ 2714369 h 4083778"/>
              <a:gd name="connsiteX331" fmla="*/ 3961434 w 5322214"/>
              <a:gd name="connsiteY331" fmla="*/ 2095018 h 4083778"/>
              <a:gd name="connsiteX332" fmla="*/ 3620254 w 5322214"/>
              <a:gd name="connsiteY332" fmla="*/ 1503372 h 4083778"/>
              <a:gd name="connsiteX333" fmla="*/ 3185681 w 5322214"/>
              <a:gd name="connsiteY333" fmla="*/ 1235031 h 4083778"/>
              <a:gd name="connsiteX334" fmla="*/ 2616825 w 5322214"/>
              <a:gd name="connsiteY334" fmla="*/ 1232350 h 4083778"/>
              <a:gd name="connsiteX335" fmla="*/ 1125423 w 5322214"/>
              <a:gd name="connsiteY335" fmla="*/ 1971907 h 4083778"/>
              <a:gd name="connsiteX336" fmla="*/ 719001 w 5322214"/>
              <a:gd name="connsiteY336" fmla="*/ 2223938 h 4083778"/>
              <a:gd name="connsiteX337" fmla="*/ 179415 w 5322214"/>
              <a:gd name="connsiteY337" fmla="*/ 2168527 h 4083778"/>
              <a:gd name="connsiteX338" fmla="*/ 447 w 5322214"/>
              <a:gd name="connsiteY338" fmla="*/ 2109541 h 4083778"/>
              <a:gd name="connsiteX339" fmla="*/ 447 w 5322214"/>
              <a:gd name="connsiteY339" fmla="*/ 2115350 h 4083778"/>
              <a:gd name="connsiteX340" fmla="*/ 177404 w 5322214"/>
              <a:gd name="connsiteY340" fmla="*/ 2173666 h 4083778"/>
              <a:gd name="connsiteX341" fmla="*/ 720342 w 5322214"/>
              <a:gd name="connsiteY341" fmla="*/ 2229077 h 4083778"/>
              <a:gd name="connsiteX342" fmla="*/ 1128551 w 5322214"/>
              <a:gd name="connsiteY342" fmla="*/ 1975929 h 4083778"/>
              <a:gd name="connsiteX343" fmla="*/ 2617942 w 5322214"/>
              <a:gd name="connsiteY343" fmla="*/ 1237266 h 4083778"/>
              <a:gd name="connsiteX344" fmla="*/ 3183670 w 5322214"/>
              <a:gd name="connsiteY344" fmla="*/ 1239947 h 4083778"/>
              <a:gd name="connsiteX345" fmla="*/ 3615786 w 5322214"/>
              <a:gd name="connsiteY345" fmla="*/ 1506947 h 4083778"/>
              <a:gd name="connsiteX346" fmla="*/ 3955624 w 5322214"/>
              <a:gd name="connsiteY346" fmla="*/ 2096358 h 4083778"/>
              <a:gd name="connsiteX347" fmla="*/ 3978415 w 5322214"/>
              <a:gd name="connsiteY347" fmla="*/ 2712582 h 4083778"/>
              <a:gd name="connsiteX348" fmla="*/ 3753866 w 5322214"/>
              <a:gd name="connsiteY348" fmla="*/ 3098000 h 4083778"/>
              <a:gd name="connsiteX349" fmla="*/ 3751855 w 5322214"/>
              <a:gd name="connsiteY349" fmla="*/ 3095766 h 4083778"/>
              <a:gd name="connsiteX350" fmla="*/ 3911162 w 5322214"/>
              <a:gd name="connsiteY350" fmla="*/ 2787878 h 4083778"/>
              <a:gd name="connsiteX351" fmla="*/ 3889042 w 5322214"/>
              <a:gd name="connsiteY351" fmla="*/ 2181262 h 4083778"/>
              <a:gd name="connsiteX352" fmla="*/ 3555013 w 5322214"/>
              <a:gd name="connsiteY352" fmla="*/ 1601682 h 4083778"/>
              <a:gd name="connsiteX353" fmla="*/ 3129823 w 5322214"/>
              <a:gd name="connsiteY353" fmla="*/ 1339150 h 4083778"/>
              <a:gd name="connsiteX354" fmla="*/ 2573256 w 5322214"/>
              <a:gd name="connsiteY354" fmla="*/ 1336469 h 4083778"/>
              <a:gd name="connsiteX355" fmla="*/ 1113357 w 5322214"/>
              <a:gd name="connsiteY355" fmla="*/ 2061280 h 4083778"/>
              <a:gd name="connsiteX356" fmla="*/ 715873 w 5322214"/>
              <a:gd name="connsiteY356" fmla="*/ 2308171 h 4083778"/>
              <a:gd name="connsiteX357" fmla="*/ 187906 w 5322214"/>
              <a:gd name="connsiteY357" fmla="*/ 2254101 h 4083778"/>
              <a:gd name="connsiteX358" fmla="*/ 670 w 5322214"/>
              <a:gd name="connsiteY358" fmla="*/ 2193104 h 4083778"/>
              <a:gd name="connsiteX359" fmla="*/ 670 w 5322214"/>
              <a:gd name="connsiteY359" fmla="*/ 2198913 h 4083778"/>
              <a:gd name="connsiteX360" fmla="*/ 185895 w 5322214"/>
              <a:gd name="connsiteY360" fmla="*/ 2259463 h 4083778"/>
              <a:gd name="connsiteX361" fmla="*/ 717437 w 5322214"/>
              <a:gd name="connsiteY361" fmla="*/ 2313757 h 4083778"/>
              <a:gd name="connsiteX362" fmla="*/ 1116932 w 5322214"/>
              <a:gd name="connsiteY362" fmla="*/ 2065972 h 4083778"/>
              <a:gd name="connsiteX363" fmla="*/ 2574820 w 5322214"/>
              <a:gd name="connsiteY363" fmla="*/ 1342502 h 4083778"/>
              <a:gd name="connsiteX364" fmla="*/ 3128483 w 5322214"/>
              <a:gd name="connsiteY364" fmla="*/ 1345183 h 4083778"/>
              <a:gd name="connsiteX365" fmla="*/ 3551437 w 5322214"/>
              <a:gd name="connsiteY365" fmla="*/ 1606374 h 4083778"/>
              <a:gd name="connsiteX366" fmla="*/ 3884126 w 5322214"/>
              <a:gd name="connsiteY366" fmla="*/ 2183497 h 4083778"/>
              <a:gd name="connsiteX367" fmla="*/ 3906246 w 5322214"/>
              <a:gd name="connsiteY367" fmla="*/ 2786984 h 4083778"/>
              <a:gd name="connsiteX368" fmla="*/ 3748504 w 5322214"/>
              <a:gd name="connsiteY368" fmla="*/ 3092191 h 4083778"/>
              <a:gd name="connsiteX369" fmla="*/ 3743812 w 5322214"/>
              <a:gd name="connsiteY369" fmla="*/ 3087052 h 4083778"/>
              <a:gd name="connsiteX370" fmla="*/ 3844356 w 5322214"/>
              <a:gd name="connsiteY370" fmla="*/ 2863398 h 4083778"/>
              <a:gd name="connsiteX371" fmla="*/ 3822683 w 5322214"/>
              <a:gd name="connsiteY371" fmla="*/ 2269518 h 4083778"/>
              <a:gd name="connsiteX372" fmla="*/ 3495803 w 5322214"/>
              <a:gd name="connsiteY372" fmla="*/ 1702002 h 4083778"/>
              <a:gd name="connsiteX373" fmla="*/ 3079998 w 5322214"/>
              <a:gd name="connsiteY373" fmla="*/ 1445280 h 4083778"/>
              <a:gd name="connsiteX374" fmla="*/ 2535496 w 5322214"/>
              <a:gd name="connsiteY374" fmla="*/ 1442599 h 4083778"/>
              <a:gd name="connsiteX375" fmla="*/ 1107101 w 5322214"/>
              <a:gd name="connsiteY375" fmla="*/ 2151769 h 4083778"/>
              <a:gd name="connsiteX376" fmla="*/ 718331 w 5322214"/>
              <a:gd name="connsiteY376" fmla="*/ 2393298 h 4083778"/>
              <a:gd name="connsiteX377" fmla="*/ 201982 w 5322214"/>
              <a:gd name="connsiteY377" fmla="*/ 2340345 h 4083778"/>
              <a:gd name="connsiteX378" fmla="*/ 894 w 5322214"/>
              <a:gd name="connsiteY378" fmla="*/ 2275550 h 4083778"/>
              <a:gd name="connsiteX379" fmla="*/ 894 w 5322214"/>
              <a:gd name="connsiteY379" fmla="*/ 2281359 h 4083778"/>
              <a:gd name="connsiteX380" fmla="*/ 199971 w 5322214"/>
              <a:gd name="connsiteY380" fmla="*/ 2345708 h 4083778"/>
              <a:gd name="connsiteX381" fmla="*/ 719895 w 5322214"/>
              <a:gd name="connsiteY381" fmla="*/ 2398884 h 4083778"/>
              <a:gd name="connsiteX382" fmla="*/ 1110453 w 5322214"/>
              <a:gd name="connsiteY382" fmla="*/ 2156238 h 4083778"/>
              <a:gd name="connsiteX383" fmla="*/ 2536837 w 5322214"/>
              <a:gd name="connsiteY383" fmla="*/ 1447961 h 4083778"/>
              <a:gd name="connsiteX384" fmla="*/ 3078211 w 5322214"/>
              <a:gd name="connsiteY384" fmla="*/ 1450642 h 4083778"/>
              <a:gd name="connsiteX385" fmla="*/ 3491781 w 5322214"/>
              <a:gd name="connsiteY385" fmla="*/ 1706024 h 4083778"/>
              <a:gd name="connsiteX386" fmla="*/ 3817321 w 5322214"/>
              <a:gd name="connsiteY386" fmla="*/ 2271082 h 4083778"/>
              <a:gd name="connsiteX387" fmla="*/ 3838993 w 5322214"/>
              <a:gd name="connsiteY387" fmla="*/ 2861834 h 4083778"/>
              <a:gd name="connsiteX388" fmla="*/ 3739790 w 5322214"/>
              <a:gd name="connsiteY388" fmla="*/ 3082807 h 4083778"/>
              <a:gd name="connsiteX389" fmla="*/ 3735545 w 5322214"/>
              <a:gd name="connsiteY389" fmla="*/ 3078338 h 4083778"/>
              <a:gd name="connsiteX390" fmla="*/ 3732417 w 5322214"/>
              <a:gd name="connsiteY390" fmla="*/ 3074093 h 4083778"/>
              <a:gd name="connsiteX391" fmla="*/ 3783582 w 5322214"/>
              <a:gd name="connsiteY391" fmla="*/ 2939141 h 4083778"/>
              <a:gd name="connsiteX392" fmla="*/ 3762357 w 5322214"/>
              <a:gd name="connsiteY392" fmla="*/ 2357996 h 4083778"/>
              <a:gd name="connsiteX393" fmla="*/ 3442403 w 5322214"/>
              <a:gd name="connsiteY393" fmla="*/ 1802770 h 4083778"/>
              <a:gd name="connsiteX394" fmla="*/ 3035759 w 5322214"/>
              <a:gd name="connsiteY394" fmla="*/ 1551633 h 4083778"/>
              <a:gd name="connsiteX395" fmla="*/ 2503546 w 5322214"/>
              <a:gd name="connsiteY395" fmla="*/ 1548952 h 4083778"/>
              <a:gd name="connsiteX396" fmla="*/ 1106654 w 5322214"/>
              <a:gd name="connsiteY396" fmla="*/ 2242929 h 4083778"/>
              <a:gd name="connsiteX397" fmla="*/ 726821 w 5322214"/>
              <a:gd name="connsiteY397" fmla="*/ 2479319 h 4083778"/>
              <a:gd name="connsiteX398" fmla="*/ 222091 w 5322214"/>
              <a:gd name="connsiteY398" fmla="*/ 2427707 h 4083778"/>
              <a:gd name="connsiteX399" fmla="*/ 894 w 5322214"/>
              <a:gd name="connsiteY399" fmla="*/ 2357773 h 4083778"/>
              <a:gd name="connsiteX400" fmla="*/ 894 w 5322214"/>
              <a:gd name="connsiteY400" fmla="*/ 2363359 h 4083778"/>
              <a:gd name="connsiteX401" fmla="*/ 220303 w 5322214"/>
              <a:gd name="connsiteY401" fmla="*/ 2432846 h 4083778"/>
              <a:gd name="connsiteX402" fmla="*/ 728609 w 5322214"/>
              <a:gd name="connsiteY402" fmla="*/ 2484682 h 4083778"/>
              <a:gd name="connsiteX403" fmla="*/ 1110229 w 5322214"/>
              <a:gd name="connsiteY403" fmla="*/ 2247398 h 4083778"/>
              <a:gd name="connsiteX404" fmla="*/ 2505110 w 5322214"/>
              <a:gd name="connsiteY404" fmla="*/ 1554315 h 4083778"/>
              <a:gd name="connsiteX405" fmla="*/ 3034418 w 5322214"/>
              <a:gd name="connsiteY405" fmla="*/ 1556772 h 4083778"/>
              <a:gd name="connsiteX406" fmla="*/ 3438605 w 5322214"/>
              <a:gd name="connsiteY406" fmla="*/ 1806345 h 4083778"/>
              <a:gd name="connsiteX407" fmla="*/ 3757218 w 5322214"/>
              <a:gd name="connsiteY407" fmla="*/ 2359337 h 4083778"/>
              <a:gd name="connsiteX408" fmla="*/ 3778444 w 5322214"/>
              <a:gd name="connsiteY408" fmla="*/ 2937353 h 4083778"/>
              <a:gd name="connsiteX409" fmla="*/ 3728842 w 5322214"/>
              <a:gd name="connsiteY409" fmla="*/ 3068731 h 4083778"/>
              <a:gd name="connsiteX410" fmla="*/ 3717894 w 5322214"/>
              <a:gd name="connsiteY410" fmla="*/ 3054655 h 4083778"/>
              <a:gd name="connsiteX411" fmla="*/ 3730406 w 5322214"/>
              <a:gd name="connsiteY411" fmla="*/ 3014437 h 4083778"/>
              <a:gd name="connsiteX412" fmla="*/ 3709627 w 5322214"/>
              <a:gd name="connsiteY412" fmla="*/ 2446028 h 4083778"/>
              <a:gd name="connsiteX413" fmla="*/ 3396823 w 5322214"/>
              <a:gd name="connsiteY413" fmla="*/ 1902867 h 4083778"/>
              <a:gd name="connsiteX414" fmla="*/ 2999563 w 5322214"/>
              <a:gd name="connsiteY414" fmla="*/ 1657540 h 4083778"/>
              <a:gd name="connsiteX415" fmla="*/ 2479415 w 5322214"/>
              <a:gd name="connsiteY415" fmla="*/ 1655082 h 4083778"/>
              <a:gd name="connsiteX416" fmla="*/ 1114028 w 5322214"/>
              <a:gd name="connsiteY416" fmla="*/ 2333866 h 4083778"/>
              <a:gd name="connsiteX417" fmla="*/ 743132 w 5322214"/>
              <a:gd name="connsiteY417" fmla="*/ 2564894 h 4083778"/>
              <a:gd name="connsiteX418" fmla="*/ 249796 w 5322214"/>
              <a:gd name="connsiteY418" fmla="*/ 2514398 h 4083778"/>
              <a:gd name="connsiteX419" fmla="*/ 670 w 5322214"/>
              <a:gd name="connsiteY419" fmla="*/ 2438208 h 4083778"/>
              <a:gd name="connsiteX420" fmla="*/ 670 w 5322214"/>
              <a:gd name="connsiteY420" fmla="*/ 2443794 h 4083778"/>
              <a:gd name="connsiteX421" fmla="*/ 247338 w 5322214"/>
              <a:gd name="connsiteY421" fmla="*/ 2519761 h 4083778"/>
              <a:gd name="connsiteX422" fmla="*/ 744026 w 5322214"/>
              <a:gd name="connsiteY422" fmla="*/ 2570479 h 4083778"/>
              <a:gd name="connsiteX423" fmla="*/ 1116932 w 5322214"/>
              <a:gd name="connsiteY423" fmla="*/ 2338334 h 4083778"/>
              <a:gd name="connsiteX424" fmla="*/ 2480309 w 5322214"/>
              <a:gd name="connsiteY424" fmla="*/ 1660668 h 4083778"/>
              <a:gd name="connsiteX425" fmla="*/ 2997328 w 5322214"/>
              <a:gd name="connsiteY425" fmla="*/ 1663126 h 4083778"/>
              <a:gd name="connsiteX426" fmla="*/ 3392355 w 5322214"/>
              <a:gd name="connsiteY426" fmla="*/ 1907112 h 4083778"/>
              <a:gd name="connsiteX427" fmla="*/ 3703818 w 5322214"/>
              <a:gd name="connsiteY427" fmla="*/ 2447816 h 4083778"/>
              <a:gd name="connsiteX428" fmla="*/ 3724597 w 5322214"/>
              <a:gd name="connsiteY428" fmla="*/ 3013096 h 4083778"/>
              <a:gd name="connsiteX429" fmla="*/ 3713425 w 5322214"/>
              <a:gd name="connsiteY429" fmla="*/ 3049516 h 4083778"/>
              <a:gd name="connsiteX430" fmla="*/ 3698009 w 5322214"/>
              <a:gd name="connsiteY430" fmla="*/ 3030971 h 4083778"/>
              <a:gd name="connsiteX431" fmla="*/ 3664047 w 5322214"/>
              <a:gd name="connsiteY431" fmla="*/ 2534507 h 4083778"/>
              <a:gd name="connsiteX432" fmla="*/ 3358170 w 5322214"/>
              <a:gd name="connsiteY432" fmla="*/ 2003411 h 4083778"/>
              <a:gd name="connsiteX433" fmla="*/ 2970293 w 5322214"/>
              <a:gd name="connsiteY433" fmla="*/ 1763893 h 4083778"/>
              <a:gd name="connsiteX434" fmla="*/ 2462434 w 5322214"/>
              <a:gd name="connsiteY434" fmla="*/ 1761435 h 4083778"/>
              <a:gd name="connsiteX435" fmla="*/ 1128327 w 5322214"/>
              <a:gd name="connsiteY435" fmla="*/ 2425026 h 4083778"/>
              <a:gd name="connsiteX436" fmla="*/ 766145 w 5322214"/>
              <a:gd name="connsiteY436" fmla="*/ 2650915 h 4083778"/>
              <a:gd name="connsiteX437" fmla="*/ 284428 w 5322214"/>
              <a:gd name="connsiteY437" fmla="*/ 2601536 h 4083778"/>
              <a:gd name="connsiteX438" fmla="*/ 447 w 5322214"/>
              <a:gd name="connsiteY438" fmla="*/ 2517526 h 4083778"/>
              <a:gd name="connsiteX439" fmla="*/ 447 w 5322214"/>
              <a:gd name="connsiteY439" fmla="*/ 2523112 h 4083778"/>
              <a:gd name="connsiteX440" fmla="*/ 282417 w 5322214"/>
              <a:gd name="connsiteY440" fmla="*/ 2606675 h 4083778"/>
              <a:gd name="connsiteX441" fmla="*/ 767709 w 5322214"/>
              <a:gd name="connsiteY441" fmla="*/ 2656054 h 4083778"/>
              <a:gd name="connsiteX442" fmla="*/ 1131679 w 5322214"/>
              <a:gd name="connsiteY442" fmla="*/ 2429271 h 4083778"/>
              <a:gd name="connsiteX443" fmla="*/ 2463552 w 5322214"/>
              <a:gd name="connsiteY443" fmla="*/ 1766798 h 4083778"/>
              <a:gd name="connsiteX444" fmla="*/ 2968282 w 5322214"/>
              <a:gd name="connsiteY444" fmla="*/ 1769255 h 4083778"/>
              <a:gd name="connsiteX445" fmla="*/ 3353925 w 5322214"/>
              <a:gd name="connsiteY445" fmla="*/ 2007433 h 4083778"/>
              <a:gd name="connsiteX446" fmla="*/ 3658238 w 5322214"/>
              <a:gd name="connsiteY446" fmla="*/ 2536071 h 4083778"/>
              <a:gd name="connsiteX447" fmla="*/ 3692869 w 5322214"/>
              <a:gd name="connsiteY447" fmla="*/ 3025608 h 4083778"/>
              <a:gd name="connsiteX448" fmla="*/ 3673207 w 5322214"/>
              <a:gd name="connsiteY448" fmla="*/ 3003712 h 4083778"/>
              <a:gd name="connsiteX449" fmla="*/ 3627181 w 5322214"/>
              <a:gd name="connsiteY449" fmla="*/ 2622092 h 4083778"/>
              <a:gd name="connsiteX450" fmla="*/ 3328453 w 5322214"/>
              <a:gd name="connsiteY450" fmla="*/ 2103285 h 4083778"/>
              <a:gd name="connsiteX451" fmla="*/ 2949738 w 5322214"/>
              <a:gd name="connsiteY451" fmla="*/ 1869352 h 4083778"/>
              <a:gd name="connsiteX452" fmla="*/ 2454167 w 5322214"/>
              <a:gd name="connsiteY452" fmla="*/ 1866895 h 4083778"/>
              <a:gd name="connsiteX453" fmla="*/ 1151564 w 5322214"/>
              <a:gd name="connsiteY453" fmla="*/ 2515292 h 4083778"/>
              <a:gd name="connsiteX454" fmla="*/ 798319 w 5322214"/>
              <a:gd name="connsiteY454" fmla="*/ 2735818 h 4083778"/>
              <a:gd name="connsiteX455" fmla="*/ 328220 w 5322214"/>
              <a:gd name="connsiteY455" fmla="*/ 2687781 h 4083778"/>
              <a:gd name="connsiteX456" fmla="*/ 223 w 5322214"/>
              <a:gd name="connsiteY456" fmla="*/ 2595727 h 4083778"/>
              <a:gd name="connsiteX457" fmla="*/ 223 w 5322214"/>
              <a:gd name="connsiteY457" fmla="*/ 2601313 h 4083778"/>
              <a:gd name="connsiteX458" fmla="*/ 326433 w 5322214"/>
              <a:gd name="connsiteY458" fmla="*/ 2693143 h 4083778"/>
              <a:gd name="connsiteX459" fmla="*/ 800107 w 5322214"/>
              <a:gd name="connsiteY459" fmla="*/ 2741404 h 4083778"/>
              <a:gd name="connsiteX460" fmla="*/ 1155362 w 5322214"/>
              <a:gd name="connsiteY460" fmla="*/ 2519761 h 4083778"/>
              <a:gd name="connsiteX461" fmla="*/ 2455732 w 5322214"/>
              <a:gd name="connsiteY461" fmla="*/ 1872480 h 4083778"/>
              <a:gd name="connsiteX462" fmla="*/ 2948397 w 5322214"/>
              <a:gd name="connsiteY462" fmla="*/ 1874715 h 4083778"/>
              <a:gd name="connsiteX463" fmla="*/ 3324655 w 5322214"/>
              <a:gd name="connsiteY463" fmla="*/ 2107083 h 4083778"/>
              <a:gd name="connsiteX464" fmla="*/ 3622042 w 5322214"/>
              <a:gd name="connsiteY464" fmla="*/ 2623656 h 4083778"/>
              <a:gd name="connsiteX465" fmla="*/ 3668069 w 5322214"/>
              <a:gd name="connsiteY465" fmla="*/ 2998127 h 4083778"/>
              <a:gd name="connsiteX466" fmla="*/ 3658461 w 5322214"/>
              <a:gd name="connsiteY466" fmla="*/ 2988072 h 4083778"/>
              <a:gd name="connsiteX467" fmla="*/ 3646172 w 5322214"/>
              <a:gd name="connsiteY467" fmla="*/ 2976007 h 4083778"/>
              <a:gd name="connsiteX468" fmla="*/ 3600592 w 5322214"/>
              <a:gd name="connsiteY468" fmla="*/ 2709007 h 4083778"/>
              <a:gd name="connsiteX469" fmla="*/ 3308791 w 5322214"/>
              <a:gd name="connsiteY469" fmla="*/ 2202265 h 4083778"/>
              <a:gd name="connsiteX470" fmla="*/ 2939460 w 5322214"/>
              <a:gd name="connsiteY470" fmla="*/ 1974142 h 4083778"/>
              <a:gd name="connsiteX471" fmla="*/ 2455955 w 5322214"/>
              <a:gd name="connsiteY471" fmla="*/ 1971907 h 4083778"/>
              <a:gd name="connsiteX472" fmla="*/ 1184855 w 5322214"/>
              <a:gd name="connsiteY472" fmla="*/ 2605111 h 4083778"/>
              <a:gd name="connsiteX473" fmla="*/ 840548 w 5322214"/>
              <a:gd name="connsiteY473" fmla="*/ 2820499 h 4083778"/>
              <a:gd name="connsiteX474" fmla="*/ 382067 w 5322214"/>
              <a:gd name="connsiteY474" fmla="*/ 2773578 h 4083778"/>
              <a:gd name="connsiteX475" fmla="*/ 447 w 5322214"/>
              <a:gd name="connsiteY475" fmla="*/ 2674375 h 4083778"/>
              <a:gd name="connsiteX476" fmla="*/ 447 w 5322214"/>
              <a:gd name="connsiteY476" fmla="*/ 2679961 h 4083778"/>
              <a:gd name="connsiteX477" fmla="*/ 380056 w 5322214"/>
              <a:gd name="connsiteY477" fmla="*/ 2778941 h 4083778"/>
              <a:gd name="connsiteX478" fmla="*/ 1188430 w 5322214"/>
              <a:gd name="connsiteY478" fmla="*/ 2609580 h 4083778"/>
              <a:gd name="connsiteX479" fmla="*/ 2457519 w 5322214"/>
              <a:gd name="connsiteY479" fmla="*/ 1977493 h 4083778"/>
              <a:gd name="connsiteX480" fmla="*/ 2937896 w 5322214"/>
              <a:gd name="connsiteY480" fmla="*/ 1979727 h 4083778"/>
              <a:gd name="connsiteX481" fmla="*/ 3304770 w 5322214"/>
              <a:gd name="connsiteY481" fmla="*/ 2206510 h 4083778"/>
              <a:gd name="connsiteX482" fmla="*/ 3595007 w 5322214"/>
              <a:gd name="connsiteY482" fmla="*/ 2711018 h 4083778"/>
              <a:gd name="connsiteX483" fmla="*/ 3639916 w 5322214"/>
              <a:gd name="connsiteY483" fmla="*/ 2970644 h 4083778"/>
              <a:gd name="connsiteX484" fmla="*/ 3631426 w 5322214"/>
              <a:gd name="connsiteY484" fmla="*/ 2962601 h 4083778"/>
              <a:gd name="connsiteX485" fmla="*/ 3617126 w 5322214"/>
              <a:gd name="connsiteY485" fmla="*/ 2945844 h 4083778"/>
              <a:gd name="connsiteX486" fmla="*/ 3583835 w 5322214"/>
              <a:gd name="connsiteY486" fmla="*/ 2794581 h 4083778"/>
              <a:gd name="connsiteX487" fmla="*/ 3299184 w 5322214"/>
              <a:gd name="connsiteY487" fmla="*/ 2299904 h 4083778"/>
              <a:gd name="connsiteX488" fmla="*/ 2939236 w 5322214"/>
              <a:gd name="connsiteY488" fmla="*/ 2077590 h 4083778"/>
              <a:gd name="connsiteX489" fmla="*/ 2468020 w 5322214"/>
              <a:gd name="connsiteY489" fmla="*/ 2075356 h 4083778"/>
              <a:gd name="connsiteX490" fmla="*/ 1228424 w 5322214"/>
              <a:gd name="connsiteY490" fmla="*/ 2693366 h 4083778"/>
              <a:gd name="connsiteX491" fmla="*/ 892831 w 5322214"/>
              <a:gd name="connsiteY491" fmla="*/ 2903392 h 4083778"/>
              <a:gd name="connsiteX492" fmla="*/ 445745 w 5322214"/>
              <a:gd name="connsiteY492" fmla="*/ 2857812 h 4083778"/>
              <a:gd name="connsiteX493" fmla="*/ 670 w 5322214"/>
              <a:gd name="connsiteY493" fmla="*/ 2753693 h 4083778"/>
              <a:gd name="connsiteX494" fmla="*/ 670 w 5322214"/>
              <a:gd name="connsiteY494" fmla="*/ 2759279 h 4083778"/>
              <a:gd name="connsiteX495" fmla="*/ 444181 w 5322214"/>
              <a:gd name="connsiteY495" fmla="*/ 2862727 h 4083778"/>
              <a:gd name="connsiteX496" fmla="*/ 753410 w 5322214"/>
              <a:gd name="connsiteY496" fmla="*/ 2928193 h 4083778"/>
              <a:gd name="connsiteX497" fmla="*/ 1232223 w 5322214"/>
              <a:gd name="connsiteY497" fmla="*/ 2697388 h 4083778"/>
              <a:gd name="connsiteX498" fmla="*/ 2469808 w 5322214"/>
              <a:gd name="connsiteY498" fmla="*/ 2080495 h 4083778"/>
              <a:gd name="connsiteX499" fmla="*/ 2937896 w 5322214"/>
              <a:gd name="connsiteY499" fmla="*/ 2082729 h 4083778"/>
              <a:gd name="connsiteX500" fmla="*/ 3295609 w 5322214"/>
              <a:gd name="connsiteY500" fmla="*/ 2303703 h 4083778"/>
              <a:gd name="connsiteX501" fmla="*/ 3578920 w 5322214"/>
              <a:gd name="connsiteY501" fmla="*/ 2795921 h 4083778"/>
              <a:gd name="connsiteX502" fmla="*/ 3610870 w 5322214"/>
              <a:gd name="connsiteY502" fmla="*/ 2938024 h 4083778"/>
              <a:gd name="connsiteX503" fmla="*/ 3588527 w 5322214"/>
              <a:gd name="connsiteY503" fmla="*/ 2914117 h 4083778"/>
              <a:gd name="connsiteX504" fmla="*/ 3578696 w 5322214"/>
              <a:gd name="connsiteY504" fmla="*/ 2877697 h 4083778"/>
              <a:gd name="connsiteX505" fmla="*/ 3301195 w 5322214"/>
              <a:gd name="connsiteY505" fmla="*/ 2395086 h 4083778"/>
              <a:gd name="connsiteX506" fmla="*/ 2950408 w 5322214"/>
              <a:gd name="connsiteY506" fmla="*/ 2178358 h 4083778"/>
              <a:gd name="connsiteX507" fmla="*/ 2491481 w 5322214"/>
              <a:gd name="connsiteY507" fmla="*/ 2176123 h 4083778"/>
              <a:gd name="connsiteX508" fmla="*/ 1283388 w 5322214"/>
              <a:gd name="connsiteY508" fmla="*/ 2778941 h 4083778"/>
              <a:gd name="connsiteX509" fmla="*/ 956732 w 5322214"/>
              <a:gd name="connsiteY509" fmla="*/ 2983827 h 4083778"/>
              <a:gd name="connsiteX510" fmla="*/ 521265 w 5322214"/>
              <a:gd name="connsiteY510" fmla="*/ 2939364 h 4083778"/>
              <a:gd name="connsiteX511" fmla="*/ 894 w 5322214"/>
              <a:gd name="connsiteY511" fmla="*/ 2838373 h 4083778"/>
              <a:gd name="connsiteX512" fmla="*/ 894 w 5322214"/>
              <a:gd name="connsiteY512" fmla="*/ 2843736 h 4083778"/>
              <a:gd name="connsiteX513" fmla="*/ 43346 w 5322214"/>
              <a:gd name="connsiteY513" fmla="*/ 2842395 h 4083778"/>
              <a:gd name="connsiteX514" fmla="*/ 519477 w 5322214"/>
              <a:gd name="connsiteY514" fmla="*/ 2944503 h 4083778"/>
              <a:gd name="connsiteX515" fmla="*/ 1286963 w 5322214"/>
              <a:gd name="connsiteY515" fmla="*/ 2783186 h 4083778"/>
              <a:gd name="connsiteX516" fmla="*/ 2493044 w 5322214"/>
              <a:gd name="connsiteY516" fmla="*/ 2181486 h 4083778"/>
              <a:gd name="connsiteX517" fmla="*/ 2949067 w 5322214"/>
              <a:gd name="connsiteY517" fmla="*/ 2183720 h 4083778"/>
              <a:gd name="connsiteX518" fmla="*/ 3297396 w 5322214"/>
              <a:gd name="connsiteY518" fmla="*/ 2398884 h 4083778"/>
              <a:gd name="connsiteX519" fmla="*/ 3573557 w 5322214"/>
              <a:gd name="connsiteY519" fmla="*/ 2879038 h 4083778"/>
              <a:gd name="connsiteX520" fmla="*/ 3580931 w 5322214"/>
              <a:gd name="connsiteY520" fmla="*/ 2905626 h 4083778"/>
              <a:gd name="connsiteX521" fmla="*/ 3561939 w 5322214"/>
              <a:gd name="connsiteY521" fmla="*/ 2887305 h 4083778"/>
              <a:gd name="connsiteX522" fmla="*/ 3314601 w 5322214"/>
              <a:gd name="connsiteY522" fmla="*/ 2488033 h 4083778"/>
              <a:gd name="connsiteX523" fmla="*/ 2973198 w 5322214"/>
              <a:gd name="connsiteY523" fmla="*/ 2277114 h 4083778"/>
              <a:gd name="connsiteX524" fmla="*/ 2526336 w 5322214"/>
              <a:gd name="connsiteY524" fmla="*/ 2274880 h 4083778"/>
              <a:gd name="connsiteX525" fmla="*/ 1349524 w 5322214"/>
              <a:gd name="connsiteY525" fmla="*/ 2862504 h 4083778"/>
              <a:gd name="connsiteX526" fmla="*/ 1031581 w 5322214"/>
              <a:gd name="connsiteY526" fmla="*/ 3062028 h 4083778"/>
              <a:gd name="connsiteX527" fmla="*/ 607733 w 5322214"/>
              <a:gd name="connsiteY527" fmla="*/ 3018906 h 4083778"/>
              <a:gd name="connsiteX528" fmla="*/ 670 w 5322214"/>
              <a:gd name="connsiteY528" fmla="*/ 2936906 h 4083778"/>
              <a:gd name="connsiteX529" fmla="*/ 670 w 5322214"/>
              <a:gd name="connsiteY529" fmla="*/ 2942492 h 4083778"/>
              <a:gd name="connsiteX530" fmla="*/ 142326 w 5322214"/>
              <a:gd name="connsiteY530" fmla="*/ 2924841 h 4083778"/>
              <a:gd name="connsiteX531" fmla="*/ 605945 w 5322214"/>
              <a:gd name="connsiteY531" fmla="*/ 3024268 h 4083778"/>
              <a:gd name="connsiteX532" fmla="*/ 1353099 w 5322214"/>
              <a:gd name="connsiteY532" fmla="*/ 2866972 h 4083778"/>
              <a:gd name="connsiteX533" fmla="*/ 2527676 w 5322214"/>
              <a:gd name="connsiteY533" fmla="*/ 2280466 h 4083778"/>
              <a:gd name="connsiteX534" fmla="*/ 2971410 w 5322214"/>
              <a:gd name="connsiteY534" fmla="*/ 2282477 h 4083778"/>
              <a:gd name="connsiteX535" fmla="*/ 3310356 w 5322214"/>
              <a:gd name="connsiteY535" fmla="*/ 2492055 h 4083778"/>
              <a:gd name="connsiteX536" fmla="*/ 3551661 w 5322214"/>
              <a:gd name="connsiteY536" fmla="*/ 2878144 h 4083778"/>
              <a:gd name="connsiteX537" fmla="*/ 3538479 w 5322214"/>
              <a:gd name="connsiteY537" fmla="*/ 2866526 h 4083778"/>
              <a:gd name="connsiteX538" fmla="*/ 3340295 w 5322214"/>
              <a:gd name="connsiteY538" fmla="*/ 2578746 h 4083778"/>
              <a:gd name="connsiteX539" fmla="*/ 3008277 w 5322214"/>
              <a:gd name="connsiteY539" fmla="*/ 2373637 h 4083778"/>
              <a:gd name="connsiteX540" fmla="*/ 2573703 w 5322214"/>
              <a:gd name="connsiteY540" fmla="*/ 2371626 h 4083778"/>
              <a:gd name="connsiteX541" fmla="*/ 1428395 w 5322214"/>
              <a:gd name="connsiteY541" fmla="*/ 2944056 h 4083778"/>
              <a:gd name="connsiteX542" fmla="*/ 1119390 w 5322214"/>
              <a:gd name="connsiteY542" fmla="*/ 3138218 h 4083778"/>
              <a:gd name="connsiteX543" fmla="*/ 707160 w 5322214"/>
              <a:gd name="connsiteY543" fmla="*/ 3096213 h 4083778"/>
              <a:gd name="connsiteX544" fmla="*/ 670 w 5322214"/>
              <a:gd name="connsiteY544" fmla="*/ 3078338 h 4083778"/>
              <a:gd name="connsiteX545" fmla="*/ 670 w 5322214"/>
              <a:gd name="connsiteY545" fmla="*/ 3086159 h 4083778"/>
              <a:gd name="connsiteX546" fmla="*/ 254041 w 5322214"/>
              <a:gd name="connsiteY546" fmla="*/ 3004830 h 4083778"/>
              <a:gd name="connsiteX547" fmla="*/ 705372 w 5322214"/>
              <a:gd name="connsiteY547" fmla="*/ 3101575 h 4083778"/>
              <a:gd name="connsiteX548" fmla="*/ 1431970 w 5322214"/>
              <a:gd name="connsiteY548" fmla="*/ 2948301 h 4083778"/>
              <a:gd name="connsiteX549" fmla="*/ 2575044 w 5322214"/>
              <a:gd name="connsiteY549" fmla="*/ 2376988 h 4083778"/>
              <a:gd name="connsiteX550" fmla="*/ 3006713 w 5322214"/>
              <a:gd name="connsiteY550" fmla="*/ 2378999 h 4083778"/>
              <a:gd name="connsiteX551" fmla="*/ 3336497 w 5322214"/>
              <a:gd name="connsiteY551" fmla="*/ 2582768 h 4083778"/>
              <a:gd name="connsiteX552" fmla="*/ 3528201 w 5322214"/>
              <a:gd name="connsiteY552" fmla="*/ 2857812 h 4083778"/>
              <a:gd name="connsiteX553" fmla="*/ 3527530 w 5322214"/>
              <a:gd name="connsiteY553" fmla="*/ 2857365 h 4083778"/>
              <a:gd name="connsiteX554" fmla="*/ 3521274 w 5322214"/>
              <a:gd name="connsiteY554" fmla="*/ 2850439 h 4083778"/>
              <a:gd name="connsiteX555" fmla="*/ 3379843 w 5322214"/>
              <a:gd name="connsiteY555" fmla="*/ 2666331 h 4083778"/>
              <a:gd name="connsiteX556" fmla="*/ 3056985 w 5322214"/>
              <a:gd name="connsiteY556" fmla="*/ 2467031 h 4083778"/>
              <a:gd name="connsiteX557" fmla="*/ 2634476 w 5322214"/>
              <a:gd name="connsiteY557" fmla="*/ 2465020 h 4083778"/>
              <a:gd name="connsiteX558" fmla="*/ 1520672 w 5322214"/>
              <a:gd name="connsiteY558" fmla="*/ 3022034 h 4083778"/>
              <a:gd name="connsiteX559" fmla="*/ 1220604 w 5322214"/>
              <a:gd name="connsiteY559" fmla="*/ 3211056 h 4083778"/>
              <a:gd name="connsiteX560" fmla="*/ 819992 w 5322214"/>
              <a:gd name="connsiteY560" fmla="*/ 3170392 h 4083778"/>
              <a:gd name="connsiteX561" fmla="*/ 112386 w 5322214"/>
              <a:gd name="connsiteY561" fmla="*/ 3175307 h 4083778"/>
              <a:gd name="connsiteX562" fmla="*/ 111492 w 5322214"/>
              <a:gd name="connsiteY562" fmla="*/ 3176424 h 4083778"/>
              <a:gd name="connsiteX563" fmla="*/ 670 w 5322214"/>
              <a:gd name="connsiteY563" fmla="*/ 3128834 h 4083778"/>
              <a:gd name="connsiteX564" fmla="*/ 670 w 5322214"/>
              <a:gd name="connsiteY564" fmla="*/ 3135760 h 4083778"/>
              <a:gd name="connsiteX565" fmla="*/ 107694 w 5322214"/>
              <a:gd name="connsiteY565" fmla="*/ 3181340 h 4083778"/>
              <a:gd name="connsiteX566" fmla="*/ 107024 w 5322214"/>
              <a:gd name="connsiteY566" fmla="*/ 3182457 h 4083778"/>
              <a:gd name="connsiteX567" fmla="*/ 670 w 5322214"/>
              <a:gd name="connsiteY567" fmla="*/ 3136431 h 4083778"/>
              <a:gd name="connsiteX568" fmla="*/ 670 w 5322214"/>
              <a:gd name="connsiteY568" fmla="*/ 3146038 h 4083778"/>
              <a:gd name="connsiteX569" fmla="*/ 102555 w 5322214"/>
              <a:gd name="connsiteY569" fmla="*/ 3188713 h 4083778"/>
              <a:gd name="connsiteX570" fmla="*/ 98980 w 5322214"/>
              <a:gd name="connsiteY570" fmla="*/ 3194746 h 4083778"/>
              <a:gd name="connsiteX571" fmla="*/ 670 w 5322214"/>
              <a:gd name="connsiteY571" fmla="*/ 3151847 h 4083778"/>
              <a:gd name="connsiteX572" fmla="*/ 670 w 5322214"/>
              <a:gd name="connsiteY572" fmla="*/ 3158103 h 4083778"/>
              <a:gd name="connsiteX573" fmla="*/ 87585 w 5322214"/>
              <a:gd name="connsiteY573" fmla="*/ 3196087 h 4083778"/>
              <a:gd name="connsiteX574" fmla="*/ 670 w 5322214"/>
              <a:gd name="connsiteY574" fmla="*/ 3159891 h 4083778"/>
              <a:gd name="connsiteX575" fmla="*/ 670 w 5322214"/>
              <a:gd name="connsiteY575" fmla="*/ 3165923 h 4083778"/>
              <a:gd name="connsiteX576" fmla="*/ 93171 w 5322214"/>
              <a:gd name="connsiteY576" fmla="*/ 3204130 h 4083778"/>
              <a:gd name="connsiteX577" fmla="*/ 88702 w 5322214"/>
              <a:gd name="connsiteY577" fmla="*/ 3212844 h 4083778"/>
              <a:gd name="connsiteX578" fmla="*/ 670 w 5322214"/>
              <a:gd name="connsiteY578" fmla="*/ 3174414 h 4083778"/>
              <a:gd name="connsiteX579" fmla="*/ 670 w 5322214"/>
              <a:gd name="connsiteY579" fmla="*/ 3180670 h 4083778"/>
              <a:gd name="connsiteX580" fmla="*/ 86244 w 5322214"/>
              <a:gd name="connsiteY580" fmla="*/ 3217983 h 4083778"/>
              <a:gd name="connsiteX581" fmla="*/ 83563 w 5322214"/>
              <a:gd name="connsiteY581" fmla="*/ 3224015 h 4083778"/>
              <a:gd name="connsiteX582" fmla="*/ 670 w 5322214"/>
              <a:gd name="connsiteY582" fmla="*/ 3190724 h 4083778"/>
              <a:gd name="connsiteX583" fmla="*/ 670 w 5322214"/>
              <a:gd name="connsiteY583" fmla="*/ 3196757 h 4083778"/>
              <a:gd name="connsiteX584" fmla="*/ 81329 w 5322214"/>
              <a:gd name="connsiteY584" fmla="*/ 3229154 h 4083778"/>
              <a:gd name="connsiteX585" fmla="*/ 78424 w 5322214"/>
              <a:gd name="connsiteY585" fmla="*/ 3237198 h 4083778"/>
              <a:gd name="connsiteX586" fmla="*/ 670 w 5322214"/>
              <a:gd name="connsiteY586" fmla="*/ 3203236 h 4083778"/>
              <a:gd name="connsiteX587" fmla="*/ 670 w 5322214"/>
              <a:gd name="connsiteY587" fmla="*/ 3209269 h 4083778"/>
              <a:gd name="connsiteX588" fmla="*/ 76637 w 5322214"/>
              <a:gd name="connsiteY588" fmla="*/ 3242337 h 4083778"/>
              <a:gd name="connsiteX589" fmla="*/ 69711 w 5322214"/>
              <a:gd name="connsiteY589" fmla="*/ 3267584 h 4083778"/>
              <a:gd name="connsiteX590" fmla="*/ 670 w 5322214"/>
              <a:gd name="connsiteY590" fmla="*/ 3237421 h 4083778"/>
              <a:gd name="connsiteX591" fmla="*/ 670 w 5322214"/>
              <a:gd name="connsiteY591" fmla="*/ 3243677 h 4083778"/>
              <a:gd name="connsiteX592" fmla="*/ 68370 w 5322214"/>
              <a:gd name="connsiteY592" fmla="*/ 3273170 h 4083778"/>
              <a:gd name="connsiteX593" fmla="*/ 63901 w 5322214"/>
              <a:gd name="connsiteY593" fmla="*/ 3304004 h 4083778"/>
              <a:gd name="connsiteX594" fmla="*/ 670 w 5322214"/>
              <a:gd name="connsiteY594" fmla="*/ 3276522 h 4083778"/>
              <a:gd name="connsiteX595" fmla="*/ 670 w 5322214"/>
              <a:gd name="connsiteY595" fmla="*/ 3282554 h 4083778"/>
              <a:gd name="connsiteX596" fmla="*/ 63454 w 5322214"/>
              <a:gd name="connsiteY596" fmla="*/ 3309813 h 4083778"/>
              <a:gd name="connsiteX597" fmla="*/ 62561 w 5322214"/>
              <a:gd name="connsiteY597" fmla="*/ 3346232 h 4083778"/>
              <a:gd name="connsiteX598" fmla="*/ 670 w 5322214"/>
              <a:gd name="connsiteY598" fmla="*/ 3319420 h 4083778"/>
              <a:gd name="connsiteX599" fmla="*/ 670 w 5322214"/>
              <a:gd name="connsiteY599" fmla="*/ 3325453 h 4083778"/>
              <a:gd name="connsiteX600" fmla="*/ 62561 w 5322214"/>
              <a:gd name="connsiteY600" fmla="*/ 3352265 h 4083778"/>
              <a:gd name="connsiteX601" fmla="*/ 65912 w 5322214"/>
              <a:gd name="connsiteY601" fmla="*/ 3393600 h 4083778"/>
              <a:gd name="connsiteX602" fmla="*/ 447 w 5322214"/>
              <a:gd name="connsiteY602" fmla="*/ 3365671 h 4083778"/>
              <a:gd name="connsiteX603" fmla="*/ 447 w 5322214"/>
              <a:gd name="connsiteY603" fmla="*/ 3371703 h 4083778"/>
              <a:gd name="connsiteX604" fmla="*/ 66806 w 5322214"/>
              <a:gd name="connsiteY604" fmla="*/ 3400079 h 4083778"/>
              <a:gd name="connsiteX605" fmla="*/ 75073 w 5322214"/>
              <a:gd name="connsiteY605" fmla="*/ 3445883 h 4083778"/>
              <a:gd name="connsiteX606" fmla="*/ 447 w 5322214"/>
              <a:gd name="connsiteY606" fmla="*/ 3414379 h 4083778"/>
              <a:gd name="connsiteX607" fmla="*/ 447 w 5322214"/>
              <a:gd name="connsiteY607" fmla="*/ 3420635 h 4083778"/>
              <a:gd name="connsiteX608" fmla="*/ 76413 w 5322214"/>
              <a:gd name="connsiteY608" fmla="*/ 3452809 h 4083778"/>
              <a:gd name="connsiteX609" fmla="*/ 78424 w 5322214"/>
              <a:gd name="connsiteY609" fmla="*/ 3461299 h 4083778"/>
              <a:gd name="connsiteX610" fmla="*/ 89596 w 5322214"/>
              <a:gd name="connsiteY610" fmla="*/ 3501964 h 4083778"/>
              <a:gd name="connsiteX611" fmla="*/ 447 w 5322214"/>
              <a:gd name="connsiteY611" fmla="*/ 3464651 h 4083778"/>
              <a:gd name="connsiteX612" fmla="*/ 447 w 5322214"/>
              <a:gd name="connsiteY612" fmla="*/ 3470683 h 4083778"/>
              <a:gd name="connsiteX613" fmla="*/ 91607 w 5322214"/>
              <a:gd name="connsiteY613" fmla="*/ 3508667 h 4083778"/>
              <a:gd name="connsiteX614" fmla="*/ 109481 w 5322214"/>
              <a:gd name="connsiteY614" fmla="*/ 3560726 h 4083778"/>
              <a:gd name="connsiteX615" fmla="*/ 447 w 5322214"/>
              <a:gd name="connsiteY615" fmla="*/ 3515593 h 4083778"/>
              <a:gd name="connsiteX616" fmla="*/ 447 w 5322214"/>
              <a:gd name="connsiteY616" fmla="*/ 3521849 h 4083778"/>
              <a:gd name="connsiteX617" fmla="*/ 112162 w 5322214"/>
              <a:gd name="connsiteY617" fmla="*/ 3567876 h 4083778"/>
              <a:gd name="connsiteX618" fmla="*/ 134282 w 5322214"/>
              <a:gd name="connsiteY618" fmla="*/ 3621723 h 4083778"/>
              <a:gd name="connsiteX619" fmla="*/ 14523 w 5322214"/>
              <a:gd name="connsiteY619" fmla="*/ 3573238 h 4083778"/>
              <a:gd name="connsiteX620" fmla="*/ 223 w 5322214"/>
              <a:gd name="connsiteY620" fmla="*/ 3540617 h 4083778"/>
              <a:gd name="connsiteX621" fmla="*/ 223 w 5322214"/>
              <a:gd name="connsiteY621" fmla="*/ 3555811 h 4083778"/>
              <a:gd name="connsiteX622" fmla="*/ 6480 w 5322214"/>
              <a:gd name="connsiteY622" fmla="*/ 3569663 h 4083778"/>
              <a:gd name="connsiteX623" fmla="*/ 223 w 5322214"/>
              <a:gd name="connsiteY623" fmla="*/ 3566982 h 4083778"/>
              <a:gd name="connsiteX624" fmla="*/ 223 w 5322214"/>
              <a:gd name="connsiteY624" fmla="*/ 3573015 h 4083778"/>
              <a:gd name="connsiteX625" fmla="*/ 9831 w 5322214"/>
              <a:gd name="connsiteY625" fmla="*/ 3577260 h 4083778"/>
              <a:gd name="connsiteX626" fmla="*/ 36866 w 5322214"/>
              <a:gd name="connsiteY626" fmla="*/ 3633565 h 4083778"/>
              <a:gd name="connsiteX627" fmla="*/ 223 w 5322214"/>
              <a:gd name="connsiteY627" fmla="*/ 3617254 h 4083778"/>
              <a:gd name="connsiteX628" fmla="*/ 223 w 5322214"/>
              <a:gd name="connsiteY628" fmla="*/ 3623510 h 4083778"/>
              <a:gd name="connsiteX629" fmla="*/ 40888 w 5322214"/>
              <a:gd name="connsiteY629" fmla="*/ 3641608 h 4083778"/>
              <a:gd name="connsiteX630" fmla="*/ 70828 w 5322214"/>
              <a:gd name="connsiteY630" fmla="*/ 3697913 h 4083778"/>
              <a:gd name="connsiteX631" fmla="*/ 223 w 5322214"/>
              <a:gd name="connsiteY631" fmla="*/ 3666186 h 4083778"/>
              <a:gd name="connsiteX632" fmla="*/ 223 w 5322214"/>
              <a:gd name="connsiteY632" fmla="*/ 3672218 h 4083778"/>
              <a:gd name="connsiteX633" fmla="*/ 75073 w 5322214"/>
              <a:gd name="connsiteY633" fmla="*/ 3705509 h 4083778"/>
              <a:gd name="connsiteX634" fmla="*/ 106800 w 5322214"/>
              <a:gd name="connsiteY634" fmla="*/ 3760250 h 4083778"/>
              <a:gd name="connsiteX635" fmla="*/ 5809 w 5322214"/>
              <a:gd name="connsiteY635" fmla="*/ 3714670 h 4083778"/>
              <a:gd name="connsiteX636" fmla="*/ 223 w 5322214"/>
              <a:gd name="connsiteY636" fmla="*/ 3705286 h 4083778"/>
              <a:gd name="connsiteX637" fmla="*/ 223 w 5322214"/>
              <a:gd name="connsiteY637" fmla="*/ 3718022 h 4083778"/>
              <a:gd name="connsiteX638" fmla="*/ 1787 w 5322214"/>
              <a:gd name="connsiteY638" fmla="*/ 3718692 h 4083778"/>
              <a:gd name="connsiteX639" fmla="*/ 34632 w 5322214"/>
              <a:gd name="connsiteY639" fmla="*/ 3770975 h 4083778"/>
              <a:gd name="connsiteX640" fmla="*/ 25695 w 5322214"/>
              <a:gd name="connsiteY640" fmla="*/ 3766730 h 4083778"/>
              <a:gd name="connsiteX641" fmla="*/ 0 w 5322214"/>
              <a:gd name="connsiteY641" fmla="*/ 3753547 h 4083778"/>
              <a:gd name="connsiteX642" fmla="*/ 0 w 5322214"/>
              <a:gd name="connsiteY642" fmla="*/ 3759803 h 4083778"/>
              <a:gd name="connsiteX643" fmla="*/ 23237 w 5322214"/>
              <a:gd name="connsiteY643" fmla="*/ 3771645 h 4083778"/>
              <a:gd name="connsiteX644" fmla="*/ 40441 w 5322214"/>
              <a:gd name="connsiteY644" fmla="*/ 3779912 h 4083778"/>
              <a:gd name="connsiteX645" fmla="*/ 68146 w 5322214"/>
              <a:gd name="connsiteY645" fmla="*/ 3822140 h 4083778"/>
              <a:gd name="connsiteX646" fmla="*/ 72168 w 5322214"/>
              <a:gd name="connsiteY646" fmla="*/ 3827726 h 4083778"/>
              <a:gd name="connsiteX647" fmla="*/ 66359 w 5322214"/>
              <a:gd name="connsiteY647" fmla="*/ 3824822 h 4083778"/>
              <a:gd name="connsiteX648" fmla="*/ 223 w 5322214"/>
              <a:gd name="connsiteY648" fmla="*/ 3789520 h 4083778"/>
              <a:gd name="connsiteX649" fmla="*/ 223 w 5322214"/>
              <a:gd name="connsiteY649" fmla="*/ 3795999 h 4083778"/>
              <a:gd name="connsiteX650" fmla="*/ 63901 w 5322214"/>
              <a:gd name="connsiteY650" fmla="*/ 3829737 h 4083778"/>
              <a:gd name="connsiteX651" fmla="*/ 78871 w 5322214"/>
              <a:gd name="connsiteY651" fmla="*/ 3837110 h 4083778"/>
              <a:gd name="connsiteX652" fmla="*/ 113503 w 5322214"/>
              <a:gd name="connsiteY652" fmla="*/ 3881350 h 4083778"/>
              <a:gd name="connsiteX653" fmla="*/ 32621 w 5322214"/>
              <a:gd name="connsiteY653" fmla="*/ 3837334 h 4083778"/>
              <a:gd name="connsiteX654" fmla="*/ 223 w 5322214"/>
              <a:gd name="connsiteY654" fmla="*/ 3799127 h 4083778"/>
              <a:gd name="connsiteX655" fmla="*/ 223 w 5322214"/>
              <a:gd name="connsiteY655" fmla="*/ 3808288 h 4083778"/>
              <a:gd name="connsiteX656" fmla="*/ 16757 w 5322214"/>
              <a:gd name="connsiteY656" fmla="*/ 3827950 h 4083778"/>
              <a:gd name="connsiteX657" fmla="*/ 223 w 5322214"/>
              <a:gd name="connsiteY657" fmla="*/ 3817672 h 4083778"/>
              <a:gd name="connsiteX658" fmla="*/ 223 w 5322214"/>
              <a:gd name="connsiteY658" fmla="*/ 3824151 h 4083778"/>
              <a:gd name="connsiteX659" fmla="*/ 29046 w 5322214"/>
              <a:gd name="connsiteY659" fmla="*/ 3841579 h 4083778"/>
              <a:gd name="connsiteX660" fmla="*/ 64125 w 5322214"/>
              <a:gd name="connsiteY660" fmla="*/ 3877105 h 4083778"/>
              <a:gd name="connsiteX661" fmla="*/ 7597 w 5322214"/>
              <a:gd name="connsiteY661" fmla="*/ 3839345 h 4083778"/>
              <a:gd name="connsiteX662" fmla="*/ 223 w 5322214"/>
              <a:gd name="connsiteY662" fmla="*/ 3832865 h 4083778"/>
              <a:gd name="connsiteX663" fmla="*/ 223 w 5322214"/>
              <a:gd name="connsiteY663" fmla="*/ 3840909 h 4083778"/>
              <a:gd name="connsiteX664" fmla="*/ 4245 w 5322214"/>
              <a:gd name="connsiteY664" fmla="*/ 3843813 h 4083778"/>
              <a:gd name="connsiteX665" fmla="*/ 152157 w 5322214"/>
              <a:gd name="connsiteY665" fmla="*/ 3950390 h 4083778"/>
              <a:gd name="connsiteX666" fmla="*/ 319283 w 5322214"/>
              <a:gd name="connsiteY666" fmla="*/ 4051381 h 4083778"/>
              <a:gd name="connsiteX667" fmla="*/ 374247 w 5322214"/>
              <a:gd name="connsiteY667" fmla="*/ 4083108 h 4083778"/>
              <a:gd name="connsiteX668" fmla="*/ 386089 w 5322214"/>
              <a:gd name="connsiteY668" fmla="*/ 4083108 h 4083778"/>
              <a:gd name="connsiteX669" fmla="*/ 382738 w 5322214"/>
              <a:gd name="connsiteY669" fmla="*/ 4081321 h 4083778"/>
              <a:gd name="connsiteX670" fmla="*/ 386759 w 5322214"/>
              <a:gd name="connsiteY670" fmla="*/ 4083108 h 4083778"/>
              <a:gd name="connsiteX671" fmla="*/ 408209 w 5322214"/>
              <a:gd name="connsiteY671" fmla="*/ 4083108 h 4083778"/>
              <a:gd name="connsiteX672" fmla="*/ 366874 w 5322214"/>
              <a:gd name="connsiteY672" fmla="*/ 4055179 h 4083778"/>
              <a:gd name="connsiteX673" fmla="*/ 441947 w 5322214"/>
              <a:gd name="connsiteY673" fmla="*/ 4083108 h 4083778"/>
              <a:gd name="connsiteX674" fmla="*/ 462726 w 5322214"/>
              <a:gd name="connsiteY674" fmla="*/ 4083108 h 4083778"/>
              <a:gd name="connsiteX675" fmla="*/ 414241 w 5322214"/>
              <a:gd name="connsiteY675" fmla="*/ 4042220 h 4083778"/>
              <a:gd name="connsiteX676" fmla="*/ 533777 w 5322214"/>
              <a:gd name="connsiteY676" fmla="*/ 4077969 h 4083778"/>
              <a:gd name="connsiteX677" fmla="*/ 539139 w 5322214"/>
              <a:gd name="connsiteY677" fmla="*/ 4083108 h 4083778"/>
              <a:gd name="connsiteX678" fmla="*/ 547183 w 5322214"/>
              <a:gd name="connsiteY678" fmla="*/ 4083108 h 4083778"/>
              <a:gd name="connsiteX679" fmla="*/ 544949 w 5322214"/>
              <a:gd name="connsiteY679" fmla="*/ 4081097 h 4083778"/>
              <a:gd name="connsiteX680" fmla="*/ 552769 w 5322214"/>
              <a:gd name="connsiteY680" fmla="*/ 4083108 h 4083778"/>
              <a:gd name="connsiteX681" fmla="*/ 575335 w 5322214"/>
              <a:gd name="connsiteY681" fmla="*/ 4083108 h 4083778"/>
              <a:gd name="connsiteX682" fmla="*/ 536682 w 5322214"/>
              <a:gd name="connsiteY682" fmla="*/ 4073054 h 4083778"/>
              <a:gd name="connsiteX683" fmla="*/ 493783 w 5322214"/>
              <a:gd name="connsiteY683" fmla="*/ 4027474 h 4083778"/>
              <a:gd name="connsiteX684" fmla="*/ 632757 w 5322214"/>
              <a:gd name="connsiteY684" fmla="*/ 4060542 h 4083778"/>
              <a:gd name="connsiteX685" fmla="*/ 651749 w 5322214"/>
              <a:gd name="connsiteY685" fmla="*/ 4083331 h 4083778"/>
              <a:gd name="connsiteX686" fmla="*/ 659345 w 5322214"/>
              <a:gd name="connsiteY686" fmla="*/ 4083331 h 4083778"/>
              <a:gd name="connsiteX687" fmla="*/ 641471 w 5322214"/>
              <a:gd name="connsiteY687" fmla="*/ 4062553 h 4083778"/>
              <a:gd name="connsiteX688" fmla="*/ 695094 w 5322214"/>
              <a:gd name="connsiteY688" fmla="*/ 4073277 h 4083778"/>
              <a:gd name="connsiteX689" fmla="*/ 751175 w 5322214"/>
              <a:gd name="connsiteY689" fmla="*/ 4083331 h 4083778"/>
              <a:gd name="connsiteX690" fmla="*/ 785584 w 5322214"/>
              <a:gd name="connsiteY690" fmla="*/ 4083331 h 4083778"/>
              <a:gd name="connsiteX691" fmla="*/ 696435 w 5322214"/>
              <a:gd name="connsiteY691" fmla="*/ 4067691 h 4083778"/>
              <a:gd name="connsiteX692" fmla="*/ 636108 w 5322214"/>
              <a:gd name="connsiteY692" fmla="*/ 4055626 h 4083778"/>
              <a:gd name="connsiteX693" fmla="*/ 610861 w 5322214"/>
              <a:gd name="connsiteY693" fmla="*/ 4021218 h 4083778"/>
              <a:gd name="connsiteX694" fmla="*/ 602370 w 5322214"/>
              <a:gd name="connsiteY694" fmla="*/ 4008482 h 4083778"/>
              <a:gd name="connsiteX695" fmla="*/ 660239 w 5322214"/>
              <a:gd name="connsiteY695" fmla="*/ 4020101 h 4083778"/>
              <a:gd name="connsiteX696" fmla="*/ 754527 w 5322214"/>
              <a:gd name="connsiteY696" fmla="*/ 4036634 h 4083778"/>
              <a:gd name="connsiteX697" fmla="*/ 775529 w 5322214"/>
              <a:gd name="connsiteY697" fmla="*/ 4068362 h 4083778"/>
              <a:gd name="connsiteX698" fmla="*/ 786031 w 5322214"/>
              <a:gd name="connsiteY698" fmla="*/ 4083331 h 4083778"/>
              <a:gd name="connsiteX699" fmla="*/ 792957 w 5322214"/>
              <a:gd name="connsiteY699" fmla="*/ 4083331 h 4083778"/>
              <a:gd name="connsiteX700" fmla="*/ 780221 w 5322214"/>
              <a:gd name="connsiteY700" fmla="*/ 4065234 h 4083778"/>
              <a:gd name="connsiteX701" fmla="*/ 762124 w 5322214"/>
              <a:gd name="connsiteY701" fmla="*/ 4037751 h 4083778"/>
              <a:gd name="connsiteX702" fmla="*/ 902215 w 5322214"/>
              <a:gd name="connsiteY702" fmla="*/ 4057190 h 4083778"/>
              <a:gd name="connsiteX703" fmla="*/ 918972 w 5322214"/>
              <a:gd name="connsiteY703" fmla="*/ 4083331 h 4083778"/>
              <a:gd name="connsiteX704" fmla="*/ 925675 w 5322214"/>
              <a:gd name="connsiteY704" fmla="*/ 4083331 h 4083778"/>
              <a:gd name="connsiteX705" fmla="*/ 909365 w 5322214"/>
              <a:gd name="connsiteY705" fmla="*/ 4058084 h 4083778"/>
              <a:gd name="connsiteX706" fmla="*/ 1037391 w 5322214"/>
              <a:gd name="connsiteY706" fmla="*/ 4071043 h 4083778"/>
              <a:gd name="connsiteX707" fmla="*/ 1044987 w 5322214"/>
              <a:gd name="connsiteY707" fmla="*/ 4083555 h 4083778"/>
              <a:gd name="connsiteX708" fmla="*/ 1051467 w 5322214"/>
              <a:gd name="connsiteY708" fmla="*/ 4083555 h 4083778"/>
              <a:gd name="connsiteX709" fmla="*/ 1044094 w 5322214"/>
              <a:gd name="connsiteY709" fmla="*/ 4071713 h 4083778"/>
              <a:gd name="connsiteX710" fmla="*/ 1162289 w 5322214"/>
              <a:gd name="connsiteY710" fmla="*/ 4079757 h 4083778"/>
              <a:gd name="connsiteX711" fmla="*/ 1164523 w 5322214"/>
              <a:gd name="connsiteY711" fmla="*/ 4083555 h 4083778"/>
              <a:gd name="connsiteX712" fmla="*/ 1171002 w 5322214"/>
              <a:gd name="connsiteY712" fmla="*/ 4083555 h 4083778"/>
              <a:gd name="connsiteX713" fmla="*/ 1168992 w 5322214"/>
              <a:gd name="connsiteY713" fmla="*/ 4079980 h 4083778"/>
              <a:gd name="connsiteX714" fmla="*/ 1251885 w 5322214"/>
              <a:gd name="connsiteY714" fmla="*/ 4083555 h 4083778"/>
              <a:gd name="connsiteX715" fmla="*/ 1538770 w 5322214"/>
              <a:gd name="connsiteY715" fmla="*/ 4083555 h 4083778"/>
              <a:gd name="connsiteX716" fmla="*/ 1591947 w 5322214"/>
              <a:gd name="connsiteY716" fmla="*/ 4081544 h 4083778"/>
              <a:gd name="connsiteX717" fmla="*/ 1592617 w 5322214"/>
              <a:gd name="connsiteY717" fmla="*/ 4083555 h 4083778"/>
              <a:gd name="connsiteX718" fmla="*/ 1598426 w 5322214"/>
              <a:gd name="connsiteY718" fmla="*/ 4083555 h 4083778"/>
              <a:gd name="connsiteX719" fmla="*/ 1597756 w 5322214"/>
              <a:gd name="connsiteY719" fmla="*/ 4081321 h 4083778"/>
              <a:gd name="connsiteX720" fmla="*/ 1691597 w 5322214"/>
              <a:gd name="connsiteY720" fmla="*/ 4076182 h 4083778"/>
              <a:gd name="connsiteX721" fmla="*/ 1692938 w 5322214"/>
              <a:gd name="connsiteY721" fmla="*/ 4083555 h 4083778"/>
              <a:gd name="connsiteX722" fmla="*/ 1698523 w 5322214"/>
              <a:gd name="connsiteY722" fmla="*/ 4083555 h 4083778"/>
              <a:gd name="connsiteX723" fmla="*/ 1696959 w 5322214"/>
              <a:gd name="connsiteY723" fmla="*/ 4075735 h 4083778"/>
              <a:gd name="connsiteX724" fmla="*/ 1795046 w 5322214"/>
              <a:gd name="connsiteY724" fmla="*/ 4068138 h 4083778"/>
              <a:gd name="connsiteX725" fmla="*/ 1795046 w 5322214"/>
              <a:gd name="connsiteY725" fmla="*/ 4083555 h 4083778"/>
              <a:gd name="connsiteX726" fmla="*/ 1800408 w 5322214"/>
              <a:gd name="connsiteY726" fmla="*/ 4083555 h 4083778"/>
              <a:gd name="connsiteX727" fmla="*/ 1800408 w 5322214"/>
              <a:gd name="connsiteY727" fmla="*/ 4067691 h 4083778"/>
              <a:gd name="connsiteX728" fmla="*/ 1915698 w 5322214"/>
              <a:gd name="connsiteY728" fmla="*/ 4055850 h 4083778"/>
              <a:gd name="connsiteX729" fmla="*/ 1904750 w 5322214"/>
              <a:gd name="connsiteY729" fmla="*/ 4083331 h 4083778"/>
              <a:gd name="connsiteX730" fmla="*/ 1910559 w 5322214"/>
              <a:gd name="connsiteY730" fmla="*/ 4083331 h 4083778"/>
              <a:gd name="connsiteX731" fmla="*/ 1922401 w 5322214"/>
              <a:gd name="connsiteY731" fmla="*/ 4054956 h 4083778"/>
              <a:gd name="connsiteX732" fmla="*/ 2121925 w 5322214"/>
              <a:gd name="connsiteY732" fmla="*/ 4027250 h 4083778"/>
              <a:gd name="connsiteX733" fmla="*/ 2265145 w 5322214"/>
              <a:gd name="connsiteY733" fmla="*/ 4001556 h 4083778"/>
              <a:gd name="connsiteX734" fmla="*/ 2356528 w 5322214"/>
              <a:gd name="connsiteY734" fmla="*/ 4029485 h 4083778"/>
              <a:gd name="connsiteX735" fmla="*/ 2273859 w 5322214"/>
              <a:gd name="connsiteY735" fmla="*/ 4047136 h 4083778"/>
              <a:gd name="connsiteX736" fmla="*/ 2040149 w 5322214"/>
              <a:gd name="connsiteY736" fmla="*/ 4083331 h 4083778"/>
              <a:gd name="connsiteX737" fmla="*/ 2048863 w 5322214"/>
              <a:gd name="connsiteY737" fmla="*/ 4083331 h 4083778"/>
              <a:gd name="connsiteX738" fmla="*/ 2186720 w 5322214"/>
              <a:gd name="connsiteY738" fmla="*/ 4044901 h 4083778"/>
              <a:gd name="connsiteX739" fmla="*/ 2257995 w 5322214"/>
              <a:gd name="connsiteY739" fmla="*/ 4050264 h 4083778"/>
              <a:gd name="connsiteX740" fmla="*/ 2121255 w 5322214"/>
              <a:gd name="connsiteY740" fmla="*/ 4074841 h 4083778"/>
              <a:gd name="connsiteX741" fmla="*/ 2066291 w 5322214"/>
              <a:gd name="connsiteY741" fmla="*/ 4083331 h 4083778"/>
              <a:gd name="connsiteX742" fmla="*/ 2103604 w 5322214"/>
              <a:gd name="connsiteY742" fmla="*/ 4083331 h 4083778"/>
              <a:gd name="connsiteX743" fmla="*/ 2122149 w 5322214"/>
              <a:gd name="connsiteY743" fmla="*/ 4080427 h 4083778"/>
              <a:gd name="connsiteX744" fmla="*/ 2274082 w 5322214"/>
              <a:gd name="connsiteY744" fmla="*/ 4052945 h 4083778"/>
              <a:gd name="connsiteX745" fmla="*/ 2380658 w 5322214"/>
              <a:gd name="connsiteY745" fmla="*/ 4078193 h 4083778"/>
              <a:gd name="connsiteX746" fmla="*/ 2357422 w 5322214"/>
              <a:gd name="connsiteY746" fmla="*/ 4083331 h 4083778"/>
              <a:gd name="connsiteX747" fmla="*/ 2382893 w 5322214"/>
              <a:gd name="connsiteY747" fmla="*/ 4083331 h 4083778"/>
              <a:gd name="connsiteX748" fmla="*/ 2391383 w 5322214"/>
              <a:gd name="connsiteY748" fmla="*/ 4081321 h 4083778"/>
              <a:gd name="connsiteX749" fmla="*/ 2397639 w 5322214"/>
              <a:gd name="connsiteY749" fmla="*/ 4083331 h 4083778"/>
              <a:gd name="connsiteX750" fmla="*/ 2415737 w 5322214"/>
              <a:gd name="connsiteY750" fmla="*/ 4083331 h 4083778"/>
              <a:gd name="connsiteX751" fmla="*/ 2402108 w 5322214"/>
              <a:gd name="connsiteY751" fmla="*/ 4078863 h 4083778"/>
              <a:gd name="connsiteX752" fmla="*/ 2464892 w 5322214"/>
              <a:gd name="connsiteY752" fmla="*/ 4063446 h 4083778"/>
              <a:gd name="connsiteX753" fmla="*/ 2630678 w 5322214"/>
              <a:gd name="connsiteY753" fmla="*/ 4061882 h 4083778"/>
              <a:gd name="connsiteX754" fmla="*/ 2793113 w 5322214"/>
              <a:gd name="connsiteY754" fmla="*/ 3960668 h 4083778"/>
              <a:gd name="connsiteX755" fmla="*/ 3096755 w 5322214"/>
              <a:gd name="connsiteY755" fmla="*/ 3820353 h 4083778"/>
              <a:gd name="connsiteX756" fmla="*/ 3369565 w 5322214"/>
              <a:gd name="connsiteY756" fmla="*/ 3626638 h 4083778"/>
              <a:gd name="connsiteX757" fmla="*/ 3432349 w 5322214"/>
              <a:gd name="connsiteY757" fmla="*/ 3606529 h 4083778"/>
              <a:gd name="connsiteX758" fmla="*/ 3281980 w 5322214"/>
              <a:gd name="connsiteY758" fmla="*/ 3746844 h 4083778"/>
              <a:gd name="connsiteX759" fmla="*/ 2931416 w 5322214"/>
              <a:gd name="connsiteY759" fmla="*/ 3953295 h 4083778"/>
              <a:gd name="connsiteX760" fmla="*/ 2573703 w 5322214"/>
              <a:gd name="connsiteY760" fmla="*/ 4083331 h 4083778"/>
              <a:gd name="connsiteX761" fmla="*/ 2593588 w 5322214"/>
              <a:gd name="connsiteY761" fmla="*/ 4083331 h 4083778"/>
              <a:gd name="connsiteX762" fmla="*/ 2914435 w 5322214"/>
              <a:gd name="connsiteY762" fmla="*/ 3967147 h 4083778"/>
              <a:gd name="connsiteX763" fmla="*/ 2868632 w 5322214"/>
              <a:gd name="connsiteY763" fmla="*/ 4004907 h 4083778"/>
              <a:gd name="connsiteX764" fmla="*/ 2783505 w 5322214"/>
              <a:gd name="connsiteY764" fmla="*/ 4072383 h 4083778"/>
              <a:gd name="connsiteX765" fmla="*/ 2753342 w 5322214"/>
              <a:gd name="connsiteY765" fmla="*/ 4083331 h 4083778"/>
              <a:gd name="connsiteX766" fmla="*/ 2777696 w 5322214"/>
              <a:gd name="connsiteY766" fmla="*/ 4083331 h 4083778"/>
              <a:gd name="connsiteX767" fmla="*/ 2786410 w 5322214"/>
              <a:gd name="connsiteY767" fmla="*/ 4077299 h 4083778"/>
              <a:gd name="connsiteX768" fmla="*/ 3099437 w 5322214"/>
              <a:gd name="connsiteY768" fmla="*/ 3934973 h 4083778"/>
              <a:gd name="connsiteX769" fmla="*/ 3403079 w 5322214"/>
              <a:gd name="connsiteY769" fmla="*/ 3707744 h 4083778"/>
              <a:gd name="connsiteX770" fmla="*/ 3478599 w 5322214"/>
              <a:gd name="connsiteY770" fmla="*/ 3684060 h 4083778"/>
              <a:gd name="connsiteX771" fmla="*/ 3368001 w 5322214"/>
              <a:gd name="connsiteY771" fmla="*/ 3804713 h 4083778"/>
              <a:gd name="connsiteX772" fmla="*/ 2917787 w 5322214"/>
              <a:gd name="connsiteY772" fmla="*/ 4073500 h 4083778"/>
              <a:gd name="connsiteX773" fmla="*/ 2906169 w 5322214"/>
              <a:gd name="connsiteY773" fmla="*/ 4083331 h 4083778"/>
              <a:gd name="connsiteX774" fmla="*/ 2925607 w 5322214"/>
              <a:gd name="connsiteY774" fmla="*/ 4083331 h 4083778"/>
              <a:gd name="connsiteX775" fmla="*/ 3118205 w 5322214"/>
              <a:gd name="connsiteY775" fmla="*/ 3989044 h 4083778"/>
              <a:gd name="connsiteX776" fmla="*/ 3370905 w 5322214"/>
              <a:gd name="connsiteY776" fmla="*/ 3809628 h 4083778"/>
              <a:gd name="connsiteX777" fmla="*/ 3475471 w 5322214"/>
              <a:gd name="connsiteY777" fmla="*/ 3774326 h 4083778"/>
              <a:gd name="connsiteX778" fmla="*/ 3343647 w 5322214"/>
              <a:gd name="connsiteY778" fmla="*/ 3903023 h 4083778"/>
              <a:gd name="connsiteX779" fmla="*/ 3031960 w 5322214"/>
              <a:gd name="connsiteY779" fmla="*/ 4083555 h 4083778"/>
              <a:gd name="connsiteX780" fmla="*/ 3041121 w 5322214"/>
              <a:gd name="connsiteY780" fmla="*/ 4083555 h 4083778"/>
              <a:gd name="connsiteX781" fmla="*/ 3328006 w 5322214"/>
              <a:gd name="connsiteY781" fmla="*/ 3915758 h 4083778"/>
              <a:gd name="connsiteX782" fmla="*/ 3146804 w 5322214"/>
              <a:gd name="connsiteY782" fmla="*/ 4035741 h 4083778"/>
              <a:gd name="connsiteX783" fmla="*/ 3055644 w 5322214"/>
              <a:gd name="connsiteY783" fmla="*/ 4083555 h 4083778"/>
              <a:gd name="connsiteX784" fmla="*/ 3068380 w 5322214"/>
              <a:gd name="connsiteY784" fmla="*/ 4083555 h 4083778"/>
              <a:gd name="connsiteX785" fmla="*/ 3149709 w 5322214"/>
              <a:gd name="connsiteY785" fmla="*/ 4040656 h 4083778"/>
              <a:gd name="connsiteX786" fmla="*/ 3346775 w 5322214"/>
              <a:gd name="connsiteY786" fmla="*/ 3907938 h 4083778"/>
              <a:gd name="connsiteX787" fmla="*/ 3486196 w 5322214"/>
              <a:gd name="connsiteY787" fmla="*/ 3858336 h 4083778"/>
              <a:gd name="connsiteX788" fmla="*/ 3329347 w 5322214"/>
              <a:gd name="connsiteY788" fmla="*/ 3996193 h 4083778"/>
              <a:gd name="connsiteX789" fmla="*/ 3164902 w 5322214"/>
              <a:gd name="connsiteY789" fmla="*/ 4083555 h 4083778"/>
              <a:gd name="connsiteX790" fmla="*/ 3175403 w 5322214"/>
              <a:gd name="connsiteY790" fmla="*/ 4083555 h 4083778"/>
              <a:gd name="connsiteX791" fmla="*/ 3305440 w 5322214"/>
              <a:gd name="connsiteY791" fmla="*/ 4013174 h 4083778"/>
              <a:gd name="connsiteX792" fmla="*/ 3192384 w 5322214"/>
              <a:gd name="connsiteY792" fmla="*/ 4083555 h 4083778"/>
              <a:gd name="connsiteX793" fmla="*/ 3203779 w 5322214"/>
              <a:gd name="connsiteY793" fmla="*/ 4083555 h 4083778"/>
              <a:gd name="connsiteX794" fmla="*/ 3332252 w 5322214"/>
              <a:gd name="connsiteY794" fmla="*/ 4001109 h 4083778"/>
              <a:gd name="connsiteX795" fmla="*/ 3511667 w 5322214"/>
              <a:gd name="connsiteY795" fmla="*/ 3935867 h 4083778"/>
              <a:gd name="connsiteX796" fmla="*/ 3330688 w 5322214"/>
              <a:gd name="connsiteY796" fmla="*/ 4080427 h 4083778"/>
              <a:gd name="connsiteX797" fmla="*/ 3323538 w 5322214"/>
              <a:gd name="connsiteY797" fmla="*/ 4083778 h 4083778"/>
              <a:gd name="connsiteX798" fmla="*/ 3336944 w 5322214"/>
              <a:gd name="connsiteY798" fmla="*/ 4083778 h 4083778"/>
              <a:gd name="connsiteX799" fmla="*/ 3552108 w 5322214"/>
              <a:gd name="connsiteY799" fmla="*/ 4007142 h 4083778"/>
              <a:gd name="connsiteX800" fmla="*/ 3458490 w 5322214"/>
              <a:gd name="connsiteY800" fmla="*/ 4083778 h 4083778"/>
              <a:gd name="connsiteX801" fmla="*/ 3467874 w 5322214"/>
              <a:gd name="connsiteY801" fmla="*/ 4083778 h 4083778"/>
              <a:gd name="connsiteX802" fmla="*/ 3563503 w 5322214"/>
              <a:gd name="connsiteY802" fmla="*/ 4004013 h 4083778"/>
              <a:gd name="connsiteX803" fmla="*/ 3580037 w 5322214"/>
              <a:gd name="connsiteY803" fmla="*/ 3999545 h 4083778"/>
              <a:gd name="connsiteX804" fmla="*/ 3695998 w 5322214"/>
              <a:gd name="connsiteY804" fmla="*/ 3985916 h 4083778"/>
              <a:gd name="connsiteX805" fmla="*/ 3614445 w 5322214"/>
              <a:gd name="connsiteY805" fmla="*/ 4067691 h 4083778"/>
              <a:gd name="connsiteX806" fmla="*/ 3574674 w 5322214"/>
              <a:gd name="connsiteY806" fmla="*/ 4075958 h 4083778"/>
              <a:gd name="connsiteX807" fmla="*/ 3546745 w 5322214"/>
              <a:gd name="connsiteY807" fmla="*/ 4083555 h 4083778"/>
              <a:gd name="connsiteX808" fmla="*/ 3567748 w 5322214"/>
              <a:gd name="connsiteY808" fmla="*/ 4083555 h 4083778"/>
              <a:gd name="connsiteX809" fmla="*/ 3576015 w 5322214"/>
              <a:gd name="connsiteY809" fmla="*/ 4081321 h 4083778"/>
              <a:gd name="connsiteX810" fmla="*/ 3605955 w 5322214"/>
              <a:gd name="connsiteY810" fmla="*/ 4074618 h 4083778"/>
              <a:gd name="connsiteX811" fmla="*/ 3595454 w 5322214"/>
              <a:gd name="connsiteY811" fmla="*/ 4083555 h 4083778"/>
              <a:gd name="connsiteX812" fmla="*/ 3604167 w 5322214"/>
              <a:gd name="connsiteY812" fmla="*/ 4083555 h 4083778"/>
              <a:gd name="connsiteX813" fmla="*/ 3616680 w 5322214"/>
              <a:gd name="connsiteY813" fmla="*/ 4072830 h 4083778"/>
              <a:gd name="connsiteX814" fmla="*/ 3729736 w 5322214"/>
              <a:gd name="connsiteY814" fmla="*/ 4073724 h 4083778"/>
              <a:gd name="connsiteX815" fmla="*/ 3719681 w 5322214"/>
              <a:gd name="connsiteY815" fmla="*/ 4083555 h 4083778"/>
              <a:gd name="connsiteX816" fmla="*/ 3727725 w 5322214"/>
              <a:gd name="connsiteY816" fmla="*/ 4083555 h 4083778"/>
              <a:gd name="connsiteX817" fmla="*/ 3736439 w 5322214"/>
              <a:gd name="connsiteY817" fmla="*/ 4075065 h 4083778"/>
              <a:gd name="connsiteX818" fmla="*/ 3768836 w 5322214"/>
              <a:gd name="connsiteY818" fmla="*/ 4083555 h 4083778"/>
              <a:gd name="connsiteX819" fmla="*/ 3785817 w 5322214"/>
              <a:gd name="connsiteY819" fmla="*/ 4083555 h 4083778"/>
              <a:gd name="connsiteX820" fmla="*/ 3741131 w 5322214"/>
              <a:gd name="connsiteY820" fmla="*/ 4070149 h 4083778"/>
              <a:gd name="connsiteX821" fmla="*/ 3797212 w 5322214"/>
              <a:gd name="connsiteY821" fmla="*/ 4005578 h 4083778"/>
              <a:gd name="connsiteX822" fmla="*/ 3864018 w 5322214"/>
              <a:gd name="connsiteY822" fmla="*/ 4038869 h 4083778"/>
              <a:gd name="connsiteX823" fmla="*/ 3828045 w 5322214"/>
              <a:gd name="connsiteY823" fmla="*/ 4083331 h 4083778"/>
              <a:gd name="connsiteX824" fmla="*/ 3835419 w 5322214"/>
              <a:gd name="connsiteY824" fmla="*/ 4083331 h 4083778"/>
              <a:gd name="connsiteX825" fmla="*/ 3868486 w 5322214"/>
              <a:gd name="connsiteY825" fmla="*/ 4041773 h 4083778"/>
              <a:gd name="connsiteX826" fmla="*/ 3920769 w 5322214"/>
              <a:gd name="connsiteY826" fmla="*/ 4083331 h 4083778"/>
              <a:gd name="connsiteX827" fmla="*/ 3928813 w 5322214"/>
              <a:gd name="connsiteY827" fmla="*/ 4083331 h 4083778"/>
              <a:gd name="connsiteX828" fmla="*/ 3928143 w 5322214"/>
              <a:gd name="connsiteY828" fmla="*/ 4082661 h 4083778"/>
              <a:gd name="connsiteX829" fmla="*/ 3962551 w 5322214"/>
              <a:gd name="connsiteY829" fmla="*/ 4028144 h 4083778"/>
              <a:gd name="connsiteX830" fmla="*/ 4002098 w 5322214"/>
              <a:gd name="connsiteY830" fmla="*/ 4076852 h 4083778"/>
              <a:gd name="connsiteX831" fmla="*/ 3998523 w 5322214"/>
              <a:gd name="connsiteY831" fmla="*/ 4083331 h 4083778"/>
              <a:gd name="connsiteX832" fmla="*/ 4005003 w 5322214"/>
              <a:gd name="connsiteY832" fmla="*/ 4083331 h 4083778"/>
              <a:gd name="connsiteX833" fmla="*/ 4005896 w 5322214"/>
              <a:gd name="connsiteY833" fmla="*/ 4081768 h 4083778"/>
              <a:gd name="connsiteX834" fmla="*/ 4006790 w 5322214"/>
              <a:gd name="connsiteY834" fmla="*/ 4083331 h 4083778"/>
              <a:gd name="connsiteX835" fmla="*/ 4013493 w 5322214"/>
              <a:gd name="connsiteY835" fmla="*/ 4083331 h 4083778"/>
              <a:gd name="connsiteX836" fmla="*/ 4008801 w 5322214"/>
              <a:gd name="connsiteY836" fmla="*/ 4076405 h 4083778"/>
              <a:gd name="connsiteX837" fmla="*/ 4034272 w 5322214"/>
              <a:gd name="connsiteY837" fmla="*/ 4023452 h 4083778"/>
              <a:gd name="connsiteX838" fmla="*/ 4064436 w 5322214"/>
              <a:gd name="connsiteY838" fmla="*/ 4075511 h 4083778"/>
              <a:gd name="connsiteX839" fmla="*/ 4061084 w 5322214"/>
              <a:gd name="connsiteY839" fmla="*/ 4083331 h 4083778"/>
              <a:gd name="connsiteX840" fmla="*/ 4067117 w 5322214"/>
              <a:gd name="connsiteY840" fmla="*/ 4083331 h 4083778"/>
              <a:gd name="connsiteX841" fmla="*/ 4067563 w 5322214"/>
              <a:gd name="connsiteY841" fmla="*/ 4081991 h 4083778"/>
              <a:gd name="connsiteX842" fmla="*/ 4068234 w 5322214"/>
              <a:gd name="connsiteY842" fmla="*/ 4083331 h 4083778"/>
              <a:gd name="connsiteX843" fmla="*/ 4074490 w 5322214"/>
              <a:gd name="connsiteY843" fmla="*/ 4083331 h 4083778"/>
              <a:gd name="connsiteX844" fmla="*/ 4070468 w 5322214"/>
              <a:gd name="connsiteY844" fmla="*/ 4075288 h 4083778"/>
              <a:gd name="connsiteX845" fmla="*/ 4088343 w 5322214"/>
              <a:gd name="connsiteY845" fmla="*/ 4023452 h 4083778"/>
              <a:gd name="connsiteX846" fmla="*/ 4110909 w 5322214"/>
              <a:gd name="connsiteY846" fmla="*/ 4076629 h 4083778"/>
              <a:gd name="connsiteX847" fmla="*/ 4108898 w 5322214"/>
              <a:gd name="connsiteY847" fmla="*/ 4083331 h 4083778"/>
              <a:gd name="connsiteX848" fmla="*/ 4119176 w 5322214"/>
              <a:gd name="connsiteY848" fmla="*/ 4083331 h 4083778"/>
              <a:gd name="connsiteX849" fmla="*/ 4116718 w 5322214"/>
              <a:gd name="connsiteY849" fmla="*/ 4076629 h 4083778"/>
              <a:gd name="connsiteX850" fmla="*/ 4117165 w 5322214"/>
              <a:gd name="connsiteY850" fmla="*/ 4075288 h 4083778"/>
              <a:gd name="connsiteX851" fmla="*/ 4127666 w 5322214"/>
              <a:gd name="connsiteY851" fmla="*/ 4026580 h 4083778"/>
              <a:gd name="connsiteX852" fmla="*/ 4143083 w 5322214"/>
              <a:gd name="connsiteY852" fmla="*/ 4077969 h 4083778"/>
              <a:gd name="connsiteX853" fmla="*/ 4142189 w 5322214"/>
              <a:gd name="connsiteY853" fmla="*/ 4083108 h 4083778"/>
              <a:gd name="connsiteX854" fmla="*/ 4150009 w 5322214"/>
              <a:gd name="connsiteY854" fmla="*/ 4083108 h 4083778"/>
              <a:gd name="connsiteX855" fmla="*/ 4148669 w 5322214"/>
              <a:gd name="connsiteY855" fmla="*/ 4077746 h 4083778"/>
              <a:gd name="connsiteX856" fmla="*/ 4153584 w 5322214"/>
              <a:gd name="connsiteY856" fmla="*/ 4034400 h 4083778"/>
              <a:gd name="connsiteX857" fmla="*/ 4161851 w 5322214"/>
              <a:gd name="connsiteY857" fmla="*/ 4079086 h 4083778"/>
              <a:gd name="connsiteX858" fmla="*/ 4161628 w 5322214"/>
              <a:gd name="connsiteY858" fmla="*/ 4083108 h 4083778"/>
              <a:gd name="connsiteX859" fmla="*/ 4168107 w 5322214"/>
              <a:gd name="connsiteY859" fmla="*/ 4083108 h 4083778"/>
              <a:gd name="connsiteX860" fmla="*/ 4167437 w 5322214"/>
              <a:gd name="connsiteY860" fmla="*/ 4078863 h 4083778"/>
              <a:gd name="connsiteX861" fmla="*/ 4167661 w 5322214"/>
              <a:gd name="connsiteY861" fmla="*/ 4072383 h 4083778"/>
              <a:gd name="connsiteX862" fmla="*/ 4168331 w 5322214"/>
              <a:gd name="connsiteY862" fmla="*/ 4083108 h 4083778"/>
              <a:gd name="connsiteX863" fmla="*/ 4173917 w 5322214"/>
              <a:gd name="connsiteY863" fmla="*/ 4083108 h 4083778"/>
              <a:gd name="connsiteX864" fmla="*/ 4167214 w 5322214"/>
              <a:gd name="connsiteY864" fmla="*/ 4015185 h 4083778"/>
              <a:gd name="connsiteX865" fmla="*/ 4145988 w 5322214"/>
              <a:gd name="connsiteY865" fmla="*/ 3880009 h 4083778"/>
              <a:gd name="connsiteX866" fmla="*/ 4109122 w 5322214"/>
              <a:gd name="connsiteY866" fmla="*/ 3738801 h 4083778"/>
              <a:gd name="connsiteX867" fmla="*/ 4057062 w 5322214"/>
              <a:gd name="connsiteY867" fmla="*/ 3596922 h 4083778"/>
              <a:gd name="connsiteX868" fmla="*/ 3992044 w 5322214"/>
              <a:gd name="connsiteY868" fmla="*/ 3458395 h 4083778"/>
              <a:gd name="connsiteX869" fmla="*/ 3914960 w 5322214"/>
              <a:gd name="connsiteY869" fmla="*/ 3323889 h 4083778"/>
              <a:gd name="connsiteX870" fmla="*/ 3835195 w 5322214"/>
              <a:gd name="connsiteY870" fmla="*/ 3205024 h 4083778"/>
              <a:gd name="connsiteX871" fmla="*/ 4458121 w 5322214"/>
              <a:gd name="connsiteY871" fmla="*/ 2933108 h 4083778"/>
              <a:gd name="connsiteX872" fmla="*/ 4986312 w 5322214"/>
              <a:gd name="connsiteY872" fmla="*/ 2530038 h 4083778"/>
              <a:gd name="connsiteX873" fmla="*/ 5279007 w 5322214"/>
              <a:gd name="connsiteY873" fmla="*/ 2023296 h 4083778"/>
              <a:gd name="connsiteX874" fmla="*/ 5249291 w 5322214"/>
              <a:gd name="connsiteY874" fmla="*/ 1201517 h 4083778"/>
              <a:gd name="connsiteX875" fmla="*/ 3115747 w 5322214"/>
              <a:gd name="connsiteY875" fmla="*/ 3984352 h 4083778"/>
              <a:gd name="connsiteX876" fmla="*/ 2918681 w 5322214"/>
              <a:gd name="connsiteY876" fmla="*/ 4080427 h 4083778"/>
              <a:gd name="connsiteX877" fmla="*/ 2921585 w 5322214"/>
              <a:gd name="connsiteY877" fmla="*/ 4077969 h 4083778"/>
              <a:gd name="connsiteX878" fmla="*/ 3356829 w 5322214"/>
              <a:gd name="connsiteY878" fmla="*/ 3814991 h 4083778"/>
              <a:gd name="connsiteX879" fmla="*/ 3115747 w 5322214"/>
              <a:gd name="connsiteY879" fmla="*/ 3984352 h 4083778"/>
              <a:gd name="connsiteX880" fmla="*/ 3825811 w 5322214"/>
              <a:gd name="connsiteY880" fmla="*/ 3202343 h 4083778"/>
              <a:gd name="connsiteX881" fmla="*/ 3826481 w 5322214"/>
              <a:gd name="connsiteY881" fmla="*/ 3203460 h 4083778"/>
              <a:gd name="connsiteX882" fmla="*/ 3815310 w 5322214"/>
              <a:gd name="connsiteY882" fmla="*/ 3207258 h 4083778"/>
              <a:gd name="connsiteX883" fmla="*/ 3803915 w 5322214"/>
              <a:gd name="connsiteY883" fmla="*/ 3186032 h 4083778"/>
              <a:gd name="connsiteX884" fmla="*/ 3809947 w 5322214"/>
              <a:gd name="connsiteY884" fmla="*/ 3184021 h 4083778"/>
              <a:gd name="connsiteX885" fmla="*/ 3825811 w 5322214"/>
              <a:gd name="connsiteY885" fmla="*/ 3202343 h 4083778"/>
              <a:gd name="connsiteX886" fmla="*/ 4074490 w 5322214"/>
              <a:gd name="connsiteY886" fmla="*/ 3819236 h 4083778"/>
              <a:gd name="connsiteX887" fmla="*/ 4072702 w 5322214"/>
              <a:gd name="connsiteY887" fmla="*/ 3760473 h 4083778"/>
              <a:gd name="connsiteX888" fmla="*/ 4101302 w 5322214"/>
              <a:gd name="connsiteY888" fmla="*/ 3815661 h 4083778"/>
              <a:gd name="connsiteX889" fmla="*/ 4103536 w 5322214"/>
              <a:gd name="connsiteY889" fmla="*/ 3872859 h 4083778"/>
              <a:gd name="connsiteX890" fmla="*/ 4074490 w 5322214"/>
              <a:gd name="connsiteY890" fmla="*/ 3819236 h 4083778"/>
              <a:gd name="connsiteX891" fmla="*/ 4103312 w 5322214"/>
              <a:gd name="connsiteY891" fmla="*/ 3885372 h 4083778"/>
              <a:gd name="connsiteX892" fmla="*/ 4099291 w 5322214"/>
              <a:gd name="connsiteY892" fmla="*/ 3942346 h 4083778"/>
              <a:gd name="connsiteX893" fmla="*/ 4069798 w 5322214"/>
              <a:gd name="connsiteY893" fmla="*/ 3888500 h 4083778"/>
              <a:gd name="connsiteX894" fmla="*/ 4074266 w 5322214"/>
              <a:gd name="connsiteY894" fmla="*/ 3829961 h 4083778"/>
              <a:gd name="connsiteX895" fmla="*/ 4103312 w 5322214"/>
              <a:gd name="connsiteY895" fmla="*/ 3885372 h 4083778"/>
              <a:gd name="connsiteX896" fmla="*/ 4071585 w 5322214"/>
              <a:gd name="connsiteY896" fmla="*/ 3747738 h 4083778"/>
              <a:gd name="connsiteX897" fmla="*/ 4064436 w 5322214"/>
              <a:gd name="connsiteY897" fmla="*/ 3690540 h 4083778"/>
              <a:gd name="connsiteX898" fmla="*/ 4092141 w 5322214"/>
              <a:gd name="connsiteY898" fmla="*/ 3743940 h 4083778"/>
              <a:gd name="connsiteX899" fmla="*/ 4099961 w 5322214"/>
              <a:gd name="connsiteY899" fmla="*/ 3799574 h 4083778"/>
              <a:gd name="connsiteX900" fmla="*/ 4071585 w 5322214"/>
              <a:gd name="connsiteY900" fmla="*/ 3747738 h 4083778"/>
              <a:gd name="connsiteX901" fmla="*/ 2926277 w 5322214"/>
              <a:gd name="connsiteY901" fmla="*/ 3846942 h 4083778"/>
              <a:gd name="connsiteX902" fmla="*/ 2658383 w 5322214"/>
              <a:gd name="connsiteY902" fmla="*/ 3948156 h 4083778"/>
              <a:gd name="connsiteX903" fmla="*/ 2757140 w 5322214"/>
              <a:gd name="connsiteY903" fmla="*/ 3870849 h 4083778"/>
              <a:gd name="connsiteX904" fmla="*/ 2761162 w 5322214"/>
              <a:gd name="connsiteY904" fmla="*/ 3867497 h 4083778"/>
              <a:gd name="connsiteX905" fmla="*/ 3135632 w 5322214"/>
              <a:gd name="connsiteY905" fmla="*/ 3699924 h 4083778"/>
              <a:gd name="connsiteX906" fmla="*/ 3388109 w 5322214"/>
              <a:gd name="connsiteY906" fmla="*/ 3526765 h 4083778"/>
              <a:gd name="connsiteX907" fmla="*/ 3434136 w 5322214"/>
              <a:gd name="connsiteY907" fmla="*/ 3513135 h 4083778"/>
              <a:gd name="connsiteX908" fmla="*/ 3257402 w 5322214"/>
              <a:gd name="connsiteY908" fmla="*/ 3662611 h 4083778"/>
              <a:gd name="connsiteX909" fmla="*/ 2926277 w 5322214"/>
              <a:gd name="connsiteY909" fmla="*/ 3846942 h 4083778"/>
              <a:gd name="connsiteX910" fmla="*/ 3235282 w 5322214"/>
              <a:gd name="connsiteY910" fmla="*/ 3677804 h 4083778"/>
              <a:gd name="connsiteX911" fmla="*/ 3108597 w 5322214"/>
              <a:gd name="connsiteY911" fmla="*/ 3756005 h 4083778"/>
              <a:gd name="connsiteX912" fmla="*/ 2950855 w 5322214"/>
              <a:gd name="connsiteY912" fmla="*/ 3835770 h 4083778"/>
              <a:gd name="connsiteX913" fmla="*/ 3235282 w 5322214"/>
              <a:gd name="connsiteY913" fmla="*/ 3677804 h 4083778"/>
              <a:gd name="connsiteX914" fmla="*/ 2463775 w 5322214"/>
              <a:gd name="connsiteY914" fmla="*/ 4004237 h 4083778"/>
              <a:gd name="connsiteX915" fmla="*/ 2350495 w 5322214"/>
              <a:gd name="connsiteY915" fmla="*/ 3984128 h 4083778"/>
              <a:gd name="connsiteX916" fmla="*/ 2745745 w 5322214"/>
              <a:gd name="connsiteY916" fmla="*/ 3873083 h 4083778"/>
              <a:gd name="connsiteX917" fmla="*/ 2638498 w 5322214"/>
              <a:gd name="connsiteY917" fmla="*/ 3954635 h 4083778"/>
              <a:gd name="connsiteX918" fmla="*/ 2463775 w 5322214"/>
              <a:gd name="connsiteY918" fmla="*/ 4004237 h 4083778"/>
              <a:gd name="connsiteX919" fmla="*/ 2617942 w 5322214"/>
              <a:gd name="connsiteY919" fmla="*/ 3966701 h 4083778"/>
              <a:gd name="connsiteX920" fmla="*/ 2486118 w 5322214"/>
              <a:gd name="connsiteY920" fmla="*/ 4004237 h 4083778"/>
              <a:gd name="connsiteX921" fmla="*/ 2617942 w 5322214"/>
              <a:gd name="connsiteY921" fmla="*/ 3966701 h 4083778"/>
              <a:gd name="connsiteX922" fmla="*/ 3569982 w 5322214"/>
              <a:gd name="connsiteY922" fmla="*/ 2954781 h 4083778"/>
              <a:gd name="connsiteX923" fmla="*/ 3589197 w 5322214"/>
              <a:gd name="connsiteY923" fmla="*/ 3009522 h 4083778"/>
              <a:gd name="connsiteX924" fmla="*/ 3517253 w 5322214"/>
              <a:gd name="connsiteY924" fmla="*/ 2982486 h 4083778"/>
              <a:gd name="connsiteX925" fmla="*/ 3168030 w 5322214"/>
              <a:gd name="connsiteY925" fmla="*/ 2980922 h 4083778"/>
              <a:gd name="connsiteX926" fmla="*/ 2254643 w 5322214"/>
              <a:gd name="connsiteY926" fmla="*/ 3437616 h 4083778"/>
              <a:gd name="connsiteX927" fmla="*/ 2049534 w 5322214"/>
              <a:gd name="connsiteY927" fmla="*/ 3448787 h 4083778"/>
              <a:gd name="connsiteX928" fmla="*/ 2135108 w 5322214"/>
              <a:gd name="connsiteY928" fmla="*/ 3381088 h 4083778"/>
              <a:gd name="connsiteX929" fmla="*/ 3089382 w 5322214"/>
              <a:gd name="connsiteY929" fmla="*/ 2901157 h 4083778"/>
              <a:gd name="connsiteX930" fmla="*/ 3447766 w 5322214"/>
              <a:gd name="connsiteY930" fmla="*/ 2902721 h 4083778"/>
              <a:gd name="connsiteX931" fmla="*/ 3569982 w 5322214"/>
              <a:gd name="connsiteY931" fmla="*/ 2954781 h 4083778"/>
              <a:gd name="connsiteX932" fmla="*/ 3569089 w 5322214"/>
              <a:gd name="connsiteY932" fmla="*/ 2936906 h 4083778"/>
              <a:gd name="connsiteX933" fmla="*/ 3575345 w 5322214"/>
              <a:gd name="connsiteY933" fmla="*/ 2947408 h 4083778"/>
              <a:gd name="connsiteX934" fmla="*/ 3576909 w 5322214"/>
              <a:gd name="connsiteY934" fmla="*/ 2952323 h 4083778"/>
              <a:gd name="connsiteX935" fmla="*/ 3575121 w 5322214"/>
              <a:gd name="connsiteY935" fmla="*/ 2951206 h 4083778"/>
              <a:gd name="connsiteX936" fmla="*/ 3573110 w 5322214"/>
              <a:gd name="connsiteY936" fmla="*/ 2946961 h 4083778"/>
              <a:gd name="connsiteX937" fmla="*/ 3569089 w 5322214"/>
              <a:gd name="connsiteY937" fmla="*/ 2936906 h 4083778"/>
              <a:gd name="connsiteX938" fmla="*/ 3578920 w 5322214"/>
              <a:gd name="connsiteY938" fmla="*/ 2960143 h 4083778"/>
              <a:gd name="connsiteX939" fmla="*/ 3578920 w 5322214"/>
              <a:gd name="connsiteY939" fmla="*/ 2960143 h 4083778"/>
              <a:gd name="connsiteX940" fmla="*/ 3578920 w 5322214"/>
              <a:gd name="connsiteY940" fmla="*/ 2960143 h 4083778"/>
              <a:gd name="connsiteX941" fmla="*/ 3578920 w 5322214"/>
              <a:gd name="connsiteY941" fmla="*/ 2960143 h 4083778"/>
              <a:gd name="connsiteX942" fmla="*/ 3600146 w 5322214"/>
              <a:gd name="connsiteY942" fmla="*/ 2993211 h 4083778"/>
              <a:gd name="connsiteX943" fmla="*/ 3604167 w 5322214"/>
              <a:gd name="connsiteY943" fmla="*/ 3016671 h 4083778"/>
              <a:gd name="connsiteX944" fmla="*/ 3602603 w 5322214"/>
              <a:gd name="connsiteY944" fmla="*/ 3016001 h 4083778"/>
              <a:gd name="connsiteX945" fmla="*/ 3595454 w 5322214"/>
              <a:gd name="connsiteY945" fmla="*/ 2998797 h 4083778"/>
              <a:gd name="connsiteX946" fmla="*/ 3587857 w 5322214"/>
              <a:gd name="connsiteY946" fmla="*/ 2970644 h 4083778"/>
              <a:gd name="connsiteX947" fmla="*/ 3600146 w 5322214"/>
              <a:gd name="connsiteY947" fmla="*/ 2993211 h 4083778"/>
              <a:gd name="connsiteX948" fmla="*/ 3593666 w 5322214"/>
              <a:gd name="connsiteY948" fmla="*/ 2968857 h 4083778"/>
              <a:gd name="connsiteX949" fmla="*/ 3595900 w 5322214"/>
              <a:gd name="connsiteY949" fmla="*/ 2970198 h 4083778"/>
              <a:gd name="connsiteX950" fmla="*/ 3596794 w 5322214"/>
              <a:gd name="connsiteY950" fmla="*/ 2974219 h 4083778"/>
              <a:gd name="connsiteX951" fmla="*/ 3593666 w 5322214"/>
              <a:gd name="connsiteY951" fmla="*/ 2968857 h 4083778"/>
              <a:gd name="connsiteX952" fmla="*/ 3598582 w 5322214"/>
              <a:gd name="connsiteY952" fmla="*/ 2956792 h 4083778"/>
              <a:gd name="connsiteX953" fmla="*/ 3609083 w 5322214"/>
              <a:gd name="connsiteY953" fmla="*/ 2972209 h 4083778"/>
              <a:gd name="connsiteX954" fmla="*/ 3600816 w 5322214"/>
              <a:gd name="connsiteY954" fmla="*/ 2966846 h 4083778"/>
              <a:gd name="connsiteX955" fmla="*/ 3598582 w 5322214"/>
              <a:gd name="connsiteY955" fmla="*/ 2956792 h 4083778"/>
              <a:gd name="connsiteX956" fmla="*/ 3647066 w 5322214"/>
              <a:gd name="connsiteY956" fmla="*/ 3178435 h 4083778"/>
              <a:gd name="connsiteX957" fmla="*/ 3647289 w 5322214"/>
              <a:gd name="connsiteY957" fmla="*/ 3179106 h 4083778"/>
              <a:gd name="connsiteX958" fmla="*/ 3642597 w 5322214"/>
              <a:gd name="connsiteY958" fmla="*/ 3182010 h 4083778"/>
              <a:gd name="connsiteX959" fmla="*/ 3643044 w 5322214"/>
              <a:gd name="connsiteY959" fmla="*/ 3180670 h 4083778"/>
              <a:gd name="connsiteX960" fmla="*/ 3647066 w 5322214"/>
              <a:gd name="connsiteY960" fmla="*/ 3178435 h 4083778"/>
              <a:gd name="connsiteX961" fmla="*/ 3645279 w 5322214"/>
              <a:gd name="connsiteY961" fmla="*/ 3173073 h 4083778"/>
              <a:gd name="connsiteX962" fmla="*/ 3645502 w 5322214"/>
              <a:gd name="connsiteY962" fmla="*/ 3172626 h 4083778"/>
              <a:gd name="connsiteX963" fmla="*/ 3645726 w 5322214"/>
              <a:gd name="connsiteY963" fmla="*/ 3172403 h 4083778"/>
              <a:gd name="connsiteX964" fmla="*/ 3645949 w 5322214"/>
              <a:gd name="connsiteY964" fmla="*/ 3172850 h 4083778"/>
              <a:gd name="connsiteX965" fmla="*/ 3645279 w 5322214"/>
              <a:gd name="connsiteY965" fmla="*/ 3173073 h 4083778"/>
              <a:gd name="connsiteX966" fmla="*/ 3649524 w 5322214"/>
              <a:gd name="connsiteY966" fmla="*/ 3210833 h 4083778"/>
              <a:gd name="connsiteX967" fmla="*/ 3653546 w 5322214"/>
              <a:gd name="connsiteY967" fmla="*/ 3209492 h 4083778"/>
              <a:gd name="connsiteX968" fmla="*/ 3656897 w 5322214"/>
              <a:gd name="connsiteY968" fmla="*/ 3226920 h 4083778"/>
              <a:gd name="connsiteX969" fmla="*/ 3645949 w 5322214"/>
              <a:gd name="connsiteY969" fmla="*/ 3230272 h 4083778"/>
              <a:gd name="connsiteX970" fmla="*/ 3641034 w 5322214"/>
              <a:gd name="connsiteY970" fmla="*/ 3229154 h 4083778"/>
              <a:gd name="connsiteX971" fmla="*/ 3640363 w 5322214"/>
              <a:gd name="connsiteY971" fmla="*/ 3221558 h 4083778"/>
              <a:gd name="connsiteX972" fmla="*/ 3642151 w 5322214"/>
              <a:gd name="connsiteY972" fmla="*/ 3219323 h 4083778"/>
              <a:gd name="connsiteX973" fmla="*/ 3649524 w 5322214"/>
              <a:gd name="connsiteY973" fmla="*/ 3210833 h 4083778"/>
              <a:gd name="connsiteX974" fmla="*/ 3647289 w 5322214"/>
              <a:gd name="connsiteY974" fmla="*/ 3193629 h 4083778"/>
              <a:gd name="connsiteX975" fmla="*/ 3647289 w 5322214"/>
              <a:gd name="connsiteY975" fmla="*/ 3193629 h 4083778"/>
              <a:gd name="connsiteX976" fmla="*/ 3649077 w 5322214"/>
              <a:gd name="connsiteY976" fmla="*/ 3192288 h 4083778"/>
              <a:gd name="connsiteX977" fmla="*/ 3647289 w 5322214"/>
              <a:gd name="connsiteY977" fmla="*/ 3193629 h 4083778"/>
              <a:gd name="connsiteX978" fmla="*/ 3657121 w 5322214"/>
              <a:gd name="connsiteY978" fmla="*/ 3125035 h 4083778"/>
              <a:gd name="connsiteX979" fmla="*/ 3662483 w 5322214"/>
              <a:gd name="connsiteY979" fmla="*/ 3140452 h 4083778"/>
              <a:gd name="connsiteX980" fmla="*/ 3660025 w 5322214"/>
              <a:gd name="connsiteY980" fmla="*/ 3147378 h 4083778"/>
              <a:gd name="connsiteX981" fmla="*/ 3651088 w 5322214"/>
              <a:gd name="connsiteY981" fmla="*/ 3151177 h 4083778"/>
              <a:gd name="connsiteX982" fmla="*/ 3657121 w 5322214"/>
              <a:gd name="connsiteY982" fmla="*/ 3125035 h 4083778"/>
              <a:gd name="connsiteX983" fmla="*/ 3655557 w 5322214"/>
              <a:gd name="connsiteY983" fmla="*/ 3104480 h 4083778"/>
              <a:gd name="connsiteX984" fmla="*/ 3655780 w 5322214"/>
              <a:gd name="connsiteY984" fmla="*/ 3104703 h 4083778"/>
              <a:gd name="connsiteX985" fmla="*/ 3655780 w 5322214"/>
              <a:gd name="connsiteY985" fmla="*/ 3105150 h 4083778"/>
              <a:gd name="connsiteX986" fmla="*/ 3655557 w 5322214"/>
              <a:gd name="connsiteY986" fmla="*/ 3104480 h 4083778"/>
              <a:gd name="connsiteX987" fmla="*/ 3647513 w 5322214"/>
              <a:gd name="connsiteY987" fmla="*/ 3024491 h 4083778"/>
              <a:gd name="connsiteX988" fmla="*/ 3647289 w 5322214"/>
              <a:gd name="connsiteY988" fmla="*/ 3006170 h 4083778"/>
              <a:gd name="connsiteX989" fmla="*/ 3666728 w 5322214"/>
              <a:gd name="connsiteY989" fmla="*/ 3021587 h 4083778"/>
              <a:gd name="connsiteX990" fmla="*/ 3663823 w 5322214"/>
              <a:gd name="connsiteY990" fmla="*/ 3050186 h 4083778"/>
              <a:gd name="connsiteX991" fmla="*/ 3660472 w 5322214"/>
              <a:gd name="connsiteY991" fmla="*/ 3047952 h 4083778"/>
              <a:gd name="connsiteX992" fmla="*/ 3647513 w 5322214"/>
              <a:gd name="connsiteY992" fmla="*/ 3024491 h 4083778"/>
              <a:gd name="connsiteX993" fmla="*/ 3650864 w 5322214"/>
              <a:gd name="connsiteY993" fmla="*/ 3042142 h 4083778"/>
              <a:gd name="connsiteX994" fmla="*/ 3647289 w 5322214"/>
              <a:gd name="connsiteY994" fmla="*/ 3039908 h 4083778"/>
              <a:gd name="connsiteX995" fmla="*/ 3647289 w 5322214"/>
              <a:gd name="connsiteY995" fmla="*/ 3035663 h 4083778"/>
              <a:gd name="connsiteX996" fmla="*/ 3650864 w 5322214"/>
              <a:gd name="connsiteY996" fmla="*/ 3042142 h 4083778"/>
              <a:gd name="connsiteX997" fmla="*/ 3666728 w 5322214"/>
              <a:gd name="connsiteY997" fmla="*/ 3072082 h 4083778"/>
              <a:gd name="connsiteX998" fmla="*/ 3677453 w 5322214"/>
              <a:gd name="connsiteY998" fmla="*/ 3093979 h 4083778"/>
              <a:gd name="connsiteX999" fmla="*/ 3673654 w 5322214"/>
              <a:gd name="connsiteY999" fmla="*/ 3107161 h 4083778"/>
              <a:gd name="connsiteX1000" fmla="*/ 3662036 w 5322214"/>
              <a:gd name="connsiteY1000" fmla="*/ 3101352 h 4083778"/>
              <a:gd name="connsiteX1001" fmla="*/ 3666728 w 5322214"/>
              <a:gd name="connsiteY1001" fmla="*/ 3072082 h 4083778"/>
              <a:gd name="connsiteX1002" fmla="*/ 3715883 w 5322214"/>
              <a:gd name="connsiteY1002" fmla="*/ 3093755 h 4083778"/>
              <a:gd name="connsiteX1003" fmla="*/ 3700243 w 5322214"/>
              <a:gd name="connsiteY1003" fmla="*/ 3121907 h 4083778"/>
              <a:gd name="connsiteX1004" fmla="*/ 3694880 w 5322214"/>
              <a:gd name="connsiteY1004" fmla="*/ 3118779 h 4083778"/>
              <a:gd name="connsiteX1005" fmla="*/ 3693763 w 5322214"/>
              <a:gd name="connsiteY1005" fmla="*/ 3116098 h 4083778"/>
              <a:gd name="connsiteX1006" fmla="*/ 3706052 w 5322214"/>
              <a:gd name="connsiteY1006" fmla="*/ 3086159 h 4083778"/>
              <a:gd name="connsiteX1007" fmla="*/ 3715883 w 5322214"/>
              <a:gd name="connsiteY1007" fmla="*/ 3093755 h 4083778"/>
              <a:gd name="connsiteX1008" fmla="*/ 3708286 w 5322214"/>
              <a:gd name="connsiteY1008" fmla="*/ 3080796 h 4083778"/>
              <a:gd name="connsiteX1009" fmla="*/ 3708510 w 5322214"/>
              <a:gd name="connsiteY1009" fmla="*/ 3080349 h 4083778"/>
              <a:gd name="connsiteX1010" fmla="*/ 3709180 w 5322214"/>
              <a:gd name="connsiteY1010" fmla="*/ 3081466 h 4083778"/>
              <a:gd name="connsiteX1011" fmla="*/ 3708286 w 5322214"/>
              <a:gd name="connsiteY1011" fmla="*/ 3080796 h 4083778"/>
              <a:gd name="connsiteX1012" fmla="*/ 3738673 w 5322214"/>
              <a:gd name="connsiteY1012" fmla="*/ 3134643 h 4083778"/>
              <a:gd name="connsiteX1013" fmla="*/ 3741131 w 5322214"/>
              <a:gd name="connsiteY1013" fmla="*/ 3139558 h 4083778"/>
              <a:gd name="connsiteX1014" fmla="*/ 3733087 w 5322214"/>
              <a:gd name="connsiteY1014" fmla="*/ 3142463 h 4083778"/>
              <a:gd name="connsiteX1015" fmla="*/ 3727725 w 5322214"/>
              <a:gd name="connsiteY1015" fmla="*/ 3138888 h 4083778"/>
              <a:gd name="connsiteX1016" fmla="*/ 3738673 w 5322214"/>
              <a:gd name="connsiteY1016" fmla="*/ 3134643 h 4083778"/>
              <a:gd name="connsiteX1017" fmla="*/ 3730182 w 5322214"/>
              <a:gd name="connsiteY1017" fmla="*/ 3107161 h 4083778"/>
              <a:gd name="connsiteX1018" fmla="*/ 3730853 w 5322214"/>
              <a:gd name="connsiteY1018" fmla="*/ 3106044 h 4083778"/>
              <a:gd name="connsiteX1019" fmla="*/ 3734428 w 5322214"/>
              <a:gd name="connsiteY1019" fmla="*/ 3108948 h 4083778"/>
              <a:gd name="connsiteX1020" fmla="*/ 3732417 w 5322214"/>
              <a:gd name="connsiteY1020" fmla="*/ 3111183 h 4083778"/>
              <a:gd name="connsiteX1021" fmla="*/ 3730182 w 5322214"/>
              <a:gd name="connsiteY1021" fmla="*/ 3107161 h 4083778"/>
              <a:gd name="connsiteX1022" fmla="*/ 3984670 w 5322214"/>
              <a:gd name="connsiteY1022" fmla="*/ 3702605 h 4083778"/>
              <a:gd name="connsiteX1023" fmla="*/ 3981766 w 5322214"/>
              <a:gd name="connsiteY1023" fmla="*/ 3699700 h 4083778"/>
              <a:gd name="connsiteX1024" fmla="*/ 3979755 w 5322214"/>
              <a:gd name="connsiteY1024" fmla="*/ 3635129 h 4083778"/>
              <a:gd name="connsiteX1025" fmla="*/ 4023771 w 5322214"/>
              <a:gd name="connsiteY1025" fmla="*/ 3686741 h 4083778"/>
              <a:gd name="connsiteX1026" fmla="*/ 4026676 w 5322214"/>
              <a:gd name="connsiteY1026" fmla="*/ 3749972 h 4083778"/>
              <a:gd name="connsiteX1027" fmla="*/ 3984670 w 5322214"/>
              <a:gd name="connsiteY1027" fmla="*/ 3702605 h 4083778"/>
              <a:gd name="connsiteX1028" fmla="*/ 4026452 w 5322214"/>
              <a:gd name="connsiteY1028" fmla="*/ 3759133 h 4083778"/>
              <a:gd name="connsiteX1029" fmla="*/ 4022877 w 5322214"/>
              <a:gd name="connsiteY1029" fmla="*/ 3821917 h 4083778"/>
              <a:gd name="connsiteX1030" fmla="*/ 3986458 w 5322214"/>
              <a:gd name="connsiteY1030" fmla="*/ 3781029 h 4083778"/>
              <a:gd name="connsiteX1031" fmla="*/ 3977074 w 5322214"/>
              <a:gd name="connsiteY1031" fmla="*/ 3771868 h 4083778"/>
              <a:gd name="connsiteX1032" fmla="*/ 3981542 w 5322214"/>
              <a:gd name="connsiteY1032" fmla="*/ 3707520 h 4083778"/>
              <a:gd name="connsiteX1033" fmla="*/ 4026452 w 5322214"/>
              <a:gd name="connsiteY1033" fmla="*/ 3759133 h 4083778"/>
              <a:gd name="connsiteX1034" fmla="*/ 3978861 w 5322214"/>
              <a:gd name="connsiteY1034" fmla="*/ 3626191 h 4083778"/>
              <a:gd name="connsiteX1035" fmla="*/ 3970818 w 5322214"/>
              <a:gd name="connsiteY1035" fmla="*/ 3562067 h 4083778"/>
              <a:gd name="connsiteX1036" fmla="*/ 4013717 w 5322214"/>
              <a:gd name="connsiteY1036" fmla="*/ 3613456 h 4083778"/>
              <a:gd name="connsiteX1037" fmla="*/ 4022654 w 5322214"/>
              <a:gd name="connsiteY1037" fmla="*/ 3676463 h 4083778"/>
              <a:gd name="connsiteX1038" fmla="*/ 3978861 w 5322214"/>
              <a:gd name="connsiteY1038" fmla="*/ 3626191 h 4083778"/>
              <a:gd name="connsiteX1039" fmla="*/ 2321673 w 5322214"/>
              <a:gd name="connsiteY1039" fmla="*/ 3932962 h 4083778"/>
              <a:gd name="connsiteX1040" fmla="*/ 2226044 w 5322214"/>
              <a:gd name="connsiteY1040" fmla="*/ 3906821 h 4083778"/>
              <a:gd name="connsiteX1041" fmla="*/ 2688323 w 5322214"/>
              <a:gd name="connsiteY1041" fmla="*/ 3795329 h 4083778"/>
              <a:gd name="connsiteX1042" fmla="*/ 2686089 w 5322214"/>
              <a:gd name="connsiteY1042" fmla="*/ 3797116 h 4083778"/>
              <a:gd name="connsiteX1043" fmla="*/ 2603419 w 5322214"/>
              <a:gd name="connsiteY1043" fmla="*/ 3863028 h 4083778"/>
              <a:gd name="connsiteX1044" fmla="*/ 2321673 w 5322214"/>
              <a:gd name="connsiteY1044" fmla="*/ 3932962 h 4083778"/>
              <a:gd name="connsiteX1045" fmla="*/ 2589790 w 5322214"/>
              <a:gd name="connsiteY1045" fmla="*/ 3872636 h 4083778"/>
              <a:gd name="connsiteX1046" fmla="*/ 2336419 w 5322214"/>
              <a:gd name="connsiteY1046" fmla="*/ 3935644 h 4083778"/>
              <a:gd name="connsiteX1047" fmla="*/ 2589790 w 5322214"/>
              <a:gd name="connsiteY1047" fmla="*/ 3872636 h 4083778"/>
              <a:gd name="connsiteX1048" fmla="*/ 1570721 w 5322214"/>
              <a:gd name="connsiteY1048" fmla="*/ 3971169 h 4083778"/>
              <a:gd name="connsiteX1049" fmla="*/ 1462357 w 5322214"/>
              <a:gd name="connsiteY1049" fmla="*/ 3974074 h 4083778"/>
              <a:gd name="connsiteX1050" fmla="*/ 1454760 w 5322214"/>
              <a:gd name="connsiteY1050" fmla="*/ 3928494 h 4083778"/>
              <a:gd name="connsiteX1051" fmla="*/ 1572061 w 5322214"/>
              <a:gd name="connsiteY1051" fmla="*/ 3925589 h 4083778"/>
              <a:gd name="connsiteX1052" fmla="*/ 1570721 w 5322214"/>
              <a:gd name="connsiteY1052" fmla="*/ 3971169 h 4083778"/>
              <a:gd name="connsiteX1053" fmla="*/ 1329862 w 5322214"/>
              <a:gd name="connsiteY1053" fmla="*/ 3450128 h 4083778"/>
              <a:gd name="connsiteX1054" fmla="*/ 1356674 w 5322214"/>
              <a:gd name="connsiteY1054" fmla="*/ 3456384 h 4083778"/>
              <a:gd name="connsiteX1055" fmla="*/ 1092802 w 5322214"/>
              <a:gd name="connsiteY1055" fmla="*/ 3432700 h 4083778"/>
              <a:gd name="connsiteX1056" fmla="*/ 1124529 w 5322214"/>
              <a:gd name="connsiteY1056" fmla="*/ 3430019 h 4083778"/>
              <a:gd name="connsiteX1057" fmla="*/ 1329862 w 5322214"/>
              <a:gd name="connsiteY1057" fmla="*/ 3450128 h 4083778"/>
              <a:gd name="connsiteX1058" fmla="*/ 1198038 w 5322214"/>
              <a:gd name="connsiteY1058" fmla="*/ 3430689 h 4083778"/>
              <a:gd name="connsiteX1059" fmla="*/ 1239149 w 5322214"/>
              <a:gd name="connsiteY1059" fmla="*/ 3434711 h 4083778"/>
              <a:gd name="connsiteX1060" fmla="*/ 1198038 w 5322214"/>
              <a:gd name="connsiteY1060" fmla="*/ 3430689 h 4083778"/>
              <a:gd name="connsiteX1061" fmla="*/ 1309977 w 5322214"/>
              <a:gd name="connsiteY1061" fmla="*/ 3440520 h 4083778"/>
              <a:gd name="connsiteX1062" fmla="*/ 1313998 w 5322214"/>
              <a:gd name="connsiteY1062" fmla="*/ 3440967 h 4083778"/>
              <a:gd name="connsiteX1063" fmla="*/ 1310424 w 5322214"/>
              <a:gd name="connsiteY1063" fmla="*/ 3440744 h 4083778"/>
              <a:gd name="connsiteX1064" fmla="*/ 1309977 w 5322214"/>
              <a:gd name="connsiteY1064" fmla="*/ 3440520 h 4083778"/>
              <a:gd name="connsiteX1065" fmla="*/ 1385720 w 5322214"/>
              <a:gd name="connsiteY1065" fmla="*/ 3463757 h 4083778"/>
              <a:gd name="connsiteX1066" fmla="*/ 1390859 w 5322214"/>
              <a:gd name="connsiteY1066" fmla="*/ 3465098 h 4083778"/>
              <a:gd name="connsiteX1067" fmla="*/ 1293666 w 5322214"/>
              <a:gd name="connsiteY1067" fmla="*/ 3457501 h 4083778"/>
              <a:gd name="connsiteX1068" fmla="*/ 1385720 w 5322214"/>
              <a:gd name="connsiteY1068" fmla="*/ 3463757 h 4083778"/>
              <a:gd name="connsiteX1069" fmla="*/ 1417670 w 5322214"/>
              <a:gd name="connsiteY1069" fmla="*/ 3472471 h 4083778"/>
              <a:gd name="connsiteX1070" fmla="*/ 1439343 w 5322214"/>
              <a:gd name="connsiteY1070" fmla="*/ 3478950 h 4083778"/>
              <a:gd name="connsiteX1071" fmla="*/ 1032922 w 5322214"/>
              <a:gd name="connsiteY1071" fmla="*/ 3444989 h 4083778"/>
              <a:gd name="connsiteX1072" fmla="*/ 1060628 w 5322214"/>
              <a:gd name="connsiteY1072" fmla="*/ 3437839 h 4083778"/>
              <a:gd name="connsiteX1073" fmla="*/ 1417670 w 5322214"/>
              <a:gd name="connsiteY1073" fmla="*/ 3472471 h 4083778"/>
              <a:gd name="connsiteX1074" fmla="*/ 1555527 w 5322214"/>
              <a:gd name="connsiteY1074" fmla="*/ 3488781 h 4083778"/>
              <a:gd name="connsiteX1075" fmla="*/ 1697406 w 5322214"/>
              <a:gd name="connsiteY1075" fmla="*/ 3490792 h 4083778"/>
              <a:gd name="connsiteX1076" fmla="*/ 1713493 w 5322214"/>
              <a:gd name="connsiteY1076" fmla="*/ 3490792 h 4083778"/>
              <a:gd name="connsiteX1077" fmla="*/ 1976472 w 5322214"/>
              <a:gd name="connsiteY1077" fmla="*/ 3485206 h 4083778"/>
              <a:gd name="connsiteX1078" fmla="*/ 1988090 w 5322214"/>
              <a:gd name="connsiteY1078" fmla="*/ 3484983 h 4083778"/>
              <a:gd name="connsiteX1079" fmla="*/ 1962619 w 5322214"/>
              <a:gd name="connsiteY1079" fmla="*/ 3500400 h 4083778"/>
              <a:gd name="connsiteX1080" fmla="*/ 1834593 w 5322214"/>
              <a:gd name="connsiteY1080" fmla="*/ 3505092 h 4083778"/>
              <a:gd name="connsiteX1081" fmla="*/ 1821857 w 5322214"/>
              <a:gd name="connsiteY1081" fmla="*/ 3505092 h 4083778"/>
              <a:gd name="connsiteX1082" fmla="*/ 1510171 w 5322214"/>
              <a:gd name="connsiteY1082" fmla="*/ 3496601 h 4083778"/>
              <a:gd name="connsiteX1083" fmla="*/ 1480455 w 5322214"/>
              <a:gd name="connsiteY1083" fmla="*/ 3486324 h 4083778"/>
              <a:gd name="connsiteX1084" fmla="*/ 1555527 w 5322214"/>
              <a:gd name="connsiteY1084" fmla="*/ 3488781 h 4083778"/>
              <a:gd name="connsiteX1085" fmla="*/ 1532067 w 5322214"/>
              <a:gd name="connsiteY1085" fmla="*/ 3478950 h 4083778"/>
              <a:gd name="connsiteX1086" fmla="*/ 1701204 w 5322214"/>
              <a:gd name="connsiteY1086" fmla="*/ 3484759 h 4083778"/>
              <a:gd name="connsiteX1087" fmla="*/ 1698970 w 5322214"/>
              <a:gd name="connsiteY1087" fmla="*/ 3485206 h 4083778"/>
              <a:gd name="connsiteX1088" fmla="*/ 1689139 w 5322214"/>
              <a:gd name="connsiteY1088" fmla="*/ 3485206 h 4083778"/>
              <a:gd name="connsiteX1089" fmla="*/ 1554634 w 5322214"/>
              <a:gd name="connsiteY1089" fmla="*/ 3483196 h 4083778"/>
              <a:gd name="connsiteX1090" fmla="*/ 1532067 w 5322214"/>
              <a:gd name="connsiteY1090" fmla="*/ 3478950 h 4083778"/>
              <a:gd name="connsiteX1091" fmla="*/ 2415514 w 5322214"/>
              <a:gd name="connsiteY1091" fmla="*/ 3444989 h 4083778"/>
              <a:gd name="connsiteX1092" fmla="*/ 2231183 w 5322214"/>
              <a:gd name="connsiteY1092" fmla="*/ 3463310 h 4083778"/>
              <a:gd name="connsiteX1093" fmla="*/ 2237663 w 5322214"/>
              <a:gd name="connsiteY1093" fmla="*/ 3457948 h 4083778"/>
              <a:gd name="connsiteX1094" fmla="*/ 2415514 w 5322214"/>
              <a:gd name="connsiteY1094" fmla="*/ 3444989 h 4083778"/>
              <a:gd name="connsiteX1095" fmla="*/ 2249728 w 5322214"/>
              <a:gd name="connsiteY1095" fmla="*/ 3448340 h 4083778"/>
              <a:gd name="connsiteX1096" fmla="*/ 2251515 w 5322214"/>
              <a:gd name="connsiteY1096" fmla="*/ 3446776 h 4083778"/>
              <a:gd name="connsiteX1097" fmla="*/ 2332397 w 5322214"/>
              <a:gd name="connsiteY1097" fmla="*/ 3440967 h 4083778"/>
              <a:gd name="connsiteX1098" fmla="*/ 2249728 w 5322214"/>
              <a:gd name="connsiteY1098" fmla="*/ 3448340 h 4083778"/>
              <a:gd name="connsiteX1099" fmla="*/ 3622712 w 5322214"/>
              <a:gd name="connsiteY1099" fmla="*/ 3245465 h 4083778"/>
              <a:gd name="connsiteX1100" fmla="*/ 3622489 w 5322214"/>
              <a:gd name="connsiteY1100" fmla="*/ 3266914 h 4083778"/>
              <a:gd name="connsiteX1101" fmla="*/ 3618467 w 5322214"/>
              <a:gd name="connsiteY1101" fmla="*/ 3268031 h 4083778"/>
              <a:gd name="connsiteX1102" fmla="*/ 3620031 w 5322214"/>
              <a:gd name="connsiteY1102" fmla="*/ 3249487 h 4083778"/>
              <a:gd name="connsiteX1103" fmla="*/ 3622712 w 5322214"/>
              <a:gd name="connsiteY1103" fmla="*/ 3245465 h 4083778"/>
              <a:gd name="connsiteX1104" fmla="*/ 3622265 w 5322214"/>
              <a:gd name="connsiteY1104" fmla="*/ 3139112 h 4083778"/>
              <a:gd name="connsiteX1105" fmla="*/ 3623159 w 5322214"/>
              <a:gd name="connsiteY1105" fmla="*/ 3143357 h 4083778"/>
              <a:gd name="connsiteX1106" fmla="*/ 3622935 w 5322214"/>
              <a:gd name="connsiteY1106" fmla="*/ 3149836 h 4083778"/>
              <a:gd name="connsiteX1107" fmla="*/ 3622712 w 5322214"/>
              <a:gd name="connsiteY1107" fmla="*/ 3148272 h 4083778"/>
              <a:gd name="connsiteX1108" fmla="*/ 3622265 w 5322214"/>
              <a:gd name="connsiteY1108" fmla="*/ 3139112 h 4083778"/>
              <a:gd name="connsiteX1109" fmla="*/ 3732193 w 5322214"/>
              <a:gd name="connsiteY1109" fmla="*/ 3148719 h 4083778"/>
              <a:gd name="connsiteX1110" fmla="*/ 3741578 w 5322214"/>
              <a:gd name="connsiteY1110" fmla="*/ 3155199 h 4083778"/>
              <a:gd name="connsiteX1111" fmla="*/ 3713872 w 5322214"/>
              <a:gd name="connsiteY1111" fmla="*/ 3164583 h 4083778"/>
              <a:gd name="connsiteX1112" fmla="*/ 3710744 w 5322214"/>
              <a:gd name="connsiteY1112" fmla="*/ 3156316 h 4083778"/>
              <a:gd name="connsiteX1113" fmla="*/ 3732193 w 5322214"/>
              <a:gd name="connsiteY1113" fmla="*/ 3148719 h 4083778"/>
              <a:gd name="connsiteX1114" fmla="*/ 3710967 w 5322214"/>
              <a:gd name="connsiteY1114" fmla="*/ 3150283 h 4083778"/>
              <a:gd name="connsiteX1115" fmla="*/ 3721469 w 5322214"/>
              <a:gd name="connsiteY1115" fmla="*/ 3141569 h 4083778"/>
              <a:gd name="connsiteX1116" fmla="*/ 3726608 w 5322214"/>
              <a:gd name="connsiteY1116" fmla="*/ 3144921 h 4083778"/>
              <a:gd name="connsiteX1117" fmla="*/ 3710967 w 5322214"/>
              <a:gd name="connsiteY1117" fmla="*/ 3150283 h 4083778"/>
              <a:gd name="connsiteX1118" fmla="*/ 3715436 w 5322214"/>
              <a:gd name="connsiteY1118" fmla="*/ 3184021 h 4083778"/>
              <a:gd name="connsiteX1119" fmla="*/ 3710967 w 5322214"/>
              <a:gd name="connsiteY1119" fmla="*/ 3185585 h 4083778"/>
              <a:gd name="connsiteX1120" fmla="*/ 3693540 w 5322214"/>
              <a:gd name="connsiteY1120" fmla="*/ 3177542 h 4083778"/>
              <a:gd name="connsiteX1121" fmla="*/ 3710521 w 5322214"/>
              <a:gd name="connsiteY1121" fmla="*/ 3171732 h 4083778"/>
              <a:gd name="connsiteX1122" fmla="*/ 3715436 w 5322214"/>
              <a:gd name="connsiteY1122" fmla="*/ 3184021 h 4083778"/>
              <a:gd name="connsiteX1123" fmla="*/ 3732193 w 5322214"/>
              <a:gd name="connsiteY1123" fmla="*/ 3233846 h 4083778"/>
              <a:gd name="connsiteX1124" fmla="*/ 3697785 w 5322214"/>
              <a:gd name="connsiteY1124" fmla="*/ 3244571 h 4083778"/>
              <a:gd name="connsiteX1125" fmla="*/ 3692423 w 5322214"/>
              <a:gd name="connsiteY1125" fmla="*/ 3222004 h 4083778"/>
              <a:gd name="connsiteX1126" fmla="*/ 3725044 w 5322214"/>
              <a:gd name="connsiteY1126" fmla="*/ 3211727 h 4083778"/>
              <a:gd name="connsiteX1127" fmla="*/ 3732193 w 5322214"/>
              <a:gd name="connsiteY1127" fmla="*/ 3233846 h 4083778"/>
              <a:gd name="connsiteX1128" fmla="*/ 3726831 w 5322214"/>
              <a:gd name="connsiteY1128" fmla="*/ 3199661 h 4083778"/>
              <a:gd name="connsiteX1129" fmla="*/ 3733534 w 5322214"/>
              <a:gd name="connsiteY1129" fmla="*/ 3203236 h 4083778"/>
              <a:gd name="connsiteX1130" fmla="*/ 3728618 w 5322214"/>
              <a:gd name="connsiteY1130" fmla="*/ 3204800 h 4083778"/>
              <a:gd name="connsiteX1131" fmla="*/ 3726831 w 5322214"/>
              <a:gd name="connsiteY1131" fmla="*/ 3199661 h 4083778"/>
              <a:gd name="connsiteX1132" fmla="*/ 3693763 w 5322214"/>
              <a:gd name="connsiteY1132" fmla="*/ 3251498 h 4083778"/>
              <a:gd name="connsiteX1133" fmla="*/ 3706946 w 5322214"/>
              <a:gd name="connsiteY1133" fmla="*/ 3321878 h 4083778"/>
              <a:gd name="connsiteX1134" fmla="*/ 3673878 w 5322214"/>
              <a:gd name="connsiteY1134" fmla="*/ 3313388 h 4083778"/>
              <a:gd name="connsiteX1135" fmla="*/ 3667845 w 5322214"/>
              <a:gd name="connsiteY1135" fmla="*/ 3259541 h 4083778"/>
              <a:gd name="connsiteX1136" fmla="*/ 3693763 w 5322214"/>
              <a:gd name="connsiteY1136" fmla="*/ 3251498 h 4083778"/>
              <a:gd name="connsiteX1137" fmla="*/ 3714542 w 5322214"/>
              <a:gd name="connsiteY1137" fmla="*/ 3562514 h 4083778"/>
              <a:gd name="connsiteX1138" fmla="*/ 3721469 w 5322214"/>
              <a:gd name="connsiteY1138" fmla="*/ 3487441 h 4083778"/>
              <a:gd name="connsiteX1139" fmla="*/ 3776880 w 5322214"/>
              <a:gd name="connsiteY1139" fmla="*/ 3502411 h 4083778"/>
              <a:gd name="connsiteX1140" fmla="*/ 3774422 w 5322214"/>
              <a:gd name="connsiteY1140" fmla="*/ 3574802 h 4083778"/>
              <a:gd name="connsiteX1141" fmla="*/ 3714542 w 5322214"/>
              <a:gd name="connsiteY1141" fmla="*/ 3562514 h 4083778"/>
              <a:gd name="connsiteX1142" fmla="*/ 3773975 w 5322214"/>
              <a:gd name="connsiteY1142" fmla="*/ 3580611 h 4083778"/>
              <a:gd name="connsiteX1143" fmla="*/ 3763250 w 5322214"/>
              <a:gd name="connsiteY1143" fmla="*/ 3653450 h 4083778"/>
              <a:gd name="connsiteX1144" fmla="*/ 3696891 w 5322214"/>
              <a:gd name="connsiteY1144" fmla="*/ 3644289 h 4083778"/>
              <a:gd name="connsiteX1145" fmla="*/ 3698679 w 5322214"/>
              <a:gd name="connsiteY1145" fmla="*/ 3637810 h 4083778"/>
              <a:gd name="connsiteX1146" fmla="*/ 3713425 w 5322214"/>
              <a:gd name="connsiteY1146" fmla="*/ 3567876 h 4083778"/>
              <a:gd name="connsiteX1147" fmla="*/ 3773975 w 5322214"/>
              <a:gd name="connsiteY1147" fmla="*/ 3580611 h 4083778"/>
              <a:gd name="connsiteX1148" fmla="*/ 3716330 w 5322214"/>
              <a:gd name="connsiteY1148" fmla="*/ 3480961 h 4083778"/>
              <a:gd name="connsiteX1149" fmla="*/ 3672537 w 5322214"/>
              <a:gd name="connsiteY1149" fmla="*/ 3474929 h 4083778"/>
              <a:gd name="connsiteX1150" fmla="*/ 3677006 w 5322214"/>
              <a:gd name="connsiteY1150" fmla="*/ 3398962 h 4083778"/>
              <a:gd name="connsiteX1151" fmla="*/ 3715436 w 5322214"/>
              <a:gd name="connsiteY1151" fmla="*/ 3406782 h 4083778"/>
              <a:gd name="connsiteX1152" fmla="*/ 3716330 w 5322214"/>
              <a:gd name="connsiteY1152" fmla="*/ 3480961 h 4083778"/>
              <a:gd name="connsiteX1153" fmla="*/ 3721916 w 5322214"/>
              <a:gd name="connsiteY1153" fmla="*/ 3481855 h 4083778"/>
              <a:gd name="connsiteX1154" fmla="*/ 3721245 w 5322214"/>
              <a:gd name="connsiteY1154" fmla="*/ 3408123 h 4083778"/>
              <a:gd name="connsiteX1155" fmla="*/ 3772411 w 5322214"/>
              <a:gd name="connsiteY1155" fmla="*/ 3424433 h 4083778"/>
              <a:gd name="connsiteX1156" fmla="*/ 3776880 w 5322214"/>
              <a:gd name="connsiteY1156" fmla="*/ 3496378 h 4083778"/>
              <a:gd name="connsiteX1157" fmla="*/ 3721916 w 5322214"/>
              <a:gd name="connsiteY1157" fmla="*/ 3481855 h 4083778"/>
              <a:gd name="connsiteX1158" fmla="*/ 3720798 w 5322214"/>
              <a:gd name="connsiteY1158" fmla="*/ 3402314 h 4083778"/>
              <a:gd name="connsiteX1159" fmla="*/ 3713649 w 5322214"/>
              <a:gd name="connsiteY1159" fmla="*/ 3329698 h 4083778"/>
              <a:gd name="connsiteX1160" fmla="*/ 3760793 w 5322214"/>
              <a:gd name="connsiteY1160" fmla="*/ 3347126 h 4083778"/>
              <a:gd name="connsiteX1161" fmla="*/ 3771741 w 5322214"/>
              <a:gd name="connsiteY1161" fmla="*/ 3418177 h 4083778"/>
              <a:gd name="connsiteX1162" fmla="*/ 3720798 w 5322214"/>
              <a:gd name="connsiteY1162" fmla="*/ 3402314 h 4083778"/>
              <a:gd name="connsiteX1163" fmla="*/ 3715213 w 5322214"/>
              <a:gd name="connsiteY1163" fmla="*/ 3400749 h 4083778"/>
              <a:gd name="connsiteX1164" fmla="*/ 3677006 w 5322214"/>
              <a:gd name="connsiteY1164" fmla="*/ 3393153 h 4083778"/>
              <a:gd name="connsiteX1165" fmla="*/ 3674325 w 5322214"/>
              <a:gd name="connsiteY1165" fmla="*/ 3318974 h 4083778"/>
              <a:gd name="connsiteX1166" fmla="*/ 3707839 w 5322214"/>
              <a:gd name="connsiteY1166" fmla="*/ 3327688 h 4083778"/>
              <a:gd name="connsiteX1167" fmla="*/ 3715213 w 5322214"/>
              <a:gd name="connsiteY1167" fmla="*/ 3400749 h 4083778"/>
              <a:gd name="connsiteX1168" fmla="*/ 3666728 w 5322214"/>
              <a:gd name="connsiteY1168" fmla="*/ 3253955 h 4083778"/>
              <a:gd name="connsiteX1169" fmla="*/ 3664717 w 5322214"/>
              <a:gd name="connsiteY1169" fmla="*/ 3241219 h 4083778"/>
              <a:gd name="connsiteX1170" fmla="*/ 3686390 w 5322214"/>
              <a:gd name="connsiteY1170" fmla="*/ 3247922 h 4083778"/>
              <a:gd name="connsiteX1171" fmla="*/ 3666728 w 5322214"/>
              <a:gd name="connsiteY1171" fmla="*/ 3253955 h 4083778"/>
              <a:gd name="connsiteX1172" fmla="*/ 3663823 w 5322214"/>
              <a:gd name="connsiteY1172" fmla="*/ 3234964 h 4083778"/>
              <a:gd name="connsiteX1173" fmla="*/ 3663153 w 5322214"/>
              <a:gd name="connsiteY1173" fmla="*/ 3230942 h 4083778"/>
              <a:gd name="connsiteX1174" fmla="*/ 3687060 w 5322214"/>
              <a:gd name="connsiteY1174" fmla="*/ 3223569 h 4083778"/>
              <a:gd name="connsiteX1175" fmla="*/ 3691976 w 5322214"/>
              <a:gd name="connsiteY1175" fmla="*/ 3243901 h 4083778"/>
              <a:gd name="connsiteX1176" fmla="*/ 3663823 w 5322214"/>
              <a:gd name="connsiteY1176" fmla="*/ 3234964 h 4083778"/>
              <a:gd name="connsiteX1177" fmla="*/ 3668069 w 5322214"/>
              <a:gd name="connsiteY1177" fmla="*/ 3312047 h 4083778"/>
              <a:gd name="connsiteX1178" fmla="*/ 3645949 w 5322214"/>
              <a:gd name="connsiteY1178" fmla="*/ 3307802 h 4083778"/>
              <a:gd name="connsiteX1179" fmla="*/ 3644161 w 5322214"/>
              <a:gd name="connsiteY1179" fmla="*/ 3266244 h 4083778"/>
              <a:gd name="connsiteX1180" fmla="*/ 3662260 w 5322214"/>
              <a:gd name="connsiteY1180" fmla="*/ 3260882 h 4083778"/>
              <a:gd name="connsiteX1181" fmla="*/ 3668069 w 5322214"/>
              <a:gd name="connsiteY1181" fmla="*/ 3312047 h 4083778"/>
              <a:gd name="connsiteX1182" fmla="*/ 3645949 w 5322214"/>
              <a:gd name="connsiteY1182" fmla="*/ 3313611 h 4083778"/>
              <a:gd name="connsiteX1183" fmla="*/ 3668515 w 5322214"/>
              <a:gd name="connsiteY1183" fmla="*/ 3317856 h 4083778"/>
              <a:gd name="connsiteX1184" fmla="*/ 3671420 w 5322214"/>
              <a:gd name="connsiteY1184" fmla="*/ 3392259 h 4083778"/>
              <a:gd name="connsiteX1185" fmla="*/ 3643044 w 5322214"/>
              <a:gd name="connsiteY1185" fmla="*/ 3388908 h 4083778"/>
              <a:gd name="connsiteX1186" fmla="*/ 3645949 w 5322214"/>
              <a:gd name="connsiteY1186" fmla="*/ 3313611 h 4083778"/>
              <a:gd name="connsiteX1187" fmla="*/ 3671867 w 5322214"/>
              <a:gd name="connsiteY1187" fmla="*/ 3480514 h 4083778"/>
              <a:gd name="connsiteX1188" fmla="*/ 3716106 w 5322214"/>
              <a:gd name="connsiteY1188" fmla="*/ 3486547 h 4083778"/>
              <a:gd name="connsiteX1189" fmla="*/ 3709180 w 5322214"/>
              <a:gd name="connsiteY1189" fmla="*/ 3561843 h 4083778"/>
              <a:gd name="connsiteX1190" fmla="*/ 3658238 w 5322214"/>
              <a:gd name="connsiteY1190" fmla="*/ 3558492 h 4083778"/>
              <a:gd name="connsiteX1191" fmla="*/ 3671867 w 5322214"/>
              <a:gd name="connsiteY1191" fmla="*/ 3480514 h 4083778"/>
              <a:gd name="connsiteX1192" fmla="*/ 3652429 w 5322214"/>
              <a:gd name="connsiteY1192" fmla="*/ 3558492 h 4083778"/>
              <a:gd name="connsiteX1193" fmla="*/ 3607072 w 5322214"/>
              <a:gd name="connsiteY1193" fmla="*/ 3560726 h 4083778"/>
              <a:gd name="connsiteX1194" fmla="*/ 3621148 w 5322214"/>
              <a:gd name="connsiteY1194" fmla="*/ 3516487 h 4083778"/>
              <a:gd name="connsiteX1195" fmla="*/ 3630085 w 5322214"/>
              <a:gd name="connsiteY1195" fmla="*/ 3478727 h 4083778"/>
              <a:gd name="connsiteX1196" fmla="*/ 3666058 w 5322214"/>
              <a:gd name="connsiteY1196" fmla="*/ 3480067 h 4083778"/>
              <a:gd name="connsiteX1197" fmla="*/ 3652429 w 5322214"/>
              <a:gd name="connsiteY1197" fmla="*/ 3558492 h 4083778"/>
              <a:gd name="connsiteX1198" fmla="*/ 3652875 w 5322214"/>
              <a:gd name="connsiteY1198" fmla="*/ 3579048 h 4083778"/>
              <a:gd name="connsiteX1199" fmla="*/ 3656674 w 5322214"/>
              <a:gd name="connsiteY1199" fmla="*/ 3564077 h 4083778"/>
              <a:gd name="connsiteX1200" fmla="*/ 3708063 w 5322214"/>
              <a:gd name="connsiteY1200" fmla="*/ 3567429 h 4083778"/>
              <a:gd name="connsiteX1201" fmla="*/ 3693316 w 5322214"/>
              <a:gd name="connsiteY1201" fmla="*/ 3636469 h 4083778"/>
              <a:gd name="connsiteX1202" fmla="*/ 3691082 w 5322214"/>
              <a:gd name="connsiteY1202" fmla="*/ 3644066 h 4083778"/>
              <a:gd name="connsiteX1203" fmla="*/ 3630309 w 5322214"/>
              <a:gd name="connsiteY1203" fmla="*/ 3645406 h 4083778"/>
              <a:gd name="connsiteX1204" fmla="*/ 3652875 w 5322214"/>
              <a:gd name="connsiteY1204" fmla="*/ 3579048 h 4083778"/>
              <a:gd name="connsiteX1205" fmla="*/ 3695327 w 5322214"/>
              <a:gd name="connsiteY1205" fmla="*/ 3649875 h 4083778"/>
              <a:gd name="connsiteX1206" fmla="*/ 3762133 w 5322214"/>
              <a:gd name="connsiteY1206" fmla="*/ 3659036 h 4083778"/>
              <a:gd name="connsiteX1207" fmla="*/ 3754313 w 5322214"/>
              <a:gd name="connsiteY1207" fmla="*/ 3691433 h 4083778"/>
              <a:gd name="connsiteX1208" fmla="*/ 3741131 w 5322214"/>
              <a:gd name="connsiteY1208" fmla="*/ 3732545 h 4083778"/>
              <a:gd name="connsiteX1209" fmla="*/ 3665611 w 5322214"/>
              <a:gd name="connsiteY1209" fmla="*/ 3728523 h 4083778"/>
              <a:gd name="connsiteX1210" fmla="*/ 3695327 w 5322214"/>
              <a:gd name="connsiteY1210" fmla="*/ 3649875 h 4083778"/>
              <a:gd name="connsiteX1211" fmla="*/ 3759675 w 5322214"/>
              <a:gd name="connsiteY1211" fmla="*/ 3692997 h 4083778"/>
              <a:gd name="connsiteX1212" fmla="*/ 3767496 w 5322214"/>
              <a:gd name="connsiteY1212" fmla="*/ 3660377 h 4083778"/>
              <a:gd name="connsiteX1213" fmla="*/ 3841451 w 5322214"/>
              <a:gd name="connsiteY1213" fmla="*/ 3685624 h 4083778"/>
              <a:gd name="connsiteX1214" fmla="*/ 3828492 w 5322214"/>
              <a:gd name="connsiteY1214" fmla="*/ 3745504 h 4083778"/>
              <a:gd name="connsiteX1215" fmla="*/ 3825811 w 5322214"/>
              <a:gd name="connsiteY1215" fmla="*/ 3754664 h 4083778"/>
              <a:gd name="connsiteX1216" fmla="*/ 3746940 w 5322214"/>
              <a:gd name="connsiteY1216" fmla="*/ 3733438 h 4083778"/>
              <a:gd name="connsiteX1217" fmla="*/ 3759675 w 5322214"/>
              <a:gd name="connsiteY1217" fmla="*/ 3692997 h 4083778"/>
              <a:gd name="connsiteX1218" fmla="*/ 3768836 w 5322214"/>
              <a:gd name="connsiteY1218" fmla="*/ 3654791 h 4083778"/>
              <a:gd name="connsiteX1219" fmla="*/ 3779561 w 5322214"/>
              <a:gd name="connsiteY1219" fmla="*/ 3582399 h 4083778"/>
              <a:gd name="connsiteX1220" fmla="*/ 3849718 w 5322214"/>
              <a:gd name="connsiteY1220" fmla="*/ 3610328 h 4083778"/>
              <a:gd name="connsiteX1221" fmla="*/ 3842568 w 5322214"/>
              <a:gd name="connsiteY1221" fmla="*/ 3679815 h 4083778"/>
              <a:gd name="connsiteX1222" fmla="*/ 3768836 w 5322214"/>
              <a:gd name="connsiteY1222" fmla="*/ 3654791 h 4083778"/>
              <a:gd name="connsiteX1223" fmla="*/ 3782465 w 5322214"/>
              <a:gd name="connsiteY1223" fmla="*/ 3498389 h 4083778"/>
              <a:gd name="connsiteX1224" fmla="*/ 3777997 w 5322214"/>
              <a:gd name="connsiteY1224" fmla="*/ 3426891 h 4083778"/>
              <a:gd name="connsiteX1225" fmla="*/ 3842568 w 5322214"/>
              <a:gd name="connsiteY1225" fmla="*/ 3458395 h 4083778"/>
              <a:gd name="connsiteX1226" fmla="*/ 3849271 w 5322214"/>
              <a:gd name="connsiteY1226" fmla="*/ 3527658 h 4083778"/>
              <a:gd name="connsiteX1227" fmla="*/ 3782465 w 5322214"/>
              <a:gd name="connsiteY1227" fmla="*/ 3498389 h 4083778"/>
              <a:gd name="connsiteX1228" fmla="*/ 3849718 w 5322214"/>
              <a:gd name="connsiteY1228" fmla="*/ 3534361 h 4083778"/>
              <a:gd name="connsiteX1229" fmla="*/ 3849942 w 5322214"/>
              <a:gd name="connsiteY1229" fmla="*/ 3604072 h 4083778"/>
              <a:gd name="connsiteX1230" fmla="*/ 3780008 w 5322214"/>
              <a:gd name="connsiteY1230" fmla="*/ 3576590 h 4083778"/>
              <a:gd name="connsiteX1231" fmla="*/ 3782689 w 5322214"/>
              <a:gd name="connsiteY1231" fmla="*/ 3504421 h 4083778"/>
              <a:gd name="connsiteX1232" fmla="*/ 3849718 w 5322214"/>
              <a:gd name="connsiteY1232" fmla="*/ 3534361 h 4083778"/>
              <a:gd name="connsiteX1233" fmla="*/ 3855080 w 5322214"/>
              <a:gd name="connsiteY1233" fmla="*/ 3612786 h 4083778"/>
              <a:gd name="connsiteX1234" fmla="*/ 3917418 w 5322214"/>
              <a:gd name="connsiteY1234" fmla="*/ 3651663 h 4083778"/>
              <a:gd name="connsiteX1235" fmla="*/ 3912279 w 5322214"/>
              <a:gd name="connsiteY1235" fmla="*/ 3718692 h 4083778"/>
              <a:gd name="connsiteX1236" fmla="*/ 3847707 w 5322214"/>
              <a:gd name="connsiteY1236" fmla="*/ 3682049 h 4083778"/>
              <a:gd name="connsiteX1237" fmla="*/ 3855080 w 5322214"/>
              <a:gd name="connsiteY1237" fmla="*/ 3612786 h 4083778"/>
              <a:gd name="connsiteX1238" fmla="*/ 3855304 w 5322214"/>
              <a:gd name="connsiteY1238" fmla="*/ 3606753 h 4083778"/>
              <a:gd name="connsiteX1239" fmla="*/ 3855304 w 5322214"/>
              <a:gd name="connsiteY1239" fmla="*/ 3537489 h 4083778"/>
              <a:gd name="connsiteX1240" fmla="*/ 3915630 w 5322214"/>
              <a:gd name="connsiteY1240" fmla="*/ 3577483 h 4083778"/>
              <a:gd name="connsiteX1241" fmla="*/ 3917418 w 5322214"/>
              <a:gd name="connsiteY1241" fmla="*/ 3644960 h 4083778"/>
              <a:gd name="connsiteX1242" fmla="*/ 3855304 w 5322214"/>
              <a:gd name="connsiteY1242" fmla="*/ 3606753 h 4083778"/>
              <a:gd name="connsiteX1243" fmla="*/ 3913396 w 5322214"/>
              <a:gd name="connsiteY1243" fmla="*/ 3507996 h 4083778"/>
              <a:gd name="connsiteX1244" fmla="*/ 3958082 w 5322214"/>
              <a:gd name="connsiteY1244" fmla="*/ 3548661 h 4083778"/>
              <a:gd name="connsiteX1245" fmla="*/ 3964115 w 5322214"/>
              <a:gd name="connsiteY1245" fmla="*/ 3554917 h 4083778"/>
              <a:gd name="connsiteX1246" fmla="*/ 3972605 w 5322214"/>
              <a:gd name="connsiteY1246" fmla="*/ 3619935 h 4083778"/>
              <a:gd name="connsiteX1247" fmla="*/ 3920993 w 5322214"/>
              <a:gd name="connsiteY1247" fmla="*/ 3574356 h 4083778"/>
              <a:gd name="connsiteX1248" fmla="*/ 3913396 w 5322214"/>
              <a:gd name="connsiteY1248" fmla="*/ 3507996 h 4083778"/>
              <a:gd name="connsiteX1249" fmla="*/ 3915183 w 5322214"/>
              <a:gd name="connsiteY1249" fmla="*/ 3570110 h 4083778"/>
              <a:gd name="connsiteX1250" fmla="*/ 3855080 w 5322214"/>
              <a:gd name="connsiteY1250" fmla="*/ 3531010 h 4083778"/>
              <a:gd name="connsiteX1251" fmla="*/ 3848601 w 5322214"/>
              <a:gd name="connsiteY1251" fmla="*/ 3462193 h 4083778"/>
              <a:gd name="connsiteX1252" fmla="*/ 3907140 w 5322214"/>
              <a:gd name="connsiteY1252" fmla="*/ 3502858 h 4083778"/>
              <a:gd name="connsiteX1253" fmla="*/ 3915183 w 5322214"/>
              <a:gd name="connsiteY1253" fmla="*/ 3570110 h 4083778"/>
              <a:gd name="connsiteX1254" fmla="*/ 3847707 w 5322214"/>
              <a:gd name="connsiteY1254" fmla="*/ 3454820 h 4083778"/>
              <a:gd name="connsiteX1255" fmla="*/ 3835642 w 5322214"/>
              <a:gd name="connsiteY1255" fmla="*/ 3386897 h 4083778"/>
              <a:gd name="connsiteX1256" fmla="*/ 3892170 w 5322214"/>
              <a:gd name="connsiteY1256" fmla="*/ 3428455 h 4083778"/>
              <a:gd name="connsiteX1257" fmla="*/ 3905799 w 5322214"/>
              <a:gd name="connsiteY1257" fmla="*/ 3494590 h 4083778"/>
              <a:gd name="connsiteX1258" fmla="*/ 3847707 w 5322214"/>
              <a:gd name="connsiteY1258" fmla="*/ 3454820 h 4083778"/>
              <a:gd name="connsiteX1259" fmla="*/ 3841675 w 5322214"/>
              <a:gd name="connsiteY1259" fmla="*/ 3451468 h 4083778"/>
              <a:gd name="connsiteX1260" fmla="*/ 3777550 w 5322214"/>
              <a:gd name="connsiteY1260" fmla="*/ 3420635 h 4083778"/>
              <a:gd name="connsiteX1261" fmla="*/ 3767049 w 5322214"/>
              <a:gd name="connsiteY1261" fmla="*/ 3350031 h 4083778"/>
              <a:gd name="connsiteX1262" fmla="*/ 3829162 w 5322214"/>
              <a:gd name="connsiteY1262" fmla="*/ 3383098 h 4083778"/>
              <a:gd name="connsiteX1263" fmla="*/ 3841675 w 5322214"/>
              <a:gd name="connsiteY1263" fmla="*/ 3451468 h 4083778"/>
              <a:gd name="connsiteX1264" fmla="*/ 3765708 w 5322214"/>
              <a:gd name="connsiteY1264" fmla="*/ 3343104 h 4083778"/>
              <a:gd name="connsiteX1265" fmla="*/ 3749844 w 5322214"/>
              <a:gd name="connsiteY1265" fmla="*/ 3274064 h 4083778"/>
              <a:gd name="connsiteX1266" fmla="*/ 3809500 w 5322214"/>
              <a:gd name="connsiteY1266" fmla="*/ 3308249 h 4083778"/>
              <a:gd name="connsiteX1267" fmla="*/ 3827375 w 5322214"/>
              <a:gd name="connsiteY1267" fmla="*/ 3375278 h 4083778"/>
              <a:gd name="connsiteX1268" fmla="*/ 3765708 w 5322214"/>
              <a:gd name="connsiteY1268" fmla="*/ 3343104 h 4083778"/>
              <a:gd name="connsiteX1269" fmla="*/ 3759452 w 5322214"/>
              <a:gd name="connsiteY1269" fmla="*/ 3340646 h 4083778"/>
              <a:gd name="connsiteX1270" fmla="*/ 3712532 w 5322214"/>
              <a:gd name="connsiteY1270" fmla="*/ 3323666 h 4083778"/>
              <a:gd name="connsiteX1271" fmla="*/ 3699349 w 5322214"/>
              <a:gd name="connsiteY1271" fmla="*/ 3252615 h 4083778"/>
              <a:gd name="connsiteX1272" fmla="*/ 3742918 w 5322214"/>
              <a:gd name="connsiteY1272" fmla="*/ 3270936 h 4083778"/>
              <a:gd name="connsiteX1273" fmla="*/ 3759452 w 5322214"/>
              <a:gd name="connsiteY1273" fmla="*/ 3340646 h 4083778"/>
              <a:gd name="connsiteX1274" fmla="*/ 3704264 w 5322214"/>
              <a:gd name="connsiteY1274" fmla="*/ 3248369 h 4083778"/>
              <a:gd name="connsiteX1275" fmla="*/ 3733981 w 5322214"/>
              <a:gd name="connsiteY1275" fmla="*/ 3239209 h 4083778"/>
              <a:gd name="connsiteX1276" fmla="*/ 3741131 w 5322214"/>
              <a:gd name="connsiteY1276" fmla="*/ 3263786 h 4083778"/>
              <a:gd name="connsiteX1277" fmla="*/ 3704264 w 5322214"/>
              <a:gd name="connsiteY1277" fmla="*/ 3248369 h 4083778"/>
              <a:gd name="connsiteX1278" fmla="*/ 3730406 w 5322214"/>
              <a:gd name="connsiteY1278" fmla="*/ 3209939 h 4083778"/>
              <a:gd name="connsiteX1279" fmla="*/ 3740013 w 5322214"/>
              <a:gd name="connsiteY1279" fmla="*/ 3206811 h 4083778"/>
              <a:gd name="connsiteX1280" fmla="*/ 3766378 w 5322214"/>
              <a:gd name="connsiteY1280" fmla="*/ 3222898 h 4083778"/>
              <a:gd name="connsiteX1281" fmla="*/ 3737556 w 5322214"/>
              <a:gd name="connsiteY1281" fmla="*/ 3232059 h 4083778"/>
              <a:gd name="connsiteX1282" fmla="*/ 3730406 w 5322214"/>
              <a:gd name="connsiteY1282" fmla="*/ 3209939 h 4083778"/>
              <a:gd name="connsiteX1283" fmla="*/ 3746940 w 5322214"/>
              <a:gd name="connsiteY1283" fmla="*/ 3204577 h 4083778"/>
              <a:gd name="connsiteX1284" fmla="*/ 3768836 w 5322214"/>
              <a:gd name="connsiteY1284" fmla="*/ 3197427 h 4083778"/>
              <a:gd name="connsiteX1285" fmla="*/ 3777997 w 5322214"/>
              <a:gd name="connsiteY1285" fmla="*/ 3219323 h 4083778"/>
              <a:gd name="connsiteX1286" fmla="*/ 3773305 w 5322214"/>
              <a:gd name="connsiteY1286" fmla="*/ 3220887 h 4083778"/>
              <a:gd name="connsiteX1287" fmla="*/ 3746940 w 5322214"/>
              <a:gd name="connsiteY1287" fmla="*/ 3204577 h 4083778"/>
              <a:gd name="connsiteX1288" fmla="*/ 3764144 w 5322214"/>
              <a:gd name="connsiteY1288" fmla="*/ 3173743 h 4083778"/>
              <a:gd name="connsiteX1289" fmla="*/ 3765708 w 5322214"/>
              <a:gd name="connsiteY1289" fmla="*/ 3173297 h 4083778"/>
              <a:gd name="connsiteX1290" fmla="*/ 3782912 w 5322214"/>
              <a:gd name="connsiteY1290" fmla="*/ 3187149 h 4083778"/>
              <a:gd name="connsiteX1291" fmla="*/ 3771741 w 5322214"/>
              <a:gd name="connsiteY1291" fmla="*/ 3190947 h 4083778"/>
              <a:gd name="connsiteX1292" fmla="*/ 3764144 w 5322214"/>
              <a:gd name="connsiteY1292" fmla="*/ 3173743 h 4083778"/>
              <a:gd name="connsiteX1293" fmla="*/ 3766378 w 5322214"/>
              <a:gd name="connsiteY1293" fmla="*/ 3192288 h 4083778"/>
              <a:gd name="connsiteX1294" fmla="*/ 3740237 w 5322214"/>
              <a:gd name="connsiteY1294" fmla="*/ 3200779 h 4083778"/>
              <a:gd name="connsiteX1295" fmla="*/ 3724150 w 5322214"/>
              <a:gd name="connsiteY1295" fmla="*/ 3192065 h 4083778"/>
              <a:gd name="connsiteX1296" fmla="*/ 3722586 w 5322214"/>
              <a:gd name="connsiteY1296" fmla="*/ 3187373 h 4083778"/>
              <a:gd name="connsiteX1297" fmla="*/ 3758782 w 5322214"/>
              <a:gd name="connsiteY1297" fmla="*/ 3175307 h 4083778"/>
              <a:gd name="connsiteX1298" fmla="*/ 3766378 w 5322214"/>
              <a:gd name="connsiteY1298" fmla="*/ 3192288 h 4083778"/>
              <a:gd name="connsiteX1299" fmla="*/ 3723256 w 5322214"/>
              <a:gd name="connsiteY1299" fmla="*/ 3206364 h 4083778"/>
              <a:gd name="connsiteX1300" fmla="*/ 3691082 w 5322214"/>
              <a:gd name="connsiteY1300" fmla="*/ 3216642 h 4083778"/>
              <a:gd name="connsiteX1301" fmla="*/ 3686390 w 5322214"/>
              <a:gd name="connsiteY1301" fmla="*/ 3199215 h 4083778"/>
              <a:gd name="connsiteX1302" fmla="*/ 3710967 w 5322214"/>
              <a:gd name="connsiteY1302" fmla="*/ 3191395 h 4083778"/>
              <a:gd name="connsiteX1303" fmla="*/ 3719681 w 5322214"/>
              <a:gd name="connsiteY1303" fmla="*/ 3195640 h 4083778"/>
              <a:gd name="connsiteX1304" fmla="*/ 3723256 w 5322214"/>
              <a:gd name="connsiteY1304" fmla="*/ 3206364 h 4083778"/>
              <a:gd name="connsiteX1305" fmla="*/ 3685943 w 5322214"/>
              <a:gd name="connsiteY1305" fmla="*/ 3173967 h 4083778"/>
              <a:gd name="connsiteX1306" fmla="*/ 3685049 w 5322214"/>
              <a:gd name="connsiteY1306" fmla="*/ 3173520 h 4083778"/>
              <a:gd name="connsiteX1307" fmla="*/ 3699796 w 5322214"/>
              <a:gd name="connsiteY1307" fmla="*/ 3160114 h 4083778"/>
              <a:gd name="connsiteX1308" fmla="*/ 3705605 w 5322214"/>
              <a:gd name="connsiteY1308" fmla="*/ 3158103 h 4083778"/>
              <a:gd name="connsiteX1309" fmla="*/ 3708733 w 5322214"/>
              <a:gd name="connsiteY1309" fmla="*/ 3166370 h 4083778"/>
              <a:gd name="connsiteX1310" fmla="*/ 3685943 w 5322214"/>
              <a:gd name="connsiteY1310" fmla="*/ 3173967 h 4083778"/>
              <a:gd name="connsiteX1311" fmla="*/ 3693763 w 5322214"/>
              <a:gd name="connsiteY1311" fmla="*/ 3132855 h 4083778"/>
              <a:gd name="connsiteX1312" fmla="*/ 3684379 w 5322214"/>
              <a:gd name="connsiteY1312" fmla="*/ 3136877 h 4083778"/>
              <a:gd name="connsiteX1313" fmla="*/ 3690859 w 5322214"/>
              <a:gd name="connsiteY1313" fmla="*/ 3123025 h 4083778"/>
              <a:gd name="connsiteX1314" fmla="*/ 3694657 w 5322214"/>
              <a:gd name="connsiteY1314" fmla="*/ 3131515 h 4083778"/>
              <a:gd name="connsiteX1315" fmla="*/ 3693763 w 5322214"/>
              <a:gd name="connsiteY1315" fmla="*/ 3132855 h 4083778"/>
              <a:gd name="connsiteX1316" fmla="*/ 3686390 w 5322214"/>
              <a:gd name="connsiteY1316" fmla="*/ 3179776 h 4083778"/>
              <a:gd name="connsiteX1317" fmla="*/ 3703818 w 5322214"/>
              <a:gd name="connsiteY1317" fmla="*/ 3187820 h 4083778"/>
              <a:gd name="connsiteX1318" fmla="*/ 3684826 w 5322214"/>
              <a:gd name="connsiteY1318" fmla="*/ 3193852 h 4083778"/>
              <a:gd name="connsiteX1319" fmla="*/ 3681251 w 5322214"/>
              <a:gd name="connsiteY1319" fmla="*/ 3181340 h 4083778"/>
              <a:gd name="connsiteX1320" fmla="*/ 3686390 w 5322214"/>
              <a:gd name="connsiteY1320" fmla="*/ 3179776 h 4083778"/>
              <a:gd name="connsiteX1321" fmla="*/ 3685720 w 5322214"/>
              <a:gd name="connsiteY1321" fmla="*/ 3218206 h 4083778"/>
              <a:gd name="connsiteX1322" fmla="*/ 3662260 w 5322214"/>
              <a:gd name="connsiteY1322" fmla="*/ 3225356 h 4083778"/>
              <a:gd name="connsiteX1323" fmla="*/ 3658908 w 5322214"/>
              <a:gd name="connsiteY1323" fmla="*/ 3207928 h 4083778"/>
              <a:gd name="connsiteX1324" fmla="*/ 3681251 w 5322214"/>
              <a:gd name="connsiteY1324" fmla="*/ 3200779 h 4083778"/>
              <a:gd name="connsiteX1325" fmla="*/ 3685720 w 5322214"/>
              <a:gd name="connsiteY1325" fmla="*/ 3218206 h 4083778"/>
              <a:gd name="connsiteX1326" fmla="*/ 3657791 w 5322214"/>
              <a:gd name="connsiteY1326" fmla="*/ 3202566 h 4083778"/>
              <a:gd name="connsiteX1327" fmla="*/ 3657567 w 5322214"/>
              <a:gd name="connsiteY1327" fmla="*/ 3201672 h 4083778"/>
              <a:gd name="connsiteX1328" fmla="*/ 3660919 w 5322214"/>
              <a:gd name="connsiteY1328" fmla="*/ 3197874 h 4083778"/>
              <a:gd name="connsiteX1329" fmla="*/ 3675218 w 5322214"/>
              <a:gd name="connsiteY1329" fmla="*/ 3183574 h 4083778"/>
              <a:gd name="connsiteX1330" fmla="*/ 3675889 w 5322214"/>
              <a:gd name="connsiteY1330" fmla="*/ 3183351 h 4083778"/>
              <a:gd name="connsiteX1331" fmla="*/ 3679464 w 5322214"/>
              <a:gd name="connsiteY1331" fmla="*/ 3195863 h 4083778"/>
              <a:gd name="connsiteX1332" fmla="*/ 3657791 w 5322214"/>
              <a:gd name="connsiteY1332" fmla="*/ 3202566 h 4083778"/>
              <a:gd name="connsiteX1333" fmla="*/ 3657791 w 5322214"/>
              <a:gd name="connsiteY1333" fmla="*/ 3232506 h 4083778"/>
              <a:gd name="connsiteX1334" fmla="*/ 3658014 w 5322214"/>
              <a:gd name="connsiteY1334" fmla="*/ 3233399 h 4083778"/>
              <a:gd name="connsiteX1335" fmla="*/ 3656450 w 5322214"/>
              <a:gd name="connsiteY1335" fmla="*/ 3232953 h 4083778"/>
              <a:gd name="connsiteX1336" fmla="*/ 3657791 w 5322214"/>
              <a:gd name="connsiteY1336" fmla="*/ 3232506 h 4083778"/>
              <a:gd name="connsiteX1337" fmla="*/ 3658908 w 5322214"/>
              <a:gd name="connsiteY1337" fmla="*/ 3239432 h 4083778"/>
              <a:gd name="connsiteX1338" fmla="*/ 3661366 w 5322214"/>
              <a:gd name="connsiteY1338" fmla="*/ 3255519 h 4083778"/>
              <a:gd name="connsiteX1339" fmla="*/ 3643715 w 5322214"/>
              <a:gd name="connsiteY1339" fmla="*/ 3260658 h 4083778"/>
              <a:gd name="connsiteX1340" fmla="*/ 3641927 w 5322214"/>
              <a:gd name="connsiteY1340" fmla="*/ 3237421 h 4083778"/>
              <a:gd name="connsiteX1341" fmla="*/ 3646172 w 5322214"/>
              <a:gd name="connsiteY1341" fmla="*/ 3236081 h 4083778"/>
              <a:gd name="connsiteX1342" fmla="*/ 3658908 w 5322214"/>
              <a:gd name="connsiteY1342" fmla="*/ 3239432 h 4083778"/>
              <a:gd name="connsiteX1343" fmla="*/ 3642597 w 5322214"/>
              <a:gd name="connsiteY1343" fmla="*/ 3394717 h 4083778"/>
              <a:gd name="connsiteX1344" fmla="*/ 3671420 w 5322214"/>
              <a:gd name="connsiteY1344" fmla="*/ 3398068 h 4083778"/>
              <a:gd name="connsiteX1345" fmla="*/ 3666952 w 5322214"/>
              <a:gd name="connsiteY1345" fmla="*/ 3474258 h 4083778"/>
              <a:gd name="connsiteX1346" fmla="*/ 3631426 w 5322214"/>
              <a:gd name="connsiteY1346" fmla="*/ 3472918 h 4083778"/>
              <a:gd name="connsiteX1347" fmla="*/ 3642597 w 5322214"/>
              <a:gd name="connsiteY1347" fmla="*/ 3394717 h 4083778"/>
              <a:gd name="connsiteX1348" fmla="*/ 3625617 w 5322214"/>
              <a:gd name="connsiteY1348" fmla="*/ 3473141 h 4083778"/>
              <a:gd name="connsiteX1349" fmla="*/ 3595677 w 5322214"/>
              <a:gd name="connsiteY1349" fmla="*/ 3474258 h 4083778"/>
              <a:gd name="connsiteX1350" fmla="*/ 3602603 w 5322214"/>
              <a:gd name="connsiteY1350" fmla="*/ 3450798 h 4083778"/>
              <a:gd name="connsiteX1351" fmla="*/ 3615562 w 5322214"/>
              <a:gd name="connsiteY1351" fmla="*/ 3393153 h 4083778"/>
              <a:gd name="connsiteX1352" fmla="*/ 3637012 w 5322214"/>
              <a:gd name="connsiteY1352" fmla="*/ 3394270 h 4083778"/>
              <a:gd name="connsiteX1353" fmla="*/ 3625617 w 5322214"/>
              <a:gd name="connsiteY1353" fmla="*/ 3473141 h 4083778"/>
              <a:gd name="connsiteX1354" fmla="*/ 3611094 w 5322214"/>
              <a:gd name="connsiteY1354" fmla="*/ 3387567 h 4083778"/>
              <a:gd name="connsiteX1355" fmla="*/ 3595454 w 5322214"/>
              <a:gd name="connsiteY1355" fmla="*/ 3387567 h 4083778"/>
              <a:gd name="connsiteX1356" fmla="*/ 3597017 w 5322214"/>
              <a:gd name="connsiteY1356" fmla="*/ 3382652 h 4083778"/>
              <a:gd name="connsiteX1357" fmla="*/ 3612658 w 5322214"/>
              <a:gd name="connsiteY1357" fmla="*/ 3309590 h 4083778"/>
              <a:gd name="connsiteX1358" fmla="*/ 3620478 w 5322214"/>
              <a:gd name="connsiteY1358" fmla="*/ 3310483 h 4083778"/>
              <a:gd name="connsiteX1359" fmla="*/ 3611094 w 5322214"/>
              <a:gd name="connsiteY1359" fmla="*/ 3387567 h 4083778"/>
              <a:gd name="connsiteX1360" fmla="*/ 3574674 w 5322214"/>
              <a:gd name="connsiteY1360" fmla="*/ 3301770 h 4083778"/>
              <a:gd name="connsiteX1361" fmla="*/ 3572440 w 5322214"/>
              <a:gd name="connsiteY1361" fmla="*/ 3301770 h 4083778"/>
              <a:gd name="connsiteX1362" fmla="*/ 3587186 w 5322214"/>
              <a:gd name="connsiteY1362" fmla="*/ 3285682 h 4083778"/>
              <a:gd name="connsiteX1363" fmla="*/ 3574674 w 5322214"/>
              <a:gd name="connsiteY1363" fmla="*/ 3301770 h 4083778"/>
              <a:gd name="connsiteX1364" fmla="*/ 3584282 w 5322214"/>
              <a:gd name="connsiteY1364" fmla="*/ 3298418 h 4083778"/>
              <a:gd name="connsiteX1365" fmla="*/ 3582048 w 5322214"/>
              <a:gd name="connsiteY1365" fmla="*/ 3301770 h 4083778"/>
              <a:gd name="connsiteX1366" fmla="*/ 3581601 w 5322214"/>
              <a:gd name="connsiteY1366" fmla="*/ 3301770 h 4083778"/>
              <a:gd name="connsiteX1367" fmla="*/ 3584282 w 5322214"/>
              <a:gd name="connsiteY1367" fmla="*/ 3298418 h 4083778"/>
              <a:gd name="connsiteX1368" fmla="*/ 3125131 w 5322214"/>
              <a:gd name="connsiteY1368" fmla="*/ 3621723 h 4083778"/>
              <a:gd name="connsiteX1369" fmla="*/ 3208471 w 5322214"/>
              <a:gd name="connsiteY1369" fmla="*/ 3577260 h 4083778"/>
              <a:gd name="connsiteX1370" fmla="*/ 3451564 w 5322214"/>
              <a:gd name="connsiteY1370" fmla="*/ 3413485 h 4083778"/>
              <a:gd name="connsiteX1371" fmla="*/ 3454692 w 5322214"/>
              <a:gd name="connsiteY1371" fmla="*/ 3412591 h 4083778"/>
              <a:gd name="connsiteX1372" fmla="*/ 3478376 w 5322214"/>
              <a:gd name="connsiteY1372" fmla="*/ 3406782 h 4083778"/>
              <a:gd name="connsiteX1373" fmla="*/ 3301418 w 5322214"/>
              <a:gd name="connsiteY1373" fmla="*/ 3549331 h 4083778"/>
              <a:gd name="connsiteX1374" fmla="*/ 3125131 w 5322214"/>
              <a:gd name="connsiteY1374" fmla="*/ 3621723 h 4083778"/>
              <a:gd name="connsiteX1375" fmla="*/ 3282650 w 5322214"/>
              <a:gd name="connsiteY1375" fmla="*/ 3562290 h 4083778"/>
              <a:gd name="connsiteX1376" fmla="*/ 3165349 w 5322214"/>
              <a:gd name="connsiteY1376" fmla="*/ 3634012 h 4083778"/>
              <a:gd name="connsiteX1377" fmla="*/ 2896338 w 5322214"/>
              <a:gd name="connsiteY1377" fmla="*/ 3762038 h 4083778"/>
              <a:gd name="connsiteX1378" fmla="*/ 3282650 w 5322214"/>
              <a:gd name="connsiteY1378" fmla="*/ 3562290 h 4083778"/>
              <a:gd name="connsiteX1379" fmla="*/ 1785215 w 5322214"/>
              <a:gd name="connsiteY1379" fmla="*/ 3856772 h 4083778"/>
              <a:gd name="connsiteX1380" fmla="*/ 1594628 w 5322214"/>
              <a:gd name="connsiteY1380" fmla="*/ 3867497 h 4083778"/>
              <a:gd name="connsiteX1381" fmla="*/ 1610268 w 5322214"/>
              <a:gd name="connsiteY1381" fmla="*/ 3842473 h 4083778"/>
              <a:gd name="connsiteX1382" fmla="*/ 1629930 w 5322214"/>
              <a:gd name="connsiteY1382" fmla="*/ 3822140 h 4083778"/>
              <a:gd name="connsiteX1383" fmla="*/ 1972897 w 5322214"/>
              <a:gd name="connsiteY1383" fmla="*/ 3797116 h 4083778"/>
              <a:gd name="connsiteX1384" fmla="*/ 2073888 w 5322214"/>
              <a:gd name="connsiteY1384" fmla="*/ 3826833 h 4083778"/>
              <a:gd name="connsiteX1385" fmla="*/ 1968428 w 5322214"/>
              <a:gd name="connsiteY1385" fmla="*/ 3839792 h 4083778"/>
              <a:gd name="connsiteX1386" fmla="*/ 1785215 w 5322214"/>
              <a:gd name="connsiteY1386" fmla="*/ 3856772 h 4083778"/>
              <a:gd name="connsiteX1387" fmla="*/ 1941393 w 5322214"/>
              <a:gd name="connsiteY1387" fmla="*/ 3842696 h 4083778"/>
              <a:gd name="connsiteX1388" fmla="*/ 1805100 w 5322214"/>
              <a:gd name="connsiteY1388" fmla="*/ 3855208 h 4083778"/>
              <a:gd name="connsiteX1389" fmla="*/ 1905197 w 5322214"/>
              <a:gd name="connsiteY1389" fmla="*/ 3841356 h 4083778"/>
              <a:gd name="connsiteX1390" fmla="*/ 1941393 w 5322214"/>
              <a:gd name="connsiteY1390" fmla="*/ 3842696 h 4083778"/>
              <a:gd name="connsiteX1391" fmla="*/ 3190373 w 5322214"/>
              <a:gd name="connsiteY1391" fmla="*/ 3315399 h 4083778"/>
              <a:gd name="connsiteX1392" fmla="*/ 3270808 w 5322214"/>
              <a:gd name="connsiteY1392" fmla="*/ 3297077 h 4083778"/>
              <a:gd name="connsiteX1393" fmla="*/ 3153507 w 5322214"/>
              <a:gd name="connsiteY1393" fmla="*/ 3332380 h 4083778"/>
              <a:gd name="connsiteX1394" fmla="*/ 3038216 w 5322214"/>
              <a:gd name="connsiteY1394" fmla="*/ 3354946 h 4083778"/>
              <a:gd name="connsiteX1395" fmla="*/ 3190373 w 5322214"/>
              <a:gd name="connsiteY1395" fmla="*/ 3315399 h 4083778"/>
              <a:gd name="connsiteX1396" fmla="*/ 3043355 w 5322214"/>
              <a:gd name="connsiteY1396" fmla="*/ 3348020 h 4083778"/>
              <a:gd name="connsiteX1397" fmla="*/ 3053633 w 5322214"/>
              <a:gd name="connsiteY1397" fmla="*/ 3343774 h 4083778"/>
              <a:gd name="connsiteX1398" fmla="*/ 3085360 w 5322214"/>
              <a:gd name="connsiteY1398" fmla="*/ 3337519 h 4083778"/>
              <a:gd name="connsiteX1399" fmla="*/ 3043355 w 5322214"/>
              <a:gd name="connsiteY1399" fmla="*/ 3348020 h 4083778"/>
              <a:gd name="connsiteX1400" fmla="*/ 3474130 w 5322214"/>
              <a:gd name="connsiteY1400" fmla="*/ 3232282 h 4083778"/>
              <a:gd name="connsiteX1401" fmla="*/ 3502953 w 5322214"/>
              <a:gd name="connsiteY1401" fmla="*/ 3223792 h 4083778"/>
              <a:gd name="connsiteX1402" fmla="*/ 3449330 w 5322214"/>
              <a:gd name="connsiteY1402" fmla="*/ 3245688 h 4083778"/>
              <a:gd name="connsiteX1403" fmla="*/ 3407101 w 5322214"/>
              <a:gd name="connsiteY1403" fmla="*/ 3257083 h 4083778"/>
              <a:gd name="connsiteX1404" fmla="*/ 3474130 w 5322214"/>
              <a:gd name="connsiteY1404" fmla="*/ 3232282 h 4083778"/>
              <a:gd name="connsiteX1405" fmla="*/ 3458937 w 5322214"/>
              <a:gd name="connsiteY1405" fmla="*/ 3230942 h 4083778"/>
              <a:gd name="connsiteX1406" fmla="*/ 3483068 w 5322214"/>
              <a:gd name="connsiteY1406" fmla="*/ 3222452 h 4083778"/>
              <a:gd name="connsiteX1407" fmla="*/ 3484855 w 5322214"/>
              <a:gd name="connsiteY1407" fmla="*/ 3222452 h 4083778"/>
              <a:gd name="connsiteX1408" fmla="*/ 3472343 w 5322214"/>
              <a:gd name="connsiteY1408" fmla="*/ 3227144 h 4083778"/>
              <a:gd name="connsiteX1409" fmla="*/ 3458937 w 5322214"/>
              <a:gd name="connsiteY1409" fmla="*/ 3230942 h 4083778"/>
              <a:gd name="connsiteX1410" fmla="*/ 3611764 w 5322214"/>
              <a:gd name="connsiteY1410" fmla="*/ 3216642 h 4083778"/>
              <a:gd name="connsiteX1411" fmla="*/ 3616680 w 5322214"/>
              <a:gd name="connsiteY1411" fmla="*/ 3213514 h 4083778"/>
              <a:gd name="connsiteX1412" fmla="*/ 3616680 w 5322214"/>
              <a:gd name="connsiteY1412" fmla="*/ 3215078 h 4083778"/>
              <a:gd name="connsiteX1413" fmla="*/ 3611764 w 5322214"/>
              <a:gd name="connsiteY1413" fmla="*/ 3216642 h 4083778"/>
              <a:gd name="connsiteX1414" fmla="*/ 3615562 w 5322214"/>
              <a:gd name="connsiteY1414" fmla="*/ 3223569 h 4083778"/>
              <a:gd name="connsiteX1415" fmla="*/ 3615562 w 5322214"/>
              <a:gd name="connsiteY1415" fmla="*/ 3223792 h 4083778"/>
              <a:gd name="connsiteX1416" fmla="*/ 3615339 w 5322214"/>
              <a:gd name="connsiteY1416" fmla="*/ 3223792 h 4083778"/>
              <a:gd name="connsiteX1417" fmla="*/ 3615562 w 5322214"/>
              <a:gd name="connsiteY1417" fmla="*/ 3223569 h 4083778"/>
              <a:gd name="connsiteX1418" fmla="*/ 2200573 w 5322214"/>
              <a:gd name="connsiteY1418" fmla="*/ 3808064 h 4083778"/>
              <a:gd name="connsiteX1419" fmla="*/ 2183592 w 5322214"/>
              <a:gd name="connsiteY1419" fmla="*/ 3810745 h 4083778"/>
              <a:gd name="connsiteX1420" fmla="*/ 2064727 w 5322214"/>
              <a:gd name="connsiteY1420" fmla="*/ 3786391 h 4083778"/>
              <a:gd name="connsiteX1421" fmla="*/ 2237216 w 5322214"/>
              <a:gd name="connsiteY1421" fmla="*/ 3761814 h 4083778"/>
              <a:gd name="connsiteX1422" fmla="*/ 2448358 w 5322214"/>
              <a:gd name="connsiteY1422" fmla="*/ 3722714 h 4083778"/>
              <a:gd name="connsiteX1423" fmla="*/ 2356528 w 5322214"/>
              <a:gd name="connsiteY1423" fmla="*/ 3780136 h 4083778"/>
              <a:gd name="connsiteX1424" fmla="*/ 2200573 w 5322214"/>
              <a:gd name="connsiteY1424" fmla="*/ 3808064 h 4083778"/>
              <a:gd name="connsiteX1425" fmla="*/ 2332844 w 5322214"/>
              <a:gd name="connsiteY1425" fmla="*/ 3790413 h 4083778"/>
              <a:gd name="connsiteX1426" fmla="*/ 2211074 w 5322214"/>
              <a:gd name="connsiteY1426" fmla="*/ 3812086 h 4083778"/>
              <a:gd name="connsiteX1427" fmla="*/ 2332844 w 5322214"/>
              <a:gd name="connsiteY1427" fmla="*/ 3790413 h 4083778"/>
              <a:gd name="connsiteX1428" fmla="*/ 1627919 w 5322214"/>
              <a:gd name="connsiteY1428" fmla="*/ 3816555 h 4083778"/>
              <a:gd name="connsiteX1429" fmla="*/ 1464814 w 5322214"/>
              <a:gd name="connsiteY1429" fmla="*/ 3820353 h 4083778"/>
              <a:gd name="connsiteX1430" fmla="*/ 1488498 w 5322214"/>
              <a:gd name="connsiteY1430" fmla="*/ 3777007 h 4083778"/>
              <a:gd name="connsiteX1431" fmla="*/ 1949883 w 5322214"/>
              <a:gd name="connsiteY1431" fmla="*/ 3753324 h 4083778"/>
              <a:gd name="connsiteX1432" fmla="*/ 2011550 w 5322214"/>
              <a:gd name="connsiteY1432" fmla="*/ 3774550 h 4083778"/>
              <a:gd name="connsiteX1433" fmla="*/ 2038809 w 5322214"/>
              <a:gd name="connsiteY1433" fmla="*/ 3784157 h 4083778"/>
              <a:gd name="connsiteX1434" fmla="*/ 1973344 w 5322214"/>
              <a:gd name="connsiteY1434" fmla="*/ 3791530 h 4083778"/>
              <a:gd name="connsiteX1435" fmla="*/ 1627919 w 5322214"/>
              <a:gd name="connsiteY1435" fmla="*/ 3816555 h 4083778"/>
              <a:gd name="connsiteX1436" fmla="*/ 1956586 w 5322214"/>
              <a:gd name="connsiteY1436" fmla="*/ 3793094 h 4083778"/>
              <a:gd name="connsiteX1437" fmla="*/ 1637303 w 5322214"/>
              <a:gd name="connsiteY1437" fmla="*/ 3816108 h 4083778"/>
              <a:gd name="connsiteX1438" fmla="*/ 1797950 w 5322214"/>
              <a:gd name="connsiteY1438" fmla="*/ 3772986 h 4083778"/>
              <a:gd name="connsiteX1439" fmla="*/ 1956586 w 5322214"/>
              <a:gd name="connsiteY1439" fmla="*/ 3793094 h 4083778"/>
              <a:gd name="connsiteX1440" fmla="*/ 1767787 w 5322214"/>
              <a:gd name="connsiteY1440" fmla="*/ 3560056 h 4083778"/>
              <a:gd name="connsiteX1441" fmla="*/ 1907655 w 5322214"/>
              <a:gd name="connsiteY1441" fmla="*/ 3533244 h 4083778"/>
              <a:gd name="connsiteX1442" fmla="*/ 2153653 w 5322214"/>
              <a:gd name="connsiteY1442" fmla="*/ 3517157 h 4083778"/>
              <a:gd name="connsiteX1443" fmla="*/ 2118797 w 5322214"/>
              <a:gd name="connsiteY1443" fmla="*/ 3542181 h 4083778"/>
              <a:gd name="connsiteX1444" fmla="*/ 1647134 w 5322214"/>
              <a:gd name="connsiteY1444" fmla="*/ 3564525 h 4083778"/>
              <a:gd name="connsiteX1445" fmla="*/ 1568486 w 5322214"/>
              <a:gd name="connsiteY1445" fmla="*/ 3538607 h 4083778"/>
              <a:gd name="connsiteX1446" fmla="*/ 1620323 w 5322214"/>
              <a:gd name="connsiteY1446" fmla="*/ 3539053 h 4083778"/>
              <a:gd name="connsiteX1447" fmla="*/ 1623004 w 5322214"/>
              <a:gd name="connsiteY1447" fmla="*/ 3539053 h 4083778"/>
              <a:gd name="connsiteX1448" fmla="*/ 1767787 w 5322214"/>
              <a:gd name="connsiteY1448" fmla="*/ 3560056 h 4083778"/>
              <a:gd name="connsiteX1449" fmla="*/ 1646240 w 5322214"/>
              <a:gd name="connsiteY1449" fmla="*/ 3539277 h 4083778"/>
              <a:gd name="connsiteX1450" fmla="*/ 1890898 w 5322214"/>
              <a:gd name="connsiteY1450" fmla="*/ 3534138 h 4083778"/>
              <a:gd name="connsiteX1451" fmla="*/ 1875481 w 5322214"/>
              <a:gd name="connsiteY1451" fmla="*/ 3539277 h 4083778"/>
              <a:gd name="connsiteX1452" fmla="*/ 1646240 w 5322214"/>
              <a:gd name="connsiteY1452" fmla="*/ 3539277 h 4083778"/>
              <a:gd name="connsiteX1453" fmla="*/ 3364873 w 5322214"/>
              <a:gd name="connsiteY1453" fmla="*/ 3262669 h 4083778"/>
              <a:gd name="connsiteX1454" fmla="*/ 3404420 w 5322214"/>
              <a:gd name="connsiteY1454" fmla="*/ 3251944 h 4083778"/>
              <a:gd name="connsiteX1455" fmla="*/ 3340519 w 5322214"/>
              <a:gd name="connsiteY1455" fmla="*/ 3274064 h 4083778"/>
              <a:gd name="connsiteX1456" fmla="*/ 3284437 w 5322214"/>
              <a:gd name="connsiteY1456" fmla="*/ 3287917 h 4083778"/>
              <a:gd name="connsiteX1457" fmla="*/ 3364873 w 5322214"/>
              <a:gd name="connsiteY1457" fmla="*/ 3262669 h 4083778"/>
              <a:gd name="connsiteX1458" fmla="*/ 2917340 w 5322214"/>
              <a:gd name="connsiteY1458" fmla="*/ 3626638 h 4083778"/>
              <a:gd name="connsiteX1459" fmla="*/ 2635147 w 5322214"/>
              <a:gd name="connsiteY1459" fmla="*/ 3715341 h 4083778"/>
              <a:gd name="connsiteX1460" fmla="*/ 2703070 w 5322214"/>
              <a:gd name="connsiteY1460" fmla="*/ 3661047 h 4083778"/>
              <a:gd name="connsiteX1461" fmla="*/ 3370458 w 5322214"/>
              <a:gd name="connsiteY1461" fmla="*/ 3395611 h 4083778"/>
              <a:gd name="connsiteX1462" fmla="*/ 3510103 w 5322214"/>
              <a:gd name="connsiteY1462" fmla="*/ 3309813 h 4083778"/>
              <a:gd name="connsiteX1463" fmla="*/ 3525073 w 5322214"/>
              <a:gd name="connsiteY1463" fmla="*/ 3308472 h 4083778"/>
              <a:gd name="connsiteX1464" fmla="*/ 3309685 w 5322214"/>
              <a:gd name="connsiteY1464" fmla="*/ 3449457 h 4083778"/>
              <a:gd name="connsiteX1465" fmla="*/ 2917340 w 5322214"/>
              <a:gd name="connsiteY1465" fmla="*/ 3626638 h 4083778"/>
              <a:gd name="connsiteX1466" fmla="*/ 3282873 w 5322214"/>
              <a:gd name="connsiteY1466" fmla="*/ 3464204 h 4083778"/>
              <a:gd name="connsiteX1467" fmla="*/ 2945269 w 5322214"/>
              <a:gd name="connsiteY1467" fmla="*/ 3616360 h 4083778"/>
              <a:gd name="connsiteX1468" fmla="*/ 3282873 w 5322214"/>
              <a:gd name="connsiteY1468" fmla="*/ 3464204 h 4083778"/>
              <a:gd name="connsiteX1469" fmla="*/ 2031436 w 5322214"/>
              <a:gd name="connsiteY1469" fmla="*/ 3739248 h 4083778"/>
              <a:gd name="connsiteX1470" fmla="*/ 1927317 w 5322214"/>
              <a:gd name="connsiteY1470" fmla="*/ 3711095 h 4083778"/>
              <a:gd name="connsiteX1471" fmla="*/ 2322343 w 5322214"/>
              <a:gd name="connsiteY1471" fmla="*/ 3663058 h 4083778"/>
              <a:gd name="connsiteX1472" fmla="*/ 2352283 w 5322214"/>
              <a:gd name="connsiteY1472" fmla="*/ 3658142 h 4083778"/>
              <a:gd name="connsiteX1473" fmla="*/ 2278327 w 5322214"/>
              <a:gd name="connsiteY1473" fmla="*/ 3705733 h 4083778"/>
              <a:gd name="connsiteX1474" fmla="*/ 2276540 w 5322214"/>
              <a:gd name="connsiteY1474" fmla="*/ 3705956 h 4083778"/>
              <a:gd name="connsiteX1475" fmla="*/ 2031436 w 5322214"/>
              <a:gd name="connsiteY1475" fmla="*/ 3739248 h 4083778"/>
              <a:gd name="connsiteX1476" fmla="*/ 2262687 w 5322214"/>
              <a:gd name="connsiteY1476" fmla="*/ 3713776 h 4083778"/>
              <a:gd name="connsiteX1477" fmla="*/ 2051321 w 5322214"/>
              <a:gd name="connsiteY1477" fmla="*/ 3742599 h 4083778"/>
              <a:gd name="connsiteX1478" fmla="*/ 2262687 w 5322214"/>
              <a:gd name="connsiteY1478" fmla="*/ 3713776 h 4083778"/>
              <a:gd name="connsiteX1479" fmla="*/ 1548825 w 5322214"/>
              <a:gd name="connsiteY1479" fmla="*/ 3724054 h 4083778"/>
              <a:gd name="connsiteX1480" fmla="*/ 1351758 w 5322214"/>
              <a:gd name="connsiteY1480" fmla="*/ 3723161 h 4083778"/>
              <a:gd name="connsiteX1481" fmla="*/ 1360472 w 5322214"/>
              <a:gd name="connsiteY1481" fmla="*/ 3710649 h 4083778"/>
              <a:gd name="connsiteX1482" fmla="*/ 1387060 w 5322214"/>
              <a:gd name="connsiteY1482" fmla="*/ 3684060 h 4083778"/>
              <a:gd name="connsiteX1483" fmla="*/ 1505032 w 5322214"/>
              <a:gd name="connsiteY1483" fmla="*/ 3685401 h 4083778"/>
              <a:gd name="connsiteX1484" fmla="*/ 1808898 w 5322214"/>
              <a:gd name="connsiteY1484" fmla="*/ 3676910 h 4083778"/>
              <a:gd name="connsiteX1485" fmla="*/ 1901175 w 5322214"/>
              <a:gd name="connsiteY1485" fmla="*/ 3707520 h 4083778"/>
              <a:gd name="connsiteX1486" fmla="*/ 1820293 w 5322214"/>
              <a:gd name="connsiteY1486" fmla="*/ 3713330 h 4083778"/>
              <a:gd name="connsiteX1487" fmla="*/ 1548825 w 5322214"/>
              <a:gd name="connsiteY1487" fmla="*/ 3724054 h 4083778"/>
              <a:gd name="connsiteX1488" fmla="*/ 1797280 w 5322214"/>
              <a:gd name="connsiteY1488" fmla="*/ 3714893 h 4083778"/>
              <a:gd name="connsiteX1489" fmla="*/ 1563348 w 5322214"/>
              <a:gd name="connsiteY1489" fmla="*/ 3723831 h 4083778"/>
              <a:gd name="connsiteX1490" fmla="*/ 1684224 w 5322214"/>
              <a:gd name="connsiteY1490" fmla="*/ 3704392 h 4083778"/>
              <a:gd name="connsiteX1491" fmla="*/ 1797280 w 5322214"/>
              <a:gd name="connsiteY1491" fmla="*/ 3714893 h 4083778"/>
              <a:gd name="connsiteX1492" fmla="*/ 2058918 w 5322214"/>
              <a:gd name="connsiteY1492" fmla="*/ 3584186 h 4083778"/>
              <a:gd name="connsiteX1493" fmla="*/ 2293744 w 5322214"/>
              <a:gd name="connsiteY1493" fmla="*/ 3559385 h 4083778"/>
              <a:gd name="connsiteX1494" fmla="*/ 2249951 w 5322214"/>
              <a:gd name="connsiteY1494" fmla="*/ 3592677 h 4083778"/>
              <a:gd name="connsiteX1495" fmla="*/ 1776948 w 5322214"/>
              <a:gd name="connsiteY1495" fmla="*/ 3632671 h 4083778"/>
              <a:gd name="connsiteX1496" fmla="*/ 1688022 w 5322214"/>
              <a:gd name="connsiteY1496" fmla="*/ 3603625 h 4083778"/>
              <a:gd name="connsiteX1497" fmla="*/ 1743880 w 5322214"/>
              <a:gd name="connsiteY1497" fmla="*/ 3602284 h 4083778"/>
              <a:gd name="connsiteX1498" fmla="*/ 2058918 w 5322214"/>
              <a:gd name="connsiteY1498" fmla="*/ 3584186 h 4083778"/>
              <a:gd name="connsiteX1499" fmla="*/ 1763095 w 5322214"/>
              <a:gd name="connsiteY1499" fmla="*/ 3601614 h 4083778"/>
              <a:gd name="connsiteX1500" fmla="*/ 2043948 w 5322214"/>
              <a:gd name="connsiteY1500" fmla="*/ 3585527 h 4083778"/>
              <a:gd name="connsiteX1501" fmla="*/ 1995687 w 5322214"/>
              <a:gd name="connsiteY1501" fmla="*/ 3604072 h 4083778"/>
              <a:gd name="connsiteX1502" fmla="*/ 1763095 w 5322214"/>
              <a:gd name="connsiteY1502" fmla="*/ 3601614 h 4083778"/>
              <a:gd name="connsiteX1503" fmla="*/ 1884418 w 5322214"/>
              <a:gd name="connsiteY1503" fmla="*/ 3666856 h 4083778"/>
              <a:gd name="connsiteX1504" fmla="*/ 1790800 w 5322214"/>
              <a:gd name="connsiteY1504" fmla="*/ 3637810 h 4083778"/>
              <a:gd name="connsiteX1505" fmla="*/ 2240567 w 5322214"/>
              <a:gd name="connsiteY1505" fmla="*/ 3599603 h 4083778"/>
              <a:gd name="connsiteX1506" fmla="*/ 2178677 w 5322214"/>
              <a:gd name="connsiteY1506" fmla="*/ 3638704 h 4083778"/>
              <a:gd name="connsiteX1507" fmla="*/ 1884418 w 5322214"/>
              <a:gd name="connsiteY1507" fmla="*/ 3666856 h 4083778"/>
              <a:gd name="connsiteX1508" fmla="*/ 2164377 w 5322214"/>
              <a:gd name="connsiteY1508" fmla="*/ 3646077 h 4083778"/>
              <a:gd name="connsiteX1509" fmla="*/ 1903186 w 5322214"/>
              <a:gd name="connsiteY1509" fmla="*/ 3671101 h 4083778"/>
              <a:gd name="connsiteX1510" fmla="*/ 2164377 w 5322214"/>
              <a:gd name="connsiteY1510" fmla="*/ 3646077 h 4083778"/>
              <a:gd name="connsiteX1511" fmla="*/ 1480901 w 5322214"/>
              <a:gd name="connsiteY1511" fmla="*/ 3643172 h 4083778"/>
              <a:gd name="connsiteX1512" fmla="*/ 1537876 w 5322214"/>
              <a:gd name="connsiteY1512" fmla="*/ 3643396 h 4083778"/>
              <a:gd name="connsiteX1513" fmla="*/ 1653614 w 5322214"/>
              <a:gd name="connsiteY1513" fmla="*/ 3642278 h 4083778"/>
              <a:gd name="connsiteX1514" fmla="*/ 1792364 w 5322214"/>
              <a:gd name="connsiteY1514" fmla="*/ 3672218 h 4083778"/>
              <a:gd name="connsiteX1515" fmla="*/ 1394434 w 5322214"/>
              <a:gd name="connsiteY1515" fmla="*/ 3678474 h 4083778"/>
              <a:gd name="connsiteX1516" fmla="*/ 1480901 w 5322214"/>
              <a:gd name="connsiteY1516" fmla="*/ 3643172 h 4083778"/>
              <a:gd name="connsiteX1517" fmla="*/ 1385273 w 5322214"/>
              <a:gd name="connsiteY1517" fmla="*/ 3678474 h 4083778"/>
              <a:gd name="connsiteX1518" fmla="*/ 1207198 w 5322214"/>
              <a:gd name="connsiteY1518" fmla="*/ 3671548 h 4083778"/>
              <a:gd name="connsiteX1519" fmla="*/ 1224403 w 5322214"/>
              <a:gd name="connsiteY1519" fmla="*/ 3644513 h 4083778"/>
              <a:gd name="connsiteX1520" fmla="*/ 1232670 w 5322214"/>
              <a:gd name="connsiteY1520" fmla="*/ 3634905 h 4083778"/>
              <a:gd name="connsiteX1521" fmla="*/ 1459452 w 5322214"/>
              <a:gd name="connsiteY1521" fmla="*/ 3642949 h 4083778"/>
              <a:gd name="connsiteX1522" fmla="*/ 1385273 w 5322214"/>
              <a:gd name="connsiteY1522" fmla="*/ 3678474 h 4083778"/>
              <a:gd name="connsiteX1523" fmla="*/ 1515980 w 5322214"/>
              <a:gd name="connsiteY1523" fmla="*/ 3637810 h 4083778"/>
              <a:gd name="connsiteX1524" fmla="*/ 1562901 w 5322214"/>
              <a:gd name="connsiteY1524" fmla="*/ 3635575 h 4083778"/>
              <a:gd name="connsiteX1525" fmla="*/ 1608704 w 5322214"/>
              <a:gd name="connsiteY1525" fmla="*/ 3637586 h 4083778"/>
              <a:gd name="connsiteX1526" fmla="*/ 1515980 w 5322214"/>
              <a:gd name="connsiteY1526" fmla="*/ 3637810 h 4083778"/>
              <a:gd name="connsiteX1527" fmla="*/ 1684000 w 5322214"/>
              <a:gd name="connsiteY1527" fmla="*/ 3641608 h 4083778"/>
              <a:gd name="connsiteX1528" fmla="*/ 1776054 w 5322214"/>
              <a:gd name="connsiteY1528" fmla="*/ 3638480 h 4083778"/>
              <a:gd name="connsiteX1529" fmla="*/ 1786555 w 5322214"/>
              <a:gd name="connsiteY1529" fmla="*/ 3642278 h 4083778"/>
              <a:gd name="connsiteX1530" fmla="*/ 1866990 w 5322214"/>
              <a:gd name="connsiteY1530" fmla="*/ 3667973 h 4083778"/>
              <a:gd name="connsiteX1531" fmla="*/ 1809345 w 5322214"/>
              <a:gd name="connsiteY1531" fmla="*/ 3671548 h 4083778"/>
              <a:gd name="connsiteX1532" fmla="*/ 1684000 w 5322214"/>
              <a:gd name="connsiteY1532" fmla="*/ 3641608 h 4083778"/>
              <a:gd name="connsiteX1533" fmla="*/ 2252186 w 5322214"/>
              <a:gd name="connsiteY1533" fmla="*/ 3598263 h 4083778"/>
              <a:gd name="connsiteX1534" fmla="*/ 2421100 w 5322214"/>
              <a:gd name="connsiteY1534" fmla="*/ 3573685 h 4083778"/>
              <a:gd name="connsiteX1535" fmla="*/ 2468467 w 5322214"/>
              <a:gd name="connsiteY1535" fmla="*/ 3565865 h 4083778"/>
              <a:gd name="connsiteX1536" fmla="*/ 2442326 w 5322214"/>
              <a:gd name="connsiteY1536" fmla="*/ 3587314 h 4083778"/>
              <a:gd name="connsiteX1537" fmla="*/ 2423557 w 5322214"/>
              <a:gd name="connsiteY1537" fmla="*/ 3602508 h 4083778"/>
              <a:gd name="connsiteX1538" fmla="*/ 2369711 w 5322214"/>
              <a:gd name="connsiteY1538" fmla="*/ 3611668 h 4083778"/>
              <a:gd name="connsiteX1539" fmla="*/ 2193423 w 5322214"/>
              <a:gd name="connsiteY1539" fmla="*/ 3636916 h 4083778"/>
              <a:gd name="connsiteX1540" fmla="*/ 2252186 w 5322214"/>
              <a:gd name="connsiteY1540" fmla="*/ 3598263 h 4083778"/>
              <a:gd name="connsiteX1541" fmla="*/ 2445901 w 5322214"/>
              <a:gd name="connsiteY1541" fmla="*/ 3591560 h 4083778"/>
              <a:gd name="connsiteX1542" fmla="*/ 2479862 w 5322214"/>
              <a:gd name="connsiteY1542" fmla="*/ 3563854 h 4083778"/>
              <a:gd name="connsiteX1543" fmla="*/ 2713794 w 5322214"/>
              <a:gd name="connsiteY1543" fmla="*/ 3517381 h 4083778"/>
              <a:gd name="connsiteX1544" fmla="*/ 2659724 w 5322214"/>
              <a:gd name="connsiteY1544" fmla="*/ 3555587 h 4083778"/>
              <a:gd name="connsiteX1545" fmla="*/ 2434729 w 5322214"/>
              <a:gd name="connsiteY1545" fmla="*/ 3600497 h 4083778"/>
              <a:gd name="connsiteX1546" fmla="*/ 2445901 w 5322214"/>
              <a:gd name="connsiteY1546" fmla="*/ 3591560 h 4083778"/>
              <a:gd name="connsiteX1547" fmla="*/ 2662182 w 5322214"/>
              <a:gd name="connsiteY1547" fmla="*/ 3560726 h 4083778"/>
              <a:gd name="connsiteX1548" fmla="*/ 2997775 w 5322214"/>
              <a:gd name="connsiteY1548" fmla="*/ 3471130 h 4083778"/>
              <a:gd name="connsiteX1549" fmla="*/ 2888071 w 5322214"/>
              <a:gd name="connsiteY1549" fmla="*/ 3529222 h 4083778"/>
              <a:gd name="connsiteX1550" fmla="*/ 2607441 w 5322214"/>
              <a:gd name="connsiteY1550" fmla="*/ 3602508 h 4083778"/>
              <a:gd name="connsiteX1551" fmla="*/ 2662182 w 5322214"/>
              <a:gd name="connsiteY1551" fmla="*/ 3560726 h 4083778"/>
              <a:gd name="connsiteX1552" fmla="*/ 2890528 w 5322214"/>
              <a:gd name="connsiteY1552" fmla="*/ 3534361 h 4083778"/>
              <a:gd name="connsiteX1553" fmla="*/ 3418720 w 5322214"/>
              <a:gd name="connsiteY1553" fmla="*/ 3326794 h 4083778"/>
              <a:gd name="connsiteX1554" fmla="*/ 3453575 w 5322214"/>
              <a:gd name="connsiteY1554" fmla="*/ 3318080 h 4083778"/>
              <a:gd name="connsiteX1555" fmla="*/ 3460054 w 5322214"/>
              <a:gd name="connsiteY1555" fmla="*/ 3316739 h 4083778"/>
              <a:gd name="connsiteX1556" fmla="*/ 3432349 w 5322214"/>
              <a:gd name="connsiteY1556" fmla="*/ 3332603 h 4083778"/>
              <a:gd name="connsiteX1557" fmla="*/ 2803390 w 5322214"/>
              <a:gd name="connsiteY1557" fmla="*/ 3588432 h 4083778"/>
              <a:gd name="connsiteX1558" fmla="*/ 2890528 w 5322214"/>
              <a:gd name="connsiteY1558" fmla="*/ 3534361 h 4083778"/>
              <a:gd name="connsiteX1559" fmla="*/ 2912425 w 5322214"/>
              <a:gd name="connsiteY1559" fmla="*/ 3521849 h 4083778"/>
              <a:gd name="connsiteX1560" fmla="*/ 3038887 w 5322214"/>
              <a:gd name="connsiteY1560" fmla="*/ 3457948 h 4083778"/>
              <a:gd name="connsiteX1561" fmla="*/ 3315048 w 5322214"/>
              <a:gd name="connsiteY1561" fmla="*/ 3354946 h 4083778"/>
              <a:gd name="connsiteX1562" fmla="*/ 3380513 w 5322214"/>
              <a:gd name="connsiteY1562" fmla="*/ 3336178 h 4083778"/>
              <a:gd name="connsiteX1563" fmla="*/ 3394812 w 5322214"/>
              <a:gd name="connsiteY1563" fmla="*/ 3332826 h 4083778"/>
              <a:gd name="connsiteX1564" fmla="*/ 2912425 w 5322214"/>
              <a:gd name="connsiteY1564" fmla="*/ 3521849 h 4083778"/>
              <a:gd name="connsiteX1565" fmla="*/ 3096979 w 5322214"/>
              <a:gd name="connsiteY1565" fmla="*/ 3432700 h 4083778"/>
              <a:gd name="connsiteX1566" fmla="*/ 3252710 w 5322214"/>
              <a:gd name="connsiteY1566" fmla="*/ 3374831 h 4083778"/>
              <a:gd name="connsiteX1567" fmla="*/ 3096979 w 5322214"/>
              <a:gd name="connsiteY1567" fmla="*/ 3432700 h 4083778"/>
              <a:gd name="connsiteX1568" fmla="*/ 3036652 w 5322214"/>
              <a:gd name="connsiteY1568" fmla="*/ 3452809 h 4083778"/>
              <a:gd name="connsiteX1569" fmla="*/ 2673577 w 5322214"/>
              <a:gd name="connsiteY1569" fmla="*/ 3552459 h 4083778"/>
              <a:gd name="connsiteX1570" fmla="*/ 2728764 w 5322214"/>
              <a:gd name="connsiteY1570" fmla="*/ 3514029 h 4083778"/>
              <a:gd name="connsiteX1571" fmla="*/ 3214057 w 5322214"/>
              <a:gd name="connsiteY1571" fmla="*/ 3373268 h 4083778"/>
              <a:gd name="connsiteX1572" fmla="*/ 3289130 w 5322214"/>
              <a:gd name="connsiteY1572" fmla="*/ 3357180 h 4083778"/>
              <a:gd name="connsiteX1573" fmla="*/ 3036652 w 5322214"/>
              <a:gd name="connsiteY1573" fmla="*/ 3452809 h 4083778"/>
              <a:gd name="connsiteX1574" fmla="*/ 2742170 w 5322214"/>
              <a:gd name="connsiteY1574" fmla="*/ 3505315 h 4083778"/>
              <a:gd name="connsiteX1575" fmla="*/ 2798028 w 5322214"/>
              <a:gd name="connsiteY1575" fmla="*/ 3470236 h 4083778"/>
              <a:gd name="connsiteX1576" fmla="*/ 3047377 w 5322214"/>
              <a:gd name="connsiteY1576" fmla="*/ 3405441 h 4083778"/>
              <a:gd name="connsiteX1577" fmla="*/ 3175180 w 5322214"/>
              <a:gd name="connsiteY1577" fmla="*/ 3381088 h 4083778"/>
              <a:gd name="connsiteX1578" fmla="*/ 2742170 w 5322214"/>
              <a:gd name="connsiteY1578" fmla="*/ 3505315 h 4083778"/>
              <a:gd name="connsiteX1579" fmla="*/ 2726530 w 5322214"/>
              <a:gd name="connsiteY1579" fmla="*/ 3508890 h 4083778"/>
              <a:gd name="connsiteX1580" fmla="*/ 2488799 w 5322214"/>
              <a:gd name="connsiteY1580" fmla="*/ 3556481 h 4083778"/>
              <a:gd name="connsiteX1581" fmla="*/ 2529687 w 5322214"/>
              <a:gd name="connsiteY1581" fmla="*/ 3524084 h 4083778"/>
              <a:gd name="connsiteX1582" fmla="*/ 2780377 w 5322214"/>
              <a:gd name="connsiteY1582" fmla="*/ 3474258 h 4083778"/>
              <a:gd name="connsiteX1583" fmla="*/ 2726530 w 5322214"/>
              <a:gd name="connsiteY1583" fmla="*/ 3508890 h 4083778"/>
              <a:gd name="connsiteX1584" fmla="*/ 2477404 w 5322214"/>
              <a:gd name="connsiteY1584" fmla="*/ 3558492 h 4083778"/>
              <a:gd name="connsiteX1585" fmla="*/ 2420206 w 5322214"/>
              <a:gd name="connsiteY1585" fmla="*/ 3568099 h 4083778"/>
              <a:gd name="connsiteX1586" fmla="*/ 2261346 w 5322214"/>
              <a:gd name="connsiteY1586" fmla="*/ 3591113 h 4083778"/>
              <a:gd name="connsiteX1587" fmla="*/ 2304245 w 5322214"/>
              <a:gd name="connsiteY1587" fmla="*/ 3558045 h 4083778"/>
              <a:gd name="connsiteX1588" fmla="*/ 2473159 w 5322214"/>
              <a:gd name="connsiteY1588" fmla="*/ 3533468 h 4083778"/>
              <a:gd name="connsiteX1589" fmla="*/ 2517845 w 5322214"/>
              <a:gd name="connsiteY1589" fmla="*/ 3526094 h 4083778"/>
              <a:gd name="connsiteX1590" fmla="*/ 2477404 w 5322214"/>
              <a:gd name="connsiteY1590" fmla="*/ 3558492 h 4083778"/>
              <a:gd name="connsiteX1591" fmla="*/ 1762201 w 5322214"/>
              <a:gd name="connsiteY1591" fmla="*/ 3633565 h 4083778"/>
              <a:gd name="connsiteX1592" fmla="*/ 1653390 w 5322214"/>
              <a:gd name="connsiteY1592" fmla="*/ 3636916 h 4083778"/>
              <a:gd name="connsiteX1593" fmla="*/ 1481572 w 5322214"/>
              <a:gd name="connsiteY1593" fmla="*/ 3637810 h 4083778"/>
              <a:gd name="connsiteX1594" fmla="*/ 1238032 w 5322214"/>
              <a:gd name="connsiteY1594" fmla="*/ 3629990 h 4083778"/>
              <a:gd name="connsiteX1595" fmla="*/ 1283165 w 5322214"/>
              <a:gd name="connsiteY1595" fmla="*/ 3597592 h 4083778"/>
              <a:gd name="connsiteX1596" fmla="*/ 1573178 w 5322214"/>
              <a:gd name="connsiteY1596" fmla="*/ 3605189 h 4083778"/>
              <a:gd name="connsiteX1597" fmla="*/ 1669254 w 5322214"/>
              <a:gd name="connsiteY1597" fmla="*/ 3604295 h 4083778"/>
              <a:gd name="connsiteX1598" fmla="*/ 1762201 w 5322214"/>
              <a:gd name="connsiteY1598" fmla="*/ 3633565 h 4083778"/>
              <a:gd name="connsiteX1599" fmla="*/ 1230212 w 5322214"/>
              <a:gd name="connsiteY1599" fmla="*/ 3629320 h 4083778"/>
              <a:gd name="connsiteX1600" fmla="*/ 1057946 w 5322214"/>
              <a:gd name="connsiteY1600" fmla="*/ 3616584 h 4083778"/>
              <a:gd name="connsiteX1601" fmla="*/ 1077608 w 5322214"/>
              <a:gd name="connsiteY1601" fmla="*/ 3582399 h 4083778"/>
              <a:gd name="connsiteX1602" fmla="*/ 1272440 w 5322214"/>
              <a:gd name="connsiteY1602" fmla="*/ 3596699 h 4083778"/>
              <a:gd name="connsiteX1603" fmla="*/ 1230212 w 5322214"/>
              <a:gd name="connsiteY1603" fmla="*/ 3629320 h 4083778"/>
              <a:gd name="connsiteX1604" fmla="*/ 1225520 w 5322214"/>
              <a:gd name="connsiteY1604" fmla="*/ 3634682 h 4083778"/>
              <a:gd name="connsiteX1605" fmla="*/ 1219934 w 5322214"/>
              <a:gd name="connsiteY1605" fmla="*/ 3641161 h 4083778"/>
              <a:gd name="connsiteX1606" fmla="*/ 1201166 w 5322214"/>
              <a:gd name="connsiteY1606" fmla="*/ 3671324 h 4083778"/>
              <a:gd name="connsiteX1607" fmla="*/ 1044987 w 5322214"/>
              <a:gd name="connsiteY1607" fmla="*/ 3659929 h 4083778"/>
              <a:gd name="connsiteX1608" fmla="*/ 1055712 w 5322214"/>
              <a:gd name="connsiteY1608" fmla="*/ 3621946 h 4083778"/>
              <a:gd name="connsiteX1609" fmla="*/ 1225520 w 5322214"/>
              <a:gd name="connsiteY1609" fmla="*/ 3634682 h 4083778"/>
              <a:gd name="connsiteX1610" fmla="*/ 1204517 w 5322214"/>
              <a:gd name="connsiteY1610" fmla="*/ 3676910 h 4083778"/>
              <a:gd name="connsiteX1611" fmla="*/ 1378570 w 5322214"/>
              <a:gd name="connsiteY1611" fmla="*/ 3683837 h 4083778"/>
              <a:gd name="connsiteX1612" fmla="*/ 1356003 w 5322214"/>
              <a:gd name="connsiteY1612" fmla="*/ 3707073 h 4083778"/>
              <a:gd name="connsiteX1613" fmla="*/ 1345279 w 5322214"/>
              <a:gd name="connsiteY1613" fmla="*/ 3722937 h 4083778"/>
              <a:gd name="connsiteX1614" fmla="*/ 1191335 w 5322214"/>
              <a:gd name="connsiteY1614" fmla="*/ 3716904 h 4083778"/>
              <a:gd name="connsiteX1615" fmla="*/ 1204517 w 5322214"/>
              <a:gd name="connsiteY1615" fmla="*/ 3676910 h 4083778"/>
              <a:gd name="connsiteX1616" fmla="*/ 1824985 w 5322214"/>
              <a:gd name="connsiteY1616" fmla="*/ 3676240 h 4083778"/>
              <a:gd name="connsiteX1617" fmla="*/ 1883971 w 5322214"/>
              <a:gd name="connsiteY1617" fmla="*/ 3672442 h 4083778"/>
              <a:gd name="connsiteX1618" fmla="*/ 2180688 w 5322214"/>
              <a:gd name="connsiteY1618" fmla="*/ 3643843 h 4083778"/>
              <a:gd name="connsiteX1619" fmla="*/ 2370604 w 5322214"/>
              <a:gd name="connsiteY1619" fmla="*/ 3616807 h 4083778"/>
              <a:gd name="connsiteX1620" fmla="*/ 2414620 w 5322214"/>
              <a:gd name="connsiteY1620" fmla="*/ 3609434 h 4083778"/>
              <a:gd name="connsiteX1621" fmla="*/ 2362337 w 5322214"/>
              <a:gd name="connsiteY1621" fmla="*/ 3650545 h 4083778"/>
              <a:gd name="connsiteX1622" fmla="*/ 2321673 w 5322214"/>
              <a:gd name="connsiteY1622" fmla="*/ 3657248 h 4083778"/>
              <a:gd name="connsiteX1623" fmla="*/ 1914581 w 5322214"/>
              <a:gd name="connsiteY1623" fmla="*/ 3706403 h 4083778"/>
              <a:gd name="connsiteX1624" fmla="*/ 1904750 w 5322214"/>
              <a:gd name="connsiteY1624" fmla="*/ 3702828 h 4083778"/>
              <a:gd name="connsiteX1625" fmla="*/ 1824985 w 5322214"/>
              <a:gd name="connsiteY1625" fmla="*/ 3676240 h 4083778"/>
              <a:gd name="connsiteX1626" fmla="*/ 2426015 w 5322214"/>
              <a:gd name="connsiteY1626" fmla="*/ 3607647 h 4083778"/>
              <a:gd name="connsiteX1627" fmla="*/ 2648999 w 5322214"/>
              <a:gd name="connsiteY1627" fmla="*/ 3563631 h 4083778"/>
              <a:gd name="connsiteX1628" fmla="*/ 2595152 w 5322214"/>
              <a:gd name="connsiteY1628" fmla="*/ 3605189 h 4083778"/>
              <a:gd name="connsiteX1629" fmla="*/ 2374626 w 5322214"/>
              <a:gd name="connsiteY1629" fmla="*/ 3648758 h 4083778"/>
              <a:gd name="connsiteX1630" fmla="*/ 2426015 w 5322214"/>
              <a:gd name="connsiteY1630" fmla="*/ 3607647 h 4083778"/>
              <a:gd name="connsiteX1631" fmla="*/ 2597387 w 5322214"/>
              <a:gd name="connsiteY1631" fmla="*/ 3610328 h 4083778"/>
              <a:gd name="connsiteX1632" fmla="*/ 2868409 w 5322214"/>
              <a:gd name="connsiteY1632" fmla="*/ 3540841 h 4083778"/>
              <a:gd name="connsiteX1633" fmla="*/ 2785963 w 5322214"/>
              <a:gd name="connsiteY1633" fmla="*/ 3593571 h 4083778"/>
              <a:gd name="connsiteX1634" fmla="*/ 2541753 w 5322214"/>
              <a:gd name="connsiteY1634" fmla="*/ 3655237 h 4083778"/>
              <a:gd name="connsiteX1635" fmla="*/ 2597387 w 5322214"/>
              <a:gd name="connsiteY1635" fmla="*/ 3610328 h 4083778"/>
              <a:gd name="connsiteX1636" fmla="*/ 2788420 w 5322214"/>
              <a:gd name="connsiteY1636" fmla="*/ 3598709 h 4083778"/>
              <a:gd name="connsiteX1637" fmla="*/ 3435030 w 5322214"/>
              <a:gd name="connsiteY1637" fmla="*/ 3337519 h 4083778"/>
              <a:gd name="connsiteX1638" fmla="*/ 3475471 w 5322214"/>
              <a:gd name="connsiteY1638" fmla="*/ 3314282 h 4083778"/>
              <a:gd name="connsiteX1639" fmla="*/ 3498038 w 5322214"/>
              <a:gd name="connsiteY1639" fmla="*/ 3311154 h 4083778"/>
              <a:gd name="connsiteX1640" fmla="*/ 3367777 w 5322214"/>
              <a:gd name="connsiteY1640" fmla="*/ 3390918 h 4083778"/>
              <a:gd name="connsiteX1641" fmla="*/ 2715135 w 5322214"/>
              <a:gd name="connsiteY1641" fmla="*/ 3652109 h 4083778"/>
              <a:gd name="connsiteX1642" fmla="*/ 2788420 w 5322214"/>
              <a:gd name="connsiteY1642" fmla="*/ 3598709 h 4083778"/>
              <a:gd name="connsiteX1643" fmla="*/ 3452458 w 5322214"/>
              <a:gd name="connsiteY1643" fmla="*/ 3312717 h 4083778"/>
              <a:gd name="connsiteX1644" fmla="*/ 3442180 w 5322214"/>
              <a:gd name="connsiteY1644" fmla="*/ 3314728 h 4083778"/>
              <a:gd name="connsiteX1645" fmla="*/ 3503623 w 5322214"/>
              <a:gd name="connsiteY1645" fmla="*/ 3281437 h 4083778"/>
              <a:gd name="connsiteX1646" fmla="*/ 3520157 w 5322214"/>
              <a:gd name="connsiteY1646" fmla="*/ 3272053 h 4083778"/>
              <a:gd name="connsiteX1647" fmla="*/ 3543617 w 5322214"/>
              <a:gd name="connsiteY1647" fmla="*/ 3265797 h 4083778"/>
              <a:gd name="connsiteX1648" fmla="*/ 3478376 w 5322214"/>
              <a:gd name="connsiteY1648" fmla="*/ 3306238 h 4083778"/>
              <a:gd name="connsiteX1649" fmla="*/ 3452458 w 5322214"/>
              <a:gd name="connsiteY1649" fmla="*/ 3312717 h 4083778"/>
              <a:gd name="connsiteX1650" fmla="*/ 3420060 w 5322214"/>
              <a:gd name="connsiteY1650" fmla="*/ 3320091 h 4083778"/>
              <a:gd name="connsiteX1651" fmla="*/ 3410676 w 5322214"/>
              <a:gd name="connsiteY1651" fmla="*/ 3322325 h 4083778"/>
              <a:gd name="connsiteX1652" fmla="*/ 3378949 w 5322214"/>
              <a:gd name="connsiteY1652" fmla="*/ 3330816 h 4083778"/>
              <a:gd name="connsiteX1653" fmla="*/ 3360851 w 5322214"/>
              <a:gd name="connsiteY1653" fmla="*/ 3335061 h 4083778"/>
              <a:gd name="connsiteX1654" fmla="*/ 3461842 w 5322214"/>
              <a:gd name="connsiteY1654" fmla="*/ 3287693 h 4083778"/>
              <a:gd name="connsiteX1655" fmla="*/ 3498484 w 5322214"/>
              <a:gd name="connsiteY1655" fmla="*/ 3278086 h 4083778"/>
              <a:gd name="connsiteX1656" fmla="*/ 3420060 w 5322214"/>
              <a:gd name="connsiteY1656" fmla="*/ 3320091 h 4083778"/>
              <a:gd name="connsiteX1657" fmla="*/ 3331358 w 5322214"/>
              <a:gd name="connsiteY1657" fmla="*/ 3341987 h 4083778"/>
              <a:gd name="connsiteX1658" fmla="*/ 3250923 w 5322214"/>
              <a:gd name="connsiteY1658" fmla="*/ 3359862 h 4083778"/>
              <a:gd name="connsiteX1659" fmla="*/ 3380513 w 5322214"/>
              <a:gd name="connsiteY1659" fmla="*/ 3308249 h 4083778"/>
              <a:gd name="connsiteX1660" fmla="*/ 3435030 w 5322214"/>
              <a:gd name="connsiteY1660" fmla="*/ 3294620 h 4083778"/>
              <a:gd name="connsiteX1661" fmla="*/ 3331358 w 5322214"/>
              <a:gd name="connsiteY1661" fmla="*/ 3341987 h 4083778"/>
              <a:gd name="connsiteX1662" fmla="*/ 3212493 w 5322214"/>
              <a:gd name="connsiteY1662" fmla="*/ 3367905 h 4083778"/>
              <a:gd name="connsiteX1663" fmla="*/ 3096755 w 5322214"/>
              <a:gd name="connsiteY1663" fmla="*/ 3390695 h 4083778"/>
              <a:gd name="connsiteX1664" fmla="*/ 3267233 w 5322214"/>
              <a:gd name="connsiteY1664" fmla="*/ 3334390 h 4083778"/>
              <a:gd name="connsiteX1665" fmla="*/ 3345881 w 5322214"/>
              <a:gd name="connsiteY1665" fmla="*/ 3316293 h 4083778"/>
              <a:gd name="connsiteX1666" fmla="*/ 3212493 w 5322214"/>
              <a:gd name="connsiteY1666" fmla="*/ 3367905 h 4083778"/>
              <a:gd name="connsiteX1667" fmla="*/ 3265669 w 5322214"/>
              <a:gd name="connsiteY1667" fmla="*/ 3329251 h 4083778"/>
              <a:gd name="connsiteX1668" fmla="*/ 3165349 w 5322214"/>
              <a:gd name="connsiteY1668" fmla="*/ 3350477 h 4083778"/>
              <a:gd name="connsiteX1669" fmla="*/ 3309238 w 5322214"/>
              <a:gd name="connsiteY1669" fmla="*/ 3303557 h 4083778"/>
              <a:gd name="connsiteX1670" fmla="*/ 3379172 w 5322214"/>
              <a:gd name="connsiteY1670" fmla="*/ 3286576 h 4083778"/>
              <a:gd name="connsiteX1671" fmla="*/ 3265669 w 5322214"/>
              <a:gd name="connsiteY1671" fmla="*/ 3329251 h 4083778"/>
              <a:gd name="connsiteX1672" fmla="*/ 3222324 w 5322214"/>
              <a:gd name="connsiteY1672" fmla="*/ 3344221 h 4083778"/>
              <a:gd name="connsiteX1673" fmla="*/ 3046260 w 5322214"/>
              <a:gd name="connsiteY1673" fmla="*/ 3400079 h 4083778"/>
              <a:gd name="connsiteX1674" fmla="*/ 2941024 w 5322214"/>
              <a:gd name="connsiteY1674" fmla="*/ 3417954 h 4083778"/>
              <a:gd name="connsiteX1675" fmla="*/ 2877346 w 5322214"/>
              <a:gd name="connsiteY1675" fmla="*/ 3428008 h 4083778"/>
              <a:gd name="connsiteX1676" fmla="*/ 3108821 w 5322214"/>
              <a:gd name="connsiteY1676" fmla="*/ 3367458 h 4083778"/>
              <a:gd name="connsiteX1677" fmla="*/ 3222324 w 5322214"/>
              <a:gd name="connsiteY1677" fmla="*/ 3344221 h 4083778"/>
              <a:gd name="connsiteX1678" fmla="*/ 2941694 w 5322214"/>
              <a:gd name="connsiteY1678" fmla="*/ 3423540 h 4083778"/>
              <a:gd name="connsiteX1679" fmla="*/ 2994647 w 5322214"/>
              <a:gd name="connsiteY1679" fmla="*/ 3414602 h 4083778"/>
              <a:gd name="connsiteX1680" fmla="*/ 2813891 w 5322214"/>
              <a:gd name="connsiteY1680" fmla="*/ 3460629 h 4083778"/>
              <a:gd name="connsiteX1681" fmla="*/ 2856567 w 5322214"/>
              <a:gd name="connsiteY1681" fmla="*/ 3436498 h 4083778"/>
              <a:gd name="connsiteX1682" fmla="*/ 2941694 w 5322214"/>
              <a:gd name="connsiteY1682" fmla="*/ 3423540 h 4083778"/>
              <a:gd name="connsiteX1683" fmla="*/ 2795794 w 5322214"/>
              <a:gd name="connsiteY1683" fmla="*/ 3465098 h 4083778"/>
              <a:gd name="connsiteX1684" fmla="*/ 2539295 w 5322214"/>
              <a:gd name="connsiteY1684" fmla="*/ 3516934 h 4083778"/>
              <a:gd name="connsiteX1685" fmla="*/ 2576608 w 5322214"/>
              <a:gd name="connsiteY1685" fmla="*/ 3489005 h 4083778"/>
              <a:gd name="connsiteX1686" fmla="*/ 2806518 w 5322214"/>
              <a:gd name="connsiteY1686" fmla="*/ 3444318 h 4083778"/>
              <a:gd name="connsiteX1687" fmla="*/ 2840927 w 5322214"/>
              <a:gd name="connsiteY1687" fmla="*/ 3439403 h 4083778"/>
              <a:gd name="connsiteX1688" fmla="*/ 2795794 w 5322214"/>
              <a:gd name="connsiteY1688" fmla="*/ 3465098 h 4083778"/>
              <a:gd name="connsiteX1689" fmla="*/ 2527453 w 5322214"/>
              <a:gd name="connsiteY1689" fmla="*/ 3518944 h 4083778"/>
              <a:gd name="connsiteX1690" fmla="*/ 2472489 w 5322214"/>
              <a:gd name="connsiteY1690" fmla="*/ 3528105 h 4083778"/>
              <a:gd name="connsiteX1691" fmla="*/ 2312736 w 5322214"/>
              <a:gd name="connsiteY1691" fmla="*/ 3551342 h 4083778"/>
              <a:gd name="connsiteX1692" fmla="*/ 2347814 w 5322214"/>
              <a:gd name="connsiteY1692" fmla="*/ 3522966 h 4083778"/>
              <a:gd name="connsiteX1693" fmla="*/ 2526559 w 5322214"/>
              <a:gd name="connsiteY1693" fmla="*/ 3497048 h 4083778"/>
              <a:gd name="connsiteX1694" fmla="*/ 2564319 w 5322214"/>
              <a:gd name="connsiteY1694" fmla="*/ 3490792 h 4083778"/>
              <a:gd name="connsiteX1695" fmla="*/ 2527453 w 5322214"/>
              <a:gd name="connsiteY1695" fmla="*/ 3518944 h 4083778"/>
              <a:gd name="connsiteX1696" fmla="*/ 2302234 w 5322214"/>
              <a:gd name="connsiteY1696" fmla="*/ 3552906 h 4083778"/>
              <a:gd name="connsiteX1697" fmla="*/ 2071653 w 5322214"/>
              <a:gd name="connsiteY1697" fmla="*/ 3577707 h 4083778"/>
              <a:gd name="connsiteX1698" fmla="*/ 2120808 w 5322214"/>
              <a:gd name="connsiteY1698" fmla="*/ 3547767 h 4083778"/>
              <a:gd name="connsiteX1699" fmla="*/ 2337536 w 5322214"/>
              <a:gd name="connsiteY1699" fmla="*/ 3524307 h 4083778"/>
              <a:gd name="connsiteX1700" fmla="*/ 2302234 w 5322214"/>
              <a:gd name="connsiteY1700" fmla="*/ 3552906 h 4083778"/>
              <a:gd name="connsiteX1701" fmla="*/ 2058024 w 5322214"/>
              <a:gd name="connsiteY1701" fmla="*/ 3578824 h 4083778"/>
              <a:gd name="connsiteX1702" fmla="*/ 1744550 w 5322214"/>
              <a:gd name="connsiteY1702" fmla="*/ 3596699 h 4083778"/>
              <a:gd name="connsiteX1703" fmla="*/ 1664785 w 5322214"/>
              <a:gd name="connsiteY1703" fmla="*/ 3570780 h 4083778"/>
              <a:gd name="connsiteX1704" fmla="*/ 1662551 w 5322214"/>
              <a:gd name="connsiteY1704" fmla="*/ 3569887 h 4083778"/>
              <a:gd name="connsiteX1705" fmla="*/ 2109190 w 5322214"/>
              <a:gd name="connsiteY1705" fmla="*/ 3548661 h 4083778"/>
              <a:gd name="connsiteX1706" fmla="*/ 2058024 w 5322214"/>
              <a:gd name="connsiteY1706" fmla="*/ 3578824 h 4083778"/>
              <a:gd name="connsiteX1707" fmla="*/ 1662551 w 5322214"/>
              <a:gd name="connsiteY1707" fmla="*/ 3575919 h 4083778"/>
              <a:gd name="connsiteX1708" fmla="*/ 1726229 w 5322214"/>
              <a:gd name="connsiteY1708" fmla="*/ 3597145 h 4083778"/>
              <a:gd name="connsiteX1709" fmla="*/ 1669477 w 5322214"/>
              <a:gd name="connsiteY1709" fmla="*/ 3598486 h 4083778"/>
              <a:gd name="connsiteX1710" fmla="*/ 1538770 w 5322214"/>
              <a:gd name="connsiteY1710" fmla="*/ 3569887 h 4083778"/>
              <a:gd name="connsiteX1711" fmla="*/ 1584574 w 5322214"/>
              <a:gd name="connsiteY1711" fmla="*/ 3570334 h 4083778"/>
              <a:gd name="connsiteX1712" fmla="*/ 1608034 w 5322214"/>
              <a:gd name="connsiteY1712" fmla="*/ 3570334 h 4083778"/>
              <a:gd name="connsiteX1713" fmla="*/ 1645794 w 5322214"/>
              <a:gd name="connsiteY1713" fmla="*/ 3570110 h 4083778"/>
              <a:gd name="connsiteX1714" fmla="*/ 1662551 w 5322214"/>
              <a:gd name="connsiteY1714" fmla="*/ 3575919 h 4083778"/>
              <a:gd name="connsiteX1715" fmla="*/ 1649369 w 5322214"/>
              <a:gd name="connsiteY1715" fmla="*/ 3598709 h 4083778"/>
              <a:gd name="connsiteX1716" fmla="*/ 1293443 w 5322214"/>
              <a:gd name="connsiteY1716" fmla="*/ 3592230 h 4083778"/>
              <a:gd name="connsiteX1717" fmla="*/ 1416553 w 5322214"/>
              <a:gd name="connsiteY1717" fmla="*/ 3566982 h 4083778"/>
              <a:gd name="connsiteX1718" fmla="*/ 1483806 w 5322214"/>
              <a:gd name="connsiteY1718" fmla="*/ 3568770 h 4083778"/>
              <a:gd name="connsiteX1719" fmla="*/ 1649369 w 5322214"/>
              <a:gd name="connsiteY1719" fmla="*/ 3598709 h 4083778"/>
              <a:gd name="connsiteX1720" fmla="*/ 1282048 w 5322214"/>
              <a:gd name="connsiteY1720" fmla="*/ 3591560 h 4083778"/>
              <a:gd name="connsiteX1721" fmla="*/ 1081630 w 5322214"/>
              <a:gd name="connsiteY1721" fmla="*/ 3577037 h 4083778"/>
              <a:gd name="connsiteX1722" fmla="*/ 1111793 w 5322214"/>
              <a:gd name="connsiteY1722" fmla="*/ 3547991 h 4083778"/>
              <a:gd name="connsiteX1723" fmla="*/ 1372537 w 5322214"/>
              <a:gd name="connsiteY1723" fmla="*/ 3565195 h 4083778"/>
              <a:gd name="connsiteX1724" fmla="*/ 1282048 w 5322214"/>
              <a:gd name="connsiteY1724" fmla="*/ 3591560 h 4083778"/>
              <a:gd name="connsiteX1725" fmla="*/ 1110006 w 5322214"/>
              <a:gd name="connsiteY1725" fmla="*/ 3542405 h 4083778"/>
              <a:gd name="connsiteX1726" fmla="*/ 922100 w 5322214"/>
              <a:gd name="connsiteY1726" fmla="*/ 3521402 h 4083778"/>
              <a:gd name="connsiteX1727" fmla="*/ 928580 w 5322214"/>
              <a:gd name="connsiteY1727" fmla="*/ 3512465 h 4083778"/>
              <a:gd name="connsiteX1728" fmla="*/ 944443 w 5322214"/>
              <a:gd name="connsiteY1728" fmla="*/ 3495037 h 4083778"/>
              <a:gd name="connsiteX1729" fmla="*/ 1152905 w 5322214"/>
              <a:gd name="connsiteY1729" fmla="*/ 3518051 h 4083778"/>
              <a:gd name="connsiteX1730" fmla="*/ 1110006 w 5322214"/>
              <a:gd name="connsiteY1730" fmla="*/ 3542405 h 4083778"/>
              <a:gd name="connsiteX1731" fmla="*/ 1103526 w 5322214"/>
              <a:gd name="connsiteY1731" fmla="*/ 3547320 h 4083778"/>
              <a:gd name="connsiteX1732" fmla="*/ 1076044 w 5322214"/>
              <a:gd name="connsiteY1732" fmla="*/ 3575026 h 4083778"/>
              <a:gd name="connsiteX1733" fmla="*/ 1074927 w 5322214"/>
              <a:gd name="connsiteY1733" fmla="*/ 3576590 h 4083778"/>
              <a:gd name="connsiteX1734" fmla="*/ 903109 w 5322214"/>
              <a:gd name="connsiteY1734" fmla="*/ 3557375 h 4083778"/>
              <a:gd name="connsiteX1735" fmla="*/ 918972 w 5322214"/>
              <a:gd name="connsiteY1735" fmla="*/ 3526318 h 4083778"/>
              <a:gd name="connsiteX1736" fmla="*/ 1103526 w 5322214"/>
              <a:gd name="connsiteY1736" fmla="*/ 3547320 h 4083778"/>
              <a:gd name="connsiteX1737" fmla="*/ 1071129 w 5322214"/>
              <a:gd name="connsiteY1737" fmla="*/ 3581729 h 4083778"/>
              <a:gd name="connsiteX1738" fmla="*/ 1052137 w 5322214"/>
              <a:gd name="connsiteY1738" fmla="*/ 3615914 h 4083778"/>
              <a:gd name="connsiteX1739" fmla="*/ 891490 w 5322214"/>
              <a:gd name="connsiteY1739" fmla="*/ 3598263 h 4083778"/>
              <a:gd name="connsiteX1740" fmla="*/ 900874 w 5322214"/>
              <a:gd name="connsiteY1740" fmla="*/ 3562737 h 4083778"/>
              <a:gd name="connsiteX1741" fmla="*/ 1071129 w 5322214"/>
              <a:gd name="connsiteY1741" fmla="*/ 3581729 h 4083778"/>
              <a:gd name="connsiteX1742" fmla="*/ 1049903 w 5322214"/>
              <a:gd name="connsiteY1742" fmla="*/ 3621276 h 4083778"/>
              <a:gd name="connsiteX1743" fmla="*/ 1039402 w 5322214"/>
              <a:gd name="connsiteY1743" fmla="*/ 3659259 h 4083778"/>
              <a:gd name="connsiteX1744" fmla="*/ 887468 w 5322214"/>
              <a:gd name="connsiteY1744" fmla="*/ 3642949 h 4083778"/>
              <a:gd name="connsiteX1745" fmla="*/ 890596 w 5322214"/>
              <a:gd name="connsiteY1745" fmla="*/ 3603625 h 4083778"/>
              <a:gd name="connsiteX1746" fmla="*/ 1049903 w 5322214"/>
              <a:gd name="connsiteY1746" fmla="*/ 3621276 h 4083778"/>
              <a:gd name="connsiteX1747" fmla="*/ 1038284 w 5322214"/>
              <a:gd name="connsiteY1747" fmla="*/ 3664845 h 4083778"/>
              <a:gd name="connsiteX1748" fmla="*/ 1034933 w 5322214"/>
              <a:gd name="connsiteY1748" fmla="*/ 3705956 h 4083778"/>
              <a:gd name="connsiteX1749" fmla="*/ 889703 w 5322214"/>
              <a:gd name="connsiteY1749" fmla="*/ 3690986 h 4083778"/>
              <a:gd name="connsiteX1750" fmla="*/ 887245 w 5322214"/>
              <a:gd name="connsiteY1750" fmla="*/ 3648758 h 4083778"/>
              <a:gd name="connsiteX1751" fmla="*/ 1038284 w 5322214"/>
              <a:gd name="connsiteY1751" fmla="*/ 3664845 h 4083778"/>
              <a:gd name="connsiteX1752" fmla="*/ 1034933 w 5322214"/>
              <a:gd name="connsiteY1752" fmla="*/ 3711542 h 4083778"/>
              <a:gd name="connsiteX1753" fmla="*/ 1037838 w 5322214"/>
              <a:gd name="connsiteY1753" fmla="*/ 3755111 h 4083778"/>
              <a:gd name="connsiteX1754" fmla="*/ 898193 w 5322214"/>
              <a:gd name="connsiteY1754" fmla="*/ 3741482 h 4083778"/>
              <a:gd name="connsiteX1755" fmla="*/ 890373 w 5322214"/>
              <a:gd name="connsiteY1755" fmla="*/ 3696572 h 4083778"/>
              <a:gd name="connsiteX1756" fmla="*/ 1034933 w 5322214"/>
              <a:gd name="connsiteY1756" fmla="*/ 3711542 h 4083778"/>
              <a:gd name="connsiteX1757" fmla="*/ 1038731 w 5322214"/>
              <a:gd name="connsiteY1757" fmla="*/ 3760697 h 4083778"/>
              <a:gd name="connsiteX1758" fmla="*/ 1047222 w 5322214"/>
              <a:gd name="connsiteY1758" fmla="*/ 3806277 h 4083778"/>
              <a:gd name="connsiteX1759" fmla="*/ 912493 w 5322214"/>
              <a:gd name="connsiteY1759" fmla="*/ 3793765 h 4083778"/>
              <a:gd name="connsiteX1760" fmla="*/ 899757 w 5322214"/>
              <a:gd name="connsiteY1760" fmla="*/ 3747068 h 4083778"/>
              <a:gd name="connsiteX1761" fmla="*/ 1038731 w 5322214"/>
              <a:gd name="connsiteY1761" fmla="*/ 3760697 h 4083778"/>
              <a:gd name="connsiteX1762" fmla="*/ 1044094 w 5322214"/>
              <a:gd name="connsiteY1762" fmla="*/ 3761144 h 4083778"/>
              <a:gd name="connsiteX1763" fmla="*/ 1180163 w 5322214"/>
              <a:gd name="connsiteY1763" fmla="*/ 3770081 h 4083778"/>
              <a:gd name="connsiteX1764" fmla="*/ 1182844 w 5322214"/>
              <a:gd name="connsiteY1764" fmla="*/ 3814544 h 4083778"/>
              <a:gd name="connsiteX1765" fmla="*/ 1052584 w 5322214"/>
              <a:gd name="connsiteY1765" fmla="*/ 3806500 h 4083778"/>
              <a:gd name="connsiteX1766" fmla="*/ 1044094 w 5322214"/>
              <a:gd name="connsiteY1766" fmla="*/ 3761144 h 4083778"/>
              <a:gd name="connsiteX1767" fmla="*/ 1180387 w 5322214"/>
              <a:gd name="connsiteY1767" fmla="*/ 3764719 h 4083778"/>
              <a:gd name="connsiteX1768" fmla="*/ 1043647 w 5322214"/>
              <a:gd name="connsiteY1768" fmla="*/ 3755558 h 4083778"/>
              <a:gd name="connsiteX1769" fmla="*/ 1040519 w 5322214"/>
              <a:gd name="connsiteY1769" fmla="*/ 3711989 h 4083778"/>
              <a:gd name="connsiteX1770" fmla="*/ 1184632 w 5322214"/>
              <a:gd name="connsiteY1770" fmla="*/ 3722043 h 4083778"/>
              <a:gd name="connsiteX1771" fmla="*/ 1180387 w 5322214"/>
              <a:gd name="connsiteY1771" fmla="*/ 3764719 h 4083778"/>
              <a:gd name="connsiteX1772" fmla="*/ 1040519 w 5322214"/>
              <a:gd name="connsiteY1772" fmla="*/ 3706403 h 4083778"/>
              <a:gd name="connsiteX1773" fmla="*/ 1043870 w 5322214"/>
              <a:gd name="connsiteY1773" fmla="*/ 3665292 h 4083778"/>
              <a:gd name="connsiteX1774" fmla="*/ 1198484 w 5322214"/>
              <a:gd name="connsiteY1774" fmla="*/ 3676687 h 4083778"/>
              <a:gd name="connsiteX1775" fmla="*/ 1185525 w 5322214"/>
              <a:gd name="connsiteY1775" fmla="*/ 3716681 h 4083778"/>
              <a:gd name="connsiteX1776" fmla="*/ 1040519 w 5322214"/>
              <a:gd name="connsiteY1776" fmla="*/ 3706403 h 4083778"/>
              <a:gd name="connsiteX1777" fmla="*/ 1189994 w 5322214"/>
              <a:gd name="connsiteY1777" fmla="*/ 3722490 h 4083778"/>
              <a:gd name="connsiteX1778" fmla="*/ 1341704 w 5322214"/>
              <a:gd name="connsiteY1778" fmla="*/ 3728523 h 4083778"/>
              <a:gd name="connsiteX1779" fmla="*/ 1325170 w 5322214"/>
              <a:gd name="connsiteY1779" fmla="*/ 3770305 h 4083778"/>
              <a:gd name="connsiteX1780" fmla="*/ 1185525 w 5322214"/>
              <a:gd name="connsiteY1780" fmla="*/ 3765165 h 4083778"/>
              <a:gd name="connsiteX1781" fmla="*/ 1189994 w 5322214"/>
              <a:gd name="connsiteY1781" fmla="*/ 3722490 h 4083778"/>
              <a:gd name="connsiteX1782" fmla="*/ 1348183 w 5322214"/>
              <a:gd name="connsiteY1782" fmla="*/ 3728746 h 4083778"/>
              <a:gd name="connsiteX1783" fmla="*/ 1474199 w 5322214"/>
              <a:gd name="connsiteY1783" fmla="*/ 3730310 h 4083778"/>
              <a:gd name="connsiteX1784" fmla="*/ 1536983 w 5322214"/>
              <a:gd name="connsiteY1784" fmla="*/ 3729864 h 4083778"/>
              <a:gd name="connsiteX1785" fmla="*/ 1485817 w 5322214"/>
              <a:gd name="connsiteY1785" fmla="*/ 3771645 h 4083778"/>
              <a:gd name="connsiteX1786" fmla="*/ 1330756 w 5322214"/>
              <a:gd name="connsiteY1786" fmla="*/ 3770528 h 4083778"/>
              <a:gd name="connsiteX1787" fmla="*/ 1348183 w 5322214"/>
              <a:gd name="connsiteY1787" fmla="*/ 3728746 h 4083778"/>
              <a:gd name="connsiteX1788" fmla="*/ 1549942 w 5322214"/>
              <a:gd name="connsiteY1788" fmla="*/ 3729640 h 4083778"/>
              <a:gd name="connsiteX1789" fmla="*/ 1819846 w 5322214"/>
              <a:gd name="connsiteY1789" fmla="*/ 3719139 h 4083778"/>
              <a:gd name="connsiteX1790" fmla="*/ 1936254 w 5322214"/>
              <a:gd name="connsiteY1790" fmla="*/ 3749079 h 4083778"/>
              <a:gd name="connsiteX1791" fmla="*/ 1493414 w 5322214"/>
              <a:gd name="connsiteY1791" fmla="*/ 3771422 h 4083778"/>
              <a:gd name="connsiteX1792" fmla="*/ 1549942 w 5322214"/>
              <a:gd name="connsiteY1792" fmla="*/ 3729640 h 4083778"/>
              <a:gd name="connsiteX1793" fmla="*/ 1840626 w 5322214"/>
              <a:gd name="connsiteY1793" fmla="*/ 3717798 h 4083778"/>
              <a:gd name="connsiteX1794" fmla="*/ 1913911 w 5322214"/>
              <a:gd name="connsiteY1794" fmla="*/ 3712436 h 4083778"/>
              <a:gd name="connsiteX1795" fmla="*/ 2013338 w 5322214"/>
              <a:gd name="connsiteY1795" fmla="*/ 3741482 h 4083778"/>
              <a:gd name="connsiteX1796" fmla="*/ 1950777 w 5322214"/>
              <a:gd name="connsiteY1796" fmla="*/ 3747738 h 4083778"/>
              <a:gd name="connsiteX1797" fmla="*/ 1840626 w 5322214"/>
              <a:gd name="connsiteY1797" fmla="*/ 3717798 h 4083778"/>
              <a:gd name="connsiteX1798" fmla="*/ 2364795 w 5322214"/>
              <a:gd name="connsiteY1798" fmla="*/ 3656131 h 4083778"/>
              <a:gd name="connsiteX1799" fmla="*/ 2585098 w 5322214"/>
              <a:gd name="connsiteY1799" fmla="*/ 3613232 h 4083778"/>
              <a:gd name="connsiteX1800" fmla="*/ 2530804 w 5322214"/>
              <a:gd name="connsiteY1800" fmla="*/ 3657248 h 4083778"/>
              <a:gd name="connsiteX1801" fmla="*/ 2529911 w 5322214"/>
              <a:gd name="connsiteY1801" fmla="*/ 3657919 h 4083778"/>
              <a:gd name="connsiteX1802" fmla="*/ 2295531 w 5322214"/>
              <a:gd name="connsiteY1802" fmla="*/ 3702828 h 4083778"/>
              <a:gd name="connsiteX1803" fmla="*/ 2364795 w 5322214"/>
              <a:gd name="connsiteY1803" fmla="*/ 3656131 h 4083778"/>
              <a:gd name="connsiteX1804" fmla="*/ 2532145 w 5322214"/>
              <a:gd name="connsiteY1804" fmla="*/ 3663281 h 4083778"/>
              <a:gd name="connsiteX1805" fmla="*/ 2771663 w 5322214"/>
              <a:gd name="connsiteY1805" fmla="*/ 3603625 h 4083778"/>
              <a:gd name="connsiteX1806" fmla="*/ 2700389 w 5322214"/>
              <a:gd name="connsiteY1806" fmla="*/ 3656131 h 4083778"/>
              <a:gd name="connsiteX1807" fmla="*/ 2471595 w 5322214"/>
              <a:gd name="connsiteY1807" fmla="*/ 3712212 h 4083778"/>
              <a:gd name="connsiteX1808" fmla="*/ 2532145 w 5322214"/>
              <a:gd name="connsiteY1808" fmla="*/ 3663281 h 4083778"/>
              <a:gd name="connsiteX1809" fmla="*/ 3506305 w 5322214"/>
              <a:gd name="connsiteY1809" fmla="*/ 3304674 h 4083778"/>
              <a:gd name="connsiteX1810" fmla="*/ 3508762 w 5322214"/>
              <a:gd name="connsiteY1810" fmla="*/ 3304004 h 4083778"/>
              <a:gd name="connsiteX1811" fmla="*/ 3508092 w 5322214"/>
              <a:gd name="connsiteY1811" fmla="*/ 3304451 h 4083778"/>
              <a:gd name="connsiteX1812" fmla="*/ 3506305 w 5322214"/>
              <a:gd name="connsiteY1812" fmla="*/ 3304674 h 4083778"/>
              <a:gd name="connsiteX1813" fmla="*/ 3519487 w 5322214"/>
              <a:gd name="connsiteY1813" fmla="*/ 3303333 h 4083778"/>
              <a:gd name="connsiteX1814" fmla="*/ 3524626 w 5322214"/>
              <a:gd name="connsiteY1814" fmla="*/ 3299759 h 4083778"/>
              <a:gd name="connsiteX1815" fmla="*/ 3542277 w 5322214"/>
              <a:gd name="connsiteY1815" fmla="*/ 3295067 h 4083778"/>
              <a:gd name="connsiteX1816" fmla="*/ 3532669 w 5322214"/>
              <a:gd name="connsiteY1816" fmla="*/ 3302663 h 4083778"/>
              <a:gd name="connsiteX1817" fmla="*/ 3519487 w 5322214"/>
              <a:gd name="connsiteY1817" fmla="*/ 3303333 h 4083778"/>
              <a:gd name="connsiteX1818" fmla="*/ 3522391 w 5322214"/>
              <a:gd name="connsiteY1818" fmla="*/ 3294620 h 4083778"/>
              <a:gd name="connsiteX1819" fmla="*/ 3497814 w 5322214"/>
              <a:gd name="connsiteY1819" fmla="*/ 3301099 h 4083778"/>
              <a:gd name="connsiteX1820" fmla="*/ 3561716 w 5322214"/>
              <a:gd name="connsiteY1820" fmla="*/ 3260658 h 4083778"/>
              <a:gd name="connsiteX1821" fmla="*/ 3575121 w 5322214"/>
              <a:gd name="connsiteY1821" fmla="*/ 3256860 h 4083778"/>
              <a:gd name="connsiteX1822" fmla="*/ 3522391 w 5322214"/>
              <a:gd name="connsiteY1822" fmla="*/ 3294620 h 4083778"/>
              <a:gd name="connsiteX1823" fmla="*/ 3559034 w 5322214"/>
              <a:gd name="connsiteY1823" fmla="*/ 3255519 h 4083778"/>
              <a:gd name="connsiteX1824" fmla="*/ 3539149 w 5322214"/>
              <a:gd name="connsiteY1824" fmla="*/ 3261105 h 4083778"/>
              <a:gd name="connsiteX1825" fmla="*/ 3594560 w 5322214"/>
              <a:gd name="connsiteY1825" fmla="*/ 3227590 h 4083778"/>
              <a:gd name="connsiteX1826" fmla="*/ 3597688 w 5322214"/>
              <a:gd name="connsiteY1826" fmla="*/ 3226696 h 4083778"/>
              <a:gd name="connsiteX1827" fmla="*/ 3601039 w 5322214"/>
              <a:gd name="connsiteY1827" fmla="*/ 3227144 h 4083778"/>
              <a:gd name="connsiteX1828" fmla="*/ 3559034 w 5322214"/>
              <a:gd name="connsiteY1828" fmla="*/ 3255519 h 4083778"/>
              <a:gd name="connsiteX1829" fmla="*/ 3577356 w 5322214"/>
              <a:gd name="connsiteY1829" fmla="*/ 3226920 h 4083778"/>
              <a:gd name="connsiteX1830" fmla="*/ 3581377 w 5322214"/>
              <a:gd name="connsiteY1830" fmla="*/ 3224686 h 4083778"/>
              <a:gd name="connsiteX1831" fmla="*/ 3584282 w 5322214"/>
              <a:gd name="connsiteY1831" fmla="*/ 3224909 h 4083778"/>
              <a:gd name="connsiteX1832" fmla="*/ 3577356 w 5322214"/>
              <a:gd name="connsiteY1832" fmla="*/ 3226920 h 4083778"/>
              <a:gd name="connsiteX1833" fmla="*/ 3580260 w 5322214"/>
              <a:gd name="connsiteY1833" fmla="*/ 3218876 h 4083778"/>
              <a:gd name="connsiteX1834" fmla="*/ 3573334 w 5322214"/>
              <a:gd name="connsiteY1834" fmla="*/ 3218206 h 4083778"/>
              <a:gd name="connsiteX1835" fmla="*/ 3585176 w 5322214"/>
              <a:gd name="connsiteY1835" fmla="*/ 3212173 h 4083778"/>
              <a:gd name="connsiteX1836" fmla="*/ 3600146 w 5322214"/>
              <a:gd name="connsiteY1836" fmla="*/ 3207481 h 4083778"/>
              <a:gd name="connsiteX1837" fmla="*/ 3580260 w 5322214"/>
              <a:gd name="connsiteY1837" fmla="*/ 3218876 h 4083778"/>
              <a:gd name="connsiteX1838" fmla="*/ 3574451 w 5322214"/>
              <a:gd name="connsiteY1838" fmla="*/ 3233623 h 4083778"/>
              <a:gd name="connsiteX1839" fmla="*/ 3518146 w 5322214"/>
              <a:gd name="connsiteY1839" fmla="*/ 3266914 h 4083778"/>
              <a:gd name="connsiteX1840" fmla="*/ 3486419 w 5322214"/>
              <a:gd name="connsiteY1840" fmla="*/ 3275405 h 4083778"/>
              <a:gd name="connsiteX1841" fmla="*/ 3555236 w 5322214"/>
              <a:gd name="connsiteY1841" fmla="*/ 3239209 h 4083778"/>
              <a:gd name="connsiteX1842" fmla="*/ 3574451 w 5322214"/>
              <a:gd name="connsiteY1842" fmla="*/ 3233623 h 4083778"/>
              <a:gd name="connsiteX1843" fmla="*/ 3552778 w 5322214"/>
              <a:gd name="connsiteY1843" fmla="*/ 3234070 h 4083778"/>
              <a:gd name="connsiteX1844" fmla="*/ 3527307 w 5322214"/>
              <a:gd name="connsiteY1844" fmla="*/ 3241219 h 4083778"/>
              <a:gd name="connsiteX1845" fmla="*/ 3564173 w 5322214"/>
              <a:gd name="connsiteY1845" fmla="*/ 3222675 h 4083778"/>
              <a:gd name="connsiteX1846" fmla="*/ 3571770 w 5322214"/>
              <a:gd name="connsiteY1846" fmla="*/ 3223345 h 4083778"/>
              <a:gd name="connsiteX1847" fmla="*/ 3552778 w 5322214"/>
              <a:gd name="connsiteY1847" fmla="*/ 3234070 h 4083778"/>
              <a:gd name="connsiteX1848" fmla="*/ 3530212 w 5322214"/>
              <a:gd name="connsiteY1848" fmla="*/ 3246135 h 4083778"/>
              <a:gd name="connsiteX1849" fmla="*/ 3459831 w 5322214"/>
              <a:gd name="connsiteY1849" fmla="*/ 3282331 h 4083778"/>
              <a:gd name="connsiteX1850" fmla="*/ 3411793 w 5322214"/>
              <a:gd name="connsiteY1850" fmla="*/ 3294620 h 4083778"/>
              <a:gd name="connsiteX1851" fmla="*/ 3498708 w 5322214"/>
              <a:gd name="connsiteY1851" fmla="*/ 3255072 h 4083778"/>
              <a:gd name="connsiteX1852" fmla="*/ 3530212 w 5322214"/>
              <a:gd name="connsiteY1852" fmla="*/ 3246135 h 4083778"/>
              <a:gd name="connsiteX1853" fmla="*/ 3378725 w 5322214"/>
              <a:gd name="connsiteY1853" fmla="*/ 3302887 h 4083778"/>
              <a:gd name="connsiteX1854" fmla="*/ 3309015 w 5322214"/>
              <a:gd name="connsiteY1854" fmla="*/ 3319420 h 4083778"/>
              <a:gd name="connsiteX1855" fmla="*/ 3419837 w 5322214"/>
              <a:gd name="connsiteY1855" fmla="*/ 3276298 h 4083778"/>
              <a:gd name="connsiteX1856" fmla="*/ 3467427 w 5322214"/>
              <a:gd name="connsiteY1856" fmla="*/ 3263786 h 4083778"/>
              <a:gd name="connsiteX1857" fmla="*/ 3378725 w 5322214"/>
              <a:gd name="connsiteY1857" fmla="*/ 3302887 h 4083778"/>
              <a:gd name="connsiteX1858" fmla="*/ 3417826 w 5322214"/>
              <a:gd name="connsiteY1858" fmla="*/ 3270936 h 4083778"/>
              <a:gd name="connsiteX1859" fmla="*/ 3359063 w 5322214"/>
              <a:gd name="connsiteY1859" fmla="*/ 3285906 h 4083778"/>
              <a:gd name="connsiteX1860" fmla="*/ 3450893 w 5322214"/>
              <a:gd name="connsiteY1860" fmla="*/ 3251051 h 4083778"/>
              <a:gd name="connsiteX1861" fmla="*/ 3491335 w 5322214"/>
              <a:gd name="connsiteY1861" fmla="*/ 3239656 h 4083778"/>
              <a:gd name="connsiteX1862" fmla="*/ 3417826 w 5322214"/>
              <a:gd name="connsiteY1862" fmla="*/ 3270936 h 4083778"/>
              <a:gd name="connsiteX1863" fmla="*/ 3342306 w 5322214"/>
              <a:gd name="connsiteY1863" fmla="*/ 3279426 h 4083778"/>
              <a:gd name="connsiteX1864" fmla="*/ 3400175 w 5322214"/>
              <a:gd name="connsiteY1864" fmla="*/ 3264456 h 4083778"/>
              <a:gd name="connsiteX1865" fmla="*/ 3307898 w 5322214"/>
              <a:gd name="connsiteY1865" fmla="*/ 3297971 h 4083778"/>
              <a:gd name="connsiteX1866" fmla="*/ 3225452 w 5322214"/>
              <a:gd name="connsiteY1866" fmla="*/ 3316739 h 4083778"/>
              <a:gd name="connsiteX1867" fmla="*/ 3342306 w 5322214"/>
              <a:gd name="connsiteY1867" fmla="*/ 3279426 h 4083778"/>
              <a:gd name="connsiteX1868" fmla="*/ 3255168 w 5322214"/>
              <a:gd name="connsiteY1868" fmla="*/ 3316069 h 4083778"/>
              <a:gd name="connsiteX1869" fmla="*/ 3107257 w 5322214"/>
              <a:gd name="connsiteY1869" fmla="*/ 3362096 h 4083778"/>
              <a:gd name="connsiteX1870" fmla="*/ 2962250 w 5322214"/>
              <a:gd name="connsiteY1870" fmla="*/ 3388237 h 4083778"/>
              <a:gd name="connsiteX1871" fmla="*/ 3154847 w 5322214"/>
              <a:gd name="connsiteY1871" fmla="*/ 3337742 h 4083778"/>
              <a:gd name="connsiteX1872" fmla="*/ 3255168 w 5322214"/>
              <a:gd name="connsiteY1872" fmla="*/ 3316069 h 4083778"/>
              <a:gd name="connsiteX1873" fmla="*/ 3046930 w 5322214"/>
              <a:gd name="connsiteY1873" fmla="*/ 3379077 h 4083778"/>
              <a:gd name="connsiteX1874" fmla="*/ 2888741 w 5322214"/>
              <a:gd name="connsiteY1874" fmla="*/ 3419518 h 4083778"/>
              <a:gd name="connsiteX1875" fmla="*/ 2928512 w 5322214"/>
              <a:gd name="connsiteY1875" fmla="*/ 3399632 h 4083778"/>
              <a:gd name="connsiteX1876" fmla="*/ 3046930 w 5322214"/>
              <a:gd name="connsiteY1876" fmla="*/ 3379077 h 4083778"/>
              <a:gd name="connsiteX1877" fmla="*/ 2867292 w 5322214"/>
              <a:gd name="connsiteY1877" fmla="*/ 3424433 h 4083778"/>
              <a:gd name="connsiteX1878" fmla="*/ 2805625 w 5322214"/>
              <a:gd name="connsiteY1878" fmla="*/ 3438286 h 4083778"/>
              <a:gd name="connsiteX1879" fmla="*/ 2612580 w 5322214"/>
              <a:gd name="connsiteY1879" fmla="*/ 3462416 h 4083778"/>
              <a:gd name="connsiteX1880" fmla="*/ 2619283 w 5322214"/>
              <a:gd name="connsiteY1880" fmla="*/ 3457724 h 4083778"/>
              <a:gd name="connsiteX1881" fmla="*/ 2880251 w 5322214"/>
              <a:gd name="connsiteY1881" fmla="*/ 3406782 h 4083778"/>
              <a:gd name="connsiteX1882" fmla="*/ 2909520 w 5322214"/>
              <a:gd name="connsiteY1882" fmla="*/ 3402090 h 4083778"/>
              <a:gd name="connsiteX1883" fmla="*/ 2867292 w 5322214"/>
              <a:gd name="connsiteY1883" fmla="*/ 3424433 h 4083778"/>
              <a:gd name="connsiteX1884" fmla="*/ 2731222 w 5322214"/>
              <a:gd name="connsiteY1884" fmla="*/ 3454149 h 4083778"/>
              <a:gd name="connsiteX1885" fmla="*/ 2586662 w 5322214"/>
              <a:gd name="connsiteY1885" fmla="*/ 3481408 h 4083778"/>
              <a:gd name="connsiteX1886" fmla="*/ 2603196 w 5322214"/>
              <a:gd name="connsiteY1886" fmla="*/ 3469566 h 4083778"/>
              <a:gd name="connsiteX1887" fmla="*/ 2731222 w 5322214"/>
              <a:gd name="connsiteY1887" fmla="*/ 3454149 h 4083778"/>
              <a:gd name="connsiteX1888" fmla="*/ 2601185 w 5322214"/>
              <a:gd name="connsiteY1888" fmla="*/ 3463980 h 4083778"/>
              <a:gd name="connsiteX1889" fmla="*/ 2549349 w 5322214"/>
              <a:gd name="connsiteY1889" fmla="*/ 3469343 h 4083778"/>
              <a:gd name="connsiteX1890" fmla="*/ 2580183 w 5322214"/>
              <a:gd name="connsiteY1890" fmla="*/ 3464651 h 4083778"/>
              <a:gd name="connsiteX1891" fmla="*/ 2606771 w 5322214"/>
              <a:gd name="connsiteY1891" fmla="*/ 3460182 h 4083778"/>
              <a:gd name="connsiteX1892" fmla="*/ 2601185 w 5322214"/>
              <a:gd name="connsiteY1892" fmla="*/ 3463980 h 4083778"/>
              <a:gd name="connsiteX1893" fmla="*/ 2592025 w 5322214"/>
              <a:gd name="connsiteY1893" fmla="*/ 3470683 h 4083778"/>
              <a:gd name="connsiteX1894" fmla="*/ 2574373 w 5322214"/>
              <a:gd name="connsiteY1894" fmla="*/ 3483642 h 4083778"/>
              <a:gd name="connsiteX1895" fmla="*/ 2525889 w 5322214"/>
              <a:gd name="connsiteY1895" fmla="*/ 3491686 h 4083778"/>
              <a:gd name="connsiteX1896" fmla="*/ 2356305 w 5322214"/>
              <a:gd name="connsiteY1896" fmla="*/ 3516487 h 4083778"/>
              <a:gd name="connsiteX1897" fmla="*/ 2385574 w 5322214"/>
              <a:gd name="connsiteY1897" fmla="*/ 3492803 h 4083778"/>
              <a:gd name="connsiteX1898" fmla="*/ 2441879 w 5322214"/>
              <a:gd name="connsiteY1898" fmla="*/ 3485430 h 4083778"/>
              <a:gd name="connsiteX1899" fmla="*/ 2592025 w 5322214"/>
              <a:gd name="connsiteY1899" fmla="*/ 3470683 h 4083778"/>
              <a:gd name="connsiteX1900" fmla="*/ 2346474 w 5322214"/>
              <a:gd name="connsiteY1900" fmla="*/ 3516934 h 4083778"/>
              <a:gd name="connsiteX1901" fmla="*/ 2345580 w 5322214"/>
              <a:gd name="connsiteY1901" fmla="*/ 3517604 h 4083778"/>
              <a:gd name="connsiteX1902" fmla="*/ 2129969 w 5322214"/>
              <a:gd name="connsiteY1902" fmla="*/ 3541064 h 4083778"/>
              <a:gd name="connsiteX1903" fmla="*/ 2164154 w 5322214"/>
              <a:gd name="connsiteY1903" fmla="*/ 3516263 h 4083778"/>
              <a:gd name="connsiteX1904" fmla="*/ 2374849 w 5322214"/>
              <a:gd name="connsiteY1904" fmla="*/ 3493920 h 4083778"/>
              <a:gd name="connsiteX1905" fmla="*/ 2346474 w 5322214"/>
              <a:gd name="connsiteY1905" fmla="*/ 3516934 h 4083778"/>
              <a:gd name="connsiteX1906" fmla="*/ 1630377 w 5322214"/>
              <a:gd name="connsiteY1906" fmla="*/ 3564525 h 4083778"/>
              <a:gd name="connsiteX1907" fmla="*/ 1584574 w 5322214"/>
              <a:gd name="connsiteY1907" fmla="*/ 3564525 h 4083778"/>
              <a:gd name="connsiteX1908" fmla="*/ 1482242 w 5322214"/>
              <a:gd name="connsiteY1908" fmla="*/ 3563184 h 4083778"/>
              <a:gd name="connsiteX1909" fmla="*/ 1419905 w 5322214"/>
              <a:gd name="connsiteY1909" fmla="*/ 3561396 h 4083778"/>
              <a:gd name="connsiteX1910" fmla="*/ 1118049 w 5322214"/>
              <a:gd name="connsiteY1910" fmla="*/ 3542852 h 4083778"/>
              <a:gd name="connsiteX1911" fmla="*/ 1164746 w 5322214"/>
              <a:gd name="connsiteY1911" fmla="*/ 3518721 h 4083778"/>
              <a:gd name="connsiteX1912" fmla="*/ 1547261 w 5322214"/>
              <a:gd name="connsiteY1912" fmla="*/ 3538160 h 4083778"/>
              <a:gd name="connsiteX1913" fmla="*/ 1630377 w 5322214"/>
              <a:gd name="connsiteY1913" fmla="*/ 3564525 h 4083778"/>
              <a:gd name="connsiteX1914" fmla="*/ 1178152 w 5322214"/>
              <a:gd name="connsiteY1914" fmla="*/ 3514476 h 4083778"/>
              <a:gd name="connsiteX1915" fmla="*/ 1274228 w 5322214"/>
              <a:gd name="connsiteY1915" fmla="*/ 3498389 h 4083778"/>
              <a:gd name="connsiteX1916" fmla="*/ 1401137 w 5322214"/>
              <a:gd name="connsiteY1916" fmla="*/ 3505985 h 4083778"/>
              <a:gd name="connsiteX1917" fmla="*/ 1526035 w 5322214"/>
              <a:gd name="connsiteY1917" fmla="*/ 3532350 h 4083778"/>
              <a:gd name="connsiteX1918" fmla="*/ 1178152 w 5322214"/>
              <a:gd name="connsiteY1918" fmla="*/ 3514476 h 4083778"/>
              <a:gd name="connsiteX1919" fmla="*/ 1164523 w 5322214"/>
              <a:gd name="connsiteY1919" fmla="*/ 3513359 h 4083778"/>
              <a:gd name="connsiteX1920" fmla="*/ 950029 w 5322214"/>
              <a:gd name="connsiteY1920" fmla="*/ 3490122 h 4083778"/>
              <a:gd name="connsiteX1921" fmla="*/ 978628 w 5322214"/>
              <a:gd name="connsiteY1921" fmla="*/ 3469119 h 4083778"/>
              <a:gd name="connsiteX1922" fmla="*/ 1239149 w 5322214"/>
              <a:gd name="connsiteY1922" fmla="*/ 3495931 h 4083778"/>
              <a:gd name="connsiteX1923" fmla="*/ 1164523 w 5322214"/>
              <a:gd name="connsiteY1923" fmla="*/ 3513359 h 4083778"/>
              <a:gd name="connsiteX1924" fmla="*/ 977288 w 5322214"/>
              <a:gd name="connsiteY1924" fmla="*/ 3463087 h 4083778"/>
              <a:gd name="connsiteX1925" fmla="*/ 779998 w 5322214"/>
              <a:gd name="connsiteY1925" fmla="*/ 3433147 h 4083778"/>
              <a:gd name="connsiteX1926" fmla="*/ 792287 w 5322214"/>
              <a:gd name="connsiteY1926" fmla="*/ 3421529 h 4083778"/>
              <a:gd name="connsiteX1927" fmla="*/ 994939 w 5322214"/>
              <a:gd name="connsiteY1927" fmla="*/ 3453703 h 4083778"/>
              <a:gd name="connsiteX1928" fmla="*/ 977288 w 5322214"/>
              <a:gd name="connsiteY1928" fmla="*/ 3463087 h 4083778"/>
              <a:gd name="connsiteX1929" fmla="*/ 969914 w 5322214"/>
              <a:gd name="connsiteY1929" fmla="*/ 3467779 h 4083778"/>
              <a:gd name="connsiteX1930" fmla="*/ 942656 w 5322214"/>
              <a:gd name="connsiteY1930" fmla="*/ 3489005 h 4083778"/>
              <a:gd name="connsiteX1931" fmla="*/ 758549 w 5322214"/>
              <a:gd name="connsiteY1931" fmla="*/ 3460852 h 4083778"/>
              <a:gd name="connsiteX1932" fmla="*/ 768603 w 5322214"/>
              <a:gd name="connsiteY1932" fmla="*/ 3446329 h 4083778"/>
              <a:gd name="connsiteX1933" fmla="*/ 775529 w 5322214"/>
              <a:gd name="connsiteY1933" fmla="*/ 3438063 h 4083778"/>
              <a:gd name="connsiteX1934" fmla="*/ 969914 w 5322214"/>
              <a:gd name="connsiteY1934" fmla="*/ 3467779 h 4083778"/>
              <a:gd name="connsiteX1935" fmla="*/ 937517 w 5322214"/>
              <a:gd name="connsiteY1935" fmla="*/ 3493920 h 4083778"/>
              <a:gd name="connsiteX1936" fmla="*/ 924111 w 5322214"/>
              <a:gd name="connsiteY1936" fmla="*/ 3508890 h 4083778"/>
              <a:gd name="connsiteX1937" fmla="*/ 915844 w 5322214"/>
              <a:gd name="connsiteY1937" fmla="*/ 3520285 h 4083778"/>
              <a:gd name="connsiteX1938" fmla="*/ 741791 w 5322214"/>
              <a:gd name="connsiteY1938" fmla="*/ 3493473 h 4083778"/>
              <a:gd name="connsiteX1939" fmla="*/ 755421 w 5322214"/>
              <a:gd name="connsiteY1939" fmla="*/ 3465768 h 4083778"/>
              <a:gd name="connsiteX1940" fmla="*/ 937517 w 5322214"/>
              <a:gd name="connsiteY1940" fmla="*/ 3493920 h 4083778"/>
              <a:gd name="connsiteX1941" fmla="*/ 912716 w 5322214"/>
              <a:gd name="connsiteY1941" fmla="*/ 3525647 h 4083778"/>
              <a:gd name="connsiteX1942" fmla="*/ 897299 w 5322214"/>
              <a:gd name="connsiteY1942" fmla="*/ 3556704 h 4083778"/>
              <a:gd name="connsiteX1943" fmla="*/ 730843 w 5322214"/>
              <a:gd name="connsiteY1943" fmla="*/ 3531680 h 4083778"/>
              <a:gd name="connsiteX1944" fmla="*/ 739780 w 5322214"/>
              <a:gd name="connsiteY1944" fmla="*/ 3499059 h 4083778"/>
              <a:gd name="connsiteX1945" fmla="*/ 912716 w 5322214"/>
              <a:gd name="connsiteY1945" fmla="*/ 3525647 h 4083778"/>
              <a:gd name="connsiteX1946" fmla="*/ 895288 w 5322214"/>
              <a:gd name="connsiteY1946" fmla="*/ 3562067 h 4083778"/>
              <a:gd name="connsiteX1947" fmla="*/ 885904 w 5322214"/>
              <a:gd name="connsiteY1947" fmla="*/ 3597592 h 4083778"/>
              <a:gd name="connsiteX1948" fmla="*/ 725928 w 5322214"/>
              <a:gd name="connsiteY1948" fmla="*/ 3573909 h 4083778"/>
              <a:gd name="connsiteX1949" fmla="*/ 729726 w 5322214"/>
              <a:gd name="connsiteY1949" fmla="*/ 3537042 h 4083778"/>
              <a:gd name="connsiteX1950" fmla="*/ 895288 w 5322214"/>
              <a:gd name="connsiteY1950" fmla="*/ 3562067 h 4083778"/>
              <a:gd name="connsiteX1951" fmla="*/ 885011 w 5322214"/>
              <a:gd name="connsiteY1951" fmla="*/ 3603178 h 4083778"/>
              <a:gd name="connsiteX1952" fmla="*/ 881883 w 5322214"/>
              <a:gd name="connsiteY1952" fmla="*/ 3642502 h 4083778"/>
              <a:gd name="connsiteX1953" fmla="*/ 727492 w 5322214"/>
              <a:gd name="connsiteY1953" fmla="*/ 3620382 h 4083778"/>
              <a:gd name="connsiteX1954" fmla="*/ 725928 w 5322214"/>
              <a:gd name="connsiteY1954" fmla="*/ 3579718 h 4083778"/>
              <a:gd name="connsiteX1955" fmla="*/ 885011 w 5322214"/>
              <a:gd name="connsiteY1955" fmla="*/ 3603178 h 4083778"/>
              <a:gd name="connsiteX1956" fmla="*/ 881883 w 5322214"/>
              <a:gd name="connsiteY1956" fmla="*/ 3648088 h 4083778"/>
              <a:gd name="connsiteX1957" fmla="*/ 884340 w 5322214"/>
              <a:gd name="connsiteY1957" fmla="*/ 3690316 h 4083778"/>
              <a:gd name="connsiteX1958" fmla="*/ 734642 w 5322214"/>
              <a:gd name="connsiteY1958" fmla="*/ 3669537 h 4083778"/>
              <a:gd name="connsiteX1959" fmla="*/ 727939 w 5322214"/>
              <a:gd name="connsiteY1959" fmla="*/ 3625968 h 4083778"/>
              <a:gd name="connsiteX1960" fmla="*/ 881883 w 5322214"/>
              <a:gd name="connsiteY1960" fmla="*/ 3648088 h 4083778"/>
              <a:gd name="connsiteX1961" fmla="*/ 885011 w 5322214"/>
              <a:gd name="connsiteY1961" fmla="*/ 3696125 h 4083778"/>
              <a:gd name="connsiteX1962" fmla="*/ 892607 w 5322214"/>
              <a:gd name="connsiteY1962" fmla="*/ 3741035 h 4083778"/>
              <a:gd name="connsiteX1963" fmla="*/ 747154 w 5322214"/>
              <a:gd name="connsiteY1963" fmla="*/ 3721820 h 4083778"/>
              <a:gd name="connsiteX1964" fmla="*/ 735759 w 5322214"/>
              <a:gd name="connsiteY1964" fmla="*/ 3675570 h 4083778"/>
              <a:gd name="connsiteX1965" fmla="*/ 885011 w 5322214"/>
              <a:gd name="connsiteY1965" fmla="*/ 3696125 h 4083778"/>
              <a:gd name="connsiteX1966" fmla="*/ 893948 w 5322214"/>
              <a:gd name="connsiteY1966" fmla="*/ 3746621 h 4083778"/>
              <a:gd name="connsiteX1967" fmla="*/ 906460 w 5322214"/>
              <a:gd name="connsiteY1967" fmla="*/ 3793318 h 4083778"/>
              <a:gd name="connsiteX1968" fmla="*/ 764581 w 5322214"/>
              <a:gd name="connsiteY1968" fmla="*/ 3775444 h 4083778"/>
              <a:gd name="connsiteX1969" fmla="*/ 748718 w 5322214"/>
              <a:gd name="connsiteY1969" fmla="*/ 3727629 h 4083778"/>
              <a:gd name="connsiteX1970" fmla="*/ 893948 w 5322214"/>
              <a:gd name="connsiteY1970" fmla="*/ 3746621 h 4083778"/>
              <a:gd name="connsiteX1971" fmla="*/ 779775 w 5322214"/>
              <a:gd name="connsiteY1971" fmla="*/ 3829514 h 4083778"/>
              <a:gd name="connsiteX1972" fmla="*/ 631640 w 5322214"/>
              <a:gd name="connsiteY1972" fmla="*/ 3805830 h 4083778"/>
              <a:gd name="connsiteX1973" fmla="*/ 609744 w 5322214"/>
              <a:gd name="connsiteY1973" fmla="*/ 3755335 h 4083778"/>
              <a:gd name="connsiteX1974" fmla="*/ 760113 w 5322214"/>
              <a:gd name="connsiteY1974" fmla="*/ 3780136 h 4083778"/>
              <a:gd name="connsiteX1975" fmla="*/ 779775 w 5322214"/>
              <a:gd name="connsiteY1975" fmla="*/ 3829514 h 4083778"/>
              <a:gd name="connsiteX1976" fmla="*/ 767039 w 5322214"/>
              <a:gd name="connsiteY1976" fmla="*/ 3781253 h 4083778"/>
              <a:gd name="connsiteX1977" fmla="*/ 908471 w 5322214"/>
              <a:gd name="connsiteY1977" fmla="*/ 3798904 h 4083778"/>
              <a:gd name="connsiteX1978" fmla="*/ 925228 w 5322214"/>
              <a:gd name="connsiteY1978" fmla="*/ 3846942 h 4083778"/>
              <a:gd name="connsiteX1979" fmla="*/ 786924 w 5322214"/>
              <a:gd name="connsiteY1979" fmla="*/ 3830408 h 4083778"/>
              <a:gd name="connsiteX1980" fmla="*/ 767039 w 5322214"/>
              <a:gd name="connsiteY1980" fmla="*/ 3781253 h 4083778"/>
              <a:gd name="connsiteX1981" fmla="*/ 914280 w 5322214"/>
              <a:gd name="connsiteY1981" fmla="*/ 3799797 h 4083778"/>
              <a:gd name="connsiteX1982" fmla="*/ 1048562 w 5322214"/>
              <a:gd name="connsiteY1982" fmla="*/ 3812086 h 4083778"/>
              <a:gd name="connsiteX1983" fmla="*/ 1061745 w 5322214"/>
              <a:gd name="connsiteY1983" fmla="*/ 3859007 h 4083778"/>
              <a:gd name="connsiteX1984" fmla="*/ 931261 w 5322214"/>
              <a:gd name="connsiteY1984" fmla="*/ 3847835 h 4083778"/>
              <a:gd name="connsiteX1985" fmla="*/ 914280 w 5322214"/>
              <a:gd name="connsiteY1985" fmla="*/ 3799797 h 4083778"/>
              <a:gd name="connsiteX1986" fmla="*/ 1054148 w 5322214"/>
              <a:gd name="connsiteY1986" fmla="*/ 3812533 h 4083778"/>
              <a:gd name="connsiteX1987" fmla="*/ 1183738 w 5322214"/>
              <a:gd name="connsiteY1987" fmla="*/ 3820353 h 4083778"/>
              <a:gd name="connsiteX1988" fmla="*/ 1192228 w 5322214"/>
              <a:gd name="connsiteY1988" fmla="*/ 3866380 h 4083778"/>
              <a:gd name="connsiteX1989" fmla="*/ 1067554 w 5322214"/>
              <a:gd name="connsiteY1989" fmla="*/ 3859230 h 4083778"/>
              <a:gd name="connsiteX1990" fmla="*/ 1054148 w 5322214"/>
              <a:gd name="connsiteY1990" fmla="*/ 3812533 h 4083778"/>
              <a:gd name="connsiteX1991" fmla="*/ 1189324 w 5322214"/>
              <a:gd name="connsiteY1991" fmla="*/ 3820577 h 4083778"/>
              <a:gd name="connsiteX1992" fmla="*/ 1317797 w 5322214"/>
              <a:gd name="connsiteY1992" fmla="*/ 3825045 h 4083778"/>
              <a:gd name="connsiteX1993" fmla="*/ 1319808 w 5322214"/>
              <a:gd name="connsiteY1993" fmla="*/ 3870178 h 4083778"/>
              <a:gd name="connsiteX1994" fmla="*/ 1197814 w 5322214"/>
              <a:gd name="connsiteY1994" fmla="*/ 3866603 h 4083778"/>
              <a:gd name="connsiteX1995" fmla="*/ 1189324 w 5322214"/>
              <a:gd name="connsiteY1995" fmla="*/ 3820577 h 4083778"/>
              <a:gd name="connsiteX1996" fmla="*/ 1317797 w 5322214"/>
              <a:gd name="connsiteY1996" fmla="*/ 3819459 h 4083778"/>
              <a:gd name="connsiteX1997" fmla="*/ 1188430 w 5322214"/>
              <a:gd name="connsiteY1997" fmla="*/ 3815214 h 4083778"/>
              <a:gd name="connsiteX1998" fmla="*/ 1185525 w 5322214"/>
              <a:gd name="connsiteY1998" fmla="*/ 3770751 h 4083778"/>
              <a:gd name="connsiteX1999" fmla="*/ 1323606 w 5322214"/>
              <a:gd name="connsiteY1999" fmla="*/ 3775890 h 4083778"/>
              <a:gd name="connsiteX2000" fmla="*/ 1317797 w 5322214"/>
              <a:gd name="connsiteY2000" fmla="*/ 3819459 h 4083778"/>
              <a:gd name="connsiteX2001" fmla="*/ 1329415 w 5322214"/>
              <a:gd name="connsiteY2001" fmla="*/ 3775890 h 4083778"/>
              <a:gd name="connsiteX2002" fmla="*/ 1446940 w 5322214"/>
              <a:gd name="connsiteY2002" fmla="*/ 3777231 h 4083778"/>
              <a:gd name="connsiteX2003" fmla="*/ 1481572 w 5322214"/>
              <a:gd name="connsiteY2003" fmla="*/ 3777007 h 4083778"/>
              <a:gd name="connsiteX2004" fmla="*/ 1458782 w 5322214"/>
              <a:gd name="connsiteY2004" fmla="*/ 3820353 h 4083778"/>
              <a:gd name="connsiteX2005" fmla="*/ 1323159 w 5322214"/>
              <a:gd name="connsiteY2005" fmla="*/ 3819459 h 4083778"/>
              <a:gd name="connsiteX2006" fmla="*/ 1329415 w 5322214"/>
              <a:gd name="connsiteY2006" fmla="*/ 3775890 h 4083778"/>
              <a:gd name="connsiteX2007" fmla="*/ 2013561 w 5322214"/>
              <a:gd name="connsiteY2007" fmla="*/ 3769187 h 4083778"/>
              <a:gd name="connsiteX2008" fmla="*/ 1964183 w 5322214"/>
              <a:gd name="connsiteY2008" fmla="*/ 3751983 h 4083778"/>
              <a:gd name="connsiteX2009" fmla="*/ 2030989 w 5322214"/>
              <a:gd name="connsiteY2009" fmla="*/ 3745057 h 4083778"/>
              <a:gd name="connsiteX2010" fmla="*/ 2116116 w 5322214"/>
              <a:gd name="connsiteY2010" fmla="*/ 3753547 h 4083778"/>
              <a:gd name="connsiteX2011" fmla="*/ 2281232 w 5322214"/>
              <a:gd name="connsiteY2011" fmla="*/ 3710872 h 4083778"/>
              <a:gd name="connsiteX2012" fmla="*/ 2520527 w 5322214"/>
              <a:gd name="connsiteY2012" fmla="*/ 3665739 h 4083778"/>
              <a:gd name="connsiteX2013" fmla="*/ 2459306 w 5322214"/>
              <a:gd name="connsiteY2013" fmla="*/ 3714670 h 4083778"/>
              <a:gd name="connsiteX2014" fmla="*/ 2236769 w 5322214"/>
              <a:gd name="connsiteY2014" fmla="*/ 3756228 h 4083778"/>
              <a:gd name="connsiteX2015" fmla="*/ 2052215 w 5322214"/>
              <a:gd name="connsiteY2015" fmla="*/ 3782370 h 4083778"/>
              <a:gd name="connsiteX2016" fmla="*/ 2013561 w 5322214"/>
              <a:gd name="connsiteY2016" fmla="*/ 3769187 h 4083778"/>
              <a:gd name="connsiteX2017" fmla="*/ 2461541 w 5322214"/>
              <a:gd name="connsiteY2017" fmla="*/ 3719809 h 4083778"/>
              <a:gd name="connsiteX2018" fmla="*/ 2689217 w 5322214"/>
              <a:gd name="connsiteY2018" fmla="*/ 3664845 h 4083778"/>
              <a:gd name="connsiteX2019" fmla="*/ 2622188 w 5322214"/>
              <a:gd name="connsiteY2019" fmla="*/ 3718915 h 4083778"/>
              <a:gd name="connsiteX2020" fmla="*/ 2377307 w 5322214"/>
              <a:gd name="connsiteY2020" fmla="*/ 3776114 h 4083778"/>
              <a:gd name="connsiteX2021" fmla="*/ 2461541 w 5322214"/>
              <a:gd name="connsiteY2021" fmla="*/ 3719809 h 4083778"/>
              <a:gd name="connsiteX2022" fmla="*/ 2624645 w 5322214"/>
              <a:gd name="connsiteY2022" fmla="*/ 3724054 h 4083778"/>
              <a:gd name="connsiteX2023" fmla="*/ 2895444 w 5322214"/>
              <a:gd name="connsiteY2023" fmla="*/ 3640491 h 4083778"/>
              <a:gd name="connsiteX2024" fmla="*/ 2794900 w 5322214"/>
              <a:gd name="connsiteY2024" fmla="*/ 3710201 h 4083778"/>
              <a:gd name="connsiteX2025" fmla="*/ 2553818 w 5322214"/>
              <a:gd name="connsiteY2025" fmla="*/ 3781253 h 4083778"/>
              <a:gd name="connsiteX2026" fmla="*/ 2615261 w 5322214"/>
              <a:gd name="connsiteY2026" fmla="*/ 3731651 h 4083778"/>
              <a:gd name="connsiteX2027" fmla="*/ 2624645 w 5322214"/>
              <a:gd name="connsiteY2027" fmla="*/ 3724054 h 4083778"/>
              <a:gd name="connsiteX2028" fmla="*/ 2920021 w 5322214"/>
              <a:gd name="connsiteY2028" fmla="*/ 3631777 h 4083778"/>
              <a:gd name="connsiteX2029" fmla="*/ 3310579 w 5322214"/>
              <a:gd name="connsiteY2029" fmla="*/ 3455490 h 4083778"/>
              <a:gd name="connsiteX2030" fmla="*/ 3311696 w 5322214"/>
              <a:gd name="connsiteY2030" fmla="*/ 3454820 h 4083778"/>
              <a:gd name="connsiteX2031" fmla="*/ 3380513 w 5322214"/>
              <a:gd name="connsiteY2031" fmla="*/ 3433594 h 4083778"/>
              <a:gd name="connsiteX2032" fmla="*/ 3253604 w 5322214"/>
              <a:gd name="connsiteY2032" fmla="*/ 3511348 h 4083778"/>
              <a:gd name="connsiteX2033" fmla="*/ 2812104 w 5322214"/>
              <a:gd name="connsiteY2033" fmla="*/ 3704616 h 4083778"/>
              <a:gd name="connsiteX2034" fmla="*/ 2920021 w 5322214"/>
              <a:gd name="connsiteY2034" fmla="*/ 3631777 h 4083778"/>
              <a:gd name="connsiteX2035" fmla="*/ 3334933 w 5322214"/>
              <a:gd name="connsiteY2035" fmla="*/ 3441414 h 4083778"/>
              <a:gd name="connsiteX2036" fmla="*/ 3534904 w 5322214"/>
              <a:gd name="connsiteY2036" fmla="*/ 3308025 h 4083778"/>
              <a:gd name="connsiteX2037" fmla="*/ 3544735 w 5322214"/>
              <a:gd name="connsiteY2037" fmla="*/ 3307579 h 4083778"/>
              <a:gd name="connsiteX2038" fmla="*/ 3395706 w 5322214"/>
              <a:gd name="connsiteY2038" fmla="*/ 3423316 h 4083778"/>
              <a:gd name="connsiteX2039" fmla="*/ 3334933 w 5322214"/>
              <a:gd name="connsiteY2039" fmla="*/ 3441414 h 4083778"/>
              <a:gd name="connsiteX2040" fmla="*/ 3553225 w 5322214"/>
              <a:gd name="connsiteY2040" fmla="*/ 3307355 h 4083778"/>
              <a:gd name="connsiteX2041" fmla="*/ 3559258 w 5322214"/>
              <a:gd name="connsiteY2041" fmla="*/ 3307355 h 4083778"/>
              <a:gd name="connsiteX2042" fmla="*/ 3449106 w 5322214"/>
              <a:gd name="connsiteY2042" fmla="*/ 3408569 h 4083778"/>
              <a:gd name="connsiteX2043" fmla="*/ 3412240 w 5322214"/>
              <a:gd name="connsiteY2043" fmla="*/ 3418624 h 4083778"/>
              <a:gd name="connsiteX2044" fmla="*/ 3553225 w 5322214"/>
              <a:gd name="connsiteY2044" fmla="*/ 3307355 h 4083778"/>
              <a:gd name="connsiteX2045" fmla="*/ 3551214 w 5322214"/>
              <a:gd name="connsiteY2045" fmla="*/ 3301770 h 4083778"/>
              <a:gd name="connsiteX2046" fmla="*/ 3542500 w 5322214"/>
              <a:gd name="connsiteY2046" fmla="*/ 3301993 h 4083778"/>
              <a:gd name="connsiteX2047" fmla="*/ 3556130 w 5322214"/>
              <a:gd name="connsiteY2047" fmla="*/ 3291268 h 4083778"/>
              <a:gd name="connsiteX2048" fmla="*/ 3565514 w 5322214"/>
              <a:gd name="connsiteY2048" fmla="*/ 3288810 h 4083778"/>
              <a:gd name="connsiteX2049" fmla="*/ 3551214 w 5322214"/>
              <a:gd name="connsiteY2049" fmla="*/ 3301770 h 4083778"/>
              <a:gd name="connsiteX2050" fmla="*/ 3553448 w 5322214"/>
              <a:gd name="connsiteY2050" fmla="*/ 3286129 h 4083778"/>
              <a:gd name="connsiteX2051" fmla="*/ 3538255 w 5322214"/>
              <a:gd name="connsiteY2051" fmla="*/ 3290151 h 4083778"/>
              <a:gd name="connsiteX2052" fmla="*/ 3589644 w 5322214"/>
              <a:gd name="connsiteY2052" fmla="*/ 3252615 h 4083778"/>
              <a:gd name="connsiteX2053" fmla="*/ 3595230 w 5322214"/>
              <a:gd name="connsiteY2053" fmla="*/ 3251051 h 4083778"/>
              <a:gd name="connsiteX2054" fmla="*/ 3553448 w 5322214"/>
              <a:gd name="connsiteY2054" fmla="*/ 3286129 h 4083778"/>
              <a:gd name="connsiteX2055" fmla="*/ 3587186 w 5322214"/>
              <a:gd name="connsiteY2055" fmla="*/ 3247699 h 4083778"/>
              <a:gd name="connsiteX2056" fmla="*/ 3576685 w 5322214"/>
              <a:gd name="connsiteY2056" fmla="*/ 3250604 h 4083778"/>
              <a:gd name="connsiteX2057" fmla="*/ 3608859 w 5322214"/>
              <a:gd name="connsiteY2057" fmla="*/ 3228484 h 4083778"/>
              <a:gd name="connsiteX2058" fmla="*/ 3611317 w 5322214"/>
              <a:gd name="connsiteY2058" fmla="*/ 3228931 h 4083778"/>
              <a:gd name="connsiteX2059" fmla="*/ 3587186 w 5322214"/>
              <a:gd name="connsiteY2059" fmla="*/ 3247699 h 4083778"/>
              <a:gd name="connsiteX2060" fmla="*/ 3613998 w 5322214"/>
              <a:gd name="connsiteY2060" fmla="*/ 3233846 h 4083778"/>
              <a:gd name="connsiteX2061" fmla="*/ 3613775 w 5322214"/>
              <a:gd name="connsiteY2061" fmla="*/ 3234740 h 4083778"/>
              <a:gd name="connsiteX2062" fmla="*/ 3605285 w 5322214"/>
              <a:gd name="connsiteY2062" fmla="*/ 3242337 h 4083778"/>
              <a:gd name="connsiteX2063" fmla="*/ 3601933 w 5322214"/>
              <a:gd name="connsiteY2063" fmla="*/ 3243230 h 4083778"/>
              <a:gd name="connsiteX2064" fmla="*/ 3613998 w 5322214"/>
              <a:gd name="connsiteY2064" fmla="*/ 3233846 h 4083778"/>
              <a:gd name="connsiteX2065" fmla="*/ 3595230 w 5322214"/>
              <a:gd name="connsiteY2065" fmla="*/ 3220664 h 4083778"/>
              <a:gd name="connsiteX2066" fmla="*/ 3589421 w 5322214"/>
              <a:gd name="connsiteY2066" fmla="*/ 3219770 h 4083778"/>
              <a:gd name="connsiteX2067" fmla="*/ 3617126 w 5322214"/>
              <a:gd name="connsiteY2067" fmla="*/ 3203683 h 4083778"/>
              <a:gd name="connsiteX2068" fmla="*/ 3617126 w 5322214"/>
              <a:gd name="connsiteY2068" fmla="*/ 3206364 h 4083778"/>
              <a:gd name="connsiteX2069" fmla="*/ 3595230 w 5322214"/>
              <a:gd name="connsiteY2069" fmla="*/ 3220664 h 4083778"/>
              <a:gd name="connsiteX2070" fmla="*/ 3611317 w 5322214"/>
              <a:gd name="connsiteY2070" fmla="*/ 3198097 h 4083778"/>
              <a:gd name="connsiteX2071" fmla="*/ 3617350 w 5322214"/>
              <a:gd name="connsiteY2071" fmla="*/ 3194969 h 4083778"/>
              <a:gd name="connsiteX2072" fmla="*/ 3617350 w 5322214"/>
              <a:gd name="connsiteY2072" fmla="*/ 3196310 h 4083778"/>
              <a:gd name="connsiteX2073" fmla="*/ 3611317 w 5322214"/>
              <a:gd name="connsiteY2073" fmla="*/ 3198097 h 4083778"/>
              <a:gd name="connsiteX2074" fmla="*/ 3582941 w 5322214"/>
              <a:gd name="connsiteY2074" fmla="*/ 3206811 h 4083778"/>
              <a:gd name="connsiteX2075" fmla="*/ 3563950 w 5322214"/>
              <a:gd name="connsiteY2075" fmla="*/ 3212620 h 4083778"/>
              <a:gd name="connsiteX2076" fmla="*/ 3608859 w 5322214"/>
              <a:gd name="connsiteY2076" fmla="*/ 3190724 h 4083778"/>
              <a:gd name="connsiteX2077" fmla="*/ 3617126 w 5322214"/>
              <a:gd name="connsiteY2077" fmla="*/ 3188043 h 4083778"/>
              <a:gd name="connsiteX2078" fmla="*/ 3617126 w 5322214"/>
              <a:gd name="connsiteY2078" fmla="*/ 3188490 h 4083778"/>
              <a:gd name="connsiteX2079" fmla="*/ 3582941 w 5322214"/>
              <a:gd name="connsiteY2079" fmla="*/ 3206811 h 4083778"/>
              <a:gd name="connsiteX2080" fmla="*/ 3552555 w 5322214"/>
              <a:gd name="connsiteY2080" fmla="*/ 3208822 h 4083778"/>
              <a:gd name="connsiteX2081" fmla="*/ 3571770 w 5322214"/>
              <a:gd name="connsiteY2081" fmla="*/ 3202789 h 4083778"/>
              <a:gd name="connsiteX2082" fmla="*/ 3543617 w 5322214"/>
              <a:gd name="connsiteY2082" fmla="*/ 3215972 h 4083778"/>
              <a:gd name="connsiteX2083" fmla="*/ 3536468 w 5322214"/>
              <a:gd name="connsiteY2083" fmla="*/ 3215749 h 4083778"/>
              <a:gd name="connsiteX2084" fmla="*/ 3552555 w 5322214"/>
              <a:gd name="connsiteY2084" fmla="*/ 3208822 h 4083778"/>
              <a:gd name="connsiteX2085" fmla="*/ 3538255 w 5322214"/>
              <a:gd name="connsiteY2085" fmla="*/ 3207258 h 4083778"/>
              <a:gd name="connsiteX2086" fmla="*/ 3570653 w 5322214"/>
              <a:gd name="connsiteY2086" fmla="*/ 3194076 h 4083778"/>
              <a:gd name="connsiteX2087" fmla="*/ 3575792 w 5322214"/>
              <a:gd name="connsiteY2087" fmla="*/ 3192288 h 4083778"/>
              <a:gd name="connsiteX2088" fmla="*/ 3550544 w 5322214"/>
              <a:gd name="connsiteY2088" fmla="*/ 3203460 h 4083778"/>
              <a:gd name="connsiteX2089" fmla="*/ 3538255 w 5322214"/>
              <a:gd name="connsiteY2089" fmla="*/ 3207258 h 4083778"/>
              <a:gd name="connsiteX2090" fmla="*/ 3551885 w 5322214"/>
              <a:gd name="connsiteY2090" fmla="*/ 3222004 h 4083778"/>
              <a:gd name="connsiteX2091" fmla="*/ 3553225 w 5322214"/>
              <a:gd name="connsiteY2091" fmla="*/ 3222004 h 4083778"/>
              <a:gd name="connsiteX2092" fmla="*/ 3496697 w 5322214"/>
              <a:gd name="connsiteY2092" fmla="*/ 3249710 h 4083778"/>
              <a:gd name="connsiteX2093" fmla="*/ 3456703 w 5322214"/>
              <a:gd name="connsiteY2093" fmla="*/ 3260658 h 4083778"/>
              <a:gd name="connsiteX2094" fmla="*/ 3529318 w 5322214"/>
              <a:gd name="connsiteY2094" fmla="*/ 3228707 h 4083778"/>
              <a:gd name="connsiteX2095" fmla="*/ 3551885 w 5322214"/>
              <a:gd name="connsiteY2095" fmla="*/ 3222004 h 4083778"/>
              <a:gd name="connsiteX2096" fmla="*/ 3527530 w 5322214"/>
              <a:gd name="connsiteY2096" fmla="*/ 3223345 h 4083778"/>
              <a:gd name="connsiteX2097" fmla="*/ 3497814 w 5322214"/>
              <a:gd name="connsiteY2097" fmla="*/ 3232059 h 4083778"/>
              <a:gd name="connsiteX2098" fmla="*/ 3523732 w 5322214"/>
              <a:gd name="connsiteY2098" fmla="*/ 3221111 h 4083778"/>
              <a:gd name="connsiteX2099" fmla="*/ 3531999 w 5322214"/>
              <a:gd name="connsiteY2099" fmla="*/ 3221334 h 4083778"/>
              <a:gd name="connsiteX2100" fmla="*/ 3527530 w 5322214"/>
              <a:gd name="connsiteY2100" fmla="*/ 3223345 h 4083778"/>
              <a:gd name="connsiteX2101" fmla="*/ 3220759 w 5322214"/>
              <a:gd name="connsiteY2101" fmla="*/ 3288587 h 4083778"/>
              <a:gd name="connsiteX2102" fmla="*/ 3167136 w 5322214"/>
              <a:gd name="connsiteY2102" fmla="*/ 3301546 h 4083778"/>
              <a:gd name="connsiteX2103" fmla="*/ 3362638 w 5322214"/>
              <a:gd name="connsiteY2103" fmla="*/ 3242560 h 4083778"/>
              <a:gd name="connsiteX2104" fmla="*/ 3436594 w 5322214"/>
              <a:gd name="connsiteY2104" fmla="*/ 3227367 h 4083778"/>
              <a:gd name="connsiteX2105" fmla="*/ 3220759 w 5322214"/>
              <a:gd name="connsiteY2105" fmla="*/ 3288587 h 4083778"/>
              <a:gd name="connsiteX2106" fmla="*/ 3212493 w 5322214"/>
              <a:gd name="connsiteY2106" fmla="*/ 3300876 h 4083778"/>
              <a:gd name="connsiteX2107" fmla="*/ 3260084 w 5322214"/>
              <a:gd name="connsiteY2107" fmla="*/ 3289481 h 4083778"/>
              <a:gd name="connsiteX2108" fmla="*/ 3189032 w 5322214"/>
              <a:gd name="connsiteY2108" fmla="*/ 3310036 h 4083778"/>
              <a:gd name="connsiteX2109" fmla="*/ 3119769 w 5322214"/>
              <a:gd name="connsiteY2109" fmla="*/ 3325006 h 4083778"/>
              <a:gd name="connsiteX2110" fmla="*/ 3212493 w 5322214"/>
              <a:gd name="connsiteY2110" fmla="*/ 3300876 h 4083778"/>
              <a:gd name="connsiteX2111" fmla="*/ 3080221 w 5322214"/>
              <a:gd name="connsiteY2111" fmla="*/ 3352712 h 4083778"/>
              <a:gd name="connsiteX2112" fmla="*/ 2966495 w 5322214"/>
              <a:gd name="connsiteY2112" fmla="*/ 3381534 h 4083778"/>
              <a:gd name="connsiteX2113" fmla="*/ 2995318 w 5322214"/>
              <a:gd name="connsiteY2113" fmla="*/ 3368575 h 4083778"/>
              <a:gd name="connsiteX2114" fmla="*/ 3080221 w 5322214"/>
              <a:gd name="connsiteY2114" fmla="*/ 3352712 h 4083778"/>
              <a:gd name="connsiteX2115" fmla="*/ 2972081 w 5322214"/>
              <a:gd name="connsiteY2115" fmla="*/ 3359191 h 4083778"/>
              <a:gd name="connsiteX2116" fmla="*/ 3026151 w 5322214"/>
              <a:gd name="connsiteY2116" fmla="*/ 3349137 h 4083778"/>
              <a:gd name="connsiteX2117" fmla="*/ 3009617 w 5322214"/>
              <a:gd name="connsiteY2117" fmla="*/ 3356287 h 4083778"/>
              <a:gd name="connsiteX2118" fmla="*/ 2933204 w 5322214"/>
              <a:gd name="connsiteY2118" fmla="*/ 3373714 h 4083778"/>
              <a:gd name="connsiteX2119" fmla="*/ 2893433 w 5322214"/>
              <a:gd name="connsiteY2119" fmla="*/ 3380417 h 4083778"/>
              <a:gd name="connsiteX2120" fmla="*/ 2769652 w 5322214"/>
              <a:gd name="connsiteY2120" fmla="*/ 3399185 h 4083778"/>
              <a:gd name="connsiteX2121" fmla="*/ 2972081 w 5322214"/>
              <a:gd name="connsiteY2121" fmla="*/ 3359191 h 4083778"/>
              <a:gd name="connsiteX2122" fmla="*/ 2904604 w 5322214"/>
              <a:gd name="connsiteY2122" fmla="*/ 3365224 h 4083778"/>
              <a:gd name="connsiteX2123" fmla="*/ 2993530 w 5322214"/>
              <a:gd name="connsiteY2123" fmla="*/ 3347349 h 4083778"/>
              <a:gd name="connsiteX2124" fmla="*/ 3036876 w 5322214"/>
              <a:gd name="connsiteY2124" fmla="*/ 3338859 h 4083778"/>
              <a:gd name="connsiteX2125" fmla="*/ 2970964 w 5322214"/>
              <a:gd name="connsiteY2125" fmla="*/ 3353605 h 4083778"/>
              <a:gd name="connsiteX2126" fmla="*/ 2904604 w 5322214"/>
              <a:gd name="connsiteY2126" fmla="*/ 3365224 h 4083778"/>
              <a:gd name="connsiteX2127" fmla="*/ 2700165 w 5322214"/>
              <a:gd name="connsiteY2127" fmla="*/ 3405218 h 4083778"/>
              <a:gd name="connsiteX2128" fmla="*/ 2706868 w 5322214"/>
              <a:gd name="connsiteY2128" fmla="*/ 3401196 h 4083778"/>
              <a:gd name="connsiteX2129" fmla="*/ 2802497 w 5322214"/>
              <a:gd name="connsiteY2129" fmla="*/ 3387344 h 4083778"/>
              <a:gd name="connsiteX2130" fmla="*/ 2700165 w 5322214"/>
              <a:gd name="connsiteY2130" fmla="*/ 3405218 h 4083778"/>
              <a:gd name="connsiteX2131" fmla="*/ 2821265 w 5322214"/>
              <a:gd name="connsiteY2131" fmla="*/ 3397175 h 4083778"/>
              <a:gd name="connsiteX2132" fmla="*/ 2668885 w 5322214"/>
              <a:gd name="connsiteY2132" fmla="*/ 3425103 h 4083778"/>
              <a:gd name="connsiteX2133" fmla="*/ 2682290 w 5322214"/>
              <a:gd name="connsiteY2133" fmla="*/ 3416390 h 4083778"/>
              <a:gd name="connsiteX2134" fmla="*/ 2821265 w 5322214"/>
              <a:gd name="connsiteY2134" fmla="*/ 3397175 h 4083778"/>
              <a:gd name="connsiteX2135" fmla="*/ 2934321 w 5322214"/>
              <a:gd name="connsiteY2135" fmla="*/ 3379077 h 4083778"/>
              <a:gd name="connsiteX2136" fmla="*/ 2972751 w 5322214"/>
              <a:gd name="connsiteY2136" fmla="*/ 3372374 h 4083778"/>
              <a:gd name="connsiteX2137" fmla="*/ 2939683 w 5322214"/>
              <a:gd name="connsiteY2137" fmla="*/ 3387791 h 4083778"/>
              <a:gd name="connsiteX2138" fmla="*/ 2879580 w 5322214"/>
              <a:gd name="connsiteY2138" fmla="*/ 3401420 h 4083778"/>
              <a:gd name="connsiteX2139" fmla="*/ 2663075 w 5322214"/>
              <a:gd name="connsiteY2139" fmla="*/ 3431360 h 4083778"/>
              <a:gd name="connsiteX2140" fmla="*/ 2934321 w 5322214"/>
              <a:gd name="connsiteY2140" fmla="*/ 3379077 h 4083778"/>
              <a:gd name="connsiteX2141" fmla="*/ 2790655 w 5322214"/>
              <a:gd name="connsiteY2141" fmla="*/ 3420635 h 4083778"/>
              <a:gd name="connsiteX2142" fmla="*/ 2630455 w 5322214"/>
              <a:gd name="connsiteY2142" fmla="*/ 3450575 h 4083778"/>
              <a:gd name="connsiteX2143" fmla="*/ 2647435 w 5322214"/>
              <a:gd name="connsiteY2143" fmla="*/ 3439180 h 4083778"/>
              <a:gd name="connsiteX2144" fmla="*/ 2790655 w 5322214"/>
              <a:gd name="connsiteY2144" fmla="*/ 3420635 h 4083778"/>
              <a:gd name="connsiteX2145" fmla="*/ 2617272 w 5322214"/>
              <a:gd name="connsiteY2145" fmla="*/ 3452809 h 4083778"/>
              <a:gd name="connsiteX2146" fmla="*/ 2579289 w 5322214"/>
              <a:gd name="connsiteY2146" fmla="*/ 3459065 h 4083778"/>
              <a:gd name="connsiteX2147" fmla="*/ 2441879 w 5322214"/>
              <a:gd name="connsiteY2147" fmla="*/ 3479621 h 4083778"/>
              <a:gd name="connsiteX2148" fmla="*/ 2396969 w 5322214"/>
              <a:gd name="connsiteY2148" fmla="*/ 3483419 h 4083778"/>
              <a:gd name="connsiteX2149" fmla="*/ 2417078 w 5322214"/>
              <a:gd name="connsiteY2149" fmla="*/ 3467555 h 4083778"/>
              <a:gd name="connsiteX2150" fmla="*/ 2535496 w 5322214"/>
              <a:gd name="connsiteY2150" fmla="*/ 3451692 h 4083778"/>
              <a:gd name="connsiteX2151" fmla="*/ 2635147 w 5322214"/>
              <a:gd name="connsiteY2151" fmla="*/ 3440744 h 4083778"/>
              <a:gd name="connsiteX2152" fmla="*/ 2617272 w 5322214"/>
              <a:gd name="connsiteY2152" fmla="*/ 3452809 h 4083778"/>
              <a:gd name="connsiteX2153" fmla="*/ 2387138 w 5322214"/>
              <a:gd name="connsiteY2153" fmla="*/ 3484089 h 4083778"/>
              <a:gd name="connsiteX2154" fmla="*/ 2189848 w 5322214"/>
              <a:gd name="connsiteY2154" fmla="*/ 3496601 h 4083778"/>
              <a:gd name="connsiteX2155" fmla="*/ 2197892 w 5322214"/>
              <a:gd name="connsiteY2155" fmla="*/ 3490345 h 4083778"/>
              <a:gd name="connsiteX2156" fmla="*/ 2406577 w 5322214"/>
              <a:gd name="connsiteY2156" fmla="*/ 3468672 h 4083778"/>
              <a:gd name="connsiteX2157" fmla="*/ 2387138 w 5322214"/>
              <a:gd name="connsiteY2157" fmla="*/ 3484089 h 4083778"/>
              <a:gd name="connsiteX2158" fmla="*/ 2325694 w 5322214"/>
              <a:gd name="connsiteY2158" fmla="*/ 3494144 h 4083778"/>
              <a:gd name="connsiteX2159" fmla="*/ 2172421 w 5322214"/>
              <a:gd name="connsiteY2159" fmla="*/ 3510007 h 4083778"/>
              <a:gd name="connsiteX2160" fmla="*/ 2182028 w 5322214"/>
              <a:gd name="connsiteY2160" fmla="*/ 3502634 h 4083778"/>
              <a:gd name="connsiteX2161" fmla="*/ 2325694 w 5322214"/>
              <a:gd name="connsiteY2161" fmla="*/ 3494144 h 4083778"/>
              <a:gd name="connsiteX2162" fmla="*/ 2180241 w 5322214"/>
              <a:gd name="connsiteY2162" fmla="*/ 3497048 h 4083778"/>
              <a:gd name="connsiteX2163" fmla="*/ 2023169 w 5322214"/>
              <a:gd name="connsiteY2163" fmla="*/ 3502858 h 4083778"/>
              <a:gd name="connsiteX2164" fmla="*/ 2187614 w 5322214"/>
              <a:gd name="connsiteY2164" fmla="*/ 3491239 h 4083778"/>
              <a:gd name="connsiteX2165" fmla="*/ 2180241 w 5322214"/>
              <a:gd name="connsiteY2165" fmla="*/ 3497048 h 4083778"/>
              <a:gd name="connsiteX2166" fmla="*/ 2172421 w 5322214"/>
              <a:gd name="connsiteY2166" fmla="*/ 3503081 h 4083778"/>
              <a:gd name="connsiteX2167" fmla="*/ 2162143 w 5322214"/>
              <a:gd name="connsiteY2167" fmla="*/ 3510901 h 4083778"/>
              <a:gd name="connsiteX2168" fmla="*/ 1922625 w 5322214"/>
              <a:gd name="connsiteY2168" fmla="*/ 3526988 h 4083778"/>
              <a:gd name="connsiteX2169" fmla="*/ 1957257 w 5322214"/>
              <a:gd name="connsiteY2169" fmla="*/ 3509561 h 4083778"/>
              <a:gd name="connsiteX2170" fmla="*/ 2172421 w 5322214"/>
              <a:gd name="connsiteY2170" fmla="*/ 3503081 h 4083778"/>
              <a:gd name="connsiteX2171" fmla="*/ 1907655 w 5322214"/>
              <a:gd name="connsiteY2171" fmla="*/ 3527658 h 4083778"/>
              <a:gd name="connsiteX2172" fmla="*/ 1623674 w 5322214"/>
              <a:gd name="connsiteY2172" fmla="*/ 3533468 h 4083778"/>
              <a:gd name="connsiteX2173" fmla="*/ 1551282 w 5322214"/>
              <a:gd name="connsiteY2173" fmla="*/ 3511124 h 4083778"/>
              <a:gd name="connsiteX2174" fmla="*/ 1655625 w 5322214"/>
              <a:gd name="connsiteY2174" fmla="*/ 3512465 h 4083778"/>
              <a:gd name="connsiteX2175" fmla="*/ 1679755 w 5322214"/>
              <a:gd name="connsiteY2175" fmla="*/ 3512465 h 4083778"/>
              <a:gd name="connsiteX2176" fmla="*/ 1830795 w 5322214"/>
              <a:gd name="connsiteY2176" fmla="*/ 3510454 h 4083778"/>
              <a:gd name="connsiteX2177" fmla="*/ 1848893 w 5322214"/>
              <a:gd name="connsiteY2177" fmla="*/ 3510454 h 4083778"/>
              <a:gd name="connsiteX2178" fmla="*/ 1945638 w 5322214"/>
              <a:gd name="connsiteY2178" fmla="*/ 3509784 h 4083778"/>
              <a:gd name="connsiteX2179" fmla="*/ 1907655 w 5322214"/>
              <a:gd name="connsiteY2179" fmla="*/ 3527658 h 4083778"/>
              <a:gd name="connsiteX2180" fmla="*/ 1534525 w 5322214"/>
              <a:gd name="connsiteY2180" fmla="*/ 3505315 h 4083778"/>
              <a:gd name="connsiteX2181" fmla="*/ 1532514 w 5322214"/>
              <a:gd name="connsiteY2181" fmla="*/ 3504645 h 4083778"/>
              <a:gd name="connsiteX2182" fmla="*/ 1528269 w 5322214"/>
              <a:gd name="connsiteY2182" fmla="*/ 3503081 h 4083778"/>
              <a:gd name="connsiteX2183" fmla="*/ 1611609 w 5322214"/>
              <a:gd name="connsiteY2183" fmla="*/ 3506656 h 4083778"/>
              <a:gd name="connsiteX2184" fmla="*/ 1534525 w 5322214"/>
              <a:gd name="connsiteY2184" fmla="*/ 3505315 h 4083778"/>
              <a:gd name="connsiteX2185" fmla="*/ 1533408 w 5322214"/>
              <a:gd name="connsiteY2185" fmla="*/ 3510901 h 4083778"/>
              <a:gd name="connsiteX2186" fmla="*/ 1602225 w 5322214"/>
              <a:gd name="connsiteY2186" fmla="*/ 3533468 h 4083778"/>
              <a:gd name="connsiteX2187" fmla="*/ 1548378 w 5322214"/>
              <a:gd name="connsiteY2187" fmla="*/ 3532797 h 4083778"/>
              <a:gd name="connsiteX2188" fmla="*/ 1444929 w 5322214"/>
              <a:gd name="connsiteY2188" fmla="*/ 3507773 h 4083778"/>
              <a:gd name="connsiteX2189" fmla="*/ 1533408 w 5322214"/>
              <a:gd name="connsiteY2189" fmla="*/ 3510901 h 4083778"/>
              <a:gd name="connsiteX2190" fmla="*/ 1400466 w 5322214"/>
              <a:gd name="connsiteY2190" fmla="*/ 3500400 h 4083778"/>
              <a:gd name="connsiteX2191" fmla="*/ 1274898 w 5322214"/>
              <a:gd name="connsiteY2191" fmla="*/ 3493027 h 4083778"/>
              <a:gd name="connsiteX2192" fmla="*/ 986448 w 5322214"/>
              <a:gd name="connsiteY2192" fmla="*/ 3464427 h 4083778"/>
              <a:gd name="connsiteX2193" fmla="*/ 1004770 w 5322214"/>
              <a:gd name="connsiteY2193" fmla="*/ 3455490 h 4083778"/>
              <a:gd name="connsiteX2194" fmla="*/ 1509054 w 5322214"/>
              <a:gd name="connsiteY2194" fmla="*/ 3502187 h 4083778"/>
              <a:gd name="connsiteX2195" fmla="*/ 1516427 w 5322214"/>
              <a:gd name="connsiteY2195" fmla="*/ 3504868 h 4083778"/>
              <a:gd name="connsiteX2196" fmla="*/ 1400466 w 5322214"/>
              <a:gd name="connsiteY2196" fmla="*/ 3500400 h 4083778"/>
              <a:gd name="connsiteX2197" fmla="*/ 1004323 w 5322214"/>
              <a:gd name="connsiteY2197" fmla="*/ 3449681 h 4083778"/>
              <a:gd name="connsiteX2198" fmla="*/ 797649 w 5322214"/>
              <a:gd name="connsiteY2198" fmla="*/ 3417060 h 4083778"/>
              <a:gd name="connsiteX2199" fmla="*/ 798990 w 5322214"/>
              <a:gd name="connsiteY2199" fmla="*/ 3416166 h 4083778"/>
              <a:gd name="connsiteX2200" fmla="*/ 1009238 w 5322214"/>
              <a:gd name="connsiteY2200" fmla="*/ 3447893 h 4083778"/>
              <a:gd name="connsiteX2201" fmla="*/ 1004323 w 5322214"/>
              <a:gd name="connsiteY2201" fmla="*/ 3449681 h 4083778"/>
              <a:gd name="connsiteX2202" fmla="*/ 797649 w 5322214"/>
              <a:gd name="connsiteY2202" fmla="*/ 3410134 h 4083778"/>
              <a:gd name="connsiteX2203" fmla="*/ 736206 w 5322214"/>
              <a:gd name="connsiteY2203" fmla="*/ 3398962 h 4083778"/>
              <a:gd name="connsiteX2204" fmla="*/ 606839 w 5322214"/>
              <a:gd name="connsiteY2204" fmla="*/ 3372374 h 4083778"/>
              <a:gd name="connsiteX2205" fmla="*/ 617787 w 5322214"/>
              <a:gd name="connsiteY2205" fmla="*/ 3360979 h 4083778"/>
              <a:gd name="connsiteX2206" fmla="*/ 763017 w 5322214"/>
              <a:gd name="connsiteY2206" fmla="*/ 3390918 h 4083778"/>
              <a:gd name="connsiteX2207" fmla="*/ 812172 w 5322214"/>
              <a:gd name="connsiteY2207" fmla="*/ 3399856 h 4083778"/>
              <a:gd name="connsiteX2208" fmla="*/ 797649 w 5322214"/>
              <a:gd name="connsiteY2208" fmla="*/ 3410134 h 4083778"/>
              <a:gd name="connsiteX2209" fmla="*/ 735088 w 5322214"/>
              <a:gd name="connsiteY2209" fmla="*/ 3404548 h 4083778"/>
              <a:gd name="connsiteX2210" fmla="*/ 791616 w 5322214"/>
              <a:gd name="connsiteY2210" fmla="*/ 3414826 h 4083778"/>
              <a:gd name="connsiteX2211" fmla="*/ 790499 w 5322214"/>
              <a:gd name="connsiteY2211" fmla="*/ 3415719 h 4083778"/>
              <a:gd name="connsiteX2212" fmla="*/ 749388 w 5322214"/>
              <a:gd name="connsiteY2212" fmla="*/ 3408123 h 4083778"/>
              <a:gd name="connsiteX2213" fmla="*/ 602147 w 5322214"/>
              <a:gd name="connsiteY2213" fmla="*/ 3377736 h 4083778"/>
              <a:gd name="connsiteX2214" fmla="*/ 602817 w 5322214"/>
              <a:gd name="connsiteY2214" fmla="*/ 3377066 h 4083778"/>
              <a:gd name="connsiteX2215" fmla="*/ 735088 w 5322214"/>
              <a:gd name="connsiteY2215" fmla="*/ 3404548 h 4083778"/>
              <a:gd name="connsiteX2216" fmla="*/ 748494 w 5322214"/>
              <a:gd name="connsiteY2216" fmla="*/ 3413708 h 4083778"/>
              <a:gd name="connsiteX2217" fmla="*/ 785360 w 5322214"/>
              <a:gd name="connsiteY2217" fmla="*/ 3420411 h 4083778"/>
              <a:gd name="connsiteX2218" fmla="*/ 773519 w 5322214"/>
              <a:gd name="connsiteY2218" fmla="*/ 3432030 h 4083778"/>
              <a:gd name="connsiteX2219" fmla="*/ 719672 w 5322214"/>
              <a:gd name="connsiteY2219" fmla="*/ 3422199 h 4083778"/>
              <a:gd name="connsiteX2220" fmla="*/ 589635 w 5322214"/>
              <a:gd name="connsiteY2220" fmla="*/ 3395387 h 4083778"/>
              <a:gd name="connsiteX2221" fmla="*/ 598349 w 5322214"/>
              <a:gd name="connsiteY2221" fmla="*/ 3382652 h 4083778"/>
              <a:gd name="connsiteX2222" fmla="*/ 748494 w 5322214"/>
              <a:gd name="connsiteY2222" fmla="*/ 3413708 h 4083778"/>
              <a:gd name="connsiteX2223" fmla="*/ 718331 w 5322214"/>
              <a:gd name="connsiteY2223" fmla="*/ 3427784 h 4083778"/>
              <a:gd name="connsiteX2224" fmla="*/ 769050 w 5322214"/>
              <a:gd name="connsiteY2224" fmla="*/ 3436945 h 4083778"/>
              <a:gd name="connsiteX2225" fmla="*/ 764134 w 5322214"/>
              <a:gd name="connsiteY2225" fmla="*/ 3442755 h 4083778"/>
              <a:gd name="connsiteX2226" fmla="*/ 752516 w 5322214"/>
              <a:gd name="connsiteY2226" fmla="*/ 3459512 h 4083778"/>
              <a:gd name="connsiteX2227" fmla="*/ 701574 w 5322214"/>
              <a:gd name="connsiteY2227" fmla="*/ 3450128 h 4083778"/>
              <a:gd name="connsiteX2228" fmla="*/ 574665 w 5322214"/>
              <a:gd name="connsiteY2228" fmla="*/ 3423986 h 4083778"/>
              <a:gd name="connsiteX2229" fmla="*/ 586730 w 5322214"/>
              <a:gd name="connsiteY2229" fmla="*/ 3400303 h 4083778"/>
              <a:gd name="connsiteX2230" fmla="*/ 718331 w 5322214"/>
              <a:gd name="connsiteY2230" fmla="*/ 3427784 h 4083778"/>
              <a:gd name="connsiteX2231" fmla="*/ 700457 w 5322214"/>
              <a:gd name="connsiteY2231" fmla="*/ 3455937 h 4083778"/>
              <a:gd name="connsiteX2232" fmla="*/ 749388 w 5322214"/>
              <a:gd name="connsiteY2232" fmla="*/ 3464874 h 4083778"/>
              <a:gd name="connsiteX2233" fmla="*/ 735982 w 5322214"/>
              <a:gd name="connsiteY2233" fmla="*/ 3492803 h 4083778"/>
              <a:gd name="connsiteX2234" fmla="*/ 682805 w 5322214"/>
              <a:gd name="connsiteY2234" fmla="*/ 3483196 h 4083778"/>
              <a:gd name="connsiteX2235" fmla="*/ 563270 w 5322214"/>
              <a:gd name="connsiteY2235" fmla="*/ 3458618 h 4083778"/>
              <a:gd name="connsiteX2236" fmla="*/ 572207 w 5322214"/>
              <a:gd name="connsiteY2236" fmla="*/ 3429572 h 4083778"/>
              <a:gd name="connsiteX2237" fmla="*/ 700457 w 5322214"/>
              <a:gd name="connsiteY2237" fmla="*/ 3455937 h 4083778"/>
              <a:gd name="connsiteX2238" fmla="*/ 681912 w 5322214"/>
              <a:gd name="connsiteY2238" fmla="*/ 3488558 h 4083778"/>
              <a:gd name="connsiteX2239" fmla="*/ 734195 w 5322214"/>
              <a:gd name="connsiteY2239" fmla="*/ 3498165 h 4083778"/>
              <a:gd name="connsiteX2240" fmla="*/ 725257 w 5322214"/>
              <a:gd name="connsiteY2240" fmla="*/ 3530786 h 4083778"/>
              <a:gd name="connsiteX2241" fmla="*/ 664708 w 5322214"/>
              <a:gd name="connsiteY2241" fmla="*/ 3519838 h 4083778"/>
              <a:gd name="connsiteX2242" fmla="*/ 557237 w 5322214"/>
              <a:gd name="connsiteY2242" fmla="*/ 3497942 h 4083778"/>
              <a:gd name="connsiteX2243" fmla="*/ 562153 w 5322214"/>
              <a:gd name="connsiteY2243" fmla="*/ 3463980 h 4083778"/>
              <a:gd name="connsiteX2244" fmla="*/ 681912 w 5322214"/>
              <a:gd name="connsiteY2244" fmla="*/ 3488558 h 4083778"/>
              <a:gd name="connsiteX2245" fmla="*/ 663367 w 5322214"/>
              <a:gd name="connsiteY2245" fmla="*/ 3525201 h 4083778"/>
              <a:gd name="connsiteX2246" fmla="*/ 723917 w 5322214"/>
              <a:gd name="connsiteY2246" fmla="*/ 3536149 h 4083778"/>
              <a:gd name="connsiteX2247" fmla="*/ 720118 w 5322214"/>
              <a:gd name="connsiteY2247" fmla="*/ 3573015 h 4083778"/>
              <a:gd name="connsiteX2248" fmla="*/ 647056 w 5322214"/>
              <a:gd name="connsiteY2248" fmla="*/ 3560056 h 4083778"/>
              <a:gd name="connsiteX2249" fmla="*/ 556343 w 5322214"/>
              <a:gd name="connsiteY2249" fmla="*/ 3541734 h 4083778"/>
              <a:gd name="connsiteX2250" fmla="*/ 556790 w 5322214"/>
              <a:gd name="connsiteY2250" fmla="*/ 3503528 h 4083778"/>
              <a:gd name="connsiteX2251" fmla="*/ 663367 w 5322214"/>
              <a:gd name="connsiteY2251" fmla="*/ 3525201 h 4083778"/>
              <a:gd name="connsiteX2252" fmla="*/ 646163 w 5322214"/>
              <a:gd name="connsiteY2252" fmla="*/ 3565418 h 4083778"/>
              <a:gd name="connsiteX2253" fmla="*/ 720118 w 5322214"/>
              <a:gd name="connsiteY2253" fmla="*/ 3578601 h 4083778"/>
              <a:gd name="connsiteX2254" fmla="*/ 721236 w 5322214"/>
              <a:gd name="connsiteY2254" fmla="*/ 3619265 h 4083778"/>
              <a:gd name="connsiteX2255" fmla="*/ 631416 w 5322214"/>
              <a:gd name="connsiteY2255" fmla="*/ 3603402 h 4083778"/>
              <a:gd name="connsiteX2256" fmla="*/ 561036 w 5322214"/>
              <a:gd name="connsiteY2256" fmla="*/ 3589325 h 4083778"/>
              <a:gd name="connsiteX2257" fmla="*/ 556567 w 5322214"/>
              <a:gd name="connsiteY2257" fmla="*/ 3547320 h 4083778"/>
              <a:gd name="connsiteX2258" fmla="*/ 646163 w 5322214"/>
              <a:gd name="connsiteY2258" fmla="*/ 3565418 h 4083778"/>
              <a:gd name="connsiteX2259" fmla="*/ 630299 w 5322214"/>
              <a:gd name="connsiteY2259" fmla="*/ 3608764 h 4083778"/>
              <a:gd name="connsiteX2260" fmla="*/ 721906 w 5322214"/>
              <a:gd name="connsiteY2260" fmla="*/ 3624851 h 4083778"/>
              <a:gd name="connsiteX2261" fmla="*/ 728385 w 5322214"/>
              <a:gd name="connsiteY2261" fmla="*/ 3668420 h 4083778"/>
              <a:gd name="connsiteX2262" fmla="*/ 618457 w 5322214"/>
              <a:gd name="connsiteY2262" fmla="*/ 3649428 h 4083778"/>
              <a:gd name="connsiteX2263" fmla="*/ 571760 w 5322214"/>
              <a:gd name="connsiteY2263" fmla="*/ 3640268 h 4083778"/>
              <a:gd name="connsiteX2264" fmla="*/ 562376 w 5322214"/>
              <a:gd name="connsiteY2264" fmla="*/ 3595134 h 4083778"/>
              <a:gd name="connsiteX2265" fmla="*/ 630299 w 5322214"/>
              <a:gd name="connsiteY2265" fmla="*/ 3608764 h 4083778"/>
              <a:gd name="connsiteX2266" fmla="*/ 617117 w 5322214"/>
              <a:gd name="connsiteY2266" fmla="*/ 3655014 h 4083778"/>
              <a:gd name="connsiteX2267" fmla="*/ 729279 w 5322214"/>
              <a:gd name="connsiteY2267" fmla="*/ 3674453 h 4083778"/>
              <a:gd name="connsiteX2268" fmla="*/ 734195 w 5322214"/>
              <a:gd name="connsiteY2268" fmla="*/ 3696796 h 4083778"/>
              <a:gd name="connsiteX2269" fmla="*/ 740451 w 5322214"/>
              <a:gd name="connsiteY2269" fmla="*/ 3720479 h 4083778"/>
              <a:gd name="connsiteX2270" fmla="*/ 608179 w 5322214"/>
              <a:gd name="connsiteY2270" fmla="*/ 3697913 h 4083778"/>
              <a:gd name="connsiteX2271" fmla="*/ 586730 w 5322214"/>
              <a:gd name="connsiteY2271" fmla="*/ 3693668 h 4083778"/>
              <a:gd name="connsiteX2272" fmla="*/ 572877 w 5322214"/>
              <a:gd name="connsiteY2272" fmla="*/ 3646077 h 4083778"/>
              <a:gd name="connsiteX2273" fmla="*/ 617117 w 5322214"/>
              <a:gd name="connsiteY2273" fmla="*/ 3655014 h 4083778"/>
              <a:gd name="connsiteX2274" fmla="*/ 607286 w 5322214"/>
              <a:gd name="connsiteY2274" fmla="*/ 3703499 h 4083778"/>
              <a:gd name="connsiteX2275" fmla="*/ 742238 w 5322214"/>
              <a:gd name="connsiteY2275" fmla="*/ 3726512 h 4083778"/>
              <a:gd name="connsiteX2276" fmla="*/ 757878 w 5322214"/>
              <a:gd name="connsiteY2276" fmla="*/ 3774550 h 4083778"/>
              <a:gd name="connsiteX2277" fmla="*/ 607062 w 5322214"/>
              <a:gd name="connsiteY2277" fmla="*/ 3749525 h 4083778"/>
              <a:gd name="connsiteX2278" fmla="*/ 588741 w 5322214"/>
              <a:gd name="connsiteY2278" fmla="*/ 3700147 h 4083778"/>
              <a:gd name="connsiteX2279" fmla="*/ 607286 w 5322214"/>
              <a:gd name="connsiteY2279" fmla="*/ 3703499 h 4083778"/>
              <a:gd name="connsiteX2280" fmla="*/ 602817 w 5322214"/>
              <a:gd name="connsiteY2280" fmla="*/ 3754218 h 4083778"/>
              <a:gd name="connsiteX2281" fmla="*/ 624713 w 5322214"/>
              <a:gd name="connsiteY2281" fmla="*/ 3804713 h 4083778"/>
              <a:gd name="connsiteX2282" fmla="*/ 601700 w 5322214"/>
              <a:gd name="connsiteY2282" fmla="*/ 3800468 h 4083778"/>
              <a:gd name="connsiteX2283" fmla="*/ 466301 w 5322214"/>
              <a:gd name="connsiteY2283" fmla="*/ 3771868 h 4083778"/>
              <a:gd name="connsiteX2284" fmla="*/ 442617 w 5322214"/>
              <a:gd name="connsiteY2284" fmla="*/ 3719809 h 4083778"/>
              <a:gd name="connsiteX2285" fmla="*/ 601700 w 5322214"/>
              <a:gd name="connsiteY2285" fmla="*/ 3753994 h 4083778"/>
              <a:gd name="connsiteX2286" fmla="*/ 602817 w 5322214"/>
              <a:gd name="connsiteY2286" fmla="*/ 3754218 h 4083778"/>
              <a:gd name="connsiteX2287" fmla="*/ 600583 w 5322214"/>
              <a:gd name="connsiteY2287" fmla="*/ 3805830 h 4083778"/>
              <a:gd name="connsiteX2288" fmla="*/ 627395 w 5322214"/>
              <a:gd name="connsiteY2288" fmla="*/ 3810745 h 4083778"/>
              <a:gd name="connsiteX2289" fmla="*/ 652419 w 5322214"/>
              <a:gd name="connsiteY2289" fmla="*/ 3861911 h 4083778"/>
              <a:gd name="connsiteX2290" fmla="*/ 606169 w 5322214"/>
              <a:gd name="connsiteY2290" fmla="*/ 3853421 h 4083778"/>
              <a:gd name="connsiteX2291" fmla="*/ 495794 w 5322214"/>
              <a:gd name="connsiteY2291" fmla="*/ 3830408 h 4083778"/>
              <a:gd name="connsiteX2292" fmla="*/ 469205 w 5322214"/>
              <a:gd name="connsiteY2292" fmla="*/ 3778125 h 4083778"/>
              <a:gd name="connsiteX2293" fmla="*/ 600583 w 5322214"/>
              <a:gd name="connsiteY2293" fmla="*/ 3805830 h 4083778"/>
              <a:gd name="connsiteX2294" fmla="*/ 634544 w 5322214"/>
              <a:gd name="connsiteY2294" fmla="*/ 3812086 h 4083778"/>
              <a:gd name="connsiteX2295" fmla="*/ 782232 w 5322214"/>
              <a:gd name="connsiteY2295" fmla="*/ 3835546 h 4083778"/>
              <a:gd name="connsiteX2296" fmla="*/ 805246 w 5322214"/>
              <a:gd name="connsiteY2296" fmla="*/ 3885372 h 4083778"/>
              <a:gd name="connsiteX2297" fmla="*/ 659569 w 5322214"/>
              <a:gd name="connsiteY2297" fmla="*/ 3863252 h 4083778"/>
              <a:gd name="connsiteX2298" fmla="*/ 634544 w 5322214"/>
              <a:gd name="connsiteY2298" fmla="*/ 3812086 h 4083778"/>
              <a:gd name="connsiteX2299" fmla="*/ 789382 w 5322214"/>
              <a:gd name="connsiteY2299" fmla="*/ 3836440 h 4083778"/>
              <a:gd name="connsiteX2300" fmla="*/ 927463 w 5322214"/>
              <a:gd name="connsiteY2300" fmla="*/ 3852751 h 4083778"/>
              <a:gd name="connsiteX2301" fmla="*/ 948018 w 5322214"/>
              <a:gd name="connsiteY2301" fmla="*/ 3901458 h 4083778"/>
              <a:gd name="connsiteX2302" fmla="*/ 812619 w 5322214"/>
              <a:gd name="connsiteY2302" fmla="*/ 3886042 h 4083778"/>
              <a:gd name="connsiteX2303" fmla="*/ 789382 w 5322214"/>
              <a:gd name="connsiteY2303" fmla="*/ 3836440 h 4083778"/>
              <a:gd name="connsiteX2304" fmla="*/ 933495 w 5322214"/>
              <a:gd name="connsiteY2304" fmla="*/ 3853644 h 4083778"/>
              <a:gd name="connsiteX2305" fmla="*/ 1063532 w 5322214"/>
              <a:gd name="connsiteY2305" fmla="*/ 3864816 h 4083778"/>
              <a:gd name="connsiteX2306" fmla="*/ 1080960 w 5322214"/>
              <a:gd name="connsiteY2306" fmla="*/ 3912630 h 4083778"/>
              <a:gd name="connsiteX2307" fmla="*/ 954051 w 5322214"/>
              <a:gd name="connsiteY2307" fmla="*/ 3902352 h 4083778"/>
              <a:gd name="connsiteX2308" fmla="*/ 933495 w 5322214"/>
              <a:gd name="connsiteY2308" fmla="*/ 3853644 h 4083778"/>
              <a:gd name="connsiteX2309" fmla="*/ 1069341 w 5322214"/>
              <a:gd name="connsiteY2309" fmla="*/ 3865039 h 4083778"/>
              <a:gd name="connsiteX2310" fmla="*/ 1193569 w 5322214"/>
              <a:gd name="connsiteY2310" fmla="*/ 3872189 h 4083778"/>
              <a:gd name="connsiteX2311" fmla="*/ 1206975 w 5322214"/>
              <a:gd name="connsiteY2311" fmla="*/ 3919110 h 4083778"/>
              <a:gd name="connsiteX2312" fmla="*/ 1086769 w 5322214"/>
              <a:gd name="connsiteY2312" fmla="*/ 3912854 h 4083778"/>
              <a:gd name="connsiteX2313" fmla="*/ 1069341 w 5322214"/>
              <a:gd name="connsiteY2313" fmla="*/ 3865039 h 4083778"/>
              <a:gd name="connsiteX2314" fmla="*/ 1199378 w 5322214"/>
              <a:gd name="connsiteY2314" fmla="*/ 3872412 h 4083778"/>
              <a:gd name="connsiteX2315" fmla="*/ 1320478 w 5322214"/>
              <a:gd name="connsiteY2315" fmla="*/ 3875988 h 4083778"/>
              <a:gd name="connsiteX2316" fmla="*/ 1328745 w 5322214"/>
              <a:gd name="connsiteY2316" fmla="*/ 3922238 h 4083778"/>
              <a:gd name="connsiteX2317" fmla="*/ 1212784 w 5322214"/>
              <a:gd name="connsiteY2317" fmla="*/ 3919333 h 4083778"/>
              <a:gd name="connsiteX2318" fmla="*/ 1199378 w 5322214"/>
              <a:gd name="connsiteY2318" fmla="*/ 3872412 h 4083778"/>
              <a:gd name="connsiteX2319" fmla="*/ 1326064 w 5322214"/>
              <a:gd name="connsiteY2319" fmla="*/ 3875988 h 4083778"/>
              <a:gd name="connsiteX2320" fmla="*/ 1405605 w 5322214"/>
              <a:gd name="connsiteY2320" fmla="*/ 3876658 h 4083778"/>
              <a:gd name="connsiteX2321" fmla="*/ 1448281 w 5322214"/>
              <a:gd name="connsiteY2321" fmla="*/ 3876434 h 4083778"/>
              <a:gd name="connsiteX2322" fmla="*/ 1448951 w 5322214"/>
              <a:gd name="connsiteY2322" fmla="*/ 3922238 h 4083778"/>
              <a:gd name="connsiteX2323" fmla="*/ 1334331 w 5322214"/>
              <a:gd name="connsiteY2323" fmla="*/ 3922238 h 4083778"/>
              <a:gd name="connsiteX2324" fmla="*/ 1326064 w 5322214"/>
              <a:gd name="connsiteY2324" fmla="*/ 3875988 h 4083778"/>
              <a:gd name="connsiteX2325" fmla="*/ 1448727 w 5322214"/>
              <a:gd name="connsiteY2325" fmla="*/ 3870849 h 4083778"/>
              <a:gd name="connsiteX2326" fmla="*/ 1325393 w 5322214"/>
              <a:gd name="connsiteY2326" fmla="*/ 3870402 h 4083778"/>
              <a:gd name="connsiteX2327" fmla="*/ 1323383 w 5322214"/>
              <a:gd name="connsiteY2327" fmla="*/ 3825269 h 4083778"/>
              <a:gd name="connsiteX2328" fmla="*/ 1424150 w 5322214"/>
              <a:gd name="connsiteY2328" fmla="*/ 3826386 h 4083778"/>
              <a:gd name="connsiteX2329" fmla="*/ 1457441 w 5322214"/>
              <a:gd name="connsiteY2329" fmla="*/ 3826162 h 4083778"/>
              <a:gd name="connsiteX2330" fmla="*/ 1448727 w 5322214"/>
              <a:gd name="connsiteY2330" fmla="*/ 3870849 h 4083778"/>
              <a:gd name="connsiteX2331" fmla="*/ 1463027 w 5322214"/>
              <a:gd name="connsiteY2331" fmla="*/ 3825939 h 4083778"/>
              <a:gd name="connsiteX2332" fmla="*/ 1621216 w 5322214"/>
              <a:gd name="connsiteY2332" fmla="*/ 3822364 h 4083778"/>
              <a:gd name="connsiteX2333" fmla="*/ 1606023 w 5322214"/>
              <a:gd name="connsiteY2333" fmla="*/ 3838898 h 4083778"/>
              <a:gd name="connsiteX2334" fmla="*/ 1588372 w 5322214"/>
              <a:gd name="connsiteY2334" fmla="*/ 3867720 h 4083778"/>
              <a:gd name="connsiteX2335" fmla="*/ 1454313 w 5322214"/>
              <a:gd name="connsiteY2335" fmla="*/ 3870625 h 4083778"/>
              <a:gd name="connsiteX2336" fmla="*/ 1463027 w 5322214"/>
              <a:gd name="connsiteY2336" fmla="*/ 3825939 h 4083778"/>
              <a:gd name="connsiteX2337" fmla="*/ 1988984 w 5322214"/>
              <a:gd name="connsiteY2337" fmla="*/ 3795329 h 4083778"/>
              <a:gd name="connsiteX2338" fmla="*/ 2051321 w 5322214"/>
              <a:gd name="connsiteY2338" fmla="*/ 3788179 h 4083778"/>
              <a:gd name="connsiteX2339" fmla="*/ 2162143 w 5322214"/>
              <a:gd name="connsiteY2339" fmla="*/ 3814320 h 4083778"/>
              <a:gd name="connsiteX2340" fmla="*/ 2086623 w 5322214"/>
              <a:gd name="connsiteY2340" fmla="*/ 3825269 h 4083778"/>
              <a:gd name="connsiteX2341" fmla="*/ 1988984 w 5322214"/>
              <a:gd name="connsiteY2341" fmla="*/ 3795329 h 4083778"/>
              <a:gd name="connsiteX2342" fmla="*/ 2183369 w 5322214"/>
              <a:gd name="connsiteY2342" fmla="*/ 3816555 h 4083778"/>
              <a:gd name="connsiteX2343" fmla="*/ 2358986 w 5322214"/>
              <a:gd name="connsiteY2343" fmla="*/ 3785498 h 4083778"/>
              <a:gd name="connsiteX2344" fmla="*/ 2611686 w 5322214"/>
              <a:gd name="connsiteY2344" fmla="*/ 3727406 h 4083778"/>
              <a:gd name="connsiteX2345" fmla="*/ 2539965 w 5322214"/>
              <a:gd name="connsiteY2345" fmla="*/ 3784828 h 4083778"/>
              <a:gd name="connsiteX2346" fmla="*/ 2186944 w 5322214"/>
              <a:gd name="connsiteY2346" fmla="*/ 3858336 h 4083778"/>
              <a:gd name="connsiteX2347" fmla="*/ 2114776 w 5322214"/>
              <a:gd name="connsiteY2347" fmla="*/ 3835323 h 4083778"/>
              <a:gd name="connsiteX2348" fmla="*/ 2097795 w 5322214"/>
              <a:gd name="connsiteY2348" fmla="*/ 3829290 h 4083778"/>
              <a:gd name="connsiteX2349" fmla="*/ 2183369 w 5322214"/>
              <a:gd name="connsiteY2349" fmla="*/ 3816555 h 4083778"/>
              <a:gd name="connsiteX2350" fmla="*/ 2528570 w 5322214"/>
              <a:gd name="connsiteY2350" fmla="*/ 3793541 h 4083778"/>
              <a:gd name="connsiteX2351" fmla="*/ 2200350 w 5322214"/>
              <a:gd name="connsiteY2351" fmla="*/ 3861911 h 4083778"/>
              <a:gd name="connsiteX2352" fmla="*/ 2528570 w 5322214"/>
              <a:gd name="connsiteY2352" fmla="*/ 3793541 h 4083778"/>
              <a:gd name="connsiteX2353" fmla="*/ 2542646 w 5322214"/>
              <a:gd name="connsiteY2353" fmla="*/ 3789967 h 4083778"/>
              <a:gd name="connsiteX2354" fmla="*/ 2781271 w 5322214"/>
              <a:gd name="connsiteY2354" fmla="*/ 3720703 h 4083778"/>
              <a:gd name="connsiteX2355" fmla="*/ 2699718 w 5322214"/>
              <a:gd name="connsiteY2355" fmla="*/ 3785945 h 4083778"/>
              <a:gd name="connsiteX2356" fmla="*/ 2427132 w 5322214"/>
              <a:gd name="connsiteY2356" fmla="*/ 3859900 h 4083778"/>
              <a:gd name="connsiteX2357" fmla="*/ 2542646 w 5322214"/>
              <a:gd name="connsiteY2357" fmla="*/ 3789967 h 4083778"/>
              <a:gd name="connsiteX2358" fmla="*/ 2797581 w 5322214"/>
              <a:gd name="connsiteY2358" fmla="*/ 3715341 h 4083778"/>
              <a:gd name="connsiteX2359" fmla="*/ 3256285 w 5322214"/>
              <a:gd name="connsiteY2359" fmla="*/ 3516040 h 4083778"/>
              <a:gd name="connsiteX2360" fmla="*/ 3398164 w 5322214"/>
              <a:gd name="connsiteY2360" fmla="*/ 3428232 h 4083778"/>
              <a:gd name="connsiteX2361" fmla="*/ 3438605 w 5322214"/>
              <a:gd name="connsiteY2361" fmla="*/ 3417060 h 4083778"/>
              <a:gd name="connsiteX2362" fmla="*/ 3205790 w 5322214"/>
              <a:gd name="connsiteY2362" fmla="*/ 3572345 h 4083778"/>
              <a:gd name="connsiteX2363" fmla="*/ 2713794 w 5322214"/>
              <a:gd name="connsiteY2363" fmla="*/ 3781253 h 4083778"/>
              <a:gd name="connsiteX2364" fmla="*/ 2797581 w 5322214"/>
              <a:gd name="connsiteY2364" fmla="*/ 3715341 h 4083778"/>
              <a:gd name="connsiteX2365" fmla="*/ 3461842 w 5322214"/>
              <a:gd name="connsiteY2365" fmla="*/ 3405218 h 4083778"/>
              <a:gd name="connsiteX2366" fmla="*/ 3567078 w 5322214"/>
              <a:gd name="connsiteY2366" fmla="*/ 3307132 h 4083778"/>
              <a:gd name="connsiteX2367" fmla="*/ 3570206 w 5322214"/>
              <a:gd name="connsiteY2367" fmla="*/ 3307132 h 4083778"/>
              <a:gd name="connsiteX2368" fmla="*/ 3485749 w 5322214"/>
              <a:gd name="connsiteY2368" fmla="*/ 3399632 h 4083778"/>
              <a:gd name="connsiteX2369" fmla="*/ 3461842 w 5322214"/>
              <a:gd name="connsiteY2369" fmla="*/ 3405218 h 4083778"/>
              <a:gd name="connsiteX2370" fmla="*/ 3564843 w 5322214"/>
              <a:gd name="connsiteY2370" fmla="*/ 3301546 h 4083778"/>
              <a:gd name="connsiteX2371" fmla="*/ 3559705 w 5322214"/>
              <a:gd name="connsiteY2371" fmla="*/ 3301546 h 4083778"/>
              <a:gd name="connsiteX2372" fmla="*/ 3576909 w 5322214"/>
              <a:gd name="connsiteY2372" fmla="*/ 3285459 h 4083778"/>
              <a:gd name="connsiteX2373" fmla="*/ 3580484 w 5322214"/>
              <a:gd name="connsiteY2373" fmla="*/ 3284342 h 4083778"/>
              <a:gd name="connsiteX2374" fmla="*/ 3564843 w 5322214"/>
              <a:gd name="connsiteY2374" fmla="*/ 3301546 h 4083778"/>
              <a:gd name="connsiteX2375" fmla="*/ 3585846 w 5322214"/>
              <a:gd name="connsiteY2375" fmla="*/ 3277192 h 4083778"/>
              <a:gd name="connsiteX2376" fmla="*/ 3595454 w 5322214"/>
              <a:gd name="connsiteY2376" fmla="*/ 3267808 h 4083778"/>
              <a:gd name="connsiteX2377" fmla="*/ 3587633 w 5322214"/>
              <a:gd name="connsiteY2377" fmla="*/ 3276745 h 4083778"/>
              <a:gd name="connsiteX2378" fmla="*/ 3585846 w 5322214"/>
              <a:gd name="connsiteY2378" fmla="*/ 3277192 h 4083778"/>
              <a:gd name="connsiteX2379" fmla="*/ 3574004 w 5322214"/>
              <a:gd name="connsiteY2379" fmla="*/ 3280544 h 4083778"/>
              <a:gd name="connsiteX2380" fmla="*/ 3566631 w 5322214"/>
              <a:gd name="connsiteY2380" fmla="*/ 3282554 h 4083778"/>
              <a:gd name="connsiteX2381" fmla="*/ 3606402 w 5322214"/>
              <a:gd name="connsiteY2381" fmla="*/ 3248816 h 4083778"/>
              <a:gd name="connsiteX2382" fmla="*/ 3574004 w 5322214"/>
              <a:gd name="connsiteY2382" fmla="*/ 3280544 h 4083778"/>
              <a:gd name="connsiteX2383" fmla="*/ 3611764 w 5322214"/>
              <a:gd name="connsiteY2383" fmla="*/ 3275851 h 4083778"/>
              <a:gd name="connsiteX2384" fmla="*/ 3607966 w 5322214"/>
              <a:gd name="connsiteY2384" fmla="*/ 3303333 h 4083778"/>
              <a:gd name="connsiteX2385" fmla="*/ 3605061 w 5322214"/>
              <a:gd name="connsiteY2385" fmla="*/ 3303110 h 4083778"/>
              <a:gd name="connsiteX2386" fmla="*/ 3611764 w 5322214"/>
              <a:gd name="connsiteY2386" fmla="*/ 3275851 h 4083778"/>
              <a:gd name="connsiteX2387" fmla="*/ 3600146 w 5322214"/>
              <a:gd name="connsiteY2387" fmla="*/ 3300429 h 4083778"/>
              <a:gd name="connsiteX2388" fmla="*/ 3599475 w 5322214"/>
              <a:gd name="connsiteY2388" fmla="*/ 3302887 h 4083778"/>
              <a:gd name="connsiteX2389" fmla="*/ 3599252 w 5322214"/>
              <a:gd name="connsiteY2389" fmla="*/ 3302887 h 4083778"/>
              <a:gd name="connsiteX2390" fmla="*/ 3600146 w 5322214"/>
              <a:gd name="connsiteY2390" fmla="*/ 3300429 h 4083778"/>
              <a:gd name="connsiteX2391" fmla="*/ 3603050 w 5322214"/>
              <a:gd name="connsiteY2391" fmla="*/ 3311824 h 4083778"/>
              <a:gd name="connsiteX2392" fmla="*/ 3603944 w 5322214"/>
              <a:gd name="connsiteY2392" fmla="*/ 3308696 h 4083778"/>
              <a:gd name="connsiteX2393" fmla="*/ 3607295 w 5322214"/>
              <a:gd name="connsiteY2393" fmla="*/ 3308919 h 4083778"/>
              <a:gd name="connsiteX2394" fmla="*/ 3591879 w 5322214"/>
              <a:gd name="connsiteY2394" fmla="*/ 3381088 h 4083778"/>
              <a:gd name="connsiteX2395" fmla="*/ 3589868 w 5322214"/>
              <a:gd name="connsiteY2395" fmla="*/ 3387567 h 4083778"/>
              <a:gd name="connsiteX2396" fmla="*/ 3577132 w 5322214"/>
              <a:gd name="connsiteY2396" fmla="*/ 3388014 h 4083778"/>
              <a:gd name="connsiteX2397" fmla="*/ 3603050 w 5322214"/>
              <a:gd name="connsiteY2397" fmla="*/ 3311824 h 4083778"/>
              <a:gd name="connsiteX2398" fmla="*/ 3613551 w 5322214"/>
              <a:gd name="connsiteY2398" fmla="*/ 3304004 h 4083778"/>
              <a:gd name="connsiteX2399" fmla="*/ 3617573 w 5322214"/>
              <a:gd name="connsiteY2399" fmla="*/ 3274064 h 4083778"/>
              <a:gd name="connsiteX2400" fmla="*/ 3622489 w 5322214"/>
              <a:gd name="connsiteY2400" fmla="*/ 3272724 h 4083778"/>
              <a:gd name="connsiteX2401" fmla="*/ 3621148 w 5322214"/>
              <a:gd name="connsiteY2401" fmla="*/ 3304674 h 4083778"/>
              <a:gd name="connsiteX2402" fmla="*/ 3613551 w 5322214"/>
              <a:gd name="connsiteY2402" fmla="*/ 3304004 h 4083778"/>
              <a:gd name="connsiteX2403" fmla="*/ 3617350 w 5322214"/>
              <a:gd name="connsiteY2403" fmla="*/ 3072529 h 4083778"/>
              <a:gd name="connsiteX2404" fmla="*/ 3620925 w 5322214"/>
              <a:gd name="connsiteY2404" fmla="*/ 3083254 h 4083778"/>
              <a:gd name="connsiteX2405" fmla="*/ 3618467 w 5322214"/>
              <a:gd name="connsiteY2405" fmla="*/ 3082360 h 4083778"/>
              <a:gd name="connsiteX2406" fmla="*/ 3617350 w 5322214"/>
              <a:gd name="connsiteY2406" fmla="*/ 3072529 h 4083778"/>
              <a:gd name="connsiteX2407" fmla="*/ 3617573 w 5322214"/>
              <a:gd name="connsiteY2407" fmla="*/ 3179553 h 4083778"/>
              <a:gd name="connsiteX2408" fmla="*/ 3617573 w 5322214"/>
              <a:gd name="connsiteY2408" fmla="*/ 3180223 h 4083778"/>
              <a:gd name="connsiteX2409" fmla="*/ 3607072 w 5322214"/>
              <a:gd name="connsiteY2409" fmla="*/ 3185585 h 4083778"/>
              <a:gd name="connsiteX2410" fmla="*/ 3598582 w 5322214"/>
              <a:gd name="connsiteY2410" fmla="*/ 3188266 h 4083778"/>
              <a:gd name="connsiteX2411" fmla="*/ 3617573 w 5322214"/>
              <a:gd name="connsiteY2411" fmla="*/ 3179553 h 4083778"/>
              <a:gd name="connsiteX2412" fmla="*/ 3496697 w 5322214"/>
              <a:gd name="connsiteY2412" fmla="*/ 3208152 h 4083778"/>
              <a:gd name="connsiteX2413" fmla="*/ 3465193 w 5322214"/>
              <a:gd name="connsiteY2413" fmla="*/ 3218206 h 4083778"/>
              <a:gd name="connsiteX2414" fmla="*/ 3361074 w 5322214"/>
              <a:gd name="connsiteY2414" fmla="*/ 3236975 h 4083778"/>
              <a:gd name="connsiteX2415" fmla="*/ 3119545 w 5322214"/>
              <a:gd name="connsiteY2415" fmla="*/ 3312271 h 4083778"/>
              <a:gd name="connsiteX2416" fmla="*/ 2779260 w 5322214"/>
              <a:gd name="connsiteY2416" fmla="*/ 3377960 h 4083778"/>
              <a:gd name="connsiteX2417" fmla="*/ 2733456 w 5322214"/>
              <a:gd name="connsiteY2417" fmla="*/ 3385109 h 4083778"/>
              <a:gd name="connsiteX2418" fmla="*/ 3305663 w 5322214"/>
              <a:gd name="connsiteY2418" fmla="*/ 3156986 h 4083778"/>
              <a:gd name="connsiteX2419" fmla="*/ 3617126 w 5322214"/>
              <a:gd name="connsiteY2419" fmla="*/ 3154752 h 4083778"/>
              <a:gd name="connsiteX2420" fmla="*/ 3617350 w 5322214"/>
              <a:gd name="connsiteY2420" fmla="*/ 3164136 h 4083778"/>
              <a:gd name="connsiteX2421" fmla="*/ 3496697 w 5322214"/>
              <a:gd name="connsiteY2421" fmla="*/ 3208152 h 4083778"/>
              <a:gd name="connsiteX2422" fmla="*/ 3617126 w 5322214"/>
              <a:gd name="connsiteY2422" fmla="*/ 3149836 h 4083778"/>
              <a:gd name="connsiteX2423" fmla="*/ 3304323 w 5322214"/>
              <a:gd name="connsiteY2423" fmla="*/ 3151847 h 4083778"/>
              <a:gd name="connsiteX2424" fmla="*/ 2718710 w 5322214"/>
              <a:gd name="connsiteY2424" fmla="*/ 3387567 h 4083778"/>
              <a:gd name="connsiteX2425" fmla="*/ 2669108 w 5322214"/>
              <a:gd name="connsiteY2425" fmla="*/ 3394717 h 4083778"/>
              <a:gd name="connsiteX2426" fmla="*/ 2482320 w 5322214"/>
              <a:gd name="connsiteY2426" fmla="*/ 3417283 h 4083778"/>
              <a:gd name="connsiteX2427" fmla="*/ 3241315 w 5322214"/>
              <a:gd name="connsiteY2427" fmla="*/ 3071635 h 4083778"/>
              <a:gd name="connsiteX2428" fmla="*/ 3575345 w 5322214"/>
              <a:gd name="connsiteY2428" fmla="*/ 3073199 h 4083778"/>
              <a:gd name="connsiteX2429" fmla="*/ 3607966 w 5322214"/>
              <a:gd name="connsiteY2429" fmla="*/ 3084148 h 4083778"/>
              <a:gd name="connsiteX2430" fmla="*/ 3617126 w 5322214"/>
              <a:gd name="connsiteY2430" fmla="*/ 3148943 h 4083778"/>
              <a:gd name="connsiteX2431" fmla="*/ 3617126 w 5322214"/>
              <a:gd name="connsiteY2431" fmla="*/ 3149836 h 4083778"/>
              <a:gd name="connsiteX2432" fmla="*/ 2644307 w 5322214"/>
              <a:gd name="connsiteY2432" fmla="*/ 3409240 h 4083778"/>
              <a:gd name="connsiteX2433" fmla="*/ 2693239 w 5322214"/>
              <a:gd name="connsiteY2433" fmla="*/ 3402760 h 4083778"/>
              <a:gd name="connsiteX2434" fmla="*/ 2685866 w 5322214"/>
              <a:gd name="connsiteY2434" fmla="*/ 3407452 h 4083778"/>
              <a:gd name="connsiteX2435" fmla="*/ 2683631 w 5322214"/>
              <a:gd name="connsiteY2435" fmla="*/ 3407899 h 4083778"/>
              <a:gd name="connsiteX2436" fmla="*/ 2601855 w 5322214"/>
              <a:gd name="connsiteY2436" fmla="*/ 3420411 h 4083778"/>
              <a:gd name="connsiteX2437" fmla="*/ 2458189 w 5322214"/>
              <a:gd name="connsiteY2437" fmla="*/ 3435381 h 4083778"/>
              <a:gd name="connsiteX2438" fmla="*/ 2461094 w 5322214"/>
              <a:gd name="connsiteY2438" fmla="*/ 3433147 h 4083778"/>
              <a:gd name="connsiteX2439" fmla="*/ 2644307 w 5322214"/>
              <a:gd name="connsiteY2439" fmla="*/ 3409240 h 4083778"/>
              <a:gd name="connsiteX2440" fmla="*/ 2602526 w 5322214"/>
              <a:gd name="connsiteY2440" fmla="*/ 3425997 h 4083778"/>
              <a:gd name="connsiteX2441" fmla="*/ 2669332 w 5322214"/>
              <a:gd name="connsiteY2441" fmla="*/ 3417954 h 4083778"/>
              <a:gd name="connsiteX2442" fmla="*/ 2655032 w 5322214"/>
              <a:gd name="connsiteY2442" fmla="*/ 3427114 h 4083778"/>
              <a:gd name="connsiteX2443" fmla="*/ 2632018 w 5322214"/>
              <a:gd name="connsiteY2443" fmla="*/ 3430913 h 4083778"/>
              <a:gd name="connsiteX2444" fmla="*/ 2535050 w 5322214"/>
              <a:gd name="connsiteY2444" fmla="*/ 3445659 h 4083778"/>
              <a:gd name="connsiteX2445" fmla="*/ 2431824 w 5322214"/>
              <a:gd name="connsiteY2445" fmla="*/ 3455267 h 4083778"/>
              <a:gd name="connsiteX2446" fmla="*/ 2442326 w 5322214"/>
              <a:gd name="connsiteY2446" fmla="*/ 3447223 h 4083778"/>
              <a:gd name="connsiteX2447" fmla="*/ 2602526 w 5322214"/>
              <a:gd name="connsiteY2447" fmla="*/ 3425997 h 4083778"/>
              <a:gd name="connsiteX2448" fmla="*/ 2447688 w 5322214"/>
              <a:gd name="connsiteY2448" fmla="*/ 3436498 h 4083778"/>
              <a:gd name="connsiteX2449" fmla="*/ 2371721 w 5322214"/>
              <a:gd name="connsiteY2449" fmla="*/ 3442978 h 4083778"/>
              <a:gd name="connsiteX2450" fmla="*/ 2450146 w 5322214"/>
              <a:gd name="connsiteY2450" fmla="*/ 3434487 h 4083778"/>
              <a:gd name="connsiteX2451" fmla="*/ 2447688 w 5322214"/>
              <a:gd name="connsiteY2451" fmla="*/ 3436498 h 4083778"/>
              <a:gd name="connsiteX2452" fmla="*/ 2431601 w 5322214"/>
              <a:gd name="connsiteY2452" fmla="*/ 3448787 h 4083778"/>
              <a:gd name="connsiteX2453" fmla="*/ 2421770 w 5322214"/>
              <a:gd name="connsiteY2453" fmla="*/ 3456384 h 4083778"/>
              <a:gd name="connsiteX2454" fmla="*/ 2222469 w 5322214"/>
              <a:gd name="connsiteY2454" fmla="*/ 3470460 h 4083778"/>
              <a:gd name="connsiteX2455" fmla="*/ 2223363 w 5322214"/>
              <a:gd name="connsiteY2455" fmla="*/ 3469790 h 4083778"/>
              <a:gd name="connsiteX2456" fmla="*/ 2431601 w 5322214"/>
              <a:gd name="connsiteY2456" fmla="*/ 3448787 h 4083778"/>
              <a:gd name="connsiteX2457" fmla="*/ 2398310 w 5322214"/>
              <a:gd name="connsiteY2457" fmla="*/ 3463980 h 4083778"/>
              <a:gd name="connsiteX2458" fmla="*/ 2205489 w 5322214"/>
              <a:gd name="connsiteY2458" fmla="*/ 3484089 h 4083778"/>
              <a:gd name="connsiteX2459" fmla="*/ 2215096 w 5322214"/>
              <a:gd name="connsiteY2459" fmla="*/ 3476269 h 4083778"/>
              <a:gd name="connsiteX2460" fmla="*/ 2398310 w 5322214"/>
              <a:gd name="connsiteY2460" fmla="*/ 3463980 h 4083778"/>
              <a:gd name="connsiteX2461" fmla="*/ 2213085 w 5322214"/>
              <a:gd name="connsiteY2461" fmla="*/ 3470907 h 4083778"/>
              <a:gd name="connsiteX2462" fmla="*/ 2200573 w 5322214"/>
              <a:gd name="connsiteY2462" fmla="*/ 3471577 h 4083778"/>
              <a:gd name="connsiteX2463" fmla="*/ 2213532 w 5322214"/>
              <a:gd name="connsiteY2463" fmla="*/ 3470460 h 4083778"/>
              <a:gd name="connsiteX2464" fmla="*/ 2213085 w 5322214"/>
              <a:gd name="connsiteY2464" fmla="*/ 3470907 h 4083778"/>
              <a:gd name="connsiteX2465" fmla="*/ 2205489 w 5322214"/>
              <a:gd name="connsiteY2465" fmla="*/ 3476939 h 4083778"/>
              <a:gd name="connsiteX2466" fmla="*/ 2195434 w 5322214"/>
              <a:gd name="connsiteY2466" fmla="*/ 3484983 h 4083778"/>
              <a:gd name="connsiteX2467" fmla="*/ 1974461 w 5322214"/>
              <a:gd name="connsiteY2467" fmla="*/ 3499953 h 4083778"/>
              <a:gd name="connsiteX2468" fmla="*/ 1998368 w 5322214"/>
              <a:gd name="connsiteY2468" fmla="*/ 3484759 h 4083778"/>
              <a:gd name="connsiteX2469" fmla="*/ 2205489 w 5322214"/>
              <a:gd name="connsiteY2469" fmla="*/ 3476939 h 4083778"/>
              <a:gd name="connsiteX2470" fmla="*/ 1460793 w 5322214"/>
              <a:gd name="connsiteY2470" fmla="*/ 3479844 h 4083778"/>
              <a:gd name="connsiteX2471" fmla="*/ 1442248 w 5322214"/>
              <a:gd name="connsiteY2471" fmla="*/ 3474035 h 4083778"/>
              <a:gd name="connsiteX2472" fmla="*/ 1499223 w 5322214"/>
              <a:gd name="connsiteY2472" fmla="*/ 3477386 h 4083778"/>
              <a:gd name="connsiteX2473" fmla="*/ 1520002 w 5322214"/>
              <a:gd name="connsiteY2473" fmla="*/ 3482078 h 4083778"/>
              <a:gd name="connsiteX2474" fmla="*/ 1460793 w 5322214"/>
              <a:gd name="connsiteY2474" fmla="*/ 3479844 h 4083778"/>
              <a:gd name="connsiteX2475" fmla="*/ 1459675 w 5322214"/>
              <a:gd name="connsiteY2475" fmla="*/ 3485430 h 4083778"/>
              <a:gd name="connsiteX2476" fmla="*/ 1490062 w 5322214"/>
              <a:gd name="connsiteY2476" fmla="*/ 3495484 h 4083778"/>
              <a:gd name="connsiteX2477" fmla="*/ 1015271 w 5322214"/>
              <a:gd name="connsiteY2477" fmla="*/ 3451245 h 4083778"/>
              <a:gd name="connsiteX2478" fmla="*/ 1020410 w 5322214"/>
              <a:gd name="connsiteY2478" fmla="*/ 3449234 h 4083778"/>
              <a:gd name="connsiteX2479" fmla="*/ 1459675 w 5322214"/>
              <a:gd name="connsiteY2479" fmla="*/ 3485430 h 4083778"/>
              <a:gd name="connsiteX2480" fmla="*/ 1020410 w 5322214"/>
              <a:gd name="connsiteY2480" fmla="*/ 3443425 h 4083778"/>
              <a:gd name="connsiteX2481" fmla="*/ 805246 w 5322214"/>
              <a:gd name="connsiteY2481" fmla="*/ 3411251 h 4083778"/>
              <a:gd name="connsiteX2482" fmla="*/ 820216 w 5322214"/>
              <a:gd name="connsiteY2482" fmla="*/ 3401196 h 4083778"/>
              <a:gd name="connsiteX2483" fmla="*/ 1045211 w 5322214"/>
              <a:gd name="connsiteY2483" fmla="*/ 3435605 h 4083778"/>
              <a:gd name="connsiteX2484" fmla="*/ 1020410 w 5322214"/>
              <a:gd name="connsiteY2484" fmla="*/ 3443425 h 4083778"/>
              <a:gd name="connsiteX2485" fmla="*/ 750729 w 5322214"/>
              <a:gd name="connsiteY2485" fmla="*/ 3381088 h 4083778"/>
              <a:gd name="connsiteX2486" fmla="*/ 624490 w 5322214"/>
              <a:gd name="connsiteY2486" fmla="*/ 3355169 h 4083778"/>
              <a:gd name="connsiteX2487" fmla="*/ 633204 w 5322214"/>
              <a:gd name="connsiteY2487" fmla="*/ 3348020 h 4083778"/>
              <a:gd name="connsiteX2488" fmla="*/ 761453 w 5322214"/>
              <a:gd name="connsiteY2488" fmla="*/ 3374385 h 4083778"/>
              <a:gd name="connsiteX2489" fmla="*/ 764805 w 5322214"/>
              <a:gd name="connsiteY2489" fmla="*/ 3375055 h 4083778"/>
              <a:gd name="connsiteX2490" fmla="*/ 771061 w 5322214"/>
              <a:gd name="connsiteY2490" fmla="*/ 3376395 h 4083778"/>
              <a:gd name="connsiteX2491" fmla="*/ 834292 w 5322214"/>
              <a:gd name="connsiteY2491" fmla="*/ 3387791 h 4083778"/>
              <a:gd name="connsiteX2492" fmla="*/ 822450 w 5322214"/>
              <a:gd name="connsiteY2492" fmla="*/ 3394046 h 4083778"/>
              <a:gd name="connsiteX2493" fmla="*/ 750729 w 5322214"/>
              <a:gd name="connsiteY2493" fmla="*/ 3381088 h 4083778"/>
              <a:gd name="connsiteX2494" fmla="*/ 631863 w 5322214"/>
              <a:gd name="connsiteY2494" fmla="*/ 3341764 h 4083778"/>
              <a:gd name="connsiteX2495" fmla="*/ 443287 w 5322214"/>
              <a:gd name="connsiteY2495" fmla="*/ 3295067 h 4083778"/>
              <a:gd name="connsiteX2496" fmla="*/ 445075 w 5322214"/>
              <a:gd name="connsiteY2496" fmla="*/ 3293279 h 4083778"/>
              <a:gd name="connsiteX2497" fmla="*/ 633874 w 5322214"/>
              <a:gd name="connsiteY2497" fmla="*/ 3340200 h 4083778"/>
              <a:gd name="connsiteX2498" fmla="*/ 631863 w 5322214"/>
              <a:gd name="connsiteY2498" fmla="*/ 3341764 h 4083778"/>
              <a:gd name="connsiteX2499" fmla="*/ 625831 w 5322214"/>
              <a:gd name="connsiteY2499" fmla="*/ 3346456 h 4083778"/>
              <a:gd name="connsiteX2500" fmla="*/ 617564 w 5322214"/>
              <a:gd name="connsiteY2500" fmla="*/ 3353605 h 4083778"/>
              <a:gd name="connsiteX2501" fmla="*/ 431669 w 5322214"/>
              <a:gd name="connsiteY2501" fmla="*/ 3307355 h 4083778"/>
              <a:gd name="connsiteX2502" fmla="*/ 438595 w 5322214"/>
              <a:gd name="connsiteY2502" fmla="*/ 3299982 h 4083778"/>
              <a:gd name="connsiteX2503" fmla="*/ 625831 w 5322214"/>
              <a:gd name="connsiteY2503" fmla="*/ 3346456 h 4083778"/>
              <a:gd name="connsiteX2504" fmla="*/ 611308 w 5322214"/>
              <a:gd name="connsiteY2504" fmla="*/ 3359638 h 4083778"/>
              <a:gd name="connsiteX2505" fmla="*/ 600806 w 5322214"/>
              <a:gd name="connsiteY2505" fmla="*/ 3371033 h 4083778"/>
              <a:gd name="connsiteX2506" fmla="*/ 417816 w 5322214"/>
              <a:gd name="connsiteY2506" fmla="*/ 3325230 h 4083778"/>
              <a:gd name="connsiteX2507" fmla="*/ 425189 w 5322214"/>
              <a:gd name="connsiteY2507" fmla="*/ 3315175 h 4083778"/>
              <a:gd name="connsiteX2508" fmla="*/ 426307 w 5322214"/>
              <a:gd name="connsiteY2508" fmla="*/ 3313611 h 4083778"/>
              <a:gd name="connsiteX2509" fmla="*/ 611308 w 5322214"/>
              <a:gd name="connsiteY2509" fmla="*/ 3359638 h 4083778"/>
              <a:gd name="connsiteX2510" fmla="*/ 596561 w 5322214"/>
              <a:gd name="connsiteY2510" fmla="*/ 3375725 h 4083778"/>
              <a:gd name="connsiteX2511" fmla="*/ 595891 w 5322214"/>
              <a:gd name="connsiteY2511" fmla="*/ 3376395 h 4083778"/>
              <a:gd name="connsiteX2512" fmla="*/ 413571 w 5322214"/>
              <a:gd name="connsiteY2512" fmla="*/ 3331262 h 4083778"/>
              <a:gd name="connsiteX2513" fmla="*/ 414465 w 5322214"/>
              <a:gd name="connsiteY2513" fmla="*/ 3329922 h 4083778"/>
              <a:gd name="connsiteX2514" fmla="*/ 596561 w 5322214"/>
              <a:gd name="connsiteY2514" fmla="*/ 3375725 h 4083778"/>
              <a:gd name="connsiteX2515" fmla="*/ 592316 w 5322214"/>
              <a:gd name="connsiteY2515" fmla="*/ 3381311 h 4083778"/>
              <a:gd name="connsiteX2516" fmla="*/ 583602 w 5322214"/>
              <a:gd name="connsiteY2516" fmla="*/ 3394046 h 4083778"/>
              <a:gd name="connsiteX2517" fmla="*/ 403740 w 5322214"/>
              <a:gd name="connsiteY2517" fmla="*/ 3348913 h 4083778"/>
              <a:gd name="connsiteX2518" fmla="*/ 410443 w 5322214"/>
              <a:gd name="connsiteY2518" fmla="*/ 3336401 h 4083778"/>
              <a:gd name="connsiteX2519" fmla="*/ 592316 w 5322214"/>
              <a:gd name="connsiteY2519" fmla="*/ 3381311 h 4083778"/>
              <a:gd name="connsiteX2520" fmla="*/ 580697 w 5322214"/>
              <a:gd name="connsiteY2520" fmla="*/ 3399185 h 4083778"/>
              <a:gd name="connsiteX2521" fmla="*/ 568856 w 5322214"/>
              <a:gd name="connsiteY2521" fmla="*/ 3422869 h 4083778"/>
              <a:gd name="connsiteX2522" fmla="*/ 391898 w 5322214"/>
              <a:gd name="connsiteY2522" fmla="*/ 3378406 h 4083778"/>
              <a:gd name="connsiteX2523" fmla="*/ 401282 w 5322214"/>
              <a:gd name="connsiteY2523" fmla="*/ 3354052 h 4083778"/>
              <a:gd name="connsiteX2524" fmla="*/ 580697 w 5322214"/>
              <a:gd name="connsiteY2524" fmla="*/ 3399185 h 4083778"/>
              <a:gd name="connsiteX2525" fmla="*/ 566621 w 5322214"/>
              <a:gd name="connsiteY2525" fmla="*/ 3428008 h 4083778"/>
              <a:gd name="connsiteX2526" fmla="*/ 557684 w 5322214"/>
              <a:gd name="connsiteY2526" fmla="*/ 3457054 h 4083778"/>
              <a:gd name="connsiteX2527" fmla="*/ 383631 w 5322214"/>
              <a:gd name="connsiteY2527" fmla="*/ 3413485 h 4083778"/>
              <a:gd name="connsiteX2528" fmla="*/ 390334 w 5322214"/>
              <a:gd name="connsiteY2528" fmla="*/ 3383769 h 4083778"/>
              <a:gd name="connsiteX2529" fmla="*/ 566621 w 5322214"/>
              <a:gd name="connsiteY2529" fmla="*/ 3428008 h 4083778"/>
              <a:gd name="connsiteX2530" fmla="*/ 556343 w 5322214"/>
              <a:gd name="connsiteY2530" fmla="*/ 3462640 h 4083778"/>
              <a:gd name="connsiteX2531" fmla="*/ 551205 w 5322214"/>
              <a:gd name="connsiteY2531" fmla="*/ 3496601 h 4083778"/>
              <a:gd name="connsiteX2532" fmla="*/ 379609 w 5322214"/>
              <a:gd name="connsiteY2532" fmla="*/ 3454149 h 4083778"/>
              <a:gd name="connsiteX2533" fmla="*/ 382514 w 5322214"/>
              <a:gd name="connsiteY2533" fmla="*/ 3419294 h 4083778"/>
              <a:gd name="connsiteX2534" fmla="*/ 556343 w 5322214"/>
              <a:gd name="connsiteY2534" fmla="*/ 3462640 h 4083778"/>
              <a:gd name="connsiteX2535" fmla="*/ 550758 w 5322214"/>
              <a:gd name="connsiteY2535" fmla="*/ 3501964 h 4083778"/>
              <a:gd name="connsiteX2536" fmla="*/ 550087 w 5322214"/>
              <a:gd name="connsiteY2536" fmla="*/ 3540170 h 4083778"/>
              <a:gd name="connsiteX2537" fmla="*/ 380950 w 5322214"/>
              <a:gd name="connsiteY2537" fmla="*/ 3499059 h 4083778"/>
              <a:gd name="connsiteX2538" fmla="*/ 379386 w 5322214"/>
              <a:gd name="connsiteY2538" fmla="*/ 3459735 h 4083778"/>
              <a:gd name="connsiteX2539" fmla="*/ 550758 w 5322214"/>
              <a:gd name="connsiteY2539" fmla="*/ 3501964 h 4083778"/>
              <a:gd name="connsiteX2540" fmla="*/ 550534 w 5322214"/>
              <a:gd name="connsiteY2540" fmla="*/ 3545980 h 4083778"/>
              <a:gd name="connsiteX2541" fmla="*/ 554779 w 5322214"/>
              <a:gd name="connsiteY2541" fmla="*/ 3587985 h 4083778"/>
              <a:gd name="connsiteX2542" fmla="*/ 387876 w 5322214"/>
              <a:gd name="connsiteY2542" fmla="*/ 3548437 h 4083778"/>
              <a:gd name="connsiteX2543" fmla="*/ 381620 w 5322214"/>
              <a:gd name="connsiteY2543" fmla="*/ 3505092 h 4083778"/>
              <a:gd name="connsiteX2544" fmla="*/ 550534 w 5322214"/>
              <a:gd name="connsiteY2544" fmla="*/ 3545980 h 4083778"/>
              <a:gd name="connsiteX2545" fmla="*/ 555897 w 5322214"/>
              <a:gd name="connsiteY2545" fmla="*/ 3593794 h 4083778"/>
              <a:gd name="connsiteX2546" fmla="*/ 565057 w 5322214"/>
              <a:gd name="connsiteY2546" fmla="*/ 3638927 h 4083778"/>
              <a:gd name="connsiteX2547" fmla="*/ 565057 w 5322214"/>
              <a:gd name="connsiteY2547" fmla="*/ 3639151 h 4083778"/>
              <a:gd name="connsiteX2548" fmla="*/ 400389 w 5322214"/>
              <a:gd name="connsiteY2548" fmla="*/ 3601167 h 4083778"/>
              <a:gd name="connsiteX2549" fmla="*/ 389217 w 5322214"/>
              <a:gd name="connsiteY2549" fmla="*/ 3554693 h 4083778"/>
              <a:gd name="connsiteX2550" fmla="*/ 555897 w 5322214"/>
              <a:gd name="connsiteY2550" fmla="*/ 3593794 h 4083778"/>
              <a:gd name="connsiteX2551" fmla="*/ 566398 w 5322214"/>
              <a:gd name="connsiteY2551" fmla="*/ 3644960 h 4083778"/>
              <a:gd name="connsiteX2552" fmla="*/ 580251 w 5322214"/>
              <a:gd name="connsiteY2552" fmla="*/ 3692550 h 4083778"/>
              <a:gd name="connsiteX2553" fmla="*/ 417816 w 5322214"/>
              <a:gd name="connsiteY2553" fmla="*/ 3656355 h 4083778"/>
              <a:gd name="connsiteX2554" fmla="*/ 402176 w 5322214"/>
              <a:gd name="connsiteY2554" fmla="*/ 3607200 h 4083778"/>
              <a:gd name="connsiteX2555" fmla="*/ 566398 w 5322214"/>
              <a:gd name="connsiteY2555" fmla="*/ 3644960 h 4083778"/>
              <a:gd name="connsiteX2556" fmla="*/ 582261 w 5322214"/>
              <a:gd name="connsiteY2556" fmla="*/ 3698583 h 4083778"/>
              <a:gd name="connsiteX2557" fmla="*/ 600359 w 5322214"/>
              <a:gd name="connsiteY2557" fmla="*/ 3747961 h 4083778"/>
              <a:gd name="connsiteX2558" fmla="*/ 439712 w 5322214"/>
              <a:gd name="connsiteY2558" fmla="*/ 3713330 h 4083778"/>
              <a:gd name="connsiteX2559" fmla="*/ 419827 w 5322214"/>
              <a:gd name="connsiteY2559" fmla="*/ 3662611 h 4083778"/>
              <a:gd name="connsiteX2560" fmla="*/ 582261 w 5322214"/>
              <a:gd name="connsiteY2560" fmla="*/ 3698583 h 4083778"/>
              <a:gd name="connsiteX2561" fmla="*/ 458928 w 5322214"/>
              <a:gd name="connsiteY2561" fmla="*/ 3770081 h 4083778"/>
              <a:gd name="connsiteX2562" fmla="*/ 311686 w 5322214"/>
              <a:gd name="connsiteY2562" fmla="*/ 3731427 h 4083778"/>
              <a:gd name="connsiteX2563" fmla="*/ 286886 w 5322214"/>
              <a:gd name="connsiteY2563" fmla="*/ 3678251 h 4083778"/>
              <a:gd name="connsiteX2564" fmla="*/ 435467 w 5322214"/>
              <a:gd name="connsiteY2564" fmla="*/ 3718245 h 4083778"/>
              <a:gd name="connsiteX2565" fmla="*/ 458928 w 5322214"/>
              <a:gd name="connsiteY2565" fmla="*/ 3770081 h 4083778"/>
              <a:gd name="connsiteX2566" fmla="*/ 462056 w 5322214"/>
              <a:gd name="connsiteY2566" fmla="*/ 3776561 h 4083778"/>
              <a:gd name="connsiteX2567" fmla="*/ 488420 w 5322214"/>
              <a:gd name="connsiteY2567" fmla="*/ 3828843 h 4083778"/>
              <a:gd name="connsiteX2568" fmla="*/ 342743 w 5322214"/>
              <a:gd name="connsiteY2568" fmla="*/ 3791754 h 4083778"/>
              <a:gd name="connsiteX2569" fmla="*/ 314814 w 5322214"/>
              <a:gd name="connsiteY2569" fmla="*/ 3738130 h 4083778"/>
              <a:gd name="connsiteX2570" fmla="*/ 462056 w 5322214"/>
              <a:gd name="connsiteY2570" fmla="*/ 3776561 h 4083778"/>
              <a:gd name="connsiteX2571" fmla="*/ 491995 w 5322214"/>
              <a:gd name="connsiteY2571" fmla="*/ 3835323 h 4083778"/>
              <a:gd name="connsiteX2572" fmla="*/ 521041 w 5322214"/>
              <a:gd name="connsiteY2572" fmla="*/ 3887382 h 4083778"/>
              <a:gd name="connsiteX2573" fmla="*/ 376705 w 5322214"/>
              <a:gd name="connsiteY2573" fmla="*/ 3851634 h 4083778"/>
              <a:gd name="connsiteX2574" fmla="*/ 346765 w 5322214"/>
              <a:gd name="connsiteY2574" fmla="*/ 3798904 h 4083778"/>
              <a:gd name="connsiteX2575" fmla="*/ 491995 w 5322214"/>
              <a:gd name="connsiteY2575" fmla="*/ 3835323 h 4083778"/>
              <a:gd name="connsiteX2576" fmla="*/ 403963 w 5322214"/>
              <a:gd name="connsiteY2576" fmla="*/ 3907715 h 4083778"/>
              <a:gd name="connsiteX2577" fmla="*/ 275714 w 5322214"/>
              <a:gd name="connsiteY2577" fmla="*/ 3868838 h 4083778"/>
              <a:gd name="connsiteX2578" fmla="*/ 243763 w 5322214"/>
              <a:gd name="connsiteY2578" fmla="*/ 3817002 h 4083778"/>
              <a:gd name="connsiteX2579" fmla="*/ 372683 w 5322214"/>
              <a:gd name="connsiteY2579" fmla="*/ 3856326 h 4083778"/>
              <a:gd name="connsiteX2580" fmla="*/ 403963 w 5322214"/>
              <a:gd name="connsiteY2580" fmla="*/ 3907715 h 4083778"/>
              <a:gd name="connsiteX2581" fmla="*/ 408432 w 5322214"/>
              <a:gd name="connsiteY2581" fmla="*/ 3914641 h 4083778"/>
              <a:gd name="connsiteX2582" fmla="*/ 440383 w 5322214"/>
              <a:gd name="connsiteY2582" fmla="*/ 3964019 h 4083778"/>
              <a:gd name="connsiteX2583" fmla="*/ 312804 w 5322214"/>
              <a:gd name="connsiteY2583" fmla="*/ 3925589 h 4083778"/>
              <a:gd name="connsiteX2584" fmla="*/ 280629 w 5322214"/>
              <a:gd name="connsiteY2584" fmla="*/ 3876434 h 4083778"/>
              <a:gd name="connsiteX2585" fmla="*/ 408432 w 5322214"/>
              <a:gd name="connsiteY2585" fmla="*/ 3914641 h 4083778"/>
              <a:gd name="connsiteX2586" fmla="*/ 380503 w 5322214"/>
              <a:gd name="connsiteY2586" fmla="*/ 3858336 h 4083778"/>
              <a:gd name="connsiteX2587" fmla="*/ 524616 w 5322214"/>
              <a:gd name="connsiteY2587" fmla="*/ 3893862 h 4083778"/>
              <a:gd name="connsiteX2588" fmla="*/ 555226 w 5322214"/>
              <a:gd name="connsiteY2588" fmla="*/ 3944804 h 4083778"/>
              <a:gd name="connsiteX2589" fmla="*/ 412007 w 5322214"/>
              <a:gd name="connsiteY2589" fmla="*/ 3909949 h 4083778"/>
              <a:gd name="connsiteX2590" fmla="*/ 380503 w 5322214"/>
              <a:gd name="connsiteY2590" fmla="*/ 3858336 h 4083778"/>
              <a:gd name="connsiteX2591" fmla="*/ 499369 w 5322214"/>
              <a:gd name="connsiteY2591" fmla="*/ 3837110 h 4083778"/>
              <a:gd name="connsiteX2592" fmla="*/ 605275 w 5322214"/>
              <a:gd name="connsiteY2592" fmla="*/ 3859007 h 4083778"/>
              <a:gd name="connsiteX2593" fmla="*/ 655770 w 5322214"/>
              <a:gd name="connsiteY2593" fmla="*/ 3868167 h 4083778"/>
              <a:gd name="connsiteX2594" fmla="*/ 683252 w 5322214"/>
              <a:gd name="connsiteY2594" fmla="*/ 3918886 h 4083778"/>
              <a:gd name="connsiteX2595" fmla="*/ 617340 w 5322214"/>
              <a:gd name="connsiteY2595" fmla="*/ 3907044 h 4083778"/>
              <a:gd name="connsiteX2596" fmla="*/ 528415 w 5322214"/>
              <a:gd name="connsiteY2596" fmla="*/ 3888946 h 4083778"/>
              <a:gd name="connsiteX2597" fmla="*/ 499369 w 5322214"/>
              <a:gd name="connsiteY2597" fmla="*/ 3837110 h 4083778"/>
              <a:gd name="connsiteX2598" fmla="*/ 662920 w 5322214"/>
              <a:gd name="connsiteY2598" fmla="*/ 3869285 h 4083778"/>
              <a:gd name="connsiteX2599" fmla="*/ 808374 w 5322214"/>
              <a:gd name="connsiteY2599" fmla="*/ 3891628 h 4083778"/>
              <a:gd name="connsiteX2600" fmla="*/ 834068 w 5322214"/>
              <a:gd name="connsiteY2600" fmla="*/ 3941229 h 4083778"/>
              <a:gd name="connsiteX2601" fmla="*/ 690402 w 5322214"/>
              <a:gd name="connsiteY2601" fmla="*/ 3920227 h 4083778"/>
              <a:gd name="connsiteX2602" fmla="*/ 662920 w 5322214"/>
              <a:gd name="connsiteY2602" fmla="*/ 3869285 h 4083778"/>
              <a:gd name="connsiteX2603" fmla="*/ 815524 w 5322214"/>
              <a:gd name="connsiteY2603" fmla="*/ 3892521 h 4083778"/>
              <a:gd name="connsiteX2604" fmla="*/ 950699 w 5322214"/>
              <a:gd name="connsiteY2604" fmla="*/ 3907938 h 4083778"/>
              <a:gd name="connsiteX2605" fmla="*/ 973936 w 5322214"/>
              <a:gd name="connsiteY2605" fmla="*/ 3956423 h 4083778"/>
              <a:gd name="connsiteX2606" fmla="*/ 841218 w 5322214"/>
              <a:gd name="connsiteY2606" fmla="*/ 3942123 h 4083778"/>
              <a:gd name="connsiteX2607" fmla="*/ 815524 w 5322214"/>
              <a:gd name="connsiteY2607" fmla="*/ 3892521 h 4083778"/>
              <a:gd name="connsiteX2608" fmla="*/ 956955 w 5322214"/>
              <a:gd name="connsiteY2608" fmla="*/ 3908608 h 4083778"/>
              <a:gd name="connsiteX2609" fmla="*/ 1083418 w 5322214"/>
              <a:gd name="connsiteY2609" fmla="*/ 3918886 h 4083778"/>
              <a:gd name="connsiteX2610" fmla="*/ 1103973 w 5322214"/>
              <a:gd name="connsiteY2610" fmla="*/ 3966254 h 4083778"/>
              <a:gd name="connsiteX2611" fmla="*/ 980416 w 5322214"/>
              <a:gd name="connsiteY2611" fmla="*/ 3957093 h 4083778"/>
              <a:gd name="connsiteX2612" fmla="*/ 956955 w 5322214"/>
              <a:gd name="connsiteY2612" fmla="*/ 3908608 h 4083778"/>
              <a:gd name="connsiteX2613" fmla="*/ 1089674 w 5322214"/>
              <a:gd name="connsiteY2613" fmla="*/ 3919333 h 4083778"/>
              <a:gd name="connsiteX2614" fmla="*/ 1209433 w 5322214"/>
              <a:gd name="connsiteY2614" fmla="*/ 3925589 h 4083778"/>
              <a:gd name="connsiteX2615" fmla="*/ 1226637 w 5322214"/>
              <a:gd name="connsiteY2615" fmla="*/ 3972063 h 4083778"/>
              <a:gd name="connsiteX2616" fmla="*/ 1110229 w 5322214"/>
              <a:gd name="connsiteY2616" fmla="*/ 3966701 h 4083778"/>
              <a:gd name="connsiteX2617" fmla="*/ 1089674 w 5322214"/>
              <a:gd name="connsiteY2617" fmla="*/ 3919333 h 4083778"/>
              <a:gd name="connsiteX2618" fmla="*/ 1215018 w 5322214"/>
              <a:gd name="connsiteY2618" fmla="*/ 3925813 h 4083778"/>
              <a:gd name="connsiteX2619" fmla="*/ 1330309 w 5322214"/>
              <a:gd name="connsiteY2619" fmla="*/ 3928717 h 4083778"/>
              <a:gd name="connsiteX2620" fmla="*/ 1343268 w 5322214"/>
              <a:gd name="connsiteY2620" fmla="*/ 3974521 h 4083778"/>
              <a:gd name="connsiteX2621" fmla="*/ 1232446 w 5322214"/>
              <a:gd name="connsiteY2621" fmla="*/ 3972286 h 4083778"/>
              <a:gd name="connsiteX2622" fmla="*/ 1215018 w 5322214"/>
              <a:gd name="connsiteY2622" fmla="*/ 3925813 h 4083778"/>
              <a:gd name="connsiteX2623" fmla="*/ 1335895 w 5322214"/>
              <a:gd name="connsiteY2623" fmla="*/ 3928717 h 4083778"/>
              <a:gd name="connsiteX2624" fmla="*/ 1391976 w 5322214"/>
              <a:gd name="connsiteY2624" fmla="*/ 3928941 h 4083778"/>
              <a:gd name="connsiteX2625" fmla="*/ 1449621 w 5322214"/>
              <a:gd name="connsiteY2625" fmla="*/ 3928494 h 4083778"/>
              <a:gd name="connsiteX2626" fmla="*/ 1456994 w 5322214"/>
              <a:gd name="connsiteY2626" fmla="*/ 3974074 h 4083778"/>
              <a:gd name="connsiteX2627" fmla="*/ 1349077 w 5322214"/>
              <a:gd name="connsiteY2627" fmla="*/ 3974521 h 4083778"/>
              <a:gd name="connsiteX2628" fmla="*/ 1335895 w 5322214"/>
              <a:gd name="connsiteY2628" fmla="*/ 3928717 h 4083778"/>
              <a:gd name="connsiteX2629" fmla="*/ 1454313 w 5322214"/>
              <a:gd name="connsiteY2629" fmla="*/ 3922238 h 4083778"/>
              <a:gd name="connsiteX2630" fmla="*/ 1453643 w 5322214"/>
              <a:gd name="connsiteY2630" fmla="*/ 3876434 h 4083778"/>
              <a:gd name="connsiteX2631" fmla="*/ 1585691 w 5322214"/>
              <a:gd name="connsiteY2631" fmla="*/ 3873530 h 4083778"/>
              <a:gd name="connsiteX2632" fmla="*/ 1572955 w 5322214"/>
              <a:gd name="connsiteY2632" fmla="*/ 3919557 h 4083778"/>
              <a:gd name="connsiteX2633" fmla="*/ 1454313 w 5322214"/>
              <a:gd name="connsiteY2633" fmla="*/ 3922238 h 4083778"/>
              <a:gd name="connsiteX2634" fmla="*/ 1591947 w 5322214"/>
              <a:gd name="connsiteY2634" fmla="*/ 3873083 h 4083778"/>
              <a:gd name="connsiteX2635" fmla="*/ 1771139 w 5322214"/>
              <a:gd name="connsiteY2635" fmla="*/ 3863475 h 4083778"/>
              <a:gd name="connsiteX2636" fmla="*/ 1720420 w 5322214"/>
              <a:gd name="connsiteY2636" fmla="*/ 3904810 h 4083778"/>
              <a:gd name="connsiteX2637" fmla="*/ 1715057 w 5322214"/>
              <a:gd name="connsiteY2637" fmla="*/ 3912183 h 4083778"/>
              <a:gd name="connsiteX2638" fmla="*/ 1578541 w 5322214"/>
              <a:gd name="connsiteY2638" fmla="*/ 3919110 h 4083778"/>
              <a:gd name="connsiteX2639" fmla="*/ 1591947 w 5322214"/>
              <a:gd name="connsiteY2639" fmla="*/ 3873083 h 4083778"/>
              <a:gd name="connsiteX2640" fmla="*/ 1724888 w 5322214"/>
              <a:gd name="connsiteY2640" fmla="*/ 3908161 h 4083778"/>
              <a:gd name="connsiteX2641" fmla="*/ 1786332 w 5322214"/>
              <a:gd name="connsiteY2641" fmla="*/ 3862358 h 4083778"/>
              <a:gd name="connsiteX2642" fmla="*/ 1969322 w 5322214"/>
              <a:gd name="connsiteY2642" fmla="*/ 3845377 h 4083778"/>
              <a:gd name="connsiteX2643" fmla="*/ 2100923 w 5322214"/>
              <a:gd name="connsiteY2643" fmla="*/ 3871742 h 4083778"/>
              <a:gd name="connsiteX2644" fmla="*/ 1722430 w 5322214"/>
              <a:gd name="connsiteY2644" fmla="*/ 3911737 h 4083778"/>
              <a:gd name="connsiteX2645" fmla="*/ 1724888 w 5322214"/>
              <a:gd name="connsiteY2645" fmla="*/ 3908161 h 4083778"/>
              <a:gd name="connsiteX2646" fmla="*/ 1991665 w 5322214"/>
              <a:gd name="connsiteY2646" fmla="*/ 3842696 h 4083778"/>
              <a:gd name="connsiteX2647" fmla="*/ 2085953 w 5322214"/>
              <a:gd name="connsiteY2647" fmla="*/ 3830854 h 4083778"/>
              <a:gd name="connsiteX2648" fmla="*/ 2112988 w 5322214"/>
              <a:gd name="connsiteY2648" fmla="*/ 3840462 h 4083778"/>
              <a:gd name="connsiteX2649" fmla="*/ 2173761 w 5322214"/>
              <a:gd name="connsiteY2649" fmla="*/ 3860571 h 4083778"/>
              <a:gd name="connsiteX2650" fmla="*/ 2170186 w 5322214"/>
              <a:gd name="connsiteY2650" fmla="*/ 3861241 h 4083778"/>
              <a:gd name="connsiteX2651" fmla="*/ 2113882 w 5322214"/>
              <a:gd name="connsiteY2651" fmla="*/ 3869955 h 4083778"/>
              <a:gd name="connsiteX2652" fmla="*/ 1991665 w 5322214"/>
              <a:gd name="connsiteY2652" fmla="*/ 3842696 h 4083778"/>
              <a:gd name="connsiteX2653" fmla="*/ 2171304 w 5322214"/>
              <a:gd name="connsiteY2653" fmla="*/ 3866603 h 4083778"/>
              <a:gd name="connsiteX2654" fmla="*/ 2186720 w 5322214"/>
              <a:gd name="connsiteY2654" fmla="*/ 3864146 h 4083778"/>
              <a:gd name="connsiteX2655" fmla="*/ 2310278 w 5322214"/>
              <a:gd name="connsiteY2655" fmla="*/ 3882243 h 4083778"/>
              <a:gd name="connsiteX2656" fmla="*/ 2325471 w 5322214"/>
              <a:gd name="connsiteY2656" fmla="*/ 3881797 h 4083778"/>
              <a:gd name="connsiteX2657" fmla="*/ 2215096 w 5322214"/>
              <a:gd name="connsiteY2657" fmla="*/ 3902799 h 4083778"/>
              <a:gd name="connsiteX2658" fmla="*/ 2209510 w 5322214"/>
              <a:gd name="connsiteY2658" fmla="*/ 3900788 h 4083778"/>
              <a:gd name="connsiteX2659" fmla="*/ 2126841 w 5322214"/>
              <a:gd name="connsiteY2659" fmla="*/ 3873306 h 4083778"/>
              <a:gd name="connsiteX2660" fmla="*/ 2171304 w 5322214"/>
              <a:gd name="connsiteY2660" fmla="*/ 3866603 h 4083778"/>
              <a:gd name="connsiteX2661" fmla="*/ 2689440 w 5322214"/>
              <a:gd name="connsiteY2661" fmla="*/ 3801361 h 4083778"/>
              <a:gd name="connsiteX2662" fmla="*/ 2702176 w 5322214"/>
              <a:gd name="connsiteY2662" fmla="*/ 3790860 h 4083778"/>
              <a:gd name="connsiteX2663" fmla="*/ 3081785 w 5322214"/>
              <a:gd name="connsiteY2663" fmla="*/ 3642949 h 4083778"/>
              <a:gd name="connsiteX2664" fmla="*/ 2874665 w 5322214"/>
              <a:gd name="connsiteY2664" fmla="*/ 3770528 h 4083778"/>
              <a:gd name="connsiteX2665" fmla="*/ 2618389 w 5322214"/>
              <a:gd name="connsiteY2665" fmla="*/ 3858336 h 4083778"/>
              <a:gd name="connsiteX2666" fmla="*/ 2689440 w 5322214"/>
              <a:gd name="connsiteY2666" fmla="*/ 3801361 h 4083778"/>
              <a:gd name="connsiteX2667" fmla="*/ 2877569 w 5322214"/>
              <a:gd name="connsiteY2667" fmla="*/ 3775444 h 4083778"/>
              <a:gd name="connsiteX2668" fmla="*/ 3168030 w 5322214"/>
              <a:gd name="connsiteY2668" fmla="*/ 3638704 h 4083778"/>
              <a:gd name="connsiteX2669" fmla="*/ 3304099 w 5322214"/>
              <a:gd name="connsiteY2669" fmla="*/ 3554470 h 4083778"/>
              <a:gd name="connsiteX2670" fmla="*/ 3374033 w 5322214"/>
              <a:gd name="connsiteY2670" fmla="*/ 3531233 h 4083778"/>
              <a:gd name="connsiteX2671" fmla="*/ 3132728 w 5322214"/>
              <a:gd name="connsiteY2671" fmla="*/ 3695232 h 4083778"/>
              <a:gd name="connsiteX2672" fmla="*/ 2773674 w 5322214"/>
              <a:gd name="connsiteY2672" fmla="*/ 3857219 h 4083778"/>
              <a:gd name="connsiteX2673" fmla="*/ 2877569 w 5322214"/>
              <a:gd name="connsiteY2673" fmla="*/ 3775444 h 4083778"/>
              <a:gd name="connsiteX2674" fmla="*/ 3321080 w 5322214"/>
              <a:gd name="connsiteY2674" fmla="*/ 3542628 h 4083778"/>
              <a:gd name="connsiteX2675" fmla="*/ 3488653 w 5322214"/>
              <a:gd name="connsiteY2675" fmla="*/ 3404771 h 4083778"/>
              <a:gd name="connsiteX2676" fmla="*/ 3507198 w 5322214"/>
              <a:gd name="connsiteY2676" fmla="*/ 3401196 h 4083778"/>
              <a:gd name="connsiteX2677" fmla="*/ 3384981 w 5322214"/>
              <a:gd name="connsiteY2677" fmla="*/ 3521849 h 4083778"/>
              <a:gd name="connsiteX2678" fmla="*/ 3321080 w 5322214"/>
              <a:gd name="connsiteY2678" fmla="*/ 3542628 h 4083778"/>
              <a:gd name="connsiteX2679" fmla="*/ 3496027 w 5322214"/>
              <a:gd name="connsiteY2679" fmla="*/ 3397621 h 4083778"/>
              <a:gd name="connsiteX2680" fmla="*/ 3577356 w 5322214"/>
              <a:gd name="connsiteY2680" fmla="*/ 3307355 h 4083778"/>
              <a:gd name="connsiteX2681" fmla="*/ 3578473 w 5322214"/>
              <a:gd name="connsiteY2681" fmla="*/ 3307355 h 4083778"/>
              <a:gd name="connsiteX2682" fmla="*/ 3513007 w 5322214"/>
              <a:gd name="connsiteY2682" fmla="*/ 3394717 h 4083778"/>
              <a:gd name="connsiteX2683" fmla="*/ 3496027 w 5322214"/>
              <a:gd name="connsiteY2683" fmla="*/ 3397621 h 4083778"/>
              <a:gd name="connsiteX2684" fmla="*/ 3584952 w 5322214"/>
              <a:gd name="connsiteY2684" fmla="*/ 3307579 h 4083778"/>
              <a:gd name="connsiteX2685" fmla="*/ 3584952 w 5322214"/>
              <a:gd name="connsiteY2685" fmla="*/ 3307579 h 4083778"/>
              <a:gd name="connsiteX2686" fmla="*/ 3534233 w 5322214"/>
              <a:gd name="connsiteY2686" fmla="*/ 3391589 h 4083778"/>
              <a:gd name="connsiteX2687" fmla="*/ 3521274 w 5322214"/>
              <a:gd name="connsiteY2687" fmla="*/ 3393376 h 4083778"/>
              <a:gd name="connsiteX2688" fmla="*/ 3584952 w 5322214"/>
              <a:gd name="connsiteY2688" fmla="*/ 3307579 h 4083778"/>
              <a:gd name="connsiteX2689" fmla="*/ 3590985 w 5322214"/>
              <a:gd name="connsiteY2689" fmla="*/ 3308249 h 4083778"/>
              <a:gd name="connsiteX2690" fmla="*/ 3552778 w 5322214"/>
              <a:gd name="connsiteY2690" fmla="*/ 3389578 h 4083778"/>
              <a:gd name="connsiteX2691" fmla="*/ 3541607 w 5322214"/>
              <a:gd name="connsiteY2691" fmla="*/ 3390695 h 4083778"/>
              <a:gd name="connsiteX2692" fmla="*/ 3590985 w 5322214"/>
              <a:gd name="connsiteY2692" fmla="*/ 3308249 h 4083778"/>
              <a:gd name="connsiteX2693" fmla="*/ 3597017 w 5322214"/>
              <a:gd name="connsiteY2693" fmla="*/ 3308249 h 4083778"/>
              <a:gd name="connsiteX2694" fmla="*/ 3598135 w 5322214"/>
              <a:gd name="connsiteY2694" fmla="*/ 3308249 h 4083778"/>
              <a:gd name="connsiteX2695" fmla="*/ 3597688 w 5322214"/>
              <a:gd name="connsiteY2695" fmla="*/ 3310260 h 4083778"/>
              <a:gd name="connsiteX2696" fmla="*/ 3570876 w 5322214"/>
              <a:gd name="connsiteY2696" fmla="*/ 3388237 h 4083778"/>
              <a:gd name="connsiteX2697" fmla="*/ 3559705 w 5322214"/>
              <a:gd name="connsiteY2697" fmla="*/ 3388908 h 4083778"/>
              <a:gd name="connsiteX2698" fmla="*/ 3597017 w 5322214"/>
              <a:gd name="connsiteY2698" fmla="*/ 3308249 h 4083778"/>
              <a:gd name="connsiteX2699" fmla="*/ 3574674 w 5322214"/>
              <a:gd name="connsiteY2699" fmla="*/ 3393823 h 4083778"/>
              <a:gd name="connsiteX2700" fmla="*/ 3588080 w 5322214"/>
              <a:gd name="connsiteY2700" fmla="*/ 3393376 h 4083778"/>
              <a:gd name="connsiteX2701" fmla="*/ 3556353 w 5322214"/>
              <a:gd name="connsiteY2701" fmla="*/ 3478727 h 4083778"/>
              <a:gd name="connsiteX2702" fmla="*/ 3529988 w 5322214"/>
              <a:gd name="connsiteY2702" fmla="*/ 3483196 h 4083778"/>
              <a:gd name="connsiteX2703" fmla="*/ 3574674 w 5322214"/>
              <a:gd name="connsiteY2703" fmla="*/ 3393823 h 4083778"/>
              <a:gd name="connsiteX2704" fmla="*/ 3593889 w 5322214"/>
              <a:gd name="connsiteY2704" fmla="*/ 3393153 h 4083778"/>
              <a:gd name="connsiteX2705" fmla="*/ 3610200 w 5322214"/>
              <a:gd name="connsiteY2705" fmla="*/ 3393153 h 4083778"/>
              <a:gd name="connsiteX2706" fmla="*/ 3597241 w 5322214"/>
              <a:gd name="connsiteY2706" fmla="*/ 3449457 h 4083778"/>
              <a:gd name="connsiteX2707" fmla="*/ 3589644 w 5322214"/>
              <a:gd name="connsiteY2707" fmla="*/ 3474929 h 4083778"/>
              <a:gd name="connsiteX2708" fmla="*/ 3562609 w 5322214"/>
              <a:gd name="connsiteY2708" fmla="*/ 3477833 h 4083778"/>
              <a:gd name="connsiteX2709" fmla="*/ 3593889 w 5322214"/>
              <a:gd name="connsiteY2709" fmla="*/ 3393153 h 4083778"/>
              <a:gd name="connsiteX2710" fmla="*/ 3593889 w 5322214"/>
              <a:gd name="connsiteY2710" fmla="*/ 3480067 h 4083778"/>
              <a:gd name="connsiteX2711" fmla="*/ 3624500 w 5322214"/>
              <a:gd name="connsiteY2711" fmla="*/ 3478950 h 4083778"/>
              <a:gd name="connsiteX2712" fmla="*/ 3615786 w 5322214"/>
              <a:gd name="connsiteY2712" fmla="*/ 3515146 h 4083778"/>
              <a:gd name="connsiteX2713" fmla="*/ 3601039 w 5322214"/>
              <a:gd name="connsiteY2713" fmla="*/ 3561396 h 4083778"/>
              <a:gd name="connsiteX2714" fmla="*/ 3558140 w 5322214"/>
              <a:gd name="connsiteY2714" fmla="*/ 3567876 h 4083778"/>
              <a:gd name="connsiteX2715" fmla="*/ 3593889 w 5322214"/>
              <a:gd name="connsiteY2715" fmla="*/ 3480067 h 4083778"/>
              <a:gd name="connsiteX2716" fmla="*/ 3605061 w 5322214"/>
              <a:gd name="connsiteY2716" fmla="*/ 3566535 h 4083778"/>
              <a:gd name="connsiteX2717" fmla="*/ 3651088 w 5322214"/>
              <a:gd name="connsiteY2717" fmla="*/ 3564077 h 4083778"/>
              <a:gd name="connsiteX2718" fmla="*/ 3647737 w 5322214"/>
              <a:gd name="connsiteY2718" fmla="*/ 3577483 h 4083778"/>
              <a:gd name="connsiteX2719" fmla="*/ 3624276 w 5322214"/>
              <a:gd name="connsiteY2719" fmla="*/ 3645853 h 4083778"/>
              <a:gd name="connsiteX2720" fmla="*/ 3564620 w 5322214"/>
              <a:gd name="connsiteY2720" fmla="*/ 3655461 h 4083778"/>
              <a:gd name="connsiteX2721" fmla="*/ 3605061 w 5322214"/>
              <a:gd name="connsiteY2721" fmla="*/ 3566535 h 4083778"/>
              <a:gd name="connsiteX2722" fmla="*/ 3628074 w 5322214"/>
              <a:gd name="connsiteY2722" fmla="*/ 3651216 h 4083778"/>
              <a:gd name="connsiteX2723" fmla="*/ 3689741 w 5322214"/>
              <a:gd name="connsiteY2723" fmla="*/ 3649428 h 4083778"/>
              <a:gd name="connsiteX2724" fmla="*/ 3659578 w 5322214"/>
              <a:gd name="connsiteY2724" fmla="*/ 3728746 h 4083778"/>
              <a:gd name="connsiteX2725" fmla="*/ 3583612 w 5322214"/>
              <a:gd name="connsiteY2725" fmla="*/ 3739024 h 4083778"/>
              <a:gd name="connsiteX2726" fmla="*/ 3628074 w 5322214"/>
              <a:gd name="connsiteY2726" fmla="*/ 3651216 h 4083778"/>
              <a:gd name="connsiteX2727" fmla="*/ 3663153 w 5322214"/>
              <a:gd name="connsiteY2727" fmla="*/ 3734332 h 4083778"/>
              <a:gd name="connsiteX2728" fmla="*/ 3739343 w 5322214"/>
              <a:gd name="connsiteY2728" fmla="*/ 3737907 h 4083778"/>
              <a:gd name="connsiteX2729" fmla="*/ 3705605 w 5322214"/>
              <a:gd name="connsiteY2729" fmla="*/ 3812980 h 4083778"/>
              <a:gd name="connsiteX2730" fmla="*/ 3615562 w 5322214"/>
              <a:gd name="connsiteY2730" fmla="*/ 3818789 h 4083778"/>
              <a:gd name="connsiteX2731" fmla="*/ 3663153 w 5322214"/>
              <a:gd name="connsiteY2731" fmla="*/ 3734332 h 4083778"/>
              <a:gd name="connsiteX2732" fmla="*/ 3744929 w 5322214"/>
              <a:gd name="connsiteY2732" fmla="*/ 3738801 h 4083778"/>
              <a:gd name="connsiteX2733" fmla="*/ 3824247 w 5322214"/>
              <a:gd name="connsiteY2733" fmla="*/ 3760027 h 4083778"/>
              <a:gd name="connsiteX2734" fmla="*/ 3798329 w 5322214"/>
              <a:gd name="connsiteY2734" fmla="*/ 3828843 h 4083778"/>
              <a:gd name="connsiteX2735" fmla="*/ 3711638 w 5322214"/>
              <a:gd name="connsiteY2735" fmla="*/ 3813427 h 4083778"/>
              <a:gd name="connsiteX2736" fmla="*/ 3744929 w 5322214"/>
              <a:gd name="connsiteY2736" fmla="*/ 3738801 h 4083778"/>
              <a:gd name="connsiteX2737" fmla="*/ 3829386 w 5322214"/>
              <a:gd name="connsiteY2737" fmla="*/ 3762038 h 4083778"/>
              <a:gd name="connsiteX2738" fmla="*/ 3896862 w 5322214"/>
              <a:gd name="connsiteY2738" fmla="*/ 3796893 h 4083778"/>
              <a:gd name="connsiteX2739" fmla="*/ 3895968 w 5322214"/>
              <a:gd name="connsiteY2739" fmla="*/ 3800021 h 4083778"/>
              <a:gd name="connsiteX2740" fmla="*/ 3874966 w 5322214"/>
              <a:gd name="connsiteY2740" fmla="*/ 3861688 h 4083778"/>
              <a:gd name="connsiteX2741" fmla="*/ 3803468 w 5322214"/>
              <a:gd name="connsiteY2741" fmla="*/ 3830408 h 4083778"/>
              <a:gd name="connsiteX2742" fmla="*/ 3829386 w 5322214"/>
              <a:gd name="connsiteY2742" fmla="*/ 3762038 h 4083778"/>
              <a:gd name="connsiteX2743" fmla="*/ 3830950 w 5322214"/>
              <a:gd name="connsiteY2743" fmla="*/ 3756675 h 4083778"/>
              <a:gd name="connsiteX2744" fmla="*/ 3833854 w 5322214"/>
              <a:gd name="connsiteY2744" fmla="*/ 3746844 h 4083778"/>
              <a:gd name="connsiteX2745" fmla="*/ 3846814 w 5322214"/>
              <a:gd name="connsiteY2745" fmla="*/ 3687858 h 4083778"/>
              <a:gd name="connsiteX2746" fmla="*/ 3911385 w 5322214"/>
              <a:gd name="connsiteY2746" fmla="*/ 3725172 h 4083778"/>
              <a:gd name="connsiteX2747" fmla="*/ 3898426 w 5322214"/>
              <a:gd name="connsiteY2747" fmla="*/ 3791307 h 4083778"/>
              <a:gd name="connsiteX2748" fmla="*/ 3830950 w 5322214"/>
              <a:gd name="connsiteY2748" fmla="*/ 3756675 h 4083778"/>
              <a:gd name="connsiteX2749" fmla="*/ 3916747 w 5322214"/>
              <a:gd name="connsiteY2749" fmla="*/ 3728746 h 4083778"/>
              <a:gd name="connsiteX2750" fmla="*/ 3971265 w 5322214"/>
              <a:gd name="connsiteY2750" fmla="*/ 3773879 h 4083778"/>
              <a:gd name="connsiteX2751" fmla="*/ 3959870 w 5322214"/>
              <a:gd name="connsiteY2751" fmla="*/ 3837557 h 4083778"/>
              <a:gd name="connsiteX2752" fmla="*/ 3903565 w 5322214"/>
              <a:gd name="connsiteY2752" fmla="*/ 3794212 h 4083778"/>
              <a:gd name="connsiteX2753" fmla="*/ 3916747 w 5322214"/>
              <a:gd name="connsiteY2753" fmla="*/ 3728746 h 4083778"/>
              <a:gd name="connsiteX2754" fmla="*/ 3917418 w 5322214"/>
              <a:gd name="connsiteY2754" fmla="*/ 3722490 h 4083778"/>
              <a:gd name="connsiteX2755" fmla="*/ 3922780 w 5322214"/>
              <a:gd name="connsiteY2755" fmla="*/ 3655908 h 4083778"/>
              <a:gd name="connsiteX2756" fmla="*/ 3976180 w 5322214"/>
              <a:gd name="connsiteY2756" fmla="*/ 3702158 h 4083778"/>
              <a:gd name="connsiteX2757" fmla="*/ 3972158 w 5322214"/>
              <a:gd name="connsiteY2757" fmla="*/ 3767176 h 4083778"/>
              <a:gd name="connsiteX2758" fmla="*/ 3917418 w 5322214"/>
              <a:gd name="connsiteY2758" fmla="*/ 3722490 h 4083778"/>
              <a:gd name="connsiteX2759" fmla="*/ 3923004 w 5322214"/>
              <a:gd name="connsiteY2759" fmla="*/ 3648981 h 4083778"/>
              <a:gd name="connsiteX2760" fmla="*/ 3921440 w 5322214"/>
              <a:gd name="connsiteY2760" fmla="*/ 3581952 h 4083778"/>
              <a:gd name="connsiteX2761" fmla="*/ 3972605 w 5322214"/>
              <a:gd name="connsiteY2761" fmla="*/ 3627755 h 4083778"/>
              <a:gd name="connsiteX2762" fmla="*/ 3973499 w 5322214"/>
              <a:gd name="connsiteY2762" fmla="*/ 3628873 h 4083778"/>
              <a:gd name="connsiteX2763" fmla="*/ 3976180 w 5322214"/>
              <a:gd name="connsiteY2763" fmla="*/ 3694338 h 4083778"/>
              <a:gd name="connsiteX2764" fmla="*/ 3923004 w 5322214"/>
              <a:gd name="connsiteY2764" fmla="*/ 3648981 h 4083778"/>
              <a:gd name="connsiteX2765" fmla="*/ 3969254 w 5322214"/>
              <a:gd name="connsiteY2765" fmla="*/ 3552459 h 4083778"/>
              <a:gd name="connsiteX2766" fmla="*/ 3955848 w 5322214"/>
              <a:gd name="connsiteY2766" fmla="*/ 3489898 h 4083778"/>
              <a:gd name="connsiteX2767" fmla="*/ 3997406 w 5322214"/>
              <a:gd name="connsiteY2767" fmla="*/ 3540394 h 4083778"/>
              <a:gd name="connsiteX2768" fmla="*/ 4011482 w 5322214"/>
              <a:gd name="connsiteY2768" fmla="*/ 3601391 h 4083778"/>
              <a:gd name="connsiteX2769" fmla="*/ 3969254 w 5322214"/>
              <a:gd name="connsiteY2769" fmla="*/ 3552459 h 4083778"/>
              <a:gd name="connsiteX2770" fmla="*/ 3962327 w 5322214"/>
              <a:gd name="connsiteY2770" fmla="*/ 3545086 h 4083778"/>
              <a:gd name="connsiteX2771" fmla="*/ 3962104 w 5322214"/>
              <a:gd name="connsiteY2771" fmla="*/ 3544862 h 4083778"/>
              <a:gd name="connsiteX2772" fmla="*/ 3912279 w 5322214"/>
              <a:gd name="connsiteY2772" fmla="*/ 3499729 h 4083778"/>
              <a:gd name="connsiteX2773" fmla="*/ 3899320 w 5322214"/>
              <a:gd name="connsiteY2773" fmla="*/ 3434487 h 4083778"/>
              <a:gd name="connsiteX2774" fmla="*/ 3936856 w 5322214"/>
              <a:gd name="connsiteY2774" fmla="*/ 3469566 h 4083778"/>
              <a:gd name="connsiteX2775" fmla="*/ 3948028 w 5322214"/>
              <a:gd name="connsiteY2775" fmla="*/ 3481408 h 4083778"/>
              <a:gd name="connsiteX2776" fmla="*/ 3962327 w 5322214"/>
              <a:gd name="connsiteY2776" fmla="*/ 3545086 h 4083778"/>
              <a:gd name="connsiteX2777" fmla="*/ 3940878 w 5322214"/>
              <a:gd name="connsiteY2777" fmla="*/ 3465544 h 4083778"/>
              <a:gd name="connsiteX2778" fmla="*/ 3897086 w 5322214"/>
              <a:gd name="connsiteY2778" fmla="*/ 3425103 h 4083778"/>
              <a:gd name="connsiteX2779" fmla="*/ 3879211 w 5322214"/>
              <a:gd name="connsiteY2779" fmla="*/ 3361872 h 4083778"/>
              <a:gd name="connsiteX2780" fmla="*/ 3908927 w 5322214"/>
              <a:gd name="connsiteY2780" fmla="*/ 3390025 h 4083778"/>
              <a:gd name="connsiteX2781" fmla="*/ 3926132 w 5322214"/>
              <a:gd name="connsiteY2781" fmla="*/ 3408123 h 4083778"/>
              <a:gd name="connsiteX2782" fmla="*/ 3945347 w 5322214"/>
              <a:gd name="connsiteY2782" fmla="*/ 3470013 h 4083778"/>
              <a:gd name="connsiteX2783" fmla="*/ 3940878 w 5322214"/>
              <a:gd name="connsiteY2783" fmla="*/ 3465544 h 4083778"/>
              <a:gd name="connsiteX2784" fmla="*/ 3889712 w 5322214"/>
              <a:gd name="connsiteY2784" fmla="*/ 3419294 h 4083778"/>
              <a:gd name="connsiteX2785" fmla="*/ 3833631 w 5322214"/>
              <a:gd name="connsiteY2785" fmla="*/ 3379300 h 4083778"/>
              <a:gd name="connsiteX2786" fmla="*/ 3816427 w 5322214"/>
              <a:gd name="connsiteY2786" fmla="*/ 3312941 h 4083778"/>
              <a:gd name="connsiteX2787" fmla="*/ 3870944 w 5322214"/>
              <a:gd name="connsiteY2787" fmla="*/ 3354946 h 4083778"/>
              <a:gd name="connsiteX2788" fmla="*/ 3889712 w 5322214"/>
              <a:gd name="connsiteY2788" fmla="*/ 3419294 h 4083778"/>
              <a:gd name="connsiteX2789" fmla="*/ 3813969 w 5322214"/>
              <a:gd name="connsiteY2789" fmla="*/ 3304674 h 4083778"/>
              <a:gd name="connsiteX2790" fmla="*/ 3792073 w 5322214"/>
              <a:gd name="connsiteY2790" fmla="*/ 3240549 h 4083778"/>
              <a:gd name="connsiteX2791" fmla="*/ 3844132 w 5322214"/>
              <a:gd name="connsiteY2791" fmla="*/ 3282778 h 4083778"/>
              <a:gd name="connsiteX2792" fmla="*/ 3867593 w 5322214"/>
              <a:gd name="connsiteY2792" fmla="*/ 3344668 h 4083778"/>
              <a:gd name="connsiteX2793" fmla="*/ 3813969 w 5322214"/>
              <a:gd name="connsiteY2793" fmla="*/ 3304674 h 4083778"/>
              <a:gd name="connsiteX2794" fmla="*/ 3806819 w 5322214"/>
              <a:gd name="connsiteY2794" fmla="*/ 3299759 h 4083778"/>
              <a:gd name="connsiteX2795" fmla="*/ 3747833 w 5322214"/>
              <a:gd name="connsiteY2795" fmla="*/ 3266691 h 4083778"/>
              <a:gd name="connsiteX2796" fmla="*/ 3739343 w 5322214"/>
              <a:gd name="connsiteY2796" fmla="*/ 3237421 h 4083778"/>
              <a:gd name="connsiteX2797" fmla="*/ 3772411 w 5322214"/>
              <a:gd name="connsiteY2797" fmla="*/ 3226920 h 4083778"/>
              <a:gd name="connsiteX2798" fmla="*/ 3784029 w 5322214"/>
              <a:gd name="connsiteY2798" fmla="*/ 3234740 h 4083778"/>
              <a:gd name="connsiteX2799" fmla="*/ 3806819 w 5322214"/>
              <a:gd name="connsiteY2799" fmla="*/ 3299759 h 4083778"/>
              <a:gd name="connsiteX2800" fmla="*/ 3778890 w 5322214"/>
              <a:gd name="connsiteY2800" fmla="*/ 3224909 h 4083778"/>
              <a:gd name="connsiteX2801" fmla="*/ 3779784 w 5322214"/>
              <a:gd name="connsiteY2801" fmla="*/ 3224686 h 4083778"/>
              <a:gd name="connsiteX2802" fmla="*/ 3780231 w 5322214"/>
              <a:gd name="connsiteY2802" fmla="*/ 3226026 h 4083778"/>
              <a:gd name="connsiteX2803" fmla="*/ 3778890 w 5322214"/>
              <a:gd name="connsiteY2803" fmla="*/ 3224909 h 4083778"/>
              <a:gd name="connsiteX2804" fmla="*/ 3783136 w 5322214"/>
              <a:gd name="connsiteY2804" fmla="*/ 3217536 h 4083778"/>
              <a:gd name="connsiteX2805" fmla="*/ 3773975 w 5322214"/>
              <a:gd name="connsiteY2805" fmla="*/ 3195640 h 4083778"/>
              <a:gd name="connsiteX2806" fmla="*/ 3787828 w 5322214"/>
              <a:gd name="connsiteY2806" fmla="*/ 3190947 h 4083778"/>
              <a:gd name="connsiteX2807" fmla="*/ 3808160 w 5322214"/>
              <a:gd name="connsiteY2807" fmla="*/ 3209046 h 4083778"/>
              <a:gd name="connsiteX2808" fmla="*/ 3783136 w 5322214"/>
              <a:gd name="connsiteY2808" fmla="*/ 3217536 h 4083778"/>
              <a:gd name="connsiteX2809" fmla="*/ 3793860 w 5322214"/>
              <a:gd name="connsiteY2809" fmla="*/ 3189160 h 4083778"/>
              <a:gd name="connsiteX2810" fmla="*/ 3798553 w 5322214"/>
              <a:gd name="connsiteY2810" fmla="*/ 3187596 h 4083778"/>
              <a:gd name="connsiteX2811" fmla="*/ 3804362 w 5322214"/>
              <a:gd name="connsiteY2811" fmla="*/ 3198321 h 4083778"/>
              <a:gd name="connsiteX2812" fmla="*/ 3793860 w 5322214"/>
              <a:gd name="connsiteY2812" fmla="*/ 3189160 h 4083778"/>
              <a:gd name="connsiteX2813" fmla="*/ 3788945 w 5322214"/>
              <a:gd name="connsiteY2813" fmla="*/ 3184915 h 4083778"/>
              <a:gd name="connsiteX2814" fmla="*/ 3771964 w 5322214"/>
              <a:gd name="connsiteY2814" fmla="*/ 3171062 h 4083778"/>
              <a:gd name="connsiteX2815" fmla="*/ 3786487 w 5322214"/>
              <a:gd name="connsiteY2815" fmla="*/ 3166147 h 4083778"/>
              <a:gd name="connsiteX2816" fmla="*/ 3795871 w 5322214"/>
              <a:gd name="connsiteY2816" fmla="*/ 3182681 h 4083778"/>
              <a:gd name="connsiteX2817" fmla="*/ 3788945 w 5322214"/>
              <a:gd name="connsiteY2817" fmla="*/ 3184915 h 4083778"/>
              <a:gd name="connsiteX2818" fmla="*/ 3766602 w 5322214"/>
              <a:gd name="connsiteY2818" fmla="*/ 3166817 h 4083778"/>
              <a:gd name="connsiteX2819" fmla="*/ 3757218 w 5322214"/>
              <a:gd name="connsiteY2819" fmla="*/ 3159667 h 4083778"/>
              <a:gd name="connsiteX2820" fmla="*/ 3755430 w 5322214"/>
              <a:gd name="connsiteY2820" fmla="*/ 3156092 h 4083778"/>
              <a:gd name="connsiteX2821" fmla="*/ 3775986 w 5322214"/>
              <a:gd name="connsiteY2821" fmla="*/ 3148943 h 4083778"/>
              <a:gd name="connsiteX2822" fmla="*/ 3783359 w 5322214"/>
              <a:gd name="connsiteY2822" fmla="*/ 3161231 h 4083778"/>
              <a:gd name="connsiteX2823" fmla="*/ 3766602 w 5322214"/>
              <a:gd name="connsiteY2823" fmla="*/ 3166817 h 4083778"/>
              <a:gd name="connsiteX2824" fmla="*/ 3756324 w 5322214"/>
              <a:gd name="connsiteY2824" fmla="*/ 3170392 h 4083778"/>
              <a:gd name="connsiteX2825" fmla="*/ 3720575 w 5322214"/>
              <a:gd name="connsiteY2825" fmla="*/ 3182234 h 4083778"/>
              <a:gd name="connsiteX2826" fmla="*/ 3715883 w 5322214"/>
              <a:gd name="connsiteY2826" fmla="*/ 3169722 h 4083778"/>
              <a:gd name="connsiteX2827" fmla="*/ 3746940 w 5322214"/>
              <a:gd name="connsiteY2827" fmla="*/ 3158997 h 4083778"/>
              <a:gd name="connsiteX2828" fmla="*/ 3752973 w 5322214"/>
              <a:gd name="connsiteY2828" fmla="*/ 3163466 h 4083778"/>
              <a:gd name="connsiteX2829" fmla="*/ 3756324 w 5322214"/>
              <a:gd name="connsiteY2829" fmla="*/ 3170392 h 4083778"/>
              <a:gd name="connsiteX2830" fmla="*/ 3738673 w 5322214"/>
              <a:gd name="connsiteY2830" fmla="*/ 3146485 h 4083778"/>
              <a:gd name="connsiteX2831" fmla="*/ 3743812 w 5322214"/>
              <a:gd name="connsiteY2831" fmla="*/ 3144697 h 4083778"/>
              <a:gd name="connsiteX2832" fmla="*/ 3748057 w 5322214"/>
              <a:gd name="connsiteY2832" fmla="*/ 3152964 h 4083778"/>
              <a:gd name="connsiteX2833" fmla="*/ 3738673 w 5322214"/>
              <a:gd name="connsiteY2833" fmla="*/ 3146485 h 4083778"/>
              <a:gd name="connsiteX2834" fmla="*/ 3726831 w 5322214"/>
              <a:gd name="connsiteY2834" fmla="*/ 3118332 h 4083778"/>
              <a:gd name="connsiteX2835" fmla="*/ 3724597 w 5322214"/>
              <a:gd name="connsiteY2835" fmla="*/ 3119450 h 4083778"/>
              <a:gd name="connsiteX2836" fmla="*/ 3720575 w 5322214"/>
              <a:gd name="connsiteY2836" fmla="*/ 3121237 h 4083778"/>
              <a:gd name="connsiteX2837" fmla="*/ 3726831 w 5322214"/>
              <a:gd name="connsiteY2837" fmla="*/ 3112523 h 4083778"/>
              <a:gd name="connsiteX2838" fmla="*/ 3728842 w 5322214"/>
              <a:gd name="connsiteY2838" fmla="*/ 3116098 h 4083778"/>
              <a:gd name="connsiteX2839" fmla="*/ 3726831 w 5322214"/>
              <a:gd name="connsiteY2839" fmla="*/ 3118332 h 4083778"/>
              <a:gd name="connsiteX2840" fmla="*/ 3710744 w 5322214"/>
              <a:gd name="connsiteY2840" fmla="*/ 3125706 h 4083778"/>
              <a:gd name="connsiteX2841" fmla="*/ 3708286 w 5322214"/>
              <a:gd name="connsiteY2841" fmla="*/ 3126823 h 4083778"/>
              <a:gd name="connsiteX2842" fmla="*/ 3705158 w 5322214"/>
              <a:gd name="connsiteY2842" fmla="*/ 3124812 h 4083778"/>
              <a:gd name="connsiteX2843" fmla="*/ 3719458 w 5322214"/>
              <a:gd name="connsiteY2843" fmla="*/ 3099117 h 4083778"/>
              <a:gd name="connsiteX2844" fmla="*/ 3723926 w 5322214"/>
              <a:gd name="connsiteY2844" fmla="*/ 3107161 h 4083778"/>
              <a:gd name="connsiteX2845" fmla="*/ 3710744 w 5322214"/>
              <a:gd name="connsiteY2845" fmla="*/ 3125706 h 4083778"/>
              <a:gd name="connsiteX2846" fmla="*/ 3690635 w 5322214"/>
              <a:gd name="connsiteY2846" fmla="*/ 3109395 h 4083778"/>
              <a:gd name="connsiteX2847" fmla="*/ 3683262 w 5322214"/>
              <a:gd name="connsiteY2847" fmla="*/ 3093755 h 4083778"/>
              <a:gd name="connsiteX2848" fmla="*/ 3684156 w 5322214"/>
              <a:gd name="connsiteY2848" fmla="*/ 3090403 h 4083778"/>
              <a:gd name="connsiteX2849" fmla="*/ 3688401 w 5322214"/>
              <a:gd name="connsiteY2849" fmla="*/ 3073423 h 4083778"/>
              <a:gd name="connsiteX2850" fmla="*/ 3701360 w 5322214"/>
              <a:gd name="connsiteY2850" fmla="*/ 3082807 h 4083778"/>
              <a:gd name="connsiteX2851" fmla="*/ 3690635 w 5322214"/>
              <a:gd name="connsiteY2851" fmla="*/ 3109395 h 4083778"/>
              <a:gd name="connsiteX2852" fmla="*/ 3686837 w 5322214"/>
              <a:gd name="connsiteY2852" fmla="*/ 3114311 h 4083778"/>
              <a:gd name="connsiteX2853" fmla="*/ 3678570 w 5322214"/>
              <a:gd name="connsiteY2853" fmla="*/ 3109842 h 4083778"/>
              <a:gd name="connsiteX2854" fmla="*/ 3681028 w 5322214"/>
              <a:gd name="connsiteY2854" fmla="*/ 3101575 h 4083778"/>
              <a:gd name="connsiteX2855" fmla="*/ 3686837 w 5322214"/>
              <a:gd name="connsiteY2855" fmla="*/ 3114311 h 4083778"/>
              <a:gd name="connsiteX2856" fmla="*/ 3685943 w 5322214"/>
              <a:gd name="connsiteY2856" fmla="*/ 3120343 h 4083778"/>
              <a:gd name="connsiteX2857" fmla="*/ 3676559 w 5322214"/>
              <a:gd name="connsiteY2857" fmla="*/ 3140452 h 4083778"/>
              <a:gd name="connsiteX2858" fmla="*/ 3669409 w 5322214"/>
              <a:gd name="connsiteY2858" fmla="*/ 3143580 h 4083778"/>
              <a:gd name="connsiteX2859" fmla="*/ 3668515 w 5322214"/>
              <a:gd name="connsiteY2859" fmla="*/ 3140675 h 4083778"/>
              <a:gd name="connsiteX2860" fmla="*/ 3677006 w 5322214"/>
              <a:gd name="connsiteY2860" fmla="*/ 3115428 h 4083778"/>
              <a:gd name="connsiteX2861" fmla="*/ 3685943 w 5322214"/>
              <a:gd name="connsiteY2861" fmla="*/ 3120343 h 4083778"/>
              <a:gd name="connsiteX2862" fmla="*/ 3671867 w 5322214"/>
              <a:gd name="connsiteY2862" fmla="*/ 3112747 h 4083778"/>
              <a:gd name="connsiteX2863" fmla="*/ 3665387 w 5322214"/>
              <a:gd name="connsiteY2863" fmla="*/ 3132185 h 4083778"/>
              <a:gd name="connsiteX2864" fmla="*/ 3659131 w 5322214"/>
              <a:gd name="connsiteY2864" fmla="*/ 3114758 h 4083778"/>
              <a:gd name="connsiteX2865" fmla="*/ 3660695 w 5322214"/>
              <a:gd name="connsiteY2865" fmla="*/ 3107161 h 4083778"/>
              <a:gd name="connsiteX2866" fmla="*/ 3671867 w 5322214"/>
              <a:gd name="connsiteY2866" fmla="*/ 3112747 h 4083778"/>
              <a:gd name="connsiteX2867" fmla="*/ 3655780 w 5322214"/>
              <a:gd name="connsiteY2867" fmla="*/ 3180446 h 4083778"/>
              <a:gd name="connsiteX2868" fmla="*/ 3655333 w 5322214"/>
              <a:gd name="connsiteY2868" fmla="*/ 3181117 h 4083778"/>
              <a:gd name="connsiteX2869" fmla="*/ 3653546 w 5322214"/>
              <a:gd name="connsiteY2869" fmla="*/ 3182457 h 4083778"/>
              <a:gd name="connsiteX2870" fmla="*/ 3653322 w 5322214"/>
              <a:gd name="connsiteY2870" fmla="*/ 3182010 h 4083778"/>
              <a:gd name="connsiteX2871" fmla="*/ 3655780 w 5322214"/>
              <a:gd name="connsiteY2871" fmla="*/ 3180446 h 4083778"/>
              <a:gd name="connsiteX2872" fmla="*/ 3651535 w 5322214"/>
              <a:gd name="connsiteY2872" fmla="*/ 3169275 h 4083778"/>
              <a:gd name="connsiteX2873" fmla="*/ 3651311 w 5322214"/>
              <a:gd name="connsiteY2873" fmla="*/ 3169722 h 4083778"/>
              <a:gd name="connsiteX2874" fmla="*/ 3650864 w 5322214"/>
              <a:gd name="connsiteY2874" fmla="*/ 3169945 h 4083778"/>
              <a:gd name="connsiteX2875" fmla="*/ 3650864 w 5322214"/>
              <a:gd name="connsiteY2875" fmla="*/ 3169722 h 4083778"/>
              <a:gd name="connsiteX2876" fmla="*/ 3651535 w 5322214"/>
              <a:gd name="connsiteY2876" fmla="*/ 3169275 h 4083778"/>
              <a:gd name="connsiteX2877" fmla="*/ 3638576 w 5322214"/>
              <a:gd name="connsiteY2877" fmla="*/ 3156316 h 4083778"/>
              <a:gd name="connsiteX2878" fmla="*/ 3637682 w 5322214"/>
              <a:gd name="connsiteY2878" fmla="*/ 3156092 h 4083778"/>
              <a:gd name="connsiteX2879" fmla="*/ 3639246 w 5322214"/>
              <a:gd name="connsiteY2879" fmla="*/ 3146261 h 4083778"/>
              <a:gd name="connsiteX2880" fmla="*/ 3641480 w 5322214"/>
              <a:gd name="connsiteY2880" fmla="*/ 3155199 h 4083778"/>
              <a:gd name="connsiteX2881" fmla="*/ 3638576 w 5322214"/>
              <a:gd name="connsiteY2881" fmla="*/ 3156316 h 4083778"/>
              <a:gd name="connsiteX2882" fmla="*/ 3629638 w 5322214"/>
              <a:gd name="connsiteY2882" fmla="*/ 3092861 h 4083778"/>
              <a:gd name="connsiteX2883" fmla="*/ 3629638 w 5322214"/>
              <a:gd name="connsiteY2883" fmla="*/ 3092861 h 4083778"/>
              <a:gd name="connsiteX2884" fmla="*/ 3638799 w 5322214"/>
              <a:gd name="connsiteY2884" fmla="*/ 3096883 h 4083778"/>
              <a:gd name="connsiteX2885" fmla="*/ 3637012 w 5322214"/>
              <a:gd name="connsiteY2885" fmla="*/ 3117662 h 4083778"/>
              <a:gd name="connsiteX2886" fmla="*/ 3629638 w 5322214"/>
              <a:gd name="connsiteY2886" fmla="*/ 3092861 h 4083778"/>
              <a:gd name="connsiteX2887" fmla="*/ 3635895 w 5322214"/>
              <a:gd name="connsiteY2887" fmla="*/ 3184692 h 4083778"/>
              <a:gd name="connsiteX2888" fmla="*/ 3635671 w 5322214"/>
              <a:gd name="connsiteY2888" fmla="*/ 3185362 h 4083778"/>
              <a:gd name="connsiteX2889" fmla="*/ 3635671 w 5322214"/>
              <a:gd name="connsiteY2889" fmla="*/ 3184915 h 4083778"/>
              <a:gd name="connsiteX2890" fmla="*/ 3635895 w 5322214"/>
              <a:gd name="connsiteY2890" fmla="*/ 3184692 h 4083778"/>
              <a:gd name="connsiteX2891" fmla="*/ 3629638 w 5322214"/>
              <a:gd name="connsiteY2891" fmla="*/ 3086605 h 4083778"/>
              <a:gd name="connsiteX2892" fmla="*/ 3628521 w 5322214"/>
              <a:gd name="connsiteY2892" fmla="*/ 3052644 h 4083778"/>
              <a:gd name="connsiteX2893" fmla="*/ 3640140 w 5322214"/>
              <a:gd name="connsiteY2893" fmla="*/ 3080349 h 4083778"/>
              <a:gd name="connsiteX2894" fmla="*/ 3639469 w 5322214"/>
              <a:gd name="connsiteY2894" fmla="*/ 3090851 h 4083778"/>
              <a:gd name="connsiteX2895" fmla="*/ 3629638 w 5322214"/>
              <a:gd name="connsiteY2895" fmla="*/ 3086605 h 4083778"/>
              <a:gd name="connsiteX2896" fmla="*/ 3629638 w 5322214"/>
              <a:gd name="connsiteY2896" fmla="*/ 3111406 h 4083778"/>
              <a:gd name="connsiteX2897" fmla="*/ 3635448 w 5322214"/>
              <a:gd name="connsiteY2897" fmla="*/ 3131515 h 4083778"/>
              <a:gd name="connsiteX2898" fmla="*/ 3632320 w 5322214"/>
              <a:gd name="connsiteY2898" fmla="*/ 3154081 h 4083778"/>
              <a:gd name="connsiteX2899" fmla="*/ 3630756 w 5322214"/>
              <a:gd name="connsiteY2899" fmla="*/ 3153635 h 4083778"/>
              <a:gd name="connsiteX2900" fmla="*/ 3628745 w 5322214"/>
              <a:gd name="connsiteY2900" fmla="*/ 3143133 h 4083778"/>
              <a:gd name="connsiteX2901" fmla="*/ 3629638 w 5322214"/>
              <a:gd name="connsiteY2901" fmla="*/ 3111406 h 4083778"/>
              <a:gd name="connsiteX2902" fmla="*/ 3631649 w 5322214"/>
              <a:gd name="connsiteY2902" fmla="*/ 3232729 h 4083778"/>
              <a:gd name="connsiteX2903" fmla="*/ 3635224 w 5322214"/>
              <a:gd name="connsiteY2903" fmla="*/ 3233399 h 4083778"/>
              <a:gd name="connsiteX2904" fmla="*/ 3629862 w 5322214"/>
              <a:gd name="connsiteY2904" fmla="*/ 3234964 h 4083778"/>
              <a:gd name="connsiteX2905" fmla="*/ 3631649 w 5322214"/>
              <a:gd name="connsiteY2905" fmla="*/ 3232729 h 4083778"/>
              <a:gd name="connsiteX2906" fmla="*/ 3629862 w 5322214"/>
              <a:gd name="connsiteY2906" fmla="*/ 3198321 h 4083778"/>
              <a:gd name="connsiteX2907" fmla="*/ 3629862 w 5322214"/>
              <a:gd name="connsiteY2907" fmla="*/ 3198321 h 4083778"/>
              <a:gd name="connsiteX2908" fmla="*/ 3630309 w 5322214"/>
              <a:gd name="connsiteY2908" fmla="*/ 3197874 h 4083778"/>
              <a:gd name="connsiteX2909" fmla="*/ 3629862 w 5322214"/>
              <a:gd name="connsiteY2909" fmla="*/ 3198321 h 4083778"/>
              <a:gd name="connsiteX2910" fmla="*/ 3629192 w 5322214"/>
              <a:gd name="connsiteY2910" fmla="*/ 3205471 h 4083778"/>
              <a:gd name="connsiteX2911" fmla="*/ 3628521 w 5322214"/>
              <a:gd name="connsiteY2911" fmla="*/ 3207481 h 4083778"/>
              <a:gd name="connsiteX2912" fmla="*/ 3628074 w 5322214"/>
              <a:gd name="connsiteY2912" fmla="*/ 3207928 h 4083778"/>
              <a:gd name="connsiteX2913" fmla="*/ 3628521 w 5322214"/>
              <a:gd name="connsiteY2913" fmla="*/ 3206141 h 4083778"/>
              <a:gd name="connsiteX2914" fmla="*/ 3629192 w 5322214"/>
              <a:gd name="connsiteY2914" fmla="*/ 3205471 h 4083778"/>
              <a:gd name="connsiteX2915" fmla="*/ 3628074 w 5322214"/>
              <a:gd name="connsiteY2915" fmla="*/ 3241443 h 4083778"/>
              <a:gd name="connsiteX2916" fmla="*/ 3636565 w 5322214"/>
              <a:gd name="connsiteY2916" fmla="*/ 3238985 h 4083778"/>
              <a:gd name="connsiteX2917" fmla="*/ 3638352 w 5322214"/>
              <a:gd name="connsiteY2917" fmla="*/ 3262222 h 4083778"/>
              <a:gd name="connsiteX2918" fmla="*/ 3628074 w 5322214"/>
              <a:gd name="connsiteY2918" fmla="*/ 3265350 h 4083778"/>
              <a:gd name="connsiteX2919" fmla="*/ 3628074 w 5322214"/>
              <a:gd name="connsiteY2919" fmla="*/ 3241443 h 4083778"/>
              <a:gd name="connsiteX2920" fmla="*/ 3637905 w 5322214"/>
              <a:gd name="connsiteY2920" fmla="*/ 3200555 h 4083778"/>
              <a:gd name="connsiteX2921" fmla="*/ 3637905 w 5322214"/>
              <a:gd name="connsiteY2921" fmla="*/ 3200555 h 4083778"/>
              <a:gd name="connsiteX2922" fmla="*/ 3637682 w 5322214"/>
              <a:gd name="connsiteY2922" fmla="*/ 3199885 h 4083778"/>
              <a:gd name="connsiteX2923" fmla="*/ 3638576 w 5322214"/>
              <a:gd name="connsiteY2923" fmla="*/ 3199215 h 4083778"/>
              <a:gd name="connsiteX2924" fmla="*/ 3637905 w 5322214"/>
              <a:gd name="connsiteY2924" fmla="*/ 3200555 h 4083778"/>
              <a:gd name="connsiteX2925" fmla="*/ 3627628 w 5322214"/>
              <a:gd name="connsiteY2925" fmla="*/ 3037450 h 4083778"/>
              <a:gd name="connsiteX2926" fmla="*/ 3627404 w 5322214"/>
              <a:gd name="connsiteY2926" fmla="*/ 3035216 h 4083778"/>
              <a:gd name="connsiteX2927" fmla="*/ 3641480 w 5322214"/>
              <a:gd name="connsiteY2927" fmla="*/ 3043260 h 4083778"/>
              <a:gd name="connsiteX2928" fmla="*/ 3640587 w 5322214"/>
              <a:gd name="connsiteY2928" fmla="*/ 3067614 h 4083778"/>
              <a:gd name="connsiteX2929" fmla="*/ 3627628 w 5322214"/>
              <a:gd name="connsiteY2929" fmla="*/ 3037450 h 4083778"/>
              <a:gd name="connsiteX2930" fmla="*/ 3628521 w 5322214"/>
              <a:gd name="connsiteY2930" fmla="*/ 3174637 h 4083778"/>
              <a:gd name="connsiteX2931" fmla="*/ 3628521 w 5322214"/>
              <a:gd name="connsiteY2931" fmla="*/ 3174637 h 4083778"/>
              <a:gd name="connsiteX2932" fmla="*/ 3626511 w 5322214"/>
              <a:gd name="connsiteY2932" fmla="*/ 3175754 h 4083778"/>
              <a:gd name="connsiteX2933" fmla="*/ 3626511 w 5322214"/>
              <a:gd name="connsiteY2933" fmla="*/ 3175307 h 4083778"/>
              <a:gd name="connsiteX2934" fmla="*/ 3627181 w 5322214"/>
              <a:gd name="connsiteY2934" fmla="*/ 3174861 h 4083778"/>
              <a:gd name="connsiteX2935" fmla="*/ 3628521 w 5322214"/>
              <a:gd name="connsiteY2935" fmla="*/ 3174637 h 4083778"/>
              <a:gd name="connsiteX2936" fmla="*/ 3627851 w 5322214"/>
              <a:gd name="connsiteY2936" fmla="*/ 3271159 h 4083778"/>
              <a:gd name="connsiteX2937" fmla="*/ 3638576 w 5322214"/>
              <a:gd name="connsiteY2937" fmla="*/ 3268031 h 4083778"/>
              <a:gd name="connsiteX2938" fmla="*/ 3640140 w 5322214"/>
              <a:gd name="connsiteY2938" fmla="*/ 3307355 h 4083778"/>
              <a:gd name="connsiteX2939" fmla="*/ 3626287 w 5322214"/>
              <a:gd name="connsiteY2939" fmla="*/ 3305344 h 4083778"/>
              <a:gd name="connsiteX2940" fmla="*/ 3627851 w 5322214"/>
              <a:gd name="connsiteY2940" fmla="*/ 3271159 h 4083778"/>
              <a:gd name="connsiteX2941" fmla="*/ 3640363 w 5322214"/>
              <a:gd name="connsiteY2941" fmla="*/ 3312941 h 4083778"/>
              <a:gd name="connsiteX2942" fmla="*/ 3637682 w 5322214"/>
              <a:gd name="connsiteY2942" fmla="*/ 3388908 h 4083778"/>
              <a:gd name="connsiteX2943" fmla="*/ 3616903 w 5322214"/>
              <a:gd name="connsiteY2943" fmla="*/ 3387791 h 4083778"/>
              <a:gd name="connsiteX2944" fmla="*/ 3626287 w 5322214"/>
              <a:gd name="connsiteY2944" fmla="*/ 3310930 h 4083778"/>
              <a:gd name="connsiteX2945" fmla="*/ 3640363 w 5322214"/>
              <a:gd name="connsiteY2945" fmla="*/ 3312941 h 4083778"/>
              <a:gd name="connsiteX2946" fmla="*/ 3623829 w 5322214"/>
              <a:gd name="connsiteY2946" fmla="*/ 3119003 h 4083778"/>
              <a:gd name="connsiteX2947" fmla="*/ 3619808 w 5322214"/>
              <a:gd name="connsiteY2947" fmla="*/ 3101352 h 4083778"/>
              <a:gd name="connsiteX2948" fmla="*/ 3618690 w 5322214"/>
              <a:gd name="connsiteY2948" fmla="*/ 3088393 h 4083778"/>
              <a:gd name="connsiteX2949" fmla="*/ 3622712 w 5322214"/>
              <a:gd name="connsiteY2949" fmla="*/ 3089957 h 4083778"/>
              <a:gd name="connsiteX2950" fmla="*/ 3623829 w 5322214"/>
              <a:gd name="connsiteY2950" fmla="*/ 3093308 h 4083778"/>
              <a:gd name="connsiteX2951" fmla="*/ 3623829 w 5322214"/>
              <a:gd name="connsiteY2951" fmla="*/ 3119003 h 4083778"/>
              <a:gd name="connsiteX2952" fmla="*/ 3614445 w 5322214"/>
              <a:gd name="connsiteY2952" fmla="*/ 3047058 h 4083778"/>
              <a:gd name="connsiteX2953" fmla="*/ 3611541 w 5322214"/>
              <a:gd name="connsiteY2953" fmla="*/ 3026726 h 4083778"/>
              <a:gd name="connsiteX2954" fmla="*/ 3618467 w 5322214"/>
              <a:gd name="connsiteY2954" fmla="*/ 3030301 h 4083778"/>
              <a:gd name="connsiteX2955" fmla="*/ 3622265 w 5322214"/>
              <a:gd name="connsiteY2955" fmla="*/ 3038791 h 4083778"/>
              <a:gd name="connsiteX2956" fmla="*/ 3623829 w 5322214"/>
              <a:gd name="connsiteY2956" fmla="*/ 3074317 h 4083778"/>
              <a:gd name="connsiteX2957" fmla="*/ 3614445 w 5322214"/>
              <a:gd name="connsiteY2957" fmla="*/ 3047058 h 4083778"/>
              <a:gd name="connsiteX2958" fmla="*/ 3610423 w 5322214"/>
              <a:gd name="connsiteY2958" fmla="*/ 3019799 h 4083778"/>
              <a:gd name="connsiteX2959" fmla="*/ 3609083 w 5322214"/>
              <a:gd name="connsiteY2959" fmla="*/ 3010862 h 4083778"/>
              <a:gd name="connsiteX2960" fmla="*/ 3614222 w 5322214"/>
              <a:gd name="connsiteY2960" fmla="*/ 3021810 h 4083778"/>
              <a:gd name="connsiteX2961" fmla="*/ 3610423 w 5322214"/>
              <a:gd name="connsiteY2961" fmla="*/ 3019799 h 4083778"/>
              <a:gd name="connsiteX2962" fmla="*/ 3610647 w 5322214"/>
              <a:gd name="connsiteY2962" fmla="*/ 3063368 h 4083778"/>
              <a:gd name="connsiteX2963" fmla="*/ 3608412 w 5322214"/>
              <a:gd name="connsiteY2963" fmla="*/ 3055548 h 4083778"/>
              <a:gd name="connsiteX2964" fmla="*/ 3604167 w 5322214"/>
              <a:gd name="connsiteY2964" fmla="*/ 3035887 h 4083778"/>
              <a:gd name="connsiteX2965" fmla="*/ 3608636 w 5322214"/>
              <a:gd name="connsiteY2965" fmla="*/ 3047952 h 4083778"/>
              <a:gd name="connsiteX2966" fmla="*/ 3610647 w 5322214"/>
              <a:gd name="connsiteY2966" fmla="*/ 3063368 h 4083778"/>
              <a:gd name="connsiteX2967" fmla="*/ 3606849 w 5322214"/>
              <a:gd name="connsiteY2967" fmla="*/ 3077891 h 4083778"/>
              <a:gd name="connsiteX2968" fmla="*/ 3576909 w 5322214"/>
              <a:gd name="connsiteY2968" fmla="*/ 3067837 h 4083778"/>
              <a:gd name="connsiteX2969" fmla="*/ 3239975 w 5322214"/>
              <a:gd name="connsiteY2969" fmla="*/ 3066273 h 4083778"/>
              <a:gd name="connsiteX2970" fmla="*/ 2471595 w 5322214"/>
              <a:gd name="connsiteY2970" fmla="*/ 3418400 h 4083778"/>
              <a:gd name="connsiteX2971" fmla="*/ 2264251 w 5322214"/>
              <a:gd name="connsiteY2971" fmla="*/ 3436722 h 4083778"/>
              <a:gd name="connsiteX2972" fmla="*/ 3169370 w 5322214"/>
              <a:gd name="connsiteY2972" fmla="*/ 2986285 h 4083778"/>
              <a:gd name="connsiteX2973" fmla="*/ 3515465 w 5322214"/>
              <a:gd name="connsiteY2973" fmla="*/ 2987849 h 4083778"/>
              <a:gd name="connsiteX2974" fmla="*/ 3591432 w 5322214"/>
              <a:gd name="connsiteY2974" fmla="*/ 3016895 h 4083778"/>
              <a:gd name="connsiteX2975" fmla="*/ 3602157 w 5322214"/>
              <a:gd name="connsiteY2975" fmla="*/ 3052867 h 4083778"/>
              <a:gd name="connsiteX2976" fmla="*/ 3606849 w 5322214"/>
              <a:gd name="connsiteY2976" fmla="*/ 3077891 h 4083778"/>
              <a:gd name="connsiteX2977" fmla="*/ 2123043 w 5322214"/>
              <a:gd name="connsiteY2977" fmla="*/ 3454149 h 4083778"/>
              <a:gd name="connsiteX2978" fmla="*/ 2241908 w 5322214"/>
              <a:gd name="connsiteY2978" fmla="*/ 3447670 h 4083778"/>
              <a:gd name="connsiteX2979" fmla="*/ 2239897 w 5322214"/>
              <a:gd name="connsiteY2979" fmla="*/ 3449457 h 4083778"/>
              <a:gd name="connsiteX2980" fmla="*/ 2069196 w 5322214"/>
              <a:gd name="connsiteY2980" fmla="*/ 3460629 h 4083778"/>
              <a:gd name="connsiteX2981" fmla="*/ 2031883 w 5322214"/>
              <a:gd name="connsiteY2981" fmla="*/ 3461746 h 4083778"/>
              <a:gd name="connsiteX2982" fmla="*/ 2036351 w 5322214"/>
              <a:gd name="connsiteY2982" fmla="*/ 3458395 h 4083778"/>
              <a:gd name="connsiteX2983" fmla="*/ 2123043 w 5322214"/>
              <a:gd name="connsiteY2983" fmla="*/ 3454149 h 4083778"/>
              <a:gd name="connsiteX2984" fmla="*/ 2072324 w 5322214"/>
              <a:gd name="connsiteY2984" fmla="*/ 3465768 h 4083778"/>
              <a:gd name="connsiteX2985" fmla="*/ 2228279 w 5322214"/>
              <a:gd name="connsiteY2985" fmla="*/ 3458618 h 4083778"/>
              <a:gd name="connsiteX2986" fmla="*/ 2221352 w 5322214"/>
              <a:gd name="connsiteY2986" fmla="*/ 3464204 h 4083778"/>
              <a:gd name="connsiteX2987" fmla="*/ 2008199 w 5322214"/>
              <a:gd name="connsiteY2987" fmla="*/ 3478056 h 4083778"/>
              <a:gd name="connsiteX2988" fmla="*/ 2022499 w 5322214"/>
              <a:gd name="connsiteY2988" fmla="*/ 3468226 h 4083778"/>
              <a:gd name="connsiteX2989" fmla="*/ 2072324 w 5322214"/>
              <a:gd name="connsiteY2989" fmla="*/ 3465768 h 4083778"/>
              <a:gd name="connsiteX2990" fmla="*/ 2021828 w 5322214"/>
              <a:gd name="connsiteY2990" fmla="*/ 3461970 h 4083778"/>
              <a:gd name="connsiteX2991" fmla="*/ 1810015 w 5322214"/>
              <a:gd name="connsiteY2991" fmla="*/ 3464427 h 4083778"/>
              <a:gd name="connsiteX2992" fmla="*/ 1789013 w 5322214"/>
              <a:gd name="connsiteY2992" fmla="*/ 3464204 h 4083778"/>
              <a:gd name="connsiteX2993" fmla="*/ 1790577 w 5322214"/>
              <a:gd name="connsiteY2993" fmla="*/ 3463533 h 4083778"/>
              <a:gd name="connsiteX2994" fmla="*/ 2026073 w 5322214"/>
              <a:gd name="connsiteY2994" fmla="*/ 3458618 h 4083778"/>
              <a:gd name="connsiteX2995" fmla="*/ 2021828 w 5322214"/>
              <a:gd name="connsiteY2995" fmla="*/ 3461970 h 4083778"/>
              <a:gd name="connsiteX2996" fmla="*/ 2012221 w 5322214"/>
              <a:gd name="connsiteY2996" fmla="*/ 3468672 h 4083778"/>
              <a:gd name="connsiteX2997" fmla="*/ 1997698 w 5322214"/>
              <a:gd name="connsiteY2997" fmla="*/ 3478727 h 4083778"/>
              <a:gd name="connsiteX2998" fmla="*/ 1975354 w 5322214"/>
              <a:gd name="connsiteY2998" fmla="*/ 3479621 h 4083778"/>
              <a:gd name="connsiteX2999" fmla="*/ 1819400 w 5322214"/>
              <a:gd name="connsiteY2999" fmla="*/ 3480961 h 4083778"/>
              <a:gd name="connsiteX3000" fmla="*/ 1745220 w 5322214"/>
              <a:gd name="connsiteY3000" fmla="*/ 3480291 h 4083778"/>
              <a:gd name="connsiteX3001" fmla="*/ 1763318 w 5322214"/>
              <a:gd name="connsiteY3001" fmla="*/ 3474482 h 4083778"/>
              <a:gd name="connsiteX3002" fmla="*/ 2012221 w 5322214"/>
              <a:gd name="connsiteY3002" fmla="*/ 3468672 h 4083778"/>
              <a:gd name="connsiteX3003" fmla="*/ 1775607 w 5322214"/>
              <a:gd name="connsiteY3003" fmla="*/ 3464204 h 4083778"/>
              <a:gd name="connsiteX3004" fmla="*/ 1717068 w 5322214"/>
              <a:gd name="connsiteY3004" fmla="*/ 3463310 h 4083778"/>
              <a:gd name="connsiteX3005" fmla="*/ 1749242 w 5322214"/>
              <a:gd name="connsiteY3005" fmla="*/ 3463533 h 4083778"/>
              <a:gd name="connsiteX3006" fmla="*/ 1774266 w 5322214"/>
              <a:gd name="connsiteY3006" fmla="*/ 3463533 h 4083778"/>
              <a:gd name="connsiteX3007" fmla="*/ 1776501 w 5322214"/>
              <a:gd name="connsiteY3007" fmla="*/ 3463533 h 4083778"/>
              <a:gd name="connsiteX3008" fmla="*/ 1775607 w 5322214"/>
              <a:gd name="connsiteY3008" fmla="*/ 3464204 h 4083778"/>
              <a:gd name="connsiteX3009" fmla="*/ 1720643 w 5322214"/>
              <a:gd name="connsiteY3009" fmla="*/ 3474258 h 4083778"/>
              <a:gd name="connsiteX3010" fmla="*/ 1745444 w 5322214"/>
              <a:gd name="connsiteY3010" fmla="*/ 3474258 h 4083778"/>
              <a:gd name="connsiteX3011" fmla="*/ 1746114 w 5322214"/>
              <a:gd name="connsiteY3011" fmla="*/ 3474258 h 4083778"/>
              <a:gd name="connsiteX3012" fmla="*/ 1726452 w 5322214"/>
              <a:gd name="connsiteY3012" fmla="*/ 3479621 h 4083778"/>
              <a:gd name="connsiteX3013" fmla="*/ 1499670 w 5322214"/>
              <a:gd name="connsiteY3013" fmla="*/ 3471577 h 4083778"/>
              <a:gd name="connsiteX3014" fmla="*/ 1488722 w 5322214"/>
              <a:gd name="connsiteY3014" fmla="*/ 3468672 h 4083778"/>
              <a:gd name="connsiteX3015" fmla="*/ 1720643 w 5322214"/>
              <a:gd name="connsiteY3015" fmla="*/ 3474258 h 4083778"/>
              <a:gd name="connsiteX3016" fmla="*/ 1465038 w 5322214"/>
              <a:gd name="connsiteY3016" fmla="*/ 3462416 h 4083778"/>
              <a:gd name="connsiteX3017" fmla="*/ 1452749 w 5322214"/>
              <a:gd name="connsiteY3017" fmla="*/ 3458618 h 4083778"/>
              <a:gd name="connsiteX3018" fmla="*/ 1699194 w 5322214"/>
              <a:gd name="connsiteY3018" fmla="*/ 3468449 h 4083778"/>
              <a:gd name="connsiteX3019" fmla="*/ 1465038 w 5322214"/>
              <a:gd name="connsiteY3019" fmla="*/ 3462416 h 4083778"/>
              <a:gd name="connsiteX3020" fmla="*/ 1464591 w 5322214"/>
              <a:gd name="connsiteY3020" fmla="*/ 3468002 h 4083778"/>
              <a:gd name="connsiteX3021" fmla="*/ 1472858 w 5322214"/>
              <a:gd name="connsiteY3021" fmla="*/ 3470460 h 4083778"/>
              <a:gd name="connsiteX3022" fmla="*/ 1418788 w 5322214"/>
              <a:gd name="connsiteY3022" fmla="*/ 3467109 h 4083778"/>
              <a:gd name="connsiteX3023" fmla="*/ 1412755 w 5322214"/>
              <a:gd name="connsiteY3023" fmla="*/ 3465321 h 4083778"/>
              <a:gd name="connsiteX3024" fmla="*/ 1464591 w 5322214"/>
              <a:gd name="connsiteY3024" fmla="*/ 3468002 h 4083778"/>
              <a:gd name="connsiteX3025" fmla="*/ 1386613 w 5322214"/>
              <a:gd name="connsiteY3025" fmla="*/ 3458171 h 4083778"/>
              <a:gd name="connsiteX3026" fmla="*/ 1366058 w 5322214"/>
              <a:gd name="connsiteY3026" fmla="*/ 3452809 h 4083778"/>
              <a:gd name="connsiteX3027" fmla="*/ 1430183 w 5322214"/>
              <a:gd name="connsiteY3027" fmla="*/ 3457278 h 4083778"/>
              <a:gd name="connsiteX3028" fmla="*/ 1442248 w 5322214"/>
              <a:gd name="connsiteY3028" fmla="*/ 3461076 h 4083778"/>
              <a:gd name="connsiteX3029" fmla="*/ 1386613 w 5322214"/>
              <a:gd name="connsiteY3029" fmla="*/ 3458171 h 4083778"/>
              <a:gd name="connsiteX3030" fmla="*/ 950699 w 5322214"/>
              <a:gd name="connsiteY3030" fmla="*/ 3393153 h 4083778"/>
              <a:gd name="connsiteX3031" fmla="*/ 867136 w 5322214"/>
              <a:gd name="connsiteY3031" fmla="*/ 3379747 h 4083778"/>
              <a:gd name="connsiteX3032" fmla="*/ 1001195 w 5322214"/>
              <a:gd name="connsiteY3032" fmla="*/ 3360085 h 4083778"/>
              <a:gd name="connsiteX3033" fmla="*/ 1378570 w 5322214"/>
              <a:gd name="connsiteY3033" fmla="*/ 3439180 h 4083778"/>
              <a:gd name="connsiteX3034" fmla="*/ 950699 w 5322214"/>
              <a:gd name="connsiteY3034" fmla="*/ 3393153 h 4083778"/>
              <a:gd name="connsiteX3035" fmla="*/ 949806 w 5322214"/>
              <a:gd name="connsiteY3035" fmla="*/ 3398738 h 4083778"/>
              <a:gd name="connsiteX3036" fmla="*/ 1139499 w 5322214"/>
              <a:gd name="connsiteY3036" fmla="*/ 3423763 h 4083778"/>
              <a:gd name="connsiteX3037" fmla="*/ 1133913 w 5322214"/>
              <a:gd name="connsiteY3037" fmla="*/ 3423986 h 4083778"/>
              <a:gd name="connsiteX3038" fmla="*/ 853283 w 5322214"/>
              <a:gd name="connsiteY3038" fmla="*/ 3385109 h 4083778"/>
              <a:gd name="connsiteX3039" fmla="*/ 856411 w 5322214"/>
              <a:gd name="connsiteY3039" fmla="*/ 3383769 h 4083778"/>
              <a:gd name="connsiteX3040" fmla="*/ 949806 w 5322214"/>
              <a:gd name="connsiteY3040" fmla="*/ 3398738 h 4083778"/>
              <a:gd name="connsiteX3041" fmla="*/ 1097270 w 5322214"/>
              <a:gd name="connsiteY3041" fmla="*/ 3426667 h 4083778"/>
              <a:gd name="connsiteX3042" fmla="*/ 1072246 w 5322214"/>
              <a:gd name="connsiteY3042" fmla="*/ 3430242 h 4083778"/>
              <a:gd name="connsiteX3043" fmla="*/ 830940 w 5322214"/>
              <a:gd name="connsiteY3043" fmla="*/ 3395387 h 4083778"/>
              <a:gd name="connsiteX3044" fmla="*/ 843452 w 5322214"/>
              <a:gd name="connsiteY3044" fmla="*/ 3389131 h 4083778"/>
              <a:gd name="connsiteX3045" fmla="*/ 1097270 w 5322214"/>
              <a:gd name="connsiteY3045" fmla="*/ 3426667 h 4083778"/>
              <a:gd name="connsiteX3046" fmla="*/ 843006 w 5322214"/>
              <a:gd name="connsiteY3046" fmla="*/ 3383322 h 4083778"/>
              <a:gd name="connsiteX3047" fmla="*/ 765475 w 5322214"/>
              <a:gd name="connsiteY3047" fmla="*/ 3369469 h 4083778"/>
              <a:gd name="connsiteX3048" fmla="*/ 639013 w 5322214"/>
              <a:gd name="connsiteY3048" fmla="*/ 3343551 h 4083778"/>
              <a:gd name="connsiteX3049" fmla="*/ 641024 w 5322214"/>
              <a:gd name="connsiteY3049" fmla="*/ 3341987 h 4083778"/>
              <a:gd name="connsiteX3050" fmla="*/ 769273 w 5322214"/>
              <a:gd name="connsiteY3050" fmla="*/ 3368128 h 4083778"/>
              <a:gd name="connsiteX3051" fmla="*/ 846357 w 5322214"/>
              <a:gd name="connsiteY3051" fmla="*/ 3381981 h 4083778"/>
              <a:gd name="connsiteX3052" fmla="*/ 843006 w 5322214"/>
              <a:gd name="connsiteY3052" fmla="*/ 3383322 h 4083778"/>
              <a:gd name="connsiteX3053" fmla="*/ 640130 w 5322214"/>
              <a:gd name="connsiteY3053" fmla="*/ 3335731 h 4083778"/>
              <a:gd name="connsiteX3054" fmla="*/ 450214 w 5322214"/>
              <a:gd name="connsiteY3054" fmla="*/ 3288810 h 4083778"/>
              <a:gd name="connsiteX3055" fmla="*/ 672528 w 5322214"/>
              <a:gd name="connsiteY3055" fmla="*/ 3223122 h 4083778"/>
              <a:gd name="connsiteX3056" fmla="*/ 1086546 w 5322214"/>
              <a:gd name="connsiteY3056" fmla="*/ 3311824 h 4083778"/>
              <a:gd name="connsiteX3057" fmla="*/ 1751923 w 5322214"/>
              <a:gd name="connsiteY3057" fmla="*/ 3170615 h 4083778"/>
              <a:gd name="connsiteX3058" fmla="*/ 2800709 w 5322214"/>
              <a:gd name="connsiteY3058" fmla="*/ 2644882 h 4083778"/>
              <a:gd name="connsiteX3059" fmla="*/ 3195735 w 5322214"/>
              <a:gd name="connsiteY3059" fmla="*/ 2646669 h 4083778"/>
              <a:gd name="connsiteX3060" fmla="*/ 3496921 w 5322214"/>
              <a:gd name="connsiteY3060" fmla="*/ 2832564 h 4083778"/>
              <a:gd name="connsiteX3061" fmla="*/ 3288236 w 5322214"/>
              <a:gd name="connsiteY3061" fmla="*/ 2725764 h 4083778"/>
              <a:gd name="connsiteX3062" fmla="*/ 2902370 w 5322214"/>
              <a:gd name="connsiteY3062" fmla="*/ 2723976 h 4083778"/>
              <a:gd name="connsiteX3063" fmla="*/ 1883077 w 5322214"/>
              <a:gd name="connsiteY3063" fmla="*/ 3235410 h 4083778"/>
              <a:gd name="connsiteX3064" fmla="*/ 1609374 w 5322214"/>
              <a:gd name="connsiteY3064" fmla="*/ 3408569 h 4083778"/>
              <a:gd name="connsiteX3065" fmla="*/ 1243394 w 5322214"/>
              <a:gd name="connsiteY3065" fmla="*/ 3371480 h 4083778"/>
              <a:gd name="connsiteX3066" fmla="*/ 640130 w 5322214"/>
              <a:gd name="connsiteY3066" fmla="*/ 3335731 h 4083778"/>
              <a:gd name="connsiteX3067" fmla="*/ 3197523 w 5322214"/>
              <a:gd name="connsiteY3067" fmla="*/ 2641754 h 4083778"/>
              <a:gd name="connsiteX3068" fmla="*/ 2799592 w 5322214"/>
              <a:gd name="connsiteY3068" fmla="*/ 2639966 h 4083778"/>
              <a:gd name="connsiteX3069" fmla="*/ 1748795 w 5322214"/>
              <a:gd name="connsiteY3069" fmla="*/ 3166594 h 4083778"/>
              <a:gd name="connsiteX3070" fmla="*/ 1466378 w 5322214"/>
              <a:gd name="connsiteY3070" fmla="*/ 3345115 h 4083778"/>
              <a:gd name="connsiteX3071" fmla="*/ 1088780 w 5322214"/>
              <a:gd name="connsiteY3071" fmla="*/ 3306908 h 4083778"/>
              <a:gd name="connsiteX3072" fmla="*/ 443958 w 5322214"/>
              <a:gd name="connsiteY3072" fmla="*/ 3287247 h 4083778"/>
              <a:gd name="connsiteX3073" fmla="*/ 274820 w 5322214"/>
              <a:gd name="connsiteY3073" fmla="*/ 3236081 h 4083778"/>
              <a:gd name="connsiteX3074" fmla="*/ 518584 w 5322214"/>
              <a:gd name="connsiteY3074" fmla="*/ 3154528 h 4083778"/>
              <a:gd name="connsiteX3075" fmla="*/ 945114 w 5322214"/>
              <a:gd name="connsiteY3075" fmla="*/ 3245912 h 4083778"/>
              <a:gd name="connsiteX3076" fmla="*/ 1631047 w 5322214"/>
              <a:gd name="connsiteY3076" fmla="*/ 3100682 h 4083778"/>
              <a:gd name="connsiteX3077" fmla="*/ 2711337 w 5322214"/>
              <a:gd name="connsiteY3077" fmla="*/ 2559755 h 4083778"/>
              <a:gd name="connsiteX3078" fmla="*/ 3118428 w 5322214"/>
              <a:gd name="connsiteY3078" fmla="*/ 2561542 h 4083778"/>
              <a:gd name="connsiteX3079" fmla="*/ 3429444 w 5322214"/>
              <a:gd name="connsiteY3079" fmla="*/ 2753693 h 4083778"/>
              <a:gd name="connsiteX3080" fmla="*/ 3475024 w 5322214"/>
              <a:gd name="connsiteY3080" fmla="*/ 2803742 h 4083778"/>
              <a:gd name="connsiteX3081" fmla="*/ 3197523 w 5322214"/>
              <a:gd name="connsiteY3081" fmla="*/ 2641754 h 4083778"/>
              <a:gd name="connsiteX3082" fmla="*/ 438595 w 5322214"/>
              <a:gd name="connsiteY3082" fmla="*/ 3291715 h 4083778"/>
              <a:gd name="connsiteX3083" fmla="*/ 436808 w 5322214"/>
              <a:gd name="connsiteY3083" fmla="*/ 3293502 h 4083778"/>
              <a:gd name="connsiteX3084" fmla="*/ 420050 w 5322214"/>
              <a:gd name="connsiteY3084" fmla="*/ 3289034 h 4083778"/>
              <a:gd name="connsiteX3085" fmla="*/ 268564 w 5322214"/>
              <a:gd name="connsiteY3085" fmla="*/ 3242337 h 4083778"/>
              <a:gd name="connsiteX3086" fmla="*/ 270128 w 5322214"/>
              <a:gd name="connsiteY3086" fmla="*/ 3240549 h 4083778"/>
              <a:gd name="connsiteX3087" fmla="*/ 438595 w 5322214"/>
              <a:gd name="connsiteY3087" fmla="*/ 3291715 h 4083778"/>
              <a:gd name="connsiteX3088" fmla="*/ 418710 w 5322214"/>
              <a:gd name="connsiteY3088" fmla="*/ 3294396 h 4083778"/>
              <a:gd name="connsiteX3089" fmla="*/ 432339 w 5322214"/>
              <a:gd name="connsiteY3089" fmla="*/ 3298194 h 4083778"/>
              <a:gd name="connsiteX3090" fmla="*/ 425636 w 5322214"/>
              <a:gd name="connsiteY3090" fmla="*/ 3305791 h 4083778"/>
              <a:gd name="connsiteX3091" fmla="*/ 259180 w 5322214"/>
              <a:gd name="connsiteY3091" fmla="*/ 3254625 h 4083778"/>
              <a:gd name="connsiteX3092" fmla="*/ 263202 w 5322214"/>
              <a:gd name="connsiteY3092" fmla="*/ 3249040 h 4083778"/>
              <a:gd name="connsiteX3093" fmla="*/ 264542 w 5322214"/>
              <a:gd name="connsiteY3093" fmla="*/ 3247476 h 4083778"/>
              <a:gd name="connsiteX3094" fmla="*/ 418710 w 5322214"/>
              <a:gd name="connsiteY3094" fmla="*/ 3294396 h 4083778"/>
              <a:gd name="connsiteX3095" fmla="*/ 420497 w 5322214"/>
              <a:gd name="connsiteY3095" fmla="*/ 3312047 h 4083778"/>
              <a:gd name="connsiteX3096" fmla="*/ 412007 w 5322214"/>
              <a:gd name="connsiteY3096" fmla="*/ 3323666 h 4083778"/>
              <a:gd name="connsiteX3097" fmla="*/ 247562 w 5322214"/>
              <a:gd name="connsiteY3097" fmla="*/ 3272724 h 4083778"/>
              <a:gd name="connsiteX3098" fmla="*/ 254041 w 5322214"/>
              <a:gd name="connsiteY3098" fmla="*/ 3261999 h 4083778"/>
              <a:gd name="connsiteX3099" fmla="*/ 420497 w 5322214"/>
              <a:gd name="connsiteY3099" fmla="*/ 3312047 h 4083778"/>
              <a:gd name="connsiteX3100" fmla="*/ 408879 w 5322214"/>
              <a:gd name="connsiteY3100" fmla="*/ 3328581 h 4083778"/>
              <a:gd name="connsiteX3101" fmla="*/ 407985 w 5322214"/>
              <a:gd name="connsiteY3101" fmla="*/ 3329922 h 4083778"/>
              <a:gd name="connsiteX3102" fmla="*/ 243093 w 5322214"/>
              <a:gd name="connsiteY3102" fmla="*/ 3280544 h 4083778"/>
              <a:gd name="connsiteX3103" fmla="*/ 244657 w 5322214"/>
              <a:gd name="connsiteY3103" fmla="*/ 3277416 h 4083778"/>
              <a:gd name="connsiteX3104" fmla="*/ 408879 w 5322214"/>
              <a:gd name="connsiteY3104" fmla="*/ 3328581 h 4083778"/>
              <a:gd name="connsiteX3105" fmla="*/ 405081 w 5322214"/>
              <a:gd name="connsiteY3105" fmla="*/ 3334837 h 4083778"/>
              <a:gd name="connsiteX3106" fmla="*/ 398378 w 5322214"/>
              <a:gd name="connsiteY3106" fmla="*/ 3347349 h 4083778"/>
              <a:gd name="connsiteX3107" fmla="*/ 235720 w 5322214"/>
              <a:gd name="connsiteY3107" fmla="*/ 3296631 h 4083778"/>
              <a:gd name="connsiteX3108" fmla="*/ 240635 w 5322214"/>
              <a:gd name="connsiteY3108" fmla="*/ 3285459 h 4083778"/>
              <a:gd name="connsiteX3109" fmla="*/ 405081 w 5322214"/>
              <a:gd name="connsiteY3109" fmla="*/ 3334837 h 4083778"/>
              <a:gd name="connsiteX3110" fmla="*/ 395920 w 5322214"/>
              <a:gd name="connsiteY3110" fmla="*/ 3352488 h 4083778"/>
              <a:gd name="connsiteX3111" fmla="*/ 386536 w 5322214"/>
              <a:gd name="connsiteY3111" fmla="*/ 3376842 h 4083778"/>
              <a:gd name="connsiteX3112" fmla="*/ 225889 w 5322214"/>
              <a:gd name="connsiteY3112" fmla="*/ 3326570 h 4083778"/>
              <a:gd name="connsiteX3113" fmla="*/ 233709 w 5322214"/>
              <a:gd name="connsiteY3113" fmla="*/ 3301546 h 4083778"/>
              <a:gd name="connsiteX3114" fmla="*/ 395920 w 5322214"/>
              <a:gd name="connsiteY3114" fmla="*/ 3352488 h 4083778"/>
              <a:gd name="connsiteX3115" fmla="*/ 384748 w 5322214"/>
              <a:gd name="connsiteY3115" fmla="*/ 3382205 h 4083778"/>
              <a:gd name="connsiteX3116" fmla="*/ 377822 w 5322214"/>
              <a:gd name="connsiteY3116" fmla="*/ 3411921 h 4083778"/>
              <a:gd name="connsiteX3117" fmla="*/ 218962 w 5322214"/>
              <a:gd name="connsiteY3117" fmla="*/ 3362543 h 4083778"/>
              <a:gd name="connsiteX3118" fmla="*/ 224325 w 5322214"/>
              <a:gd name="connsiteY3118" fmla="*/ 3331933 h 4083778"/>
              <a:gd name="connsiteX3119" fmla="*/ 384748 w 5322214"/>
              <a:gd name="connsiteY3119" fmla="*/ 3382205 h 4083778"/>
              <a:gd name="connsiteX3120" fmla="*/ 376928 w 5322214"/>
              <a:gd name="connsiteY3120" fmla="*/ 3417507 h 4083778"/>
              <a:gd name="connsiteX3121" fmla="*/ 373800 w 5322214"/>
              <a:gd name="connsiteY3121" fmla="*/ 3452362 h 4083778"/>
              <a:gd name="connsiteX3122" fmla="*/ 216505 w 5322214"/>
              <a:gd name="connsiteY3122" fmla="*/ 3404101 h 4083778"/>
              <a:gd name="connsiteX3123" fmla="*/ 218069 w 5322214"/>
              <a:gd name="connsiteY3123" fmla="*/ 3368352 h 4083778"/>
              <a:gd name="connsiteX3124" fmla="*/ 376928 w 5322214"/>
              <a:gd name="connsiteY3124" fmla="*/ 3417507 h 4083778"/>
              <a:gd name="connsiteX3125" fmla="*/ 373800 w 5322214"/>
              <a:gd name="connsiteY3125" fmla="*/ 3458171 h 4083778"/>
              <a:gd name="connsiteX3126" fmla="*/ 375141 w 5322214"/>
              <a:gd name="connsiteY3126" fmla="*/ 3497495 h 4083778"/>
              <a:gd name="connsiteX3127" fmla="*/ 219633 w 5322214"/>
              <a:gd name="connsiteY3127" fmla="*/ 3450575 h 4083778"/>
              <a:gd name="connsiteX3128" fmla="*/ 216952 w 5322214"/>
              <a:gd name="connsiteY3128" fmla="*/ 3410134 h 4083778"/>
              <a:gd name="connsiteX3129" fmla="*/ 373800 w 5322214"/>
              <a:gd name="connsiteY3129" fmla="*/ 3458171 h 4083778"/>
              <a:gd name="connsiteX3130" fmla="*/ 375588 w 5322214"/>
              <a:gd name="connsiteY3130" fmla="*/ 3503304 h 4083778"/>
              <a:gd name="connsiteX3131" fmla="*/ 381620 w 5322214"/>
              <a:gd name="connsiteY3131" fmla="*/ 3546650 h 4083778"/>
              <a:gd name="connsiteX3132" fmla="*/ 227676 w 5322214"/>
              <a:gd name="connsiteY3132" fmla="*/ 3501070 h 4083778"/>
              <a:gd name="connsiteX3133" fmla="*/ 220080 w 5322214"/>
              <a:gd name="connsiteY3133" fmla="*/ 3456607 h 4083778"/>
              <a:gd name="connsiteX3134" fmla="*/ 375588 w 5322214"/>
              <a:gd name="connsiteY3134" fmla="*/ 3503304 h 4083778"/>
              <a:gd name="connsiteX3135" fmla="*/ 382738 w 5322214"/>
              <a:gd name="connsiteY3135" fmla="*/ 3552683 h 4083778"/>
              <a:gd name="connsiteX3136" fmla="*/ 388994 w 5322214"/>
              <a:gd name="connsiteY3136" fmla="*/ 3581505 h 4083778"/>
              <a:gd name="connsiteX3137" fmla="*/ 393686 w 5322214"/>
              <a:gd name="connsiteY3137" fmla="*/ 3599156 h 4083778"/>
              <a:gd name="connsiteX3138" fmla="*/ 241306 w 5322214"/>
              <a:gd name="connsiteY3138" fmla="*/ 3555364 h 4083778"/>
              <a:gd name="connsiteX3139" fmla="*/ 229017 w 5322214"/>
              <a:gd name="connsiteY3139" fmla="*/ 3507326 h 4083778"/>
              <a:gd name="connsiteX3140" fmla="*/ 382738 w 5322214"/>
              <a:gd name="connsiteY3140" fmla="*/ 3552683 h 4083778"/>
              <a:gd name="connsiteX3141" fmla="*/ 395250 w 5322214"/>
              <a:gd name="connsiteY3141" fmla="*/ 3605412 h 4083778"/>
              <a:gd name="connsiteX3142" fmla="*/ 410666 w 5322214"/>
              <a:gd name="connsiteY3142" fmla="*/ 3654567 h 4083778"/>
              <a:gd name="connsiteX3143" fmla="*/ 260074 w 5322214"/>
              <a:gd name="connsiteY3143" fmla="*/ 3612339 h 4083778"/>
              <a:gd name="connsiteX3144" fmla="*/ 243093 w 5322214"/>
              <a:gd name="connsiteY3144" fmla="*/ 3561843 h 4083778"/>
              <a:gd name="connsiteX3145" fmla="*/ 395250 w 5322214"/>
              <a:gd name="connsiteY3145" fmla="*/ 3605412 h 4083778"/>
              <a:gd name="connsiteX3146" fmla="*/ 413124 w 5322214"/>
              <a:gd name="connsiteY3146" fmla="*/ 3660823 h 4083778"/>
              <a:gd name="connsiteX3147" fmla="*/ 432786 w 5322214"/>
              <a:gd name="connsiteY3147" fmla="*/ 3711542 h 4083778"/>
              <a:gd name="connsiteX3148" fmla="*/ 283981 w 5322214"/>
              <a:gd name="connsiteY3148" fmla="*/ 3671324 h 4083778"/>
              <a:gd name="connsiteX3149" fmla="*/ 262755 w 5322214"/>
              <a:gd name="connsiteY3149" fmla="*/ 3618818 h 4083778"/>
              <a:gd name="connsiteX3150" fmla="*/ 413124 w 5322214"/>
              <a:gd name="connsiteY3150" fmla="*/ 3660823 h 4083778"/>
              <a:gd name="connsiteX3151" fmla="*/ 303866 w 5322214"/>
              <a:gd name="connsiteY3151" fmla="*/ 3729193 h 4083778"/>
              <a:gd name="connsiteX3152" fmla="*/ 171595 w 5322214"/>
              <a:gd name="connsiteY3152" fmla="*/ 3686294 h 4083778"/>
              <a:gd name="connsiteX3153" fmla="*/ 145454 w 5322214"/>
              <a:gd name="connsiteY3153" fmla="*/ 3631330 h 4083778"/>
              <a:gd name="connsiteX3154" fmla="*/ 279065 w 5322214"/>
              <a:gd name="connsiteY3154" fmla="*/ 3675793 h 4083778"/>
              <a:gd name="connsiteX3155" fmla="*/ 303866 w 5322214"/>
              <a:gd name="connsiteY3155" fmla="*/ 3729193 h 4083778"/>
              <a:gd name="connsiteX3156" fmla="*/ 307218 w 5322214"/>
              <a:gd name="connsiteY3156" fmla="*/ 3735896 h 4083778"/>
              <a:gd name="connsiteX3157" fmla="*/ 334923 w 5322214"/>
              <a:gd name="connsiteY3157" fmla="*/ 3789520 h 4083778"/>
              <a:gd name="connsiteX3158" fmla="*/ 204216 w 5322214"/>
              <a:gd name="connsiteY3158" fmla="*/ 3748185 h 4083778"/>
              <a:gd name="connsiteX3159" fmla="*/ 175170 w 5322214"/>
              <a:gd name="connsiteY3159" fmla="*/ 3693444 h 4083778"/>
              <a:gd name="connsiteX3160" fmla="*/ 307218 w 5322214"/>
              <a:gd name="connsiteY3160" fmla="*/ 3735896 h 4083778"/>
              <a:gd name="connsiteX3161" fmla="*/ 338722 w 5322214"/>
              <a:gd name="connsiteY3161" fmla="*/ 3796446 h 4083778"/>
              <a:gd name="connsiteX3162" fmla="*/ 368661 w 5322214"/>
              <a:gd name="connsiteY3162" fmla="*/ 3849399 h 4083778"/>
              <a:gd name="connsiteX3163" fmla="*/ 239518 w 5322214"/>
              <a:gd name="connsiteY3163" fmla="*/ 3809628 h 4083778"/>
              <a:gd name="connsiteX3164" fmla="*/ 208461 w 5322214"/>
              <a:gd name="connsiteY3164" fmla="*/ 3755781 h 4083778"/>
              <a:gd name="connsiteX3165" fmla="*/ 338722 w 5322214"/>
              <a:gd name="connsiteY3165" fmla="*/ 3796446 h 4083778"/>
              <a:gd name="connsiteX3166" fmla="*/ 267447 w 5322214"/>
              <a:gd name="connsiteY3166" fmla="*/ 3866157 h 4083778"/>
              <a:gd name="connsiteX3167" fmla="*/ 153721 w 5322214"/>
              <a:gd name="connsiteY3167" fmla="*/ 3823928 h 4083778"/>
              <a:gd name="connsiteX3168" fmla="*/ 121100 w 5322214"/>
              <a:gd name="connsiteY3168" fmla="*/ 3771645 h 4083778"/>
              <a:gd name="connsiteX3169" fmla="*/ 235720 w 5322214"/>
              <a:gd name="connsiteY3169" fmla="*/ 3814320 h 4083778"/>
              <a:gd name="connsiteX3170" fmla="*/ 267447 w 5322214"/>
              <a:gd name="connsiteY3170" fmla="*/ 3866157 h 4083778"/>
              <a:gd name="connsiteX3171" fmla="*/ 272139 w 5322214"/>
              <a:gd name="connsiteY3171" fmla="*/ 3873530 h 4083778"/>
              <a:gd name="connsiteX3172" fmla="*/ 304090 w 5322214"/>
              <a:gd name="connsiteY3172" fmla="*/ 3922684 h 4083778"/>
              <a:gd name="connsiteX3173" fmla="*/ 191034 w 5322214"/>
              <a:gd name="connsiteY3173" fmla="*/ 3880903 h 4083778"/>
              <a:gd name="connsiteX3174" fmla="*/ 186788 w 5322214"/>
              <a:gd name="connsiteY3174" fmla="*/ 3874870 h 4083778"/>
              <a:gd name="connsiteX3175" fmla="*/ 158860 w 5322214"/>
              <a:gd name="connsiteY3175" fmla="*/ 3832195 h 4083778"/>
              <a:gd name="connsiteX3176" fmla="*/ 272139 w 5322214"/>
              <a:gd name="connsiteY3176" fmla="*/ 3873530 h 4083778"/>
              <a:gd name="connsiteX3177" fmla="*/ 309229 w 5322214"/>
              <a:gd name="connsiteY3177" fmla="*/ 3930281 h 4083778"/>
              <a:gd name="connsiteX3178" fmla="*/ 309452 w 5322214"/>
              <a:gd name="connsiteY3178" fmla="*/ 3930505 h 4083778"/>
              <a:gd name="connsiteX3179" fmla="*/ 344084 w 5322214"/>
              <a:gd name="connsiteY3179" fmla="*/ 3976755 h 4083778"/>
              <a:gd name="connsiteX3180" fmla="*/ 233932 w 5322214"/>
              <a:gd name="connsiteY3180" fmla="*/ 3935644 h 4083778"/>
              <a:gd name="connsiteX3181" fmla="*/ 197066 w 5322214"/>
              <a:gd name="connsiteY3181" fmla="*/ 3889170 h 4083778"/>
              <a:gd name="connsiteX3182" fmla="*/ 309229 w 5322214"/>
              <a:gd name="connsiteY3182" fmla="*/ 3930281 h 4083778"/>
              <a:gd name="connsiteX3183" fmla="*/ 272139 w 5322214"/>
              <a:gd name="connsiteY3183" fmla="*/ 3983681 h 4083778"/>
              <a:gd name="connsiteX3184" fmla="*/ 181426 w 5322214"/>
              <a:gd name="connsiteY3184" fmla="*/ 3942346 h 4083778"/>
              <a:gd name="connsiteX3185" fmla="*/ 137187 w 5322214"/>
              <a:gd name="connsiteY3185" fmla="*/ 3899001 h 4083778"/>
              <a:gd name="connsiteX3186" fmla="*/ 230581 w 5322214"/>
              <a:gd name="connsiteY3186" fmla="*/ 3940336 h 4083778"/>
              <a:gd name="connsiteX3187" fmla="*/ 272139 w 5322214"/>
              <a:gd name="connsiteY3187" fmla="*/ 3983681 h 4083778"/>
              <a:gd name="connsiteX3188" fmla="*/ 283311 w 5322214"/>
              <a:gd name="connsiteY3188" fmla="*/ 3994406 h 4083778"/>
              <a:gd name="connsiteX3189" fmla="*/ 329784 w 5322214"/>
              <a:gd name="connsiteY3189" fmla="*/ 4034177 h 4083778"/>
              <a:gd name="connsiteX3190" fmla="*/ 246221 w 5322214"/>
              <a:gd name="connsiteY3190" fmla="*/ 3995747 h 4083778"/>
              <a:gd name="connsiteX3191" fmla="*/ 196843 w 5322214"/>
              <a:gd name="connsiteY3191" fmla="*/ 3956423 h 4083778"/>
              <a:gd name="connsiteX3192" fmla="*/ 283311 w 5322214"/>
              <a:gd name="connsiteY3192" fmla="*/ 3994406 h 4083778"/>
              <a:gd name="connsiteX3193" fmla="*/ 242423 w 5322214"/>
              <a:gd name="connsiteY3193" fmla="*/ 3945251 h 4083778"/>
              <a:gd name="connsiteX3194" fmla="*/ 350787 w 5322214"/>
              <a:gd name="connsiteY3194" fmla="*/ 3985022 h 4083778"/>
              <a:gd name="connsiteX3195" fmla="*/ 392568 w 5322214"/>
              <a:gd name="connsiteY3195" fmla="*/ 4029708 h 4083778"/>
              <a:gd name="connsiteX3196" fmla="*/ 286439 w 5322214"/>
              <a:gd name="connsiteY3196" fmla="*/ 3989937 h 4083778"/>
              <a:gd name="connsiteX3197" fmla="*/ 242423 w 5322214"/>
              <a:gd name="connsiteY3197" fmla="*/ 3945251 h 4083778"/>
              <a:gd name="connsiteX3198" fmla="*/ 317942 w 5322214"/>
              <a:gd name="connsiteY3198" fmla="*/ 3933186 h 4083778"/>
              <a:gd name="connsiteX3199" fmla="*/ 444851 w 5322214"/>
              <a:gd name="connsiteY3199" fmla="*/ 3971169 h 4083778"/>
              <a:gd name="connsiteX3200" fmla="*/ 450437 w 5322214"/>
              <a:gd name="connsiteY3200" fmla="*/ 3979659 h 4083778"/>
              <a:gd name="connsiteX3201" fmla="*/ 478589 w 5322214"/>
              <a:gd name="connsiteY3201" fmla="*/ 4018090 h 4083778"/>
              <a:gd name="connsiteX3202" fmla="*/ 353915 w 5322214"/>
              <a:gd name="connsiteY3202" fmla="*/ 3980330 h 4083778"/>
              <a:gd name="connsiteX3203" fmla="*/ 317942 w 5322214"/>
              <a:gd name="connsiteY3203" fmla="*/ 3933186 h 4083778"/>
              <a:gd name="connsiteX3204" fmla="*/ 448426 w 5322214"/>
              <a:gd name="connsiteY3204" fmla="*/ 3966254 h 4083778"/>
              <a:gd name="connsiteX3205" fmla="*/ 416476 w 5322214"/>
              <a:gd name="connsiteY3205" fmla="*/ 3916875 h 4083778"/>
              <a:gd name="connsiteX3206" fmla="*/ 559472 w 5322214"/>
              <a:gd name="connsiteY3206" fmla="*/ 3951284 h 4083778"/>
              <a:gd name="connsiteX3207" fmla="*/ 590975 w 5322214"/>
              <a:gd name="connsiteY3207" fmla="*/ 4000439 h 4083778"/>
              <a:gd name="connsiteX3208" fmla="*/ 448426 w 5322214"/>
              <a:gd name="connsiteY3208" fmla="*/ 3966254 h 4083778"/>
              <a:gd name="connsiteX3209" fmla="*/ 532213 w 5322214"/>
              <a:gd name="connsiteY3209" fmla="*/ 3895426 h 4083778"/>
              <a:gd name="connsiteX3210" fmla="*/ 616446 w 5322214"/>
              <a:gd name="connsiteY3210" fmla="*/ 3912630 h 4083778"/>
              <a:gd name="connsiteX3211" fmla="*/ 687051 w 5322214"/>
              <a:gd name="connsiteY3211" fmla="*/ 3925142 h 4083778"/>
              <a:gd name="connsiteX3212" fmla="*/ 716544 w 5322214"/>
              <a:gd name="connsiteY3212" fmla="*/ 3975191 h 4083778"/>
              <a:gd name="connsiteX3213" fmla="*/ 635885 w 5322214"/>
              <a:gd name="connsiteY3213" fmla="*/ 3960891 h 4083778"/>
              <a:gd name="connsiteX3214" fmla="*/ 563046 w 5322214"/>
              <a:gd name="connsiteY3214" fmla="*/ 3946145 h 4083778"/>
              <a:gd name="connsiteX3215" fmla="*/ 532213 w 5322214"/>
              <a:gd name="connsiteY3215" fmla="*/ 3895426 h 4083778"/>
              <a:gd name="connsiteX3216" fmla="*/ 694200 w 5322214"/>
              <a:gd name="connsiteY3216" fmla="*/ 3926483 h 4083778"/>
              <a:gd name="connsiteX3217" fmla="*/ 837643 w 5322214"/>
              <a:gd name="connsiteY3217" fmla="*/ 3947486 h 4083778"/>
              <a:gd name="connsiteX3218" fmla="*/ 865349 w 5322214"/>
              <a:gd name="connsiteY3218" fmla="*/ 3996640 h 4083778"/>
              <a:gd name="connsiteX3219" fmla="*/ 723693 w 5322214"/>
              <a:gd name="connsiteY3219" fmla="*/ 3976532 h 4083778"/>
              <a:gd name="connsiteX3220" fmla="*/ 694200 w 5322214"/>
              <a:gd name="connsiteY3220" fmla="*/ 3926483 h 4083778"/>
              <a:gd name="connsiteX3221" fmla="*/ 844793 w 5322214"/>
              <a:gd name="connsiteY3221" fmla="*/ 3948379 h 4083778"/>
              <a:gd name="connsiteX3222" fmla="*/ 977288 w 5322214"/>
              <a:gd name="connsiteY3222" fmla="*/ 3962679 h 4083778"/>
              <a:gd name="connsiteX3223" fmla="*/ 1002982 w 5322214"/>
              <a:gd name="connsiteY3223" fmla="*/ 4010716 h 4083778"/>
              <a:gd name="connsiteX3224" fmla="*/ 872722 w 5322214"/>
              <a:gd name="connsiteY3224" fmla="*/ 3997310 h 4083778"/>
              <a:gd name="connsiteX3225" fmla="*/ 844793 w 5322214"/>
              <a:gd name="connsiteY3225" fmla="*/ 3948379 h 4083778"/>
              <a:gd name="connsiteX3226" fmla="*/ 983767 w 5322214"/>
              <a:gd name="connsiteY3226" fmla="*/ 3963349 h 4083778"/>
              <a:gd name="connsiteX3227" fmla="*/ 1106878 w 5322214"/>
              <a:gd name="connsiteY3227" fmla="*/ 3972733 h 4083778"/>
              <a:gd name="connsiteX3228" fmla="*/ 1130115 w 5322214"/>
              <a:gd name="connsiteY3228" fmla="*/ 4020101 h 4083778"/>
              <a:gd name="connsiteX3229" fmla="*/ 1009462 w 5322214"/>
              <a:gd name="connsiteY3229" fmla="*/ 4011610 h 4083778"/>
              <a:gd name="connsiteX3230" fmla="*/ 983767 w 5322214"/>
              <a:gd name="connsiteY3230" fmla="*/ 3963349 h 4083778"/>
              <a:gd name="connsiteX3231" fmla="*/ 1113134 w 5322214"/>
              <a:gd name="connsiteY3231" fmla="*/ 3973180 h 4083778"/>
              <a:gd name="connsiteX3232" fmla="*/ 1229095 w 5322214"/>
              <a:gd name="connsiteY3232" fmla="*/ 3978766 h 4083778"/>
              <a:gd name="connsiteX3233" fmla="*/ 1249427 w 5322214"/>
              <a:gd name="connsiteY3233" fmla="*/ 4025239 h 4083778"/>
              <a:gd name="connsiteX3234" fmla="*/ 1136594 w 5322214"/>
              <a:gd name="connsiteY3234" fmla="*/ 4020547 h 4083778"/>
              <a:gd name="connsiteX3235" fmla="*/ 1113134 w 5322214"/>
              <a:gd name="connsiteY3235" fmla="*/ 3973180 h 4083778"/>
              <a:gd name="connsiteX3236" fmla="*/ 1235127 w 5322214"/>
              <a:gd name="connsiteY3236" fmla="*/ 3978766 h 4083778"/>
              <a:gd name="connsiteX3237" fmla="*/ 1345502 w 5322214"/>
              <a:gd name="connsiteY3237" fmla="*/ 3981000 h 4083778"/>
              <a:gd name="connsiteX3238" fmla="*/ 1362483 w 5322214"/>
              <a:gd name="connsiteY3238" fmla="*/ 4027027 h 4083778"/>
              <a:gd name="connsiteX3239" fmla="*/ 1255683 w 5322214"/>
              <a:gd name="connsiteY3239" fmla="*/ 4025239 h 4083778"/>
              <a:gd name="connsiteX3240" fmla="*/ 1235127 w 5322214"/>
              <a:gd name="connsiteY3240" fmla="*/ 3978766 h 4083778"/>
              <a:gd name="connsiteX3241" fmla="*/ 1351311 w 5322214"/>
              <a:gd name="connsiteY3241" fmla="*/ 3981224 h 4083778"/>
              <a:gd name="connsiteX3242" fmla="*/ 1385720 w 5322214"/>
              <a:gd name="connsiteY3242" fmla="*/ 3981447 h 4083778"/>
              <a:gd name="connsiteX3243" fmla="*/ 1458335 w 5322214"/>
              <a:gd name="connsiteY3243" fmla="*/ 3980777 h 4083778"/>
              <a:gd name="connsiteX3244" fmla="*/ 1470847 w 5322214"/>
              <a:gd name="connsiteY3244" fmla="*/ 4026580 h 4083778"/>
              <a:gd name="connsiteX3245" fmla="*/ 1368292 w 5322214"/>
              <a:gd name="connsiteY3245" fmla="*/ 4027250 h 4083778"/>
              <a:gd name="connsiteX3246" fmla="*/ 1351311 w 5322214"/>
              <a:gd name="connsiteY3246" fmla="*/ 3981224 h 4083778"/>
              <a:gd name="connsiteX3247" fmla="*/ 1463921 w 5322214"/>
              <a:gd name="connsiteY3247" fmla="*/ 3980553 h 4083778"/>
              <a:gd name="connsiteX3248" fmla="*/ 1571168 w 5322214"/>
              <a:gd name="connsiteY3248" fmla="*/ 3977649 h 4083778"/>
              <a:gd name="connsiteX3249" fmla="*/ 1577424 w 5322214"/>
              <a:gd name="connsiteY3249" fmla="*/ 4023452 h 4083778"/>
              <a:gd name="connsiteX3250" fmla="*/ 1476656 w 5322214"/>
              <a:gd name="connsiteY3250" fmla="*/ 4026357 h 4083778"/>
              <a:gd name="connsiteX3251" fmla="*/ 1463921 w 5322214"/>
              <a:gd name="connsiteY3251" fmla="*/ 3980553 h 4083778"/>
              <a:gd name="connsiteX3252" fmla="*/ 1576753 w 5322214"/>
              <a:gd name="connsiteY3252" fmla="*/ 3977425 h 4083778"/>
              <a:gd name="connsiteX3253" fmla="*/ 1690703 w 5322214"/>
              <a:gd name="connsiteY3253" fmla="*/ 3971393 h 4083778"/>
              <a:gd name="connsiteX3254" fmla="*/ 1686458 w 5322214"/>
              <a:gd name="connsiteY3254" fmla="*/ 4017643 h 4083778"/>
              <a:gd name="connsiteX3255" fmla="*/ 1583233 w 5322214"/>
              <a:gd name="connsiteY3255" fmla="*/ 4023005 h 4083778"/>
              <a:gd name="connsiteX3256" fmla="*/ 1576753 w 5322214"/>
              <a:gd name="connsiteY3256" fmla="*/ 3977425 h 4083778"/>
              <a:gd name="connsiteX3257" fmla="*/ 1576307 w 5322214"/>
              <a:gd name="connsiteY3257" fmla="*/ 3970946 h 4083778"/>
              <a:gd name="connsiteX3258" fmla="*/ 1577647 w 5322214"/>
              <a:gd name="connsiteY3258" fmla="*/ 3925366 h 4083778"/>
              <a:gd name="connsiteX3259" fmla="*/ 1710812 w 5322214"/>
              <a:gd name="connsiteY3259" fmla="*/ 3918439 h 4083778"/>
              <a:gd name="connsiteX3260" fmla="*/ 1691820 w 5322214"/>
              <a:gd name="connsiteY3260" fmla="*/ 3964913 h 4083778"/>
              <a:gd name="connsiteX3261" fmla="*/ 1576307 w 5322214"/>
              <a:gd name="connsiteY3261" fmla="*/ 3970946 h 4083778"/>
              <a:gd name="connsiteX3262" fmla="*/ 1717738 w 5322214"/>
              <a:gd name="connsiteY3262" fmla="*/ 3918216 h 4083778"/>
              <a:gd name="connsiteX3263" fmla="*/ 2113882 w 5322214"/>
              <a:gd name="connsiteY3263" fmla="*/ 3875541 h 4083778"/>
              <a:gd name="connsiteX3264" fmla="*/ 2203925 w 5322214"/>
              <a:gd name="connsiteY3264" fmla="*/ 3905034 h 4083778"/>
              <a:gd name="connsiteX3265" fmla="*/ 2146503 w 5322214"/>
              <a:gd name="connsiteY3265" fmla="*/ 3914641 h 4083778"/>
              <a:gd name="connsiteX3266" fmla="*/ 2127735 w 5322214"/>
              <a:gd name="connsiteY3266" fmla="*/ 3917546 h 4083778"/>
              <a:gd name="connsiteX3267" fmla="*/ 1843754 w 5322214"/>
              <a:gd name="connsiteY3267" fmla="*/ 3953071 h 4083778"/>
              <a:gd name="connsiteX3268" fmla="*/ 1697406 w 5322214"/>
              <a:gd name="connsiteY3268" fmla="*/ 3964690 h 4083778"/>
              <a:gd name="connsiteX3269" fmla="*/ 1717738 w 5322214"/>
              <a:gd name="connsiteY3269" fmla="*/ 3918216 h 4083778"/>
              <a:gd name="connsiteX3270" fmla="*/ 2111871 w 5322214"/>
              <a:gd name="connsiteY3270" fmla="*/ 3920003 h 4083778"/>
              <a:gd name="connsiteX3271" fmla="*/ 1853585 w 5322214"/>
              <a:gd name="connsiteY3271" fmla="*/ 3952178 h 4083778"/>
              <a:gd name="connsiteX3272" fmla="*/ 2005518 w 5322214"/>
              <a:gd name="connsiteY3272" fmla="*/ 3909502 h 4083778"/>
              <a:gd name="connsiteX3273" fmla="*/ 2111871 w 5322214"/>
              <a:gd name="connsiteY3273" fmla="*/ 3920003 h 4083778"/>
              <a:gd name="connsiteX3274" fmla="*/ 1845988 w 5322214"/>
              <a:gd name="connsiteY3274" fmla="*/ 3958880 h 4083778"/>
              <a:gd name="connsiteX3275" fmla="*/ 2127958 w 5322214"/>
              <a:gd name="connsiteY3275" fmla="*/ 3923131 h 4083778"/>
              <a:gd name="connsiteX3276" fmla="*/ 2232971 w 5322214"/>
              <a:gd name="connsiteY3276" fmla="*/ 3950390 h 4083778"/>
              <a:gd name="connsiteX3277" fmla="*/ 2129969 w 5322214"/>
              <a:gd name="connsiteY3277" fmla="*/ 3968264 h 4083778"/>
              <a:gd name="connsiteX3278" fmla="*/ 2106062 w 5322214"/>
              <a:gd name="connsiteY3278" fmla="*/ 3972063 h 4083778"/>
              <a:gd name="connsiteX3279" fmla="*/ 1998144 w 5322214"/>
              <a:gd name="connsiteY3279" fmla="*/ 3987479 h 4083778"/>
              <a:gd name="connsiteX3280" fmla="*/ 1812920 w 5322214"/>
              <a:gd name="connsiteY3280" fmla="*/ 4007812 h 4083778"/>
              <a:gd name="connsiteX3281" fmla="*/ 1832582 w 5322214"/>
              <a:gd name="connsiteY3281" fmla="*/ 3973403 h 4083778"/>
              <a:gd name="connsiteX3282" fmla="*/ 1845988 w 5322214"/>
              <a:gd name="connsiteY3282" fmla="*/ 3958880 h 4083778"/>
              <a:gd name="connsiteX3283" fmla="*/ 2143375 w 5322214"/>
              <a:gd name="connsiteY3283" fmla="*/ 3920897 h 4083778"/>
              <a:gd name="connsiteX3284" fmla="*/ 2147396 w 5322214"/>
              <a:gd name="connsiteY3284" fmla="*/ 3920227 h 4083778"/>
              <a:gd name="connsiteX3285" fmla="*/ 2214649 w 5322214"/>
              <a:gd name="connsiteY3285" fmla="*/ 3908832 h 4083778"/>
              <a:gd name="connsiteX3286" fmla="*/ 2307373 w 5322214"/>
              <a:gd name="connsiteY3286" fmla="*/ 3936090 h 4083778"/>
              <a:gd name="connsiteX3287" fmla="*/ 2244589 w 5322214"/>
              <a:gd name="connsiteY3287" fmla="*/ 3948603 h 4083778"/>
              <a:gd name="connsiteX3288" fmla="*/ 2143375 w 5322214"/>
              <a:gd name="connsiteY3288" fmla="*/ 3920897 h 4083778"/>
              <a:gd name="connsiteX3289" fmla="*/ 2321449 w 5322214"/>
              <a:gd name="connsiteY3289" fmla="*/ 3938772 h 4083778"/>
              <a:gd name="connsiteX3290" fmla="*/ 2605877 w 5322214"/>
              <a:gd name="connsiteY3290" fmla="*/ 3867944 h 4083778"/>
              <a:gd name="connsiteX3291" fmla="*/ 2857908 w 5322214"/>
              <a:gd name="connsiteY3291" fmla="*/ 3783264 h 4083778"/>
              <a:gd name="connsiteX3292" fmla="*/ 2758257 w 5322214"/>
              <a:gd name="connsiteY3292" fmla="*/ 3862805 h 4083778"/>
              <a:gd name="connsiteX3293" fmla="*/ 2339547 w 5322214"/>
              <a:gd name="connsiteY3293" fmla="*/ 3981000 h 4083778"/>
              <a:gd name="connsiteX3294" fmla="*/ 2297542 w 5322214"/>
              <a:gd name="connsiteY3294" fmla="*/ 3966701 h 4083778"/>
              <a:gd name="connsiteX3295" fmla="*/ 2255537 w 5322214"/>
              <a:gd name="connsiteY3295" fmla="*/ 3951954 h 4083778"/>
              <a:gd name="connsiteX3296" fmla="*/ 2321449 w 5322214"/>
              <a:gd name="connsiteY3296" fmla="*/ 3938772 h 4083778"/>
              <a:gd name="connsiteX3297" fmla="*/ 3398387 w 5322214"/>
              <a:gd name="connsiteY3297" fmla="*/ 3517827 h 4083778"/>
              <a:gd name="connsiteX3298" fmla="*/ 3515912 w 5322214"/>
              <a:gd name="connsiteY3298" fmla="*/ 3399856 h 4083778"/>
              <a:gd name="connsiteX3299" fmla="*/ 3529988 w 5322214"/>
              <a:gd name="connsiteY3299" fmla="*/ 3397845 h 4083778"/>
              <a:gd name="connsiteX3300" fmla="*/ 3441733 w 5322214"/>
              <a:gd name="connsiteY3300" fmla="*/ 3505092 h 4083778"/>
              <a:gd name="connsiteX3301" fmla="*/ 3398387 w 5322214"/>
              <a:gd name="connsiteY3301" fmla="*/ 3517827 h 4083778"/>
              <a:gd name="connsiteX3302" fmla="*/ 3537361 w 5322214"/>
              <a:gd name="connsiteY3302" fmla="*/ 3396951 h 4083778"/>
              <a:gd name="connsiteX3303" fmla="*/ 3549650 w 5322214"/>
              <a:gd name="connsiteY3303" fmla="*/ 3395611 h 4083778"/>
              <a:gd name="connsiteX3304" fmla="*/ 3485525 w 5322214"/>
              <a:gd name="connsiteY3304" fmla="*/ 3493250 h 4083778"/>
              <a:gd name="connsiteX3305" fmla="*/ 3452011 w 5322214"/>
              <a:gd name="connsiteY3305" fmla="*/ 3502411 h 4083778"/>
              <a:gd name="connsiteX3306" fmla="*/ 3537361 w 5322214"/>
              <a:gd name="connsiteY3306" fmla="*/ 3396951 h 4083778"/>
              <a:gd name="connsiteX3307" fmla="*/ 3556353 w 5322214"/>
              <a:gd name="connsiteY3307" fmla="*/ 3394940 h 4083778"/>
              <a:gd name="connsiteX3308" fmla="*/ 3568418 w 5322214"/>
              <a:gd name="connsiteY3308" fmla="*/ 3394046 h 4083778"/>
              <a:gd name="connsiteX3309" fmla="*/ 3522391 w 5322214"/>
              <a:gd name="connsiteY3309" fmla="*/ 3484536 h 4083778"/>
              <a:gd name="connsiteX3310" fmla="*/ 3494016 w 5322214"/>
              <a:gd name="connsiteY3310" fmla="*/ 3491016 h 4083778"/>
              <a:gd name="connsiteX3311" fmla="*/ 3556353 w 5322214"/>
              <a:gd name="connsiteY3311" fmla="*/ 3394940 h 4083778"/>
              <a:gd name="connsiteX3312" fmla="*/ 3526190 w 5322214"/>
              <a:gd name="connsiteY3312" fmla="*/ 3489452 h 4083778"/>
              <a:gd name="connsiteX3313" fmla="*/ 3553448 w 5322214"/>
              <a:gd name="connsiteY3313" fmla="*/ 3484536 h 4083778"/>
              <a:gd name="connsiteX3314" fmla="*/ 3498484 w 5322214"/>
              <a:gd name="connsiteY3314" fmla="*/ 3582176 h 4083778"/>
              <a:gd name="connsiteX3315" fmla="*/ 3449330 w 5322214"/>
              <a:gd name="connsiteY3315" fmla="*/ 3596028 h 4083778"/>
              <a:gd name="connsiteX3316" fmla="*/ 3526190 w 5322214"/>
              <a:gd name="connsiteY3316" fmla="*/ 3489452 h 4083778"/>
              <a:gd name="connsiteX3317" fmla="*/ 3559928 w 5322214"/>
              <a:gd name="connsiteY3317" fmla="*/ 3483642 h 4083778"/>
              <a:gd name="connsiteX3318" fmla="*/ 3587633 w 5322214"/>
              <a:gd name="connsiteY3318" fmla="*/ 3480514 h 4083778"/>
              <a:gd name="connsiteX3319" fmla="*/ 3550767 w 5322214"/>
              <a:gd name="connsiteY3319" fmla="*/ 3569217 h 4083778"/>
              <a:gd name="connsiteX3320" fmla="*/ 3518817 w 5322214"/>
              <a:gd name="connsiteY3320" fmla="*/ 3576590 h 4083778"/>
              <a:gd name="connsiteX3321" fmla="*/ 3506528 w 5322214"/>
              <a:gd name="connsiteY3321" fmla="*/ 3579941 h 4083778"/>
              <a:gd name="connsiteX3322" fmla="*/ 3559928 w 5322214"/>
              <a:gd name="connsiteY3322" fmla="*/ 3483642 h 4083778"/>
              <a:gd name="connsiteX3323" fmla="*/ 3554789 w 5322214"/>
              <a:gd name="connsiteY3323" fmla="*/ 3574132 h 4083778"/>
              <a:gd name="connsiteX3324" fmla="*/ 3598805 w 5322214"/>
              <a:gd name="connsiteY3324" fmla="*/ 3567206 h 4083778"/>
              <a:gd name="connsiteX3325" fmla="*/ 3557023 w 5322214"/>
              <a:gd name="connsiteY3325" fmla="*/ 3657248 h 4083778"/>
              <a:gd name="connsiteX3326" fmla="*/ 3542277 w 5322214"/>
              <a:gd name="connsiteY3326" fmla="*/ 3660823 h 4083778"/>
              <a:gd name="connsiteX3327" fmla="*/ 3493345 w 5322214"/>
              <a:gd name="connsiteY3327" fmla="*/ 3674229 h 4083778"/>
              <a:gd name="connsiteX3328" fmla="*/ 3554789 w 5322214"/>
              <a:gd name="connsiteY3328" fmla="*/ 3574132 h 4083778"/>
              <a:gd name="connsiteX3329" fmla="*/ 3560822 w 5322214"/>
              <a:gd name="connsiteY3329" fmla="*/ 3662164 h 4083778"/>
              <a:gd name="connsiteX3330" fmla="*/ 3621818 w 5322214"/>
              <a:gd name="connsiteY3330" fmla="*/ 3651886 h 4083778"/>
              <a:gd name="connsiteX3331" fmla="*/ 3576015 w 5322214"/>
              <a:gd name="connsiteY3331" fmla="*/ 3740812 h 4083778"/>
              <a:gd name="connsiteX3332" fmla="*/ 3559705 w 5322214"/>
              <a:gd name="connsiteY3332" fmla="*/ 3744833 h 4083778"/>
              <a:gd name="connsiteX3333" fmla="*/ 3492005 w 5322214"/>
              <a:gd name="connsiteY3333" fmla="*/ 3763825 h 4083778"/>
              <a:gd name="connsiteX3334" fmla="*/ 3560822 w 5322214"/>
              <a:gd name="connsiteY3334" fmla="*/ 3662164 h 4083778"/>
              <a:gd name="connsiteX3335" fmla="*/ 3579590 w 5322214"/>
              <a:gd name="connsiteY3335" fmla="*/ 3745727 h 4083778"/>
              <a:gd name="connsiteX3336" fmla="*/ 3656897 w 5322214"/>
              <a:gd name="connsiteY3336" fmla="*/ 3734779 h 4083778"/>
              <a:gd name="connsiteX3337" fmla="*/ 3607966 w 5322214"/>
              <a:gd name="connsiteY3337" fmla="*/ 3820130 h 4083778"/>
              <a:gd name="connsiteX3338" fmla="*/ 3571546 w 5322214"/>
              <a:gd name="connsiteY3338" fmla="*/ 3828173 h 4083778"/>
              <a:gd name="connsiteX3339" fmla="*/ 3504294 w 5322214"/>
              <a:gd name="connsiteY3339" fmla="*/ 3847165 h 4083778"/>
              <a:gd name="connsiteX3340" fmla="*/ 3579590 w 5322214"/>
              <a:gd name="connsiteY3340" fmla="*/ 3745727 h 4083778"/>
              <a:gd name="connsiteX3341" fmla="*/ 3611094 w 5322214"/>
              <a:gd name="connsiteY3341" fmla="*/ 3825269 h 4083778"/>
              <a:gd name="connsiteX3342" fmla="*/ 3702477 w 5322214"/>
              <a:gd name="connsiteY3342" fmla="*/ 3818566 h 4083778"/>
              <a:gd name="connsiteX3343" fmla="*/ 3650864 w 5322214"/>
              <a:gd name="connsiteY3343" fmla="*/ 3898331 h 4083778"/>
              <a:gd name="connsiteX3344" fmla="*/ 3577579 w 5322214"/>
              <a:gd name="connsiteY3344" fmla="*/ 3911290 h 4083778"/>
              <a:gd name="connsiteX3345" fmla="*/ 3530659 w 5322214"/>
              <a:gd name="connsiteY3345" fmla="*/ 3924249 h 4083778"/>
              <a:gd name="connsiteX3346" fmla="*/ 3611094 w 5322214"/>
              <a:gd name="connsiteY3346" fmla="*/ 3825269 h 4083778"/>
              <a:gd name="connsiteX3347" fmla="*/ 3708733 w 5322214"/>
              <a:gd name="connsiteY3347" fmla="*/ 3818789 h 4083778"/>
              <a:gd name="connsiteX3348" fmla="*/ 3795871 w 5322214"/>
              <a:gd name="connsiteY3348" fmla="*/ 3833982 h 4083778"/>
              <a:gd name="connsiteX3349" fmla="*/ 3757888 w 5322214"/>
              <a:gd name="connsiteY3349" fmla="*/ 3903246 h 4083778"/>
              <a:gd name="connsiteX3350" fmla="*/ 3658461 w 5322214"/>
              <a:gd name="connsiteY3350" fmla="*/ 3897660 h 4083778"/>
              <a:gd name="connsiteX3351" fmla="*/ 3708733 w 5322214"/>
              <a:gd name="connsiteY3351" fmla="*/ 3818789 h 4083778"/>
              <a:gd name="connsiteX3352" fmla="*/ 3801234 w 5322214"/>
              <a:gd name="connsiteY3352" fmla="*/ 3835546 h 4083778"/>
              <a:gd name="connsiteX3353" fmla="*/ 3872955 w 5322214"/>
              <a:gd name="connsiteY3353" fmla="*/ 3866827 h 4083778"/>
              <a:gd name="connsiteX3354" fmla="*/ 3841228 w 5322214"/>
              <a:gd name="connsiteY3354" fmla="*/ 3930505 h 4083778"/>
              <a:gd name="connsiteX3355" fmla="*/ 3763697 w 5322214"/>
              <a:gd name="connsiteY3355" fmla="*/ 3904363 h 4083778"/>
              <a:gd name="connsiteX3356" fmla="*/ 3801234 w 5322214"/>
              <a:gd name="connsiteY3356" fmla="*/ 3835546 h 4083778"/>
              <a:gd name="connsiteX3357" fmla="*/ 3877871 w 5322214"/>
              <a:gd name="connsiteY3357" fmla="*/ 3869731 h 4083778"/>
              <a:gd name="connsiteX3358" fmla="*/ 3936409 w 5322214"/>
              <a:gd name="connsiteY3358" fmla="*/ 3911066 h 4083778"/>
              <a:gd name="connsiteX3359" fmla="*/ 3908034 w 5322214"/>
              <a:gd name="connsiteY3359" fmla="*/ 3970946 h 4083778"/>
              <a:gd name="connsiteX3360" fmla="*/ 3846367 w 5322214"/>
              <a:gd name="connsiteY3360" fmla="*/ 3932962 h 4083778"/>
              <a:gd name="connsiteX3361" fmla="*/ 3877871 w 5322214"/>
              <a:gd name="connsiteY3361" fmla="*/ 3869731 h 4083778"/>
              <a:gd name="connsiteX3362" fmla="*/ 3880105 w 5322214"/>
              <a:gd name="connsiteY3362" fmla="*/ 3864592 h 4083778"/>
              <a:gd name="connsiteX3363" fmla="*/ 3901778 w 5322214"/>
              <a:gd name="connsiteY3363" fmla="*/ 3801585 h 4083778"/>
              <a:gd name="connsiteX3364" fmla="*/ 3902224 w 5322214"/>
              <a:gd name="connsiteY3364" fmla="*/ 3800244 h 4083778"/>
              <a:gd name="connsiteX3365" fmla="*/ 3958529 w 5322214"/>
              <a:gd name="connsiteY3365" fmla="*/ 3843813 h 4083778"/>
              <a:gd name="connsiteX3366" fmla="*/ 3955848 w 5322214"/>
              <a:gd name="connsiteY3366" fmla="*/ 3854985 h 4083778"/>
              <a:gd name="connsiteX3367" fmla="*/ 3938867 w 5322214"/>
              <a:gd name="connsiteY3367" fmla="*/ 3905704 h 4083778"/>
              <a:gd name="connsiteX3368" fmla="*/ 3880105 w 5322214"/>
              <a:gd name="connsiteY3368" fmla="*/ 3864592 h 4083778"/>
              <a:gd name="connsiteX3369" fmla="*/ 3960763 w 5322214"/>
              <a:gd name="connsiteY3369" fmla="*/ 3856326 h 4083778"/>
              <a:gd name="connsiteX3370" fmla="*/ 3962774 w 5322214"/>
              <a:gd name="connsiteY3370" fmla="*/ 3848059 h 4083778"/>
              <a:gd name="connsiteX3371" fmla="*/ 3978191 w 5322214"/>
              <a:gd name="connsiteY3371" fmla="*/ 3863028 h 4083778"/>
              <a:gd name="connsiteX3372" fmla="*/ 4009471 w 5322214"/>
              <a:gd name="connsiteY3372" fmla="*/ 3897660 h 4083778"/>
              <a:gd name="connsiteX3373" fmla="*/ 4006343 w 5322214"/>
              <a:gd name="connsiteY3373" fmla="*/ 3909726 h 4083778"/>
              <a:gd name="connsiteX3374" fmla="*/ 3990927 w 5322214"/>
              <a:gd name="connsiteY3374" fmla="*/ 3956646 h 4083778"/>
              <a:gd name="connsiteX3375" fmla="*/ 3972382 w 5322214"/>
              <a:gd name="connsiteY3375" fmla="*/ 3936761 h 4083778"/>
              <a:gd name="connsiteX3376" fmla="*/ 3942889 w 5322214"/>
              <a:gd name="connsiteY3376" fmla="*/ 3909502 h 4083778"/>
              <a:gd name="connsiteX3377" fmla="*/ 3960763 w 5322214"/>
              <a:gd name="connsiteY3377" fmla="*/ 3856326 h 4083778"/>
              <a:gd name="connsiteX3378" fmla="*/ 3982213 w 5322214"/>
              <a:gd name="connsiteY3378" fmla="*/ 3859007 h 4083778"/>
              <a:gd name="connsiteX3379" fmla="*/ 3964338 w 5322214"/>
              <a:gd name="connsiteY3379" fmla="*/ 3841802 h 4083778"/>
              <a:gd name="connsiteX3380" fmla="*/ 3976180 w 5322214"/>
              <a:gd name="connsiteY3380" fmla="*/ 3778571 h 4083778"/>
              <a:gd name="connsiteX3381" fmla="*/ 3982436 w 5322214"/>
              <a:gd name="connsiteY3381" fmla="*/ 3784604 h 4083778"/>
              <a:gd name="connsiteX3382" fmla="*/ 4021984 w 5322214"/>
              <a:gd name="connsiteY3382" fmla="*/ 3829290 h 4083778"/>
              <a:gd name="connsiteX3383" fmla="*/ 4011259 w 5322214"/>
              <a:gd name="connsiteY3383" fmla="*/ 3890734 h 4083778"/>
              <a:gd name="connsiteX3384" fmla="*/ 3982213 w 5322214"/>
              <a:gd name="connsiteY3384" fmla="*/ 3859007 h 4083778"/>
              <a:gd name="connsiteX3385" fmla="*/ 4026899 w 5322214"/>
              <a:gd name="connsiteY3385" fmla="*/ 3835770 h 4083778"/>
              <a:gd name="connsiteX3386" fmla="*/ 4064212 w 5322214"/>
              <a:gd name="connsiteY3386" fmla="*/ 3889617 h 4083778"/>
              <a:gd name="connsiteX3387" fmla="*/ 4053711 w 5322214"/>
              <a:gd name="connsiteY3387" fmla="*/ 3948156 h 4083778"/>
              <a:gd name="connsiteX3388" fmla="*/ 4015727 w 5322214"/>
              <a:gd name="connsiteY3388" fmla="*/ 3896096 h 4083778"/>
              <a:gd name="connsiteX3389" fmla="*/ 4026899 w 5322214"/>
              <a:gd name="connsiteY3389" fmla="*/ 3835770 h 4083778"/>
              <a:gd name="connsiteX3390" fmla="*/ 4027793 w 5322214"/>
              <a:gd name="connsiteY3390" fmla="*/ 3827950 h 4083778"/>
              <a:gd name="connsiteX3391" fmla="*/ 4032038 w 5322214"/>
              <a:gd name="connsiteY3391" fmla="*/ 3766059 h 4083778"/>
              <a:gd name="connsiteX3392" fmla="*/ 4068904 w 5322214"/>
              <a:gd name="connsiteY3392" fmla="*/ 3820577 h 4083778"/>
              <a:gd name="connsiteX3393" fmla="*/ 4065329 w 5322214"/>
              <a:gd name="connsiteY3393" fmla="*/ 3880903 h 4083778"/>
              <a:gd name="connsiteX3394" fmla="*/ 4027793 w 5322214"/>
              <a:gd name="connsiteY3394" fmla="*/ 3827950 h 4083778"/>
              <a:gd name="connsiteX3395" fmla="*/ 4032038 w 5322214"/>
              <a:gd name="connsiteY3395" fmla="*/ 3757122 h 4083778"/>
              <a:gd name="connsiteX3396" fmla="*/ 4030027 w 5322214"/>
              <a:gd name="connsiteY3396" fmla="*/ 3695008 h 4083778"/>
              <a:gd name="connsiteX3397" fmla="*/ 4066223 w 5322214"/>
              <a:gd name="connsiteY3397" fmla="*/ 3749525 h 4083778"/>
              <a:gd name="connsiteX3398" fmla="*/ 4068904 w 5322214"/>
              <a:gd name="connsiteY3398" fmla="*/ 3810299 h 4083778"/>
              <a:gd name="connsiteX3399" fmla="*/ 4032038 w 5322214"/>
              <a:gd name="connsiteY3399" fmla="*/ 3757122 h 4083778"/>
              <a:gd name="connsiteX3400" fmla="*/ 4065106 w 5322214"/>
              <a:gd name="connsiteY3400" fmla="*/ 3736790 h 4083778"/>
              <a:gd name="connsiteX3401" fmla="*/ 4029133 w 5322214"/>
              <a:gd name="connsiteY3401" fmla="*/ 3684507 h 4083778"/>
              <a:gd name="connsiteX3402" fmla="*/ 4021313 w 5322214"/>
              <a:gd name="connsiteY3402" fmla="*/ 3623510 h 4083778"/>
              <a:gd name="connsiteX3403" fmla="*/ 4056615 w 5322214"/>
              <a:gd name="connsiteY3403" fmla="*/ 3677134 h 4083778"/>
              <a:gd name="connsiteX3404" fmla="*/ 4065106 w 5322214"/>
              <a:gd name="connsiteY3404" fmla="*/ 3736790 h 4083778"/>
              <a:gd name="connsiteX3405" fmla="*/ 4019079 w 5322214"/>
              <a:gd name="connsiteY3405" fmla="*/ 3610998 h 4083778"/>
              <a:gd name="connsiteX3406" fmla="*/ 4006343 w 5322214"/>
              <a:gd name="connsiteY3406" fmla="*/ 3552459 h 4083778"/>
              <a:gd name="connsiteX3407" fmla="*/ 4040081 w 5322214"/>
              <a:gd name="connsiteY3407" fmla="*/ 3604295 h 4083778"/>
              <a:gd name="connsiteX3408" fmla="*/ 4053711 w 5322214"/>
              <a:gd name="connsiteY3408" fmla="*/ 3661494 h 4083778"/>
              <a:gd name="connsiteX3409" fmla="*/ 4019079 w 5322214"/>
              <a:gd name="connsiteY3409" fmla="*/ 3610998 h 4083778"/>
              <a:gd name="connsiteX3410" fmla="*/ 4002545 w 5322214"/>
              <a:gd name="connsiteY3410" fmla="*/ 3537713 h 4083778"/>
              <a:gd name="connsiteX3411" fmla="*/ 3986235 w 5322214"/>
              <a:gd name="connsiteY3411" fmla="*/ 3483642 h 4083778"/>
              <a:gd name="connsiteX3412" fmla="*/ 4017291 w 5322214"/>
              <a:gd name="connsiteY3412" fmla="*/ 3532127 h 4083778"/>
              <a:gd name="connsiteX3413" fmla="*/ 4034496 w 5322214"/>
              <a:gd name="connsiteY3413" fmla="*/ 3584410 h 4083778"/>
              <a:gd name="connsiteX3414" fmla="*/ 4002545 w 5322214"/>
              <a:gd name="connsiteY3414" fmla="*/ 3537713 h 4083778"/>
              <a:gd name="connsiteX3415" fmla="*/ 3993384 w 5322214"/>
              <a:gd name="connsiteY3415" fmla="*/ 3525647 h 4083778"/>
              <a:gd name="connsiteX3416" fmla="*/ 3953167 w 5322214"/>
              <a:gd name="connsiteY3416" fmla="*/ 3478280 h 4083778"/>
              <a:gd name="connsiteX3417" fmla="*/ 3935739 w 5322214"/>
              <a:gd name="connsiteY3417" fmla="*/ 3418847 h 4083778"/>
              <a:gd name="connsiteX3418" fmla="*/ 3975063 w 5322214"/>
              <a:gd name="connsiteY3418" fmla="*/ 3467779 h 4083778"/>
              <a:gd name="connsiteX3419" fmla="*/ 3993384 w 5322214"/>
              <a:gd name="connsiteY3419" fmla="*/ 3525647 h 4083778"/>
              <a:gd name="connsiteX3420" fmla="*/ 3930824 w 5322214"/>
              <a:gd name="connsiteY3420" fmla="*/ 3405218 h 4083778"/>
              <a:gd name="connsiteX3421" fmla="*/ 3910044 w 5322214"/>
              <a:gd name="connsiteY3421" fmla="*/ 3350701 h 4083778"/>
              <a:gd name="connsiteX3422" fmla="*/ 3946017 w 5322214"/>
              <a:gd name="connsiteY3422" fmla="*/ 3396951 h 4083778"/>
              <a:gd name="connsiteX3423" fmla="*/ 3967913 w 5322214"/>
              <a:gd name="connsiteY3423" fmla="*/ 3449457 h 4083778"/>
              <a:gd name="connsiteX3424" fmla="*/ 3930824 w 5322214"/>
              <a:gd name="connsiteY3424" fmla="*/ 3405218 h 4083778"/>
              <a:gd name="connsiteX3425" fmla="*/ 3921663 w 5322214"/>
              <a:gd name="connsiteY3425" fmla="*/ 3395387 h 4083778"/>
              <a:gd name="connsiteX3426" fmla="*/ 3912949 w 5322214"/>
              <a:gd name="connsiteY3426" fmla="*/ 3386226 h 4083778"/>
              <a:gd name="connsiteX3427" fmla="*/ 3876083 w 5322214"/>
              <a:gd name="connsiteY3427" fmla="*/ 3351818 h 4083778"/>
              <a:gd name="connsiteX3428" fmla="*/ 3853963 w 5322214"/>
              <a:gd name="connsiteY3428" fmla="*/ 3291715 h 4083778"/>
              <a:gd name="connsiteX3429" fmla="*/ 3873625 w 5322214"/>
              <a:gd name="connsiteY3429" fmla="*/ 3310707 h 4083778"/>
              <a:gd name="connsiteX3430" fmla="*/ 3898426 w 5322214"/>
              <a:gd name="connsiteY3430" fmla="*/ 3337295 h 4083778"/>
              <a:gd name="connsiteX3431" fmla="*/ 3921663 w 5322214"/>
              <a:gd name="connsiteY3431" fmla="*/ 3395387 h 4083778"/>
              <a:gd name="connsiteX3432" fmla="*/ 3877424 w 5322214"/>
              <a:gd name="connsiteY3432" fmla="*/ 3306685 h 4083778"/>
              <a:gd name="connsiteX3433" fmla="*/ 3848825 w 5322214"/>
              <a:gd name="connsiteY3433" fmla="*/ 3279426 h 4083778"/>
              <a:gd name="connsiteX3434" fmla="*/ 3824023 w 5322214"/>
              <a:gd name="connsiteY3434" fmla="*/ 3224462 h 4083778"/>
              <a:gd name="connsiteX3435" fmla="*/ 3830726 w 5322214"/>
              <a:gd name="connsiteY3435" fmla="*/ 3230942 h 4083778"/>
              <a:gd name="connsiteX3436" fmla="*/ 3864688 w 5322214"/>
              <a:gd name="connsiteY3436" fmla="*/ 3267808 h 4083778"/>
              <a:gd name="connsiteX3437" fmla="*/ 3891053 w 5322214"/>
              <a:gd name="connsiteY3437" fmla="*/ 3320761 h 4083778"/>
              <a:gd name="connsiteX3438" fmla="*/ 3877424 w 5322214"/>
              <a:gd name="connsiteY3438" fmla="*/ 3306685 h 4083778"/>
              <a:gd name="connsiteX3439" fmla="*/ 3839440 w 5322214"/>
              <a:gd name="connsiteY3439" fmla="*/ 3271159 h 4083778"/>
              <a:gd name="connsiteX3440" fmla="*/ 3788721 w 5322214"/>
              <a:gd name="connsiteY3440" fmla="*/ 3231389 h 4083778"/>
              <a:gd name="connsiteX3441" fmla="*/ 3785370 w 5322214"/>
              <a:gd name="connsiteY3441" fmla="*/ 3222898 h 4083778"/>
              <a:gd name="connsiteX3442" fmla="*/ 3812629 w 5322214"/>
              <a:gd name="connsiteY3442" fmla="*/ 3213961 h 4083778"/>
              <a:gd name="connsiteX3443" fmla="*/ 3839440 w 5322214"/>
              <a:gd name="connsiteY3443" fmla="*/ 3271159 h 4083778"/>
              <a:gd name="connsiteX3444" fmla="*/ 3805926 w 5322214"/>
              <a:gd name="connsiteY3444" fmla="*/ 3179106 h 4083778"/>
              <a:gd name="connsiteX3445" fmla="*/ 3801010 w 5322214"/>
              <a:gd name="connsiteY3445" fmla="*/ 3180670 h 4083778"/>
              <a:gd name="connsiteX3446" fmla="*/ 3791626 w 5322214"/>
              <a:gd name="connsiteY3446" fmla="*/ 3164136 h 4083778"/>
              <a:gd name="connsiteX3447" fmla="*/ 3792073 w 5322214"/>
              <a:gd name="connsiteY3447" fmla="*/ 3163912 h 4083778"/>
              <a:gd name="connsiteX3448" fmla="*/ 3805926 w 5322214"/>
              <a:gd name="connsiteY3448" fmla="*/ 3179106 h 4083778"/>
              <a:gd name="connsiteX3449" fmla="*/ 3798105 w 5322214"/>
              <a:gd name="connsiteY3449" fmla="*/ 3162125 h 4083778"/>
              <a:gd name="connsiteX3450" fmla="*/ 3798329 w 5322214"/>
              <a:gd name="connsiteY3450" fmla="*/ 3162348 h 4083778"/>
              <a:gd name="connsiteX3451" fmla="*/ 3798105 w 5322214"/>
              <a:gd name="connsiteY3451" fmla="*/ 3162125 h 4083778"/>
              <a:gd name="connsiteX3452" fmla="*/ 3798105 w 5322214"/>
              <a:gd name="connsiteY3452" fmla="*/ 3162125 h 4083778"/>
              <a:gd name="connsiteX3453" fmla="*/ 3785593 w 5322214"/>
              <a:gd name="connsiteY3453" fmla="*/ 3145591 h 4083778"/>
              <a:gd name="connsiteX3454" fmla="*/ 3794531 w 5322214"/>
              <a:gd name="connsiteY3454" fmla="*/ 3157433 h 4083778"/>
              <a:gd name="connsiteX3455" fmla="*/ 3793637 w 5322214"/>
              <a:gd name="connsiteY3455" fmla="*/ 3157656 h 4083778"/>
              <a:gd name="connsiteX3456" fmla="*/ 3783806 w 5322214"/>
              <a:gd name="connsiteY3456" fmla="*/ 3147378 h 4083778"/>
              <a:gd name="connsiteX3457" fmla="*/ 3782912 w 5322214"/>
              <a:gd name="connsiteY3457" fmla="*/ 3146485 h 4083778"/>
              <a:gd name="connsiteX3458" fmla="*/ 3785593 w 5322214"/>
              <a:gd name="connsiteY3458" fmla="*/ 3145591 h 4083778"/>
              <a:gd name="connsiteX3459" fmla="*/ 3775762 w 5322214"/>
              <a:gd name="connsiteY3459" fmla="*/ 3132855 h 4083778"/>
              <a:gd name="connsiteX3460" fmla="*/ 3782019 w 5322214"/>
              <a:gd name="connsiteY3460" fmla="*/ 3140899 h 4083778"/>
              <a:gd name="connsiteX3461" fmla="*/ 3778444 w 5322214"/>
              <a:gd name="connsiteY3461" fmla="*/ 3142016 h 4083778"/>
              <a:gd name="connsiteX3462" fmla="*/ 3778444 w 5322214"/>
              <a:gd name="connsiteY3462" fmla="*/ 3142016 h 4083778"/>
              <a:gd name="connsiteX3463" fmla="*/ 3773081 w 5322214"/>
              <a:gd name="connsiteY3463" fmla="*/ 3133749 h 4083778"/>
              <a:gd name="connsiteX3464" fmla="*/ 3775762 w 5322214"/>
              <a:gd name="connsiteY3464" fmla="*/ 3132855 h 4083778"/>
              <a:gd name="connsiteX3465" fmla="*/ 3768166 w 5322214"/>
              <a:gd name="connsiteY3465" fmla="*/ 3123471 h 4083778"/>
              <a:gd name="connsiteX3466" fmla="*/ 3772188 w 5322214"/>
              <a:gd name="connsiteY3466" fmla="*/ 3128387 h 4083778"/>
              <a:gd name="connsiteX3467" fmla="*/ 3770400 w 5322214"/>
              <a:gd name="connsiteY3467" fmla="*/ 3129057 h 4083778"/>
              <a:gd name="connsiteX3468" fmla="*/ 3767272 w 5322214"/>
              <a:gd name="connsiteY3468" fmla="*/ 3123918 h 4083778"/>
              <a:gd name="connsiteX3469" fmla="*/ 3768166 w 5322214"/>
              <a:gd name="connsiteY3469" fmla="*/ 3123471 h 4083778"/>
              <a:gd name="connsiteX3470" fmla="*/ 3772858 w 5322214"/>
              <a:gd name="connsiteY3470" fmla="*/ 3144251 h 4083778"/>
              <a:gd name="connsiteX3471" fmla="*/ 3753419 w 5322214"/>
              <a:gd name="connsiteY3471" fmla="*/ 3151177 h 4083778"/>
              <a:gd name="connsiteX3472" fmla="*/ 3749174 w 5322214"/>
              <a:gd name="connsiteY3472" fmla="*/ 3142686 h 4083778"/>
              <a:gd name="connsiteX3473" fmla="*/ 3765261 w 5322214"/>
              <a:gd name="connsiteY3473" fmla="*/ 3136877 h 4083778"/>
              <a:gd name="connsiteX3474" fmla="*/ 3772858 w 5322214"/>
              <a:gd name="connsiteY3474" fmla="*/ 3144251 h 4083778"/>
              <a:gd name="connsiteX3475" fmla="*/ 3762580 w 5322214"/>
              <a:gd name="connsiteY3475" fmla="*/ 3116992 h 4083778"/>
              <a:gd name="connsiteX3476" fmla="*/ 3764144 w 5322214"/>
              <a:gd name="connsiteY3476" fmla="*/ 3119003 h 4083778"/>
              <a:gd name="connsiteX3477" fmla="*/ 3763697 w 5322214"/>
              <a:gd name="connsiteY3477" fmla="*/ 3119226 h 4083778"/>
              <a:gd name="connsiteX3478" fmla="*/ 3762580 w 5322214"/>
              <a:gd name="connsiteY3478" fmla="*/ 3116992 h 4083778"/>
              <a:gd name="connsiteX3479" fmla="*/ 3762580 w 5322214"/>
              <a:gd name="connsiteY3479" fmla="*/ 3116992 h 4083778"/>
              <a:gd name="connsiteX3480" fmla="*/ 3757218 w 5322214"/>
              <a:gd name="connsiteY3480" fmla="*/ 3119003 h 4083778"/>
              <a:gd name="connsiteX3481" fmla="*/ 3758558 w 5322214"/>
              <a:gd name="connsiteY3481" fmla="*/ 3121014 h 4083778"/>
              <a:gd name="connsiteX3482" fmla="*/ 3757218 w 5322214"/>
              <a:gd name="connsiteY3482" fmla="*/ 3121460 h 4083778"/>
              <a:gd name="connsiteX3483" fmla="*/ 3755207 w 5322214"/>
              <a:gd name="connsiteY3483" fmla="*/ 3119673 h 4083778"/>
              <a:gd name="connsiteX3484" fmla="*/ 3757218 w 5322214"/>
              <a:gd name="connsiteY3484" fmla="*/ 3119003 h 4083778"/>
              <a:gd name="connsiteX3485" fmla="*/ 3755877 w 5322214"/>
              <a:gd name="connsiteY3485" fmla="*/ 3128163 h 4083778"/>
              <a:gd name="connsiteX3486" fmla="*/ 3760569 w 5322214"/>
              <a:gd name="connsiteY3486" fmla="*/ 3132409 h 4083778"/>
              <a:gd name="connsiteX3487" fmla="*/ 3746493 w 5322214"/>
              <a:gd name="connsiteY3487" fmla="*/ 3137548 h 4083778"/>
              <a:gd name="connsiteX3488" fmla="*/ 3744035 w 5322214"/>
              <a:gd name="connsiteY3488" fmla="*/ 3132632 h 4083778"/>
              <a:gd name="connsiteX3489" fmla="*/ 3755877 w 5322214"/>
              <a:gd name="connsiteY3489" fmla="*/ 3128163 h 4083778"/>
              <a:gd name="connsiteX3490" fmla="*/ 3749621 w 5322214"/>
              <a:gd name="connsiteY3490" fmla="*/ 3122131 h 4083778"/>
              <a:gd name="connsiteX3491" fmla="*/ 3751408 w 5322214"/>
              <a:gd name="connsiteY3491" fmla="*/ 3123918 h 4083778"/>
              <a:gd name="connsiteX3492" fmla="*/ 3741354 w 5322214"/>
              <a:gd name="connsiteY3492" fmla="*/ 3127717 h 4083778"/>
              <a:gd name="connsiteX3493" fmla="*/ 3740684 w 5322214"/>
              <a:gd name="connsiteY3493" fmla="*/ 3126152 h 4083778"/>
              <a:gd name="connsiteX3494" fmla="*/ 3741801 w 5322214"/>
              <a:gd name="connsiteY3494" fmla="*/ 3125259 h 4083778"/>
              <a:gd name="connsiteX3495" fmla="*/ 3749621 w 5322214"/>
              <a:gd name="connsiteY3495" fmla="*/ 3122131 h 4083778"/>
              <a:gd name="connsiteX3496" fmla="*/ 3746493 w 5322214"/>
              <a:gd name="connsiteY3496" fmla="*/ 3103139 h 4083778"/>
              <a:gd name="connsiteX3497" fmla="*/ 3747833 w 5322214"/>
              <a:gd name="connsiteY3497" fmla="*/ 3104927 h 4083778"/>
              <a:gd name="connsiteX3498" fmla="*/ 3743588 w 5322214"/>
              <a:gd name="connsiteY3498" fmla="*/ 3109395 h 4083778"/>
              <a:gd name="connsiteX3499" fmla="*/ 3742471 w 5322214"/>
              <a:gd name="connsiteY3499" fmla="*/ 3108278 h 4083778"/>
              <a:gd name="connsiteX3500" fmla="*/ 3746493 w 5322214"/>
              <a:gd name="connsiteY3500" fmla="*/ 3103139 h 4083778"/>
              <a:gd name="connsiteX3501" fmla="*/ 3743141 w 5322214"/>
              <a:gd name="connsiteY3501" fmla="*/ 3098447 h 4083778"/>
              <a:gd name="connsiteX3502" fmla="*/ 3738002 w 5322214"/>
              <a:gd name="connsiteY3502" fmla="*/ 3104927 h 4083778"/>
              <a:gd name="connsiteX3503" fmla="*/ 3733981 w 5322214"/>
              <a:gd name="connsiteY3503" fmla="*/ 3101575 h 4083778"/>
              <a:gd name="connsiteX3504" fmla="*/ 3739343 w 5322214"/>
              <a:gd name="connsiteY3504" fmla="*/ 3093308 h 4083778"/>
              <a:gd name="connsiteX3505" fmla="*/ 3743141 w 5322214"/>
              <a:gd name="connsiteY3505" fmla="*/ 3098447 h 4083778"/>
              <a:gd name="connsiteX3506" fmla="*/ 3729289 w 5322214"/>
              <a:gd name="connsiteY3506" fmla="*/ 3079679 h 4083778"/>
              <a:gd name="connsiteX3507" fmla="*/ 3731300 w 5322214"/>
              <a:gd name="connsiteY3507" fmla="*/ 3081690 h 4083778"/>
              <a:gd name="connsiteX3508" fmla="*/ 3736215 w 5322214"/>
              <a:gd name="connsiteY3508" fmla="*/ 3088393 h 4083778"/>
              <a:gd name="connsiteX3509" fmla="*/ 3729959 w 5322214"/>
              <a:gd name="connsiteY3509" fmla="*/ 3097777 h 4083778"/>
              <a:gd name="connsiteX3510" fmla="*/ 3723033 w 5322214"/>
              <a:gd name="connsiteY3510" fmla="*/ 3092191 h 4083778"/>
              <a:gd name="connsiteX3511" fmla="*/ 3729289 w 5322214"/>
              <a:gd name="connsiteY3511" fmla="*/ 3079679 h 4083778"/>
              <a:gd name="connsiteX3512" fmla="*/ 3714095 w 5322214"/>
              <a:gd name="connsiteY3512" fmla="*/ 3064486 h 4083778"/>
              <a:gd name="connsiteX3513" fmla="*/ 3721245 w 5322214"/>
              <a:gd name="connsiteY3513" fmla="*/ 3071635 h 4083778"/>
              <a:gd name="connsiteX3514" fmla="*/ 3724820 w 5322214"/>
              <a:gd name="connsiteY3514" fmla="*/ 3075434 h 4083778"/>
              <a:gd name="connsiteX3515" fmla="*/ 3718787 w 5322214"/>
              <a:gd name="connsiteY3515" fmla="*/ 3087499 h 4083778"/>
              <a:gd name="connsiteX3516" fmla="*/ 3710521 w 5322214"/>
              <a:gd name="connsiteY3516" fmla="*/ 3073646 h 4083778"/>
              <a:gd name="connsiteX3517" fmla="*/ 3714095 w 5322214"/>
              <a:gd name="connsiteY3517" fmla="*/ 3064486 h 4083778"/>
              <a:gd name="connsiteX3518" fmla="*/ 3696668 w 5322214"/>
              <a:gd name="connsiteY3518" fmla="*/ 3038121 h 4083778"/>
              <a:gd name="connsiteX3519" fmla="*/ 3704041 w 5322214"/>
              <a:gd name="connsiteY3519" fmla="*/ 3047058 h 4083778"/>
              <a:gd name="connsiteX3520" fmla="*/ 3696444 w 5322214"/>
              <a:gd name="connsiteY3520" fmla="*/ 3039908 h 4083778"/>
              <a:gd name="connsiteX3521" fmla="*/ 3696668 w 5322214"/>
              <a:gd name="connsiteY3521" fmla="*/ 3038121 h 4083778"/>
              <a:gd name="connsiteX3522" fmla="*/ 3694880 w 5322214"/>
              <a:gd name="connsiteY3522" fmla="*/ 3046164 h 4083778"/>
              <a:gd name="connsiteX3523" fmla="*/ 3709850 w 5322214"/>
              <a:gd name="connsiteY3523" fmla="*/ 3060240 h 4083778"/>
              <a:gd name="connsiteX3524" fmla="*/ 3707169 w 5322214"/>
              <a:gd name="connsiteY3524" fmla="*/ 3067614 h 4083778"/>
              <a:gd name="connsiteX3525" fmla="*/ 3694433 w 5322214"/>
              <a:gd name="connsiteY3525" fmla="*/ 3047728 h 4083778"/>
              <a:gd name="connsiteX3526" fmla="*/ 3694880 w 5322214"/>
              <a:gd name="connsiteY3526" fmla="*/ 3046164 h 4083778"/>
              <a:gd name="connsiteX3527" fmla="*/ 3704711 w 5322214"/>
              <a:gd name="connsiteY3527" fmla="*/ 3074093 h 4083778"/>
              <a:gd name="connsiteX3528" fmla="*/ 3703594 w 5322214"/>
              <a:gd name="connsiteY3528" fmla="*/ 3077221 h 4083778"/>
              <a:gd name="connsiteX3529" fmla="*/ 3689965 w 5322214"/>
              <a:gd name="connsiteY3529" fmla="*/ 3067390 h 4083778"/>
              <a:gd name="connsiteX3530" fmla="*/ 3692869 w 5322214"/>
              <a:gd name="connsiteY3530" fmla="*/ 3055325 h 4083778"/>
              <a:gd name="connsiteX3531" fmla="*/ 3704711 w 5322214"/>
              <a:gd name="connsiteY3531" fmla="*/ 3074093 h 4083778"/>
              <a:gd name="connsiteX3532" fmla="*/ 3673207 w 5322214"/>
              <a:gd name="connsiteY3532" fmla="*/ 3011532 h 4083778"/>
              <a:gd name="connsiteX3533" fmla="*/ 3691976 w 5322214"/>
              <a:gd name="connsiteY3533" fmla="*/ 3032758 h 4083778"/>
              <a:gd name="connsiteX3534" fmla="*/ 3691306 w 5322214"/>
              <a:gd name="connsiteY3534" fmla="*/ 3035663 h 4083778"/>
              <a:gd name="connsiteX3535" fmla="*/ 3679017 w 5322214"/>
              <a:gd name="connsiteY3535" fmla="*/ 3024938 h 4083778"/>
              <a:gd name="connsiteX3536" fmla="*/ 3672761 w 5322214"/>
              <a:gd name="connsiteY3536" fmla="*/ 3016001 h 4083778"/>
              <a:gd name="connsiteX3537" fmla="*/ 3673207 w 5322214"/>
              <a:gd name="connsiteY3537" fmla="*/ 3011532 h 4083778"/>
              <a:gd name="connsiteX3538" fmla="*/ 3671867 w 5322214"/>
              <a:gd name="connsiteY3538" fmla="*/ 3025832 h 4083778"/>
              <a:gd name="connsiteX3539" fmla="*/ 3674772 w 5322214"/>
              <a:gd name="connsiteY3539" fmla="*/ 3028290 h 4083778"/>
              <a:gd name="connsiteX3540" fmla="*/ 3688401 w 5322214"/>
              <a:gd name="connsiteY3540" fmla="*/ 3048622 h 4083778"/>
              <a:gd name="connsiteX3541" fmla="*/ 3684826 w 5322214"/>
              <a:gd name="connsiteY3541" fmla="*/ 3064039 h 4083778"/>
              <a:gd name="connsiteX3542" fmla="*/ 3668739 w 5322214"/>
              <a:gd name="connsiteY3542" fmla="*/ 3053314 h 4083778"/>
              <a:gd name="connsiteX3543" fmla="*/ 3671867 w 5322214"/>
              <a:gd name="connsiteY3543" fmla="*/ 3025832 h 4083778"/>
              <a:gd name="connsiteX3544" fmla="*/ 3683709 w 5322214"/>
              <a:gd name="connsiteY3544" fmla="*/ 3069848 h 4083778"/>
              <a:gd name="connsiteX3545" fmla="*/ 3679687 w 5322214"/>
              <a:gd name="connsiteY3545" fmla="*/ 3085711 h 4083778"/>
              <a:gd name="connsiteX3546" fmla="*/ 3668069 w 5322214"/>
              <a:gd name="connsiteY3546" fmla="*/ 3062251 h 4083778"/>
              <a:gd name="connsiteX3547" fmla="*/ 3668515 w 5322214"/>
              <a:gd name="connsiteY3547" fmla="*/ 3059347 h 4083778"/>
              <a:gd name="connsiteX3548" fmla="*/ 3683709 w 5322214"/>
              <a:gd name="connsiteY3548" fmla="*/ 3069848 h 4083778"/>
              <a:gd name="connsiteX3549" fmla="*/ 3668069 w 5322214"/>
              <a:gd name="connsiteY3549" fmla="*/ 3005947 h 4083778"/>
              <a:gd name="connsiteX3550" fmla="*/ 3667845 w 5322214"/>
              <a:gd name="connsiteY3550" fmla="*/ 3008628 h 4083778"/>
              <a:gd name="connsiteX3551" fmla="*/ 3658908 w 5322214"/>
              <a:gd name="connsiteY3551" fmla="*/ 2996339 h 4083778"/>
              <a:gd name="connsiteX3552" fmla="*/ 3668069 w 5322214"/>
              <a:gd name="connsiteY3552" fmla="*/ 3005947 h 4083778"/>
              <a:gd name="connsiteX3553" fmla="*/ 3662483 w 5322214"/>
              <a:gd name="connsiteY3553" fmla="*/ 3010862 h 4083778"/>
              <a:gd name="connsiteX3554" fmla="*/ 3647289 w 5322214"/>
              <a:gd name="connsiteY3554" fmla="*/ 2999020 h 4083778"/>
              <a:gd name="connsiteX3555" fmla="*/ 3647066 w 5322214"/>
              <a:gd name="connsiteY3555" fmla="*/ 2990307 h 4083778"/>
              <a:gd name="connsiteX3556" fmla="*/ 3662483 w 5322214"/>
              <a:gd name="connsiteY3556" fmla="*/ 3010862 h 4083778"/>
              <a:gd name="connsiteX3557" fmla="*/ 3647289 w 5322214"/>
              <a:gd name="connsiteY3557" fmla="*/ 3046388 h 4083778"/>
              <a:gd name="connsiteX3558" fmla="*/ 3656450 w 5322214"/>
              <a:gd name="connsiteY3558" fmla="*/ 3051973 h 4083778"/>
              <a:gd name="connsiteX3559" fmla="*/ 3662483 w 5322214"/>
              <a:gd name="connsiteY3559" fmla="*/ 3063368 h 4083778"/>
              <a:gd name="connsiteX3560" fmla="*/ 3656897 w 5322214"/>
              <a:gd name="connsiteY3560" fmla="*/ 3098894 h 4083778"/>
              <a:gd name="connsiteX3561" fmla="*/ 3652875 w 5322214"/>
              <a:gd name="connsiteY3561" fmla="*/ 3096883 h 4083778"/>
              <a:gd name="connsiteX3562" fmla="*/ 3645949 w 5322214"/>
              <a:gd name="connsiteY3562" fmla="*/ 3079456 h 4083778"/>
              <a:gd name="connsiteX3563" fmla="*/ 3647289 w 5322214"/>
              <a:gd name="connsiteY3563" fmla="*/ 3046388 h 4083778"/>
              <a:gd name="connsiteX3564" fmla="*/ 3644832 w 5322214"/>
              <a:gd name="connsiteY3564" fmla="*/ 3092191 h 4083778"/>
              <a:gd name="connsiteX3565" fmla="*/ 3645279 w 5322214"/>
              <a:gd name="connsiteY3565" fmla="*/ 3093532 h 4083778"/>
              <a:gd name="connsiteX3566" fmla="*/ 3644608 w 5322214"/>
              <a:gd name="connsiteY3566" fmla="*/ 3093308 h 4083778"/>
              <a:gd name="connsiteX3567" fmla="*/ 3644832 w 5322214"/>
              <a:gd name="connsiteY3567" fmla="*/ 3092191 h 4083778"/>
              <a:gd name="connsiteX3568" fmla="*/ 3648407 w 5322214"/>
              <a:gd name="connsiteY3568" fmla="*/ 3101128 h 4083778"/>
              <a:gd name="connsiteX3569" fmla="*/ 3653769 w 5322214"/>
              <a:gd name="connsiteY3569" fmla="*/ 3114981 h 4083778"/>
              <a:gd name="connsiteX3570" fmla="*/ 3645949 w 5322214"/>
              <a:gd name="connsiteY3570" fmla="*/ 3149389 h 4083778"/>
              <a:gd name="connsiteX3571" fmla="*/ 3641257 w 5322214"/>
              <a:gd name="connsiteY3571" fmla="*/ 3131291 h 4083778"/>
              <a:gd name="connsiteX3572" fmla="*/ 3644608 w 5322214"/>
              <a:gd name="connsiteY3572" fmla="*/ 3099117 h 4083778"/>
              <a:gd name="connsiteX3573" fmla="*/ 3648407 w 5322214"/>
              <a:gd name="connsiteY3573" fmla="*/ 3101128 h 4083778"/>
              <a:gd name="connsiteX3574" fmla="*/ 3641704 w 5322214"/>
              <a:gd name="connsiteY3574" fmla="*/ 3036557 h 4083778"/>
              <a:gd name="connsiteX3575" fmla="*/ 3626957 w 5322214"/>
              <a:gd name="connsiteY3575" fmla="*/ 3028290 h 4083778"/>
              <a:gd name="connsiteX3576" fmla="*/ 3624053 w 5322214"/>
              <a:gd name="connsiteY3576" fmla="*/ 2995669 h 4083778"/>
              <a:gd name="connsiteX3577" fmla="*/ 3641704 w 5322214"/>
              <a:gd name="connsiteY3577" fmla="*/ 3025608 h 4083778"/>
              <a:gd name="connsiteX3578" fmla="*/ 3641704 w 5322214"/>
              <a:gd name="connsiteY3578" fmla="*/ 3036557 h 4083778"/>
              <a:gd name="connsiteX3579" fmla="*/ 3641927 w 5322214"/>
              <a:gd name="connsiteY3579" fmla="*/ 3014661 h 4083778"/>
              <a:gd name="connsiteX3580" fmla="*/ 3628298 w 5322214"/>
              <a:gd name="connsiteY3580" fmla="*/ 2991870 h 4083778"/>
              <a:gd name="connsiteX3581" fmla="*/ 3641704 w 5322214"/>
              <a:gd name="connsiteY3581" fmla="*/ 3001701 h 4083778"/>
              <a:gd name="connsiteX3582" fmla="*/ 3641927 w 5322214"/>
              <a:gd name="connsiteY3582" fmla="*/ 3014661 h 4083778"/>
              <a:gd name="connsiteX3583" fmla="*/ 3627851 w 5322214"/>
              <a:gd name="connsiteY3583" fmla="*/ 2966176 h 4083778"/>
              <a:gd name="connsiteX3584" fmla="*/ 3641034 w 5322214"/>
              <a:gd name="connsiteY3584" fmla="*/ 2982710 h 4083778"/>
              <a:gd name="connsiteX3585" fmla="*/ 3641480 w 5322214"/>
              <a:gd name="connsiteY3585" fmla="*/ 2994775 h 4083778"/>
              <a:gd name="connsiteX3586" fmla="*/ 3622489 w 5322214"/>
              <a:gd name="connsiteY3586" fmla="*/ 2981146 h 4083778"/>
              <a:gd name="connsiteX3587" fmla="*/ 3619584 w 5322214"/>
              <a:gd name="connsiteY3587" fmla="*/ 2958803 h 4083778"/>
              <a:gd name="connsiteX3588" fmla="*/ 3627851 w 5322214"/>
              <a:gd name="connsiteY3588" fmla="*/ 2966176 h 4083778"/>
              <a:gd name="connsiteX3589" fmla="*/ 3617350 w 5322214"/>
              <a:gd name="connsiteY3589" fmla="*/ 2984944 h 4083778"/>
              <a:gd name="connsiteX3590" fmla="*/ 3621148 w 5322214"/>
              <a:gd name="connsiteY3590" fmla="*/ 3022927 h 4083778"/>
              <a:gd name="connsiteX3591" fmla="*/ 3605731 w 5322214"/>
              <a:gd name="connsiteY3591" fmla="*/ 2991647 h 4083778"/>
              <a:gd name="connsiteX3592" fmla="*/ 3602603 w 5322214"/>
              <a:gd name="connsiteY3592" fmla="*/ 2974443 h 4083778"/>
              <a:gd name="connsiteX3593" fmla="*/ 3616680 w 5322214"/>
              <a:gd name="connsiteY3593" fmla="*/ 2983827 h 4083778"/>
              <a:gd name="connsiteX3594" fmla="*/ 3617350 w 5322214"/>
              <a:gd name="connsiteY3594" fmla="*/ 2984944 h 4083778"/>
              <a:gd name="connsiteX3595" fmla="*/ 3613105 w 5322214"/>
              <a:gd name="connsiteY3595" fmla="*/ 2952993 h 4083778"/>
              <a:gd name="connsiteX3596" fmla="*/ 3615786 w 5322214"/>
              <a:gd name="connsiteY3596" fmla="*/ 2972209 h 4083778"/>
              <a:gd name="connsiteX3597" fmla="*/ 3595454 w 5322214"/>
              <a:gd name="connsiteY3597" fmla="*/ 2942269 h 4083778"/>
              <a:gd name="connsiteX3598" fmla="*/ 3594113 w 5322214"/>
              <a:gd name="connsiteY3598" fmla="*/ 2936906 h 4083778"/>
              <a:gd name="connsiteX3599" fmla="*/ 3613105 w 5322214"/>
              <a:gd name="connsiteY3599" fmla="*/ 2952993 h 4083778"/>
              <a:gd name="connsiteX3600" fmla="*/ 3601486 w 5322214"/>
              <a:gd name="connsiteY3600" fmla="*/ 2936013 h 4083778"/>
              <a:gd name="connsiteX3601" fmla="*/ 3591879 w 5322214"/>
              <a:gd name="connsiteY3601" fmla="*/ 2928193 h 4083778"/>
              <a:gd name="connsiteX3602" fmla="*/ 3590985 w 5322214"/>
              <a:gd name="connsiteY3602" fmla="*/ 2925064 h 4083778"/>
              <a:gd name="connsiteX3603" fmla="*/ 3601486 w 5322214"/>
              <a:gd name="connsiteY3603" fmla="*/ 2936013 h 4083778"/>
              <a:gd name="connsiteX3604" fmla="*/ 3590315 w 5322214"/>
              <a:gd name="connsiteY3604" fmla="*/ 2944727 h 4083778"/>
              <a:gd name="connsiteX3605" fmla="*/ 3594113 w 5322214"/>
              <a:gd name="connsiteY3605" fmla="*/ 2962601 h 4083778"/>
              <a:gd name="connsiteX3606" fmla="*/ 3588080 w 5322214"/>
              <a:gd name="connsiteY3606" fmla="*/ 2959026 h 4083778"/>
              <a:gd name="connsiteX3607" fmla="*/ 3581154 w 5322214"/>
              <a:gd name="connsiteY3607" fmla="*/ 2946514 h 4083778"/>
              <a:gd name="connsiteX3608" fmla="*/ 3573334 w 5322214"/>
              <a:gd name="connsiteY3608" fmla="*/ 2921713 h 4083778"/>
              <a:gd name="connsiteX3609" fmla="*/ 3590315 w 5322214"/>
              <a:gd name="connsiteY3609" fmla="*/ 2944727 h 4083778"/>
              <a:gd name="connsiteX3610" fmla="*/ 3579366 w 5322214"/>
              <a:gd name="connsiteY3610" fmla="*/ 2912552 h 4083778"/>
              <a:gd name="connsiteX3611" fmla="*/ 3583388 w 5322214"/>
              <a:gd name="connsiteY3611" fmla="*/ 2916798 h 4083778"/>
              <a:gd name="connsiteX3612" fmla="*/ 3584729 w 5322214"/>
              <a:gd name="connsiteY3612" fmla="*/ 2922607 h 4083778"/>
              <a:gd name="connsiteX3613" fmla="*/ 3575568 w 5322214"/>
              <a:gd name="connsiteY3613" fmla="*/ 2915457 h 4083778"/>
              <a:gd name="connsiteX3614" fmla="*/ 3567748 w 5322214"/>
              <a:gd name="connsiteY3614" fmla="*/ 2905403 h 4083778"/>
              <a:gd name="connsiteX3615" fmla="*/ 3565737 w 5322214"/>
              <a:gd name="connsiteY3615" fmla="*/ 2899146 h 4083778"/>
              <a:gd name="connsiteX3616" fmla="*/ 3579366 w 5322214"/>
              <a:gd name="connsiteY3616" fmla="*/ 2912552 h 4083778"/>
              <a:gd name="connsiteX3617" fmla="*/ 3564620 w 5322214"/>
              <a:gd name="connsiteY3617" fmla="*/ 2914340 h 4083778"/>
              <a:gd name="connsiteX3618" fmla="*/ 3567971 w 5322214"/>
              <a:gd name="connsiteY3618" fmla="*/ 2924171 h 4083778"/>
              <a:gd name="connsiteX3619" fmla="*/ 3559481 w 5322214"/>
              <a:gd name="connsiteY3619" fmla="*/ 2910765 h 4083778"/>
              <a:gd name="connsiteX3620" fmla="*/ 3564620 w 5322214"/>
              <a:gd name="connsiteY3620" fmla="*/ 2914340 h 4083778"/>
              <a:gd name="connsiteX3621" fmla="*/ 3556130 w 5322214"/>
              <a:gd name="connsiteY3621" fmla="*/ 2889986 h 4083778"/>
              <a:gd name="connsiteX3622" fmla="*/ 3556577 w 5322214"/>
              <a:gd name="connsiteY3622" fmla="*/ 2891103 h 4083778"/>
              <a:gd name="connsiteX3623" fmla="*/ 3553895 w 5322214"/>
              <a:gd name="connsiteY3623" fmla="*/ 2887975 h 4083778"/>
              <a:gd name="connsiteX3624" fmla="*/ 3556130 w 5322214"/>
              <a:gd name="connsiteY3624" fmla="*/ 2889986 h 4083778"/>
              <a:gd name="connsiteX3625" fmla="*/ 3559481 w 5322214"/>
              <a:gd name="connsiteY3625" fmla="*/ 2903615 h 4083778"/>
              <a:gd name="connsiteX3626" fmla="*/ 3553448 w 5322214"/>
              <a:gd name="connsiteY3626" fmla="*/ 2899594 h 4083778"/>
              <a:gd name="connsiteX3627" fmla="*/ 3550320 w 5322214"/>
              <a:gd name="connsiteY3627" fmla="*/ 2892444 h 4083778"/>
              <a:gd name="connsiteX3628" fmla="*/ 3559481 w 5322214"/>
              <a:gd name="connsiteY3628" fmla="*/ 2903615 h 4083778"/>
              <a:gd name="connsiteX3629" fmla="*/ 3542500 w 5322214"/>
              <a:gd name="connsiteY3629" fmla="*/ 2898700 h 4083778"/>
              <a:gd name="connsiteX3630" fmla="*/ 3566631 w 5322214"/>
              <a:gd name="connsiteY3630" fmla="*/ 2946514 h 4083778"/>
              <a:gd name="connsiteX3631" fmla="*/ 3449330 w 5322214"/>
              <a:gd name="connsiteY3631" fmla="*/ 2896912 h 4083778"/>
              <a:gd name="connsiteX3632" fmla="*/ 3087818 w 5322214"/>
              <a:gd name="connsiteY3632" fmla="*/ 2895125 h 4083778"/>
              <a:gd name="connsiteX3633" fmla="*/ 2131309 w 5322214"/>
              <a:gd name="connsiteY3633" fmla="*/ 3376172 h 4083778"/>
              <a:gd name="connsiteX3634" fmla="*/ 2039479 w 5322214"/>
              <a:gd name="connsiteY3634" fmla="*/ 3448787 h 4083778"/>
              <a:gd name="connsiteX3635" fmla="*/ 1812697 w 5322214"/>
              <a:gd name="connsiteY3635" fmla="*/ 3453256 h 4083778"/>
              <a:gd name="connsiteX3636" fmla="*/ 2015125 w 5322214"/>
              <a:gd name="connsiteY3636" fmla="*/ 3310483 h 4083778"/>
              <a:gd name="connsiteX3637" fmla="*/ 3000903 w 5322214"/>
              <a:gd name="connsiteY3637" fmla="*/ 2815136 h 4083778"/>
              <a:gd name="connsiteX3638" fmla="*/ 3371575 w 5322214"/>
              <a:gd name="connsiteY3638" fmla="*/ 2816924 h 4083778"/>
              <a:gd name="connsiteX3639" fmla="*/ 3542500 w 5322214"/>
              <a:gd name="connsiteY3639" fmla="*/ 2898700 h 4083778"/>
              <a:gd name="connsiteX3640" fmla="*/ 3529094 w 5322214"/>
              <a:gd name="connsiteY3640" fmla="*/ 2874569 h 4083778"/>
              <a:gd name="connsiteX3641" fmla="*/ 3536691 w 5322214"/>
              <a:gd name="connsiteY3641" fmla="*/ 2888198 h 4083778"/>
              <a:gd name="connsiteX3642" fmla="*/ 3373140 w 5322214"/>
              <a:gd name="connsiteY3642" fmla="*/ 2811785 h 4083778"/>
              <a:gd name="connsiteX3643" fmla="*/ 2999563 w 5322214"/>
              <a:gd name="connsiteY3643" fmla="*/ 2809997 h 4083778"/>
              <a:gd name="connsiteX3644" fmla="*/ 2011774 w 5322214"/>
              <a:gd name="connsiteY3644" fmla="*/ 3306238 h 4083778"/>
              <a:gd name="connsiteX3645" fmla="*/ 1800631 w 5322214"/>
              <a:gd name="connsiteY3645" fmla="*/ 3453479 h 4083778"/>
              <a:gd name="connsiteX3646" fmla="*/ 1774490 w 5322214"/>
              <a:gd name="connsiteY3646" fmla="*/ 3453479 h 4083778"/>
              <a:gd name="connsiteX3647" fmla="*/ 1398902 w 5322214"/>
              <a:gd name="connsiteY3647" fmla="*/ 3440744 h 4083778"/>
              <a:gd name="connsiteX3648" fmla="*/ 1392423 w 5322214"/>
              <a:gd name="connsiteY3648" fmla="*/ 3438509 h 4083778"/>
              <a:gd name="connsiteX3649" fmla="*/ 855965 w 5322214"/>
              <a:gd name="connsiteY3649" fmla="*/ 3377960 h 4083778"/>
              <a:gd name="connsiteX3650" fmla="*/ 773519 w 5322214"/>
              <a:gd name="connsiteY3650" fmla="*/ 3363213 h 4083778"/>
              <a:gd name="connsiteX3651" fmla="*/ 647727 w 5322214"/>
              <a:gd name="connsiteY3651" fmla="*/ 3337519 h 4083778"/>
              <a:gd name="connsiteX3652" fmla="*/ 840101 w 5322214"/>
              <a:gd name="connsiteY3652" fmla="*/ 3291492 h 4083778"/>
              <a:gd name="connsiteX3653" fmla="*/ 1241830 w 5322214"/>
              <a:gd name="connsiteY3653" fmla="*/ 3377512 h 4083778"/>
              <a:gd name="connsiteX3654" fmla="*/ 1886876 w 5322214"/>
              <a:gd name="connsiteY3654" fmla="*/ 3240549 h 4083778"/>
              <a:gd name="connsiteX3655" fmla="*/ 2904158 w 5322214"/>
              <a:gd name="connsiteY3655" fmla="*/ 2730009 h 4083778"/>
              <a:gd name="connsiteX3656" fmla="*/ 3286895 w 5322214"/>
              <a:gd name="connsiteY3656" fmla="*/ 2731797 h 4083778"/>
              <a:gd name="connsiteX3657" fmla="*/ 3513678 w 5322214"/>
              <a:gd name="connsiteY3657" fmla="*/ 2853120 h 4083778"/>
              <a:gd name="connsiteX3658" fmla="*/ 3529094 w 5322214"/>
              <a:gd name="connsiteY3658" fmla="*/ 2874569 h 4083778"/>
              <a:gd name="connsiteX3659" fmla="*/ 379163 w 5322214"/>
              <a:gd name="connsiteY3659" fmla="*/ 3081243 h 4083778"/>
              <a:gd name="connsiteX3660" fmla="*/ 817981 w 5322214"/>
              <a:gd name="connsiteY3660" fmla="*/ 3175307 h 4083778"/>
              <a:gd name="connsiteX3661" fmla="*/ 1095036 w 5322214"/>
              <a:gd name="connsiteY3661" fmla="*/ 3234070 h 4083778"/>
              <a:gd name="connsiteX3662" fmla="*/ 1524247 w 5322214"/>
              <a:gd name="connsiteY3662" fmla="*/ 3026279 h 4083778"/>
              <a:gd name="connsiteX3663" fmla="*/ 2635817 w 5322214"/>
              <a:gd name="connsiteY3663" fmla="*/ 2470159 h 4083778"/>
              <a:gd name="connsiteX3664" fmla="*/ 3055197 w 5322214"/>
              <a:gd name="connsiteY3664" fmla="*/ 2472170 h 4083778"/>
              <a:gd name="connsiteX3665" fmla="*/ 3375597 w 5322214"/>
              <a:gd name="connsiteY3665" fmla="*/ 2670130 h 4083778"/>
              <a:gd name="connsiteX3666" fmla="*/ 3497591 w 5322214"/>
              <a:gd name="connsiteY3666" fmla="*/ 2823180 h 4083778"/>
              <a:gd name="connsiteX3667" fmla="*/ 3433019 w 5322214"/>
              <a:gd name="connsiteY3667" fmla="*/ 2750118 h 4083778"/>
              <a:gd name="connsiteX3668" fmla="*/ 3119545 w 5322214"/>
              <a:gd name="connsiteY3668" fmla="*/ 2556403 h 4083778"/>
              <a:gd name="connsiteX3669" fmla="*/ 2709326 w 5322214"/>
              <a:gd name="connsiteY3669" fmla="*/ 2554392 h 4083778"/>
              <a:gd name="connsiteX3670" fmla="*/ 1627249 w 5322214"/>
              <a:gd name="connsiteY3670" fmla="*/ 3096213 h 4083778"/>
              <a:gd name="connsiteX3671" fmla="*/ 1335895 w 5322214"/>
              <a:gd name="connsiteY3671" fmla="*/ 3279873 h 4083778"/>
              <a:gd name="connsiteX3672" fmla="*/ 946678 w 5322214"/>
              <a:gd name="connsiteY3672" fmla="*/ 3240326 h 4083778"/>
              <a:gd name="connsiteX3673" fmla="*/ 268564 w 5322214"/>
              <a:gd name="connsiteY3673" fmla="*/ 3233846 h 4083778"/>
              <a:gd name="connsiteX3674" fmla="*/ 263649 w 5322214"/>
              <a:gd name="connsiteY3674" fmla="*/ 3232282 h 4083778"/>
              <a:gd name="connsiteX3675" fmla="*/ 116631 w 5322214"/>
              <a:gd name="connsiteY3675" fmla="*/ 3178212 h 4083778"/>
              <a:gd name="connsiteX3676" fmla="*/ 379163 w 5322214"/>
              <a:gd name="connsiteY3676" fmla="*/ 3081243 h 4083778"/>
              <a:gd name="connsiteX3677" fmla="*/ 113280 w 5322214"/>
              <a:gd name="connsiteY3677" fmla="*/ 3183351 h 4083778"/>
              <a:gd name="connsiteX3678" fmla="*/ 261861 w 5322214"/>
              <a:gd name="connsiteY3678" fmla="*/ 3237645 h 4083778"/>
              <a:gd name="connsiteX3679" fmla="*/ 264766 w 5322214"/>
              <a:gd name="connsiteY3679" fmla="*/ 3238538 h 4083778"/>
              <a:gd name="connsiteX3680" fmla="*/ 263425 w 5322214"/>
              <a:gd name="connsiteY3680" fmla="*/ 3240326 h 4083778"/>
              <a:gd name="connsiteX3681" fmla="*/ 112386 w 5322214"/>
              <a:gd name="connsiteY3681" fmla="*/ 3184468 h 4083778"/>
              <a:gd name="connsiteX3682" fmla="*/ 113280 w 5322214"/>
              <a:gd name="connsiteY3682" fmla="*/ 3183351 h 4083778"/>
              <a:gd name="connsiteX3683" fmla="*/ 107917 w 5322214"/>
              <a:gd name="connsiteY3683" fmla="*/ 3190724 h 4083778"/>
              <a:gd name="connsiteX3684" fmla="*/ 258957 w 5322214"/>
              <a:gd name="connsiteY3684" fmla="*/ 3245465 h 4083778"/>
              <a:gd name="connsiteX3685" fmla="*/ 253818 w 5322214"/>
              <a:gd name="connsiteY3685" fmla="*/ 3252615 h 4083778"/>
              <a:gd name="connsiteX3686" fmla="*/ 104119 w 5322214"/>
              <a:gd name="connsiteY3686" fmla="*/ 3196757 h 4083778"/>
              <a:gd name="connsiteX3687" fmla="*/ 107917 w 5322214"/>
              <a:gd name="connsiteY3687" fmla="*/ 3190724 h 4083778"/>
              <a:gd name="connsiteX3688" fmla="*/ 98533 w 5322214"/>
              <a:gd name="connsiteY3688" fmla="*/ 3206141 h 4083778"/>
              <a:gd name="connsiteX3689" fmla="*/ 248679 w 5322214"/>
              <a:gd name="connsiteY3689" fmla="*/ 3260211 h 4083778"/>
              <a:gd name="connsiteX3690" fmla="*/ 242199 w 5322214"/>
              <a:gd name="connsiteY3690" fmla="*/ 3270713 h 4083778"/>
              <a:gd name="connsiteX3691" fmla="*/ 94064 w 5322214"/>
              <a:gd name="connsiteY3691" fmla="*/ 3215078 h 4083778"/>
              <a:gd name="connsiteX3692" fmla="*/ 98533 w 5322214"/>
              <a:gd name="connsiteY3692" fmla="*/ 3206141 h 4083778"/>
              <a:gd name="connsiteX3693" fmla="*/ 91383 w 5322214"/>
              <a:gd name="connsiteY3693" fmla="*/ 3219994 h 4083778"/>
              <a:gd name="connsiteX3694" fmla="*/ 239295 w 5322214"/>
              <a:gd name="connsiteY3694" fmla="*/ 3275628 h 4083778"/>
              <a:gd name="connsiteX3695" fmla="*/ 237731 w 5322214"/>
              <a:gd name="connsiteY3695" fmla="*/ 3278756 h 4083778"/>
              <a:gd name="connsiteX3696" fmla="*/ 88926 w 5322214"/>
              <a:gd name="connsiteY3696" fmla="*/ 3226026 h 4083778"/>
              <a:gd name="connsiteX3697" fmla="*/ 91383 w 5322214"/>
              <a:gd name="connsiteY3697" fmla="*/ 3219994 h 4083778"/>
              <a:gd name="connsiteX3698" fmla="*/ 86691 w 5322214"/>
              <a:gd name="connsiteY3698" fmla="*/ 3231165 h 4083778"/>
              <a:gd name="connsiteX3699" fmla="*/ 235050 w 5322214"/>
              <a:gd name="connsiteY3699" fmla="*/ 3283671 h 4083778"/>
              <a:gd name="connsiteX3700" fmla="*/ 230134 w 5322214"/>
              <a:gd name="connsiteY3700" fmla="*/ 3294620 h 4083778"/>
              <a:gd name="connsiteX3701" fmla="*/ 83563 w 5322214"/>
              <a:gd name="connsiteY3701" fmla="*/ 3239209 h 4083778"/>
              <a:gd name="connsiteX3702" fmla="*/ 86691 w 5322214"/>
              <a:gd name="connsiteY3702" fmla="*/ 3231165 h 4083778"/>
              <a:gd name="connsiteX3703" fmla="*/ 81999 w 5322214"/>
              <a:gd name="connsiteY3703" fmla="*/ 3244571 h 4083778"/>
              <a:gd name="connsiteX3704" fmla="*/ 228123 w 5322214"/>
              <a:gd name="connsiteY3704" fmla="*/ 3299759 h 4083778"/>
              <a:gd name="connsiteX3705" fmla="*/ 220080 w 5322214"/>
              <a:gd name="connsiteY3705" fmla="*/ 3324783 h 4083778"/>
              <a:gd name="connsiteX3706" fmla="*/ 75073 w 5322214"/>
              <a:gd name="connsiteY3706" fmla="*/ 3269819 h 4083778"/>
              <a:gd name="connsiteX3707" fmla="*/ 81999 w 5322214"/>
              <a:gd name="connsiteY3707" fmla="*/ 3244571 h 4083778"/>
              <a:gd name="connsiteX3708" fmla="*/ 73956 w 5322214"/>
              <a:gd name="connsiteY3708" fmla="*/ 3275405 h 4083778"/>
              <a:gd name="connsiteX3709" fmla="*/ 218516 w 5322214"/>
              <a:gd name="connsiteY3709" fmla="*/ 3330145 h 4083778"/>
              <a:gd name="connsiteX3710" fmla="*/ 212930 w 5322214"/>
              <a:gd name="connsiteY3710" fmla="*/ 3360532 h 4083778"/>
              <a:gd name="connsiteX3711" fmla="*/ 69487 w 5322214"/>
              <a:gd name="connsiteY3711" fmla="*/ 3306238 h 4083778"/>
              <a:gd name="connsiteX3712" fmla="*/ 73956 w 5322214"/>
              <a:gd name="connsiteY3712" fmla="*/ 3275405 h 4083778"/>
              <a:gd name="connsiteX3713" fmla="*/ 69264 w 5322214"/>
              <a:gd name="connsiteY3713" fmla="*/ 3312271 h 4083778"/>
              <a:gd name="connsiteX3714" fmla="*/ 212483 w 5322214"/>
              <a:gd name="connsiteY3714" fmla="*/ 3366341 h 4083778"/>
              <a:gd name="connsiteX3715" fmla="*/ 210472 w 5322214"/>
              <a:gd name="connsiteY3715" fmla="*/ 3401867 h 4083778"/>
              <a:gd name="connsiteX3716" fmla="*/ 68593 w 5322214"/>
              <a:gd name="connsiteY3716" fmla="*/ 3348690 h 4083778"/>
              <a:gd name="connsiteX3717" fmla="*/ 69264 w 5322214"/>
              <a:gd name="connsiteY3717" fmla="*/ 3312271 h 4083778"/>
              <a:gd name="connsiteX3718" fmla="*/ 68817 w 5322214"/>
              <a:gd name="connsiteY3718" fmla="*/ 3354946 h 4083778"/>
              <a:gd name="connsiteX3719" fmla="*/ 210696 w 5322214"/>
              <a:gd name="connsiteY3719" fmla="*/ 3407899 h 4083778"/>
              <a:gd name="connsiteX3720" fmla="*/ 213153 w 5322214"/>
              <a:gd name="connsiteY3720" fmla="*/ 3448340 h 4083778"/>
              <a:gd name="connsiteX3721" fmla="*/ 72615 w 5322214"/>
              <a:gd name="connsiteY3721" fmla="*/ 3396281 h 4083778"/>
              <a:gd name="connsiteX3722" fmla="*/ 68817 w 5322214"/>
              <a:gd name="connsiteY3722" fmla="*/ 3354946 h 4083778"/>
              <a:gd name="connsiteX3723" fmla="*/ 73509 w 5322214"/>
              <a:gd name="connsiteY3723" fmla="*/ 3402760 h 4083778"/>
              <a:gd name="connsiteX3724" fmla="*/ 213824 w 5322214"/>
              <a:gd name="connsiteY3724" fmla="*/ 3454596 h 4083778"/>
              <a:gd name="connsiteX3725" fmla="*/ 220973 w 5322214"/>
              <a:gd name="connsiteY3725" fmla="*/ 3499059 h 4083778"/>
              <a:gd name="connsiteX3726" fmla="*/ 81999 w 5322214"/>
              <a:gd name="connsiteY3726" fmla="*/ 3448787 h 4083778"/>
              <a:gd name="connsiteX3727" fmla="*/ 73509 w 5322214"/>
              <a:gd name="connsiteY3727" fmla="*/ 3402760 h 4083778"/>
              <a:gd name="connsiteX3728" fmla="*/ 83563 w 5322214"/>
              <a:gd name="connsiteY3728" fmla="*/ 3455043 h 4083778"/>
              <a:gd name="connsiteX3729" fmla="*/ 222314 w 5322214"/>
              <a:gd name="connsiteY3729" fmla="*/ 3505092 h 4083778"/>
              <a:gd name="connsiteX3730" fmla="*/ 226336 w 5322214"/>
              <a:gd name="connsiteY3730" fmla="*/ 3523190 h 4083778"/>
              <a:gd name="connsiteX3731" fmla="*/ 234379 w 5322214"/>
              <a:gd name="connsiteY3731" fmla="*/ 3553130 h 4083778"/>
              <a:gd name="connsiteX3732" fmla="*/ 96969 w 5322214"/>
              <a:gd name="connsiteY3732" fmla="*/ 3504421 h 4083778"/>
              <a:gd name="connsiteX3733" fmla="*/ 83563 w 5322214"/>
              <a:gd name="connsiteY3733" fmla="*/ 3455043 h 4083778"/>
              <a:gd name="connsiteX3734" fmla="*/ 99203 w 5322214"/>
              <a:gd name="connsiteY3734" fmla="*/ 3511348 h 4083778"/>
              <a:gd name="connsiteX3735" fmla="*/ 236390 w 5322214"/>
              <a:gd name="connsiteY3735" fmla="*/ 3559609 h 4083778"/>
              <a:gd name="connsiteX3736" fmla="*/ 253147 w 5322214"/>
              <a:gd name="connsiteY3736" fmla="*/ 3610105 h 4083778"/>
              <a:gd name="connsiteX3737" fmla="*/ 117525 w 5322214"/>
              <a:gd name="connsiteY3737" fmla="*/ 3563407 h 4083778"/>
              <a:gd name="connsiteX3738" fmla="*/ 99203 w 5322214"/>
              <a:gd name="connsiteY3738" fmla="*/ 3511348 h 4083778"/>
              <a:gd name="connsiteX3739" fmla="*/ 119983 w 5322214"/>
              <a:gd name="connsiteY3739" fmla="*/ 3570334 h 4083778"/>
              <a:gd name="connsiteX3740" fmla="*/ 255382 w 5322214"/>
              <a:gd name="connsiteY3740" fmla="*/ 3616584 h 4083778"/>
              <a:gd name="connsiteX3741" fmla="*/ 276384 w 5322214"/>
              <a:gd name="connsiteY3741" fmla="*/ 3669090 h 4083778"/>
              <a:gd name="connsiteX3742" fmla="*/ 142326 w 5322214"/>
              <a:gd name="connsiteY3742" fmla="*/ 3624181 h 4083778"/>
              <a:gd name="connsiteX3743" fmla="*/ 119983 w 5322214"/>
              <a:gd name="connsiteY3743" fmla="*/ 3570334 h 4083778"/>
              <a:gd name="connsiteX3744" fmla="*/ 18321 w 5322214"/>
              <a:gd name="connsiteY3744" fmla="*/ 3580611 h 4083778"/>
              <a:gd name="connsiteX3745" fmla="*/ 137634 w 5322214"/>
              <a:gd name="connsiteY3745" fmla="*/ 3628649 h 4083778"/>
              <a:gd name="connsiteX3746" fmla="*/ 163552 w 5322214"/>
              <a:gd name="connsiteY3746" fmla="*/ 3683613 h 4083778"/>
              <a:gd name="connsiteX3747" fmla="*/ 45580 w 5322214"/>
              <a:gd name="connsiteY3747" fmla="*/ 3637140 h 4083778"/>
              <a:gd name="connsiteX3748" fmla="*/ 18321 w 5322214"/>
              <a:gd name="connsiteY3748" fmla="*/ 3580611 h 4083778"/>
              <a:gd name="connsiteX3749" fmla="*/ 49825 w 5322214"/>
              <a:gd name="connsiteY3749" fmla="*/ 3644736 h 4083778"/>
              <a:gd name="connsiteX3750" fmla="*/ 167573 w 5322214"/>
              <a:gd name="connsiteY3750" fmla="*/ 3690763 h 4083778"/>
              <a:gd name="connsiteX3751" fmla="*/ 196396 w 5322214"/>
              <a:gd name="connsiteY3751" fmla="*/ 3745504 h 4083778"/>
              <a:gd name="connsiteX3752" fmla="*/ 79988 w 5322214"/>
              <a:gd name="connsiteY3752" fmla="*/ 3700817 h 4083778"/>
              <a:gd name="connsiteX3753" fmla="*/ 49825 w 5322214"/>
              <a:gd name="connsiteY3753" fmla="*/ 3644736 h 4083778"/>
              <a:gd name="connsiteX3754" fmla="*/ 84234 w 5322214"/>
              <a:gd name="connsiteY3754" fmla="*/ 3708638 h 4083778"/>
              <a:gd name="connsiteX3755" fmla="*/ 200194 w 5322214"/>
              <a:gd name="connsiteY3755" fmla="*/ 3752653 h 4083778"/>
              <a:gd name="connsiteX3756" fmla="*/ 231028 w 5322214"/>
              <a:gd name="connsiteY3756" fmla="*/ 3806500 h 4083778"/>
              <a:gd name="connsiteX3757" fmla="*/ 116184 w 5322214"/>
              <a:gd name="connsiteY3757" fmla="*/ 3763378 h 4083778"/>
              <a:gd name="connsiteX3758" fmla="*/ 84234 w 5322214"/>
              <a:gd name="connsiteY3758" fmla="*/ 3708638 h 4083778"/>
              <a:gd name="connsiteX3759" fmla="*/ 11842 w 5322214"/>
              <a:gd name="connsiteY3759" fmla="*/ 3723161 h 4083778"/>
              <a:gd name="connsiteX3760" fmla="*/ 112386 w 5322214"/>
              <a:gd name="connsiteY3760" fmla="*/ 3767847 h 4083778"/>
              <a:gd name="connsiteX3761" fmla="*/ 144783 w 5322214"/>
              <a:gd name="connsiteY3761" fmla="*/ 3820130 h 4083778"/>
              <a:gd name="connsiteX3762" fmla="*/ 44910 w 5322214"/>
              <a:gd name="connsiteY3762" fmla="*/ 3775667 h 4083778"/>
              <a:gd name="connsiteX3763" fmla="*/ 11842 w 5322214"/>
              <a:gd name="connsiteY3763" fmla="*/ 3723161 h 4083778"/>
              <a:gd name="connsiteX3764" fmla="*/ 73285 w 5322214"/>
              <a:gd name="connsiteY3764" fmla="*/ 3819013 h 4083778"/>
              <a:gd name="connsiteX3765" fmla="*/ 50495 w 5322214"/>
              <a:gd name="connsiteY3765" fmla="*/ 3784604 h 4083778"/>
              <a:gd name="connsiteX3766" fmla="*/ 149699 w 5322214"/>
              <a:gd name="connsiteY3766" fmla="*/ 3828397 h 4083778"/>
              <a:gd name="connsiteX3767" fmla="*/ 181426 w 5322214"/>
              <a:gd name="connsiteY3767" fmla="*/ 3876881 h 4083778"/>
              <a:gd name="connsiteX3768" fmla="*/ 82670 w 5322214"/>
              <a:gd name="connsiteY3768" fmla="*/ 3832642 h 4083778"/>
              <a:gd name="connsiteX3769" fmla="*/ 73285 w 5322214"/>
              <a:gd name="connsiteY3769" fmla="*/ 3819013 h 4083778"/>
              <a:gd name="connsiteX3770" fmla="*/ 89819 w 5322214"/>
              <a:gd name="connsiteY3770" fmla="*/ 3842249 h 4083778"/>
              <a:gd name="connsiteX3771" fmla="*/ 187682 w 5322214"/>
              <a:gd name="connsiteY3771" fmla="*/ 3885372 h 4083778"/>
              <a:gd name="connsiteX3772" fmla="*/ 222537 w 5322214"/>
              <a:gd name="connsiteY3772" fmla="*/ 3930952 h 4083778"/>
              <a:gd name="connsiteX3773" fmla="*/ 127132 w 5322214"/>
              <a:gd name="connsiteY3773" fmla="*/ 3888053 h 4083778"/>
              <a:gd name="connsiteX3774" fmla="*/ 89819 w 5322214"/>
              <a:gd name="connsiteY3774" fmla="*/ 3842249 h 4083778"/>
              <a:gd name="connsiteX3775" fmla="*/ 46697 w 5322214"/>
              <a:gd name="connsiteY3775" fmla="*/ 3851857 h 4083778"/>
              <a:gd name="connsiteX3776" fmla="*/ 113503 w 5322214"/>
              <a:gd name="connsiteY3776" fmla="*/ 3887606 h 4083778"/>
              <a:gd name="connsiteX3777" fmla="*/ 124004 w 5322214"/>
              <a:gd name="connsiteY3777" fmla="*/ 3892745 h 4083778"/>
              <a:gd name="connsiteX3778" fmla="*/ 163552 w 5322214"/>
              <a:gd name="connsiteY3778" fmla="*/ 3933409 h 4083778"/>
              <a:gd name="connsiteX3779" fmla="*/ 89149 w 5322214"/>
              <a:gd name="connsiteY3779" fmla="*/ 3892521 h 4083778"/>
              <a:gd name="connsiteX3780" fmla="*/ 46697 w 5322214"/>
              <a:gd name="connsiteY3780" fmla="*/ 3851857 h 4083778"/>
              <a:gd name="connsiteX3781" fmla="*/ 54964 w 5322214"/>
              <a:gd name="connsiteY3781" fmla="*/ 3878222 h 4083778"/>
              <a:gd name="connsiteX3782" fmla="*/ 85798 w 5322214"/>
              <a:gd name="connsiteY3782" fmla="*/ 3896990 h 4083778"/>
              <a:gd name="connsiteX3783" fmla="*/ 107024 w 5322214"/>
              <a:gd name="connsiteY3783" fmla="*/ 3915311 h 4083778"/>
              <a:gd name="connsiteX3784" fmla="*/ 54964 w 5322214"/>
              <a:gd name="connsiteY3784" fmla="*/ 3878222 h 4083778"/>
              <a:gd name="connsiteX3785" fmla="*/ 111939 w 5322214"/>
              <a:gd name="connsiteY3785" fmla="*/ 3912183 h 4083778"/>
              <a:gd name="connsiteX3786" fmla="*/ 172042 w 5322214"/>
              <a:gd name="connsiteY3786" fmla="*/ 3944134 h 4083778"/>
              <a:gd name="connsiteX3787" fmla="*/ 178298 w 5322214"/>
              <a:gd name="connsiteY3787" fmla="*/ 3947038 h 4083778"/>
              <a:gd name="connsiteX3788" fmla="*/ 218739 w 5322214"/>
              <a:gd name="connsiteY3788" fmla="*/ 3981447 h 4083778"/>
              <a:gd name="connsiteX3789" fmla="*/ 155508 w 5322214"/>
              <a:gd name="connsiteY3789" fmla="*/ 3946145 h 4083778"/>
              <a:gd name="connsiteX3790" fmla="*/ 111939 w 5322214"/>
              <a:gd name="connsiteY3790" fmla="*/ 3912183 h 4083778"/>
              <a:gd name="connsiteX3791" fmla="*/ 208908 w 5322214"/>
              <a:gd name="connsiteY3791" fmla="*/ 3982564 h 4083778"/>
              <a:gd name="connsiteX3792" fmla="*/ 241082 w 5322214"/>
              <a:gd name="connsiteY3792" fmla="*/ 3999321 h 4083778"/>
              <a:gd name="connsiteX3793" fmla="*/ 243540 w 5322214"/>
              <a:gd name="connsiteY3793" fmla="*/ 4000439 h 4083778"/>
              <a:gd name="connsiteX3794" fmla="*/ 268117 w 5322214"/>
              <a:gd name="connsiteY3794" fmla="*/ 4018090 h 4083778"/>
              <a:gd name="connsiteX3795" fmla="*/ 208908 w 5322214"/>
              <a:gd name="connsiteY3795" fmla="*/ 3982564 h 4083778"/>
              <a:gd name="connsiteX3796" fmla="*/ 393015 w 5322214"/>
              <a:gd name="connsiteY3796" fmla="*/ 4079980 h 4083778"/>
              <a:gd name="connsiteX3797" fmla="*/ 323528 w 5322214"/>
              <a:gd name="connsiteY3797" fmla="*/ 4047582 h 4083778"/>
              <a:gd name="connsiteX3798" fmla="*/ 322635 w 5322214"/>
              <a:gd name="connsiteY3798" fmla="*/ 4047136 h 4083778"/>
              <a:gd name="connsiteX3799" fmla="*/ 273033 w 5322214"/>
              <a:gd name="connsiteY3799" fmla="*/ 4014738 h 4083778"/>
              <a:gd name="connsiteX3800" fmla="*/ 346765 w 5322214"/>
              <a:gd name="connsiteY3800" fmla="*/ 4047136 h 4083778"/>
              <a:gd name="connsiteX3801" fmla="*/ 393015 w 5322214"/>
              <a:gd name="connsiteY3801" fmla="*/ 4079980 h 4083778"/>
              <a:gd name="connsiteX3802" fmla="*/ 450214 w 5322214"/>
              <a:gd name="connsiteY3802" fmla="*/ 4080203 h 4083778"/>
              <a:gd name="connsiteX3803" fmla="*/ 349446 w 5322214"/>
              <a:gd name="connsiteY3803" fmla="*/ 4042220 h 4083778"/>
              <a:gd name="connsiteX3804" fmla="*/ 298504 w 5322214"/>
              <a:gd name="connsiteY3804" fmla="*/ 4000662 h 4083778"/>
              <a:gd name="connsiteX3805" fmla="*/ 401953 w 5322214"/>
              <a:gd name="connsiteY3805" fmla="*/ 4038645 h 4083778"/>
              <a:gd name="connsiteX3806" fmla="*/ 450214 w 5322214"/>
              <a:gd name="connsiteY3806" fmla="*/ 4080203 h 4083778"/>
              <a:gd name="connsiteX3807" fmla="*/ 525957 w 5322214"/>
              <a:gd name="connsiteY3807" fmla="*/ 4070373 h 4083778"/>
              <a:gd name="connsiteX3808" fmla="*/ 404857 w 5322214"/>
              <a:gd name="connsiteY3808" fmla="*/ 4033506 h 4083778"/>
              <a:gd name="connsiteX3809" fmla="*/ 361065 w 5322214"/>
              <a:gd name="connsiteY3809" fmla="*/ 3988150 h 4083778"/>
              <a:gd name="connsiteX3810" fmla="*/ 484846 w 5322214"/>
              <a:gd name="connsiteY3810" fmla="*/ 4025239 h 4083778"/>
              <a:gd name="connsiteX3811" fmla="*/ 525957 w 5322214"/>
              <a:gd name="connsiteY3811" fmla="*/ 4070373 h 4083778"/>
              <a:gd name="connsiteX3812" fmla="*/ 606616 w 5322214"/>
              <a:gd name="connsiteY3812" fmla="*/ 4024569 h 4083778"/>
              <a:gd name="connsiteX3813" fmla="*/ 628065 w 5322214"/>
              <a:gd name="connsiteY3813" fmla="*/ 4054062 h 4083778"/>
              <a:gd name="connsiteX3814" fmla="*/ 488197 w 5322214"/>
              <a:gd name="connsiteY3814" fmla="*/ 4020324 h 4083778"/>
              <a:gd name="connsiteX3815" fmla="*/ 455353 w 5322214"/>
              <a:gd name="connsiteY3815" fmla="*/ 3976308 h 4083778"/>
              <a:gd name="connsiteX3816" fmla="*/ 453342 w 5322214"/>
              <a:gd name="connsiteY3816" fmla="*/ 3973180 h 4083778"/>
              <a:gd name="connsiteX3817" fmla="*/ 595221 w 5322214"/>
              <a:gd name="connsiteY3817" fmla="*/ 4006918 h 4083778"/>
              <a:gd name="connsiteX3818" fmla="*/ 606616 w 5322214"/>
              <a:gd name="connsiteY3818" fmla="*/ 4024569 h 4083778"/>
              <a:gd name="connsiteX3819" fmla="*/ 662026 w 5322214"/>
              <a:gd name="connsiteY3819" fmla="*/ 4014962 h 4083778"/>
              <a:gd name="connsiteX3820" fmla="*/ 598572 w 5322214"/>
              <a:gd name="connsiteY3820" fmla="*/ 4002226 h 4083778"/>
              <a:gd name="connsiteX3821" fmla="*/ 567068 w 5322214"/>
              <a:gd name="connsiteY3821" fmla="*/ 3953071 h 4083778"/>
              <a:gd name="connsiteX3822" fmla="*/ 634768 w 5322214"/>
              <a:gd name="connsiteY3822" fmla="*/ 3966701 h 4083778"/>
              <a:gd name="connsiteX3823" fmla="*/ 720342 w 5322214"/>
              <a:gd name="connsiteY3823" fmla="*/ 3981894 h 4083778"/>
              <a:gd name="connsiteX3824" fmla="*/ 750952 w 5322214"/>
              <a:gd name="connsiteY3824" fmla="*/ 4030602 h 4083778"/>
              <a:gd name="connsiteX3825" fmla="*/ 662026 w 5322214"/>
              <a:gd name="connsiteY3825" fmla="*/ 4014962 h 4083778"/>
              <a:gd name="connsiteX3826" fmla="*/ 758325 w 5322214"/>
              <a:gd name="connsiteY3826" fmla="*/ 4031719 h 4083778"/>
              <a:gd name="connsiteX3827" fmla="*/ 727492 w 5322214"/>
              <a:gd name="connsiteY3827" fmla="*/ 3983011 h 4083778"/>
              <a:gd name="connsiteX3828" fmla="*/ 869147 w 5322214"/>
              <a:gd name="connsiteY3828" fmla="*/ 4003120 h 4083778"/>
              <a:gd name="connsiteX3829" fmla="*/ 898416 w 5322214"/>
              <a:gd name="connsiteY3829" fmla="*/ 4051157 h 4083778"/>
              <a:gd name="connsiteX3830" fmla="*/ 758325 w 5322214"/>
              <a:gd name="connsiteY3830" fmla="*/ 4031719 h 4083778"/>
              <a:gd name="connsiteX3831" fmla="*/ 905790 w 5322214"/>
              <a:gd name="connsiteY3831" fmla="*/ 4051828 h 4083778"/>
              <a:gd name="connsiteX3832" fmla="*/ 876520 w 5322214"/>
              <a:gd name="connsiteY3832" fmla="*/ 4003790 h 4083778"/>
              <a:gd name="connsiteX3833" fmla="*/ 1006781 w 5322214"/>
              <a:gd name="connsiteY3833" fmla="*/ 4017419 h 4083778"/>
              <a:gd name="connsiteX3834" fmla="*/ 1034263 w 5322214"/>
              <a:gd name="connsiteY3834" fmla="*/ 4064563 h 4083778"/>
              <a:gd name="connsiteX3835" fmla="*/ 905790 w 5322214"/>
              <a:gd name="connsiteY3835" fmla="*/ 4051828 h 4083778"/>
              <a:gd name="connsiteX3836" fmla="*/ 1040742 w 5322214"/>
              <a:gd name="connsiteY3836" fmla="*/ 4065234 h 4083778"/>
              <a:gd name="connsiteX3837" fmla="*/ 1013037 w 5322214"/>
              <a:gd name="connsiteY3837" fmla="*/ 4017866 h 4083778"/>
              <a:gd name="connsiteX3838" fmla="*/ 1133466 w 5322214"/>
              <a:gd name="connsiteY3838" fmla="*/ 4026357 h 4083778"/>
              <a:gd name="connsiteX3839" fmla="*/ 1158937 w 5322214"/>
              <a:gd name="connsiteY3839" fmla="*/ 4073054 h 4083778"/>
              <a:gd name="connsiteX3840" fmla="*/ 1040742 w 5322214"/>
              <a:gd name="connsiteY3840" fmla="*/ 4065234 h 4083778"/>
              <a:gd name="connsiteX3841" fmla="*/ 1165640 w 5322214"/>
              <a:gd name="connsiteY3841" fmla="*/ 4073500 h 4083778"/>
              <a:gd name="connsiteX3842" fmla="*/ 1140169 w 5322214"/>
              <a:gd name="connsiteY3842" fmla="*/ 4027027 h 4083778"/>
              <a:gd name="connsiteX3843" fmla="*/ 1252778 w 5322214"/>
              <a:gd name="connsiteY3843" fmla="*/ 4031719 h 4083778"/>
              <a:gd name="connsiteX3844" fmla="*/ 1275792 w 5322214"/>
              <a:gd name="connsiteY3844" fmla="*/ 4077969 h 4083778"/>
              <a:gd name="connsiteX3845" fmla="*/ 1165640 w 5322214"/>
              <a:gd name="connsiteY3845" fmla="*/ 4073500 h 4083778"/>
              <a:gd name="connsiteX3846" fmla="*/ 1282048 w 5322214"/>
              <a:gd name="connsiteY3846" fmla="*/ 4077969 h 4083778"/>
              <a:gd name="connsiteX3847" fmla="*/ 1258811 w 5322214"/>
              <a:gd name="connsiteY3847" fmla="*/ 4031719 h 4083778"/>
              <a:gd name="connsiteX3848" fmla="*/ 1365164 w 5322214"/>
              <a:gd name="connsiteY3848" fmla="*/ 4033506 h 4083778"/>
              <a:gd name="connsiteX3849" fmla="*/ 1385273 w 5322214"/>
              <a:gd name="connsiteY3849" fmla="*/ 4079310 h 4083778"/>
              <a:gd name="connsiteX3850" fmla="*/ 1282048 w 5322214"/>
              <a:gd name="connsiteY3850" fmla="*/ 4077969 h 4083778"/>
              <a:gd name="connsiteX3851" fmla="*/ 1391529 w 5322214"/>
              <a:gd name="connsiteY3851" fmla="*/ 4079310 h 4083778"/>
              <a:gd name="connsiteX3852" fmla="*/ 1371197 w 5322214"/>
              <a:gd name="connsiteY3852" fmla="*/ 4033506 h 4083778"/>
              <a:gd name="connsiteX3853" fmla="*/ 1386613 w 5322214"/>
              <a:gd name="connsiteY3853" fmla="*/ 4033506 h 4083778"/>
              <a:gd name="connsiteX3854" fmla="*/ 1473081 w 5322214"/>
              <a:gd name="connsiteY3854" fmla="*/ 4032613 h 4083778"/>
              <a:gd name="connsiteX3855" fmla="*/ 1489839 w 5322214"/>
              <a:gd name="connsiteY3855" fmla="*/ 4078193 h 4083778"/>
              <a:gd name="connsiteX3856" fmla="*/ 1391529 w 5322214"/>
              <a:gd name="connsiteY3856" fmla="*/ 4079310 h 4083778"/>
              <a:gd name="connsiteX3857" fmla="*/ 1495424 w 5322214"/>
              <a:gd name="connsiteY3857" fmla="*/ 4078416 h 4083778"/>
              <a:gd name="connsiteX3858" fmla="*/ 1478667 w 5322214"/>
              <a:gd name="connsiteY3858" fmla="*/ 4032836 h 4083778"/>
              <a:gd name="connsiteX3859" fmla="*/ 1578764 w 5322214"/>
              <a:gd name="connsiteY3859" fmla="*/ 4029708 h 4083778"/>
              <a:gd name="connsiteX3860" fmla="*/ 1590606 w 5322214"/>
              <a:gd name="connsiteY3860" fmla="*/ 4075288 h 4083778"/>
              <a:gd name="connsiteX3861" fmla="*/ 1495424 w 5322214"/>
              <a:gd name="connsiteY3861" fmla="*/ 4078416 h 4083778"/>
              <a:gd name="connsiteX3862" fmla="*/ 1596192 w 5322214"/>
              <a:gd name="connsiteY3862" fmla="*/ 4075065 h 4083778"/>
              <a:gd name="connsiteX3863" fmla="*/ 1584350 w 5322214"/>
              <a:gd name="connsiteY3863" fmla="*/ 4029485 h 4083778"/>
              <a:gd name="connsiteX3864" fmla="*/ 1686458 w 5322214"/>
              <a:gd name="connsiteY3864" fmla="*/ 4024122 h 4083778"/>
              <a:gd name="connsiteX3865" fmla="*/ 1690927 w 5322214"/>
              <a:gd name="connsiteY3865" fmla="*/ 4070149 h 4083778"/>
              <a:gd name="connsiteX3866" fmla="*/ 1596192 w 5322214"/>
              <a:gd name="connsiteY3866" fmla="*/ 4075065 h 4083778"/>
              <a:gd name="connsiteX3867" fmla="*/ 1696289 w 5322214"/>
              <a:gd name="connsiteY3867" fmla="*/ 3971169 h 4083778"/>
              <a:gd name="connsiteX3868" fmla="*/ 1837274 w 5322214"/>
              <a:gd name="connsiteY3868" fmla="*/ 3959774 h 4083778"/>
              <a:gd name="connsiteX3869" fmla="*/ 1828113 w 5322214"/>
              <a:gd name="connsiteY3869" fmla="*/ 3970052 h 4083778"/>
              <a:gd name="connsiteX3870" fmla="*/ 1806664 w 5322214"/>
              <a:gd name="connsiteY3870" fmla="*/ 4008482 h 4083778"/>
              <a:gd name="connsiteX3871" fmla="*/ 1691597 w 5322214"/>
              <a:gd name="connsiteY3871" fmla="*/ 4017196 h 4083778"/>
              <a:gd name="connsiteX3872" fmla="*/ 1696289 w 5322214"/>
              <a:gd name="connsiteY3872" fmla="*/ 3971169 h 4083778"/>
              <a:gd name="connsiteX3873" fmla="*/ 1795939 w 5322214"/>
              <a:gd name="connsiteY3873" fmla="*/ 4062329 h 4083778"/>
              <a:gd name="connsiteX3874" fmla="*/ 1696512 w 5322214"/>
              <a:gd name="connsiteY3874" fmla="*/ 4069702 h 4083778"/>
              <a:gd name="connsiteX3875" fmla="*/ 1691820 w 5322214"/>
              <a:gd name="connsiteY3875" fmla="*/ 4023675 h 4083778"/>
              <a:gd name="connsiteX3876" fmla="*/ 1804653 w 5322214"/>
              <a:gd name="connsiteY3876" fmla="*/ 4014962 h 4083778"/>
              <a:gd name="connsiteX3877" fmla="*/ 1795939 w 5322214"/>
              <a:gd name="connsiteY3877" fmla="*/ 4062329 h 4083778"/>
              <a:gd name="connsiteX3878" fmla="*/ 1919720 w 5322214"/>
              <a:gd name="connsiteY3878" fmla="*/ 4049817 h 4083778"/>
              <a:gd name="connsiteX3879" fmla="*/ 1801525 w 5322214"/>
              <a:gd name="connsiteY3879" fmla="*/ 4061882 h 4083778"/>
              <a:gd name="connsiteX3880" fmla="*/ 1810686 w 5322214"/>
              <a:gd name="connsiteY3880" fmla="*/ 4014515 h 4083778"/>
              <a:gd name="connsiteX3881" fmla="*/ 1979153 w 5322214"/>
              <a:gd name="connsiteY3881" fmla="*/ 3996193 h 4083778"/>
              <a:gd name="connsiteX3882" fmla="*/ 1929551 w 5322214"/>
              <a:gd name="connsiteY3882" fmla="*/ 4035741 h 4083778"/>
              <a:gd name="connsiteX3883" fmla="*/ 1919720 w 5322214"/>
              <a:gd name="connsiteY3883" fmla="*/ 4049817 h 4083778"/>
              <a:gd name="connsiteX3884" fmla="*/ 2121479 w 5322214"/>
              <a:gd name="connsiteY3884" fmla="*/ 4022111 h 4083778"/>
              <a:gd name="connsiteX3885" fmla="*/ 1926647 w 5322214"/>
              <a:gd name="connsiteY3885" fmla="*/ 4048923 h 4083778"/>
              <a:gd name="connsiteX3886" fmla="*/ 1933796 w 5322214"/>
              <a:gd name="connsiteY3886" fmla="*/ 4038645 h 4083778"/>
              <a:gd name="connsiteX3887" fmla="*/ 1998591 w 5322214"/>
              <a:gd name="connsiteY3887" fmla="*/ 3993289 h 4083778"/>
              <a:gd name="connsiteX3888" fmla="*/ 2107179 w 5322214"/>
              <a:gd name="connsiteY3888" fmla="*/ 3977649 h 4083778"/>
              <a:gd name="connsiteX3889" fmla="*/ 2252633 w 5322214"/>
              <a:gd name="connsiteY3889" fmla="*/ 3998651 h 4083778"/>
              <a:gd name="connsiteX3890" fmla="*/ 2121479 w 5322214"/>
              <a:gd name="connsiteY3890" fmla="*/ 4022111 h 4083778"/>
              <a:gd name="connsiteX3891" fmla="*/ 2134214 w 5322214"/>
              <a:gd name="connsiteY3891" fmla="*/ 3973403 h 4083778"/>
              <a:gd name="connsiteX3892" fmla="*/ 2244366 w 5322214"/>
              <a:gd name="connsiteY3892" fmla="*/ 3953965 h 4083778"/>
              <a:gd name="connsiteX3893" fmla="*/ 2295755 w 5322214"/>
              <a:gd name="connsiteY3893" fmla="*/ 3971616 h 4083778"/>
              <a:gd name="connsiteX3894" fmla="*/ 2328823 w 5322214"/>
              <a:gd name="connsiteY3894" fmla="*/ 3983011 h 4083778"/>
              <a:gd name="connsiteX3895" fmla="*/ 2265815 w 5322214"/>
              <a:gd name="connsiteY3895" fmla="*/ 3995970 h 4083778"/>
              <a:gd name="connsiteX3896" fmla="*/ 2134214 w 5322214"/>
              <a:gd name="connsiteY3896" fmla="*/ 3973403 h 4083778"/>
              <a:gd name="connsiteX3897" fmla="*/ 2277880 w 5322214"/>
              <a:gd name="connsiteY3897" fmla="*/ 3999545 h 4083778"/>
              <a:gd name="connsiteX3898" fmla="*/ 2339324 w 5322214"/>
              <a:gd name="connsiteY3898" fmla="*/ 3986809 h 4083778"/>
              <a:gd name="connsiteX3899" fmla="*/ 2445677 w 5322214"/>
              <a:gd name="connsiteY3899" fmla="*/ 4008929 h 4083778"/>
              <a:gd name="connsiteX3900" fmla="*/ 2366806 w 5322214"/>
              <a:gd name="connsiteY3900" fmla="*/ 4027697 h 4083778"/>
              <a:gd name="connsiteX3901" fmla="*/ 2277880 w 5322214"/>
              <a:gd name="connsiteY3901" fmla="*/ 3999545 h 4083778"/>
              <a:gd name="connsiteX3902" fmla="*/ 2391830 w 5322214"/>
              <a:gd name="connsiteY3902" fmla="*/ 4075735 h 4083778"/>
              <a:gd name="connsiteX3903" fmla="*/ 2289052 w 5322214"/>
              <a:gd name="connsiteY3903" fmla="*/ 4050040 h 4083778"/>
              <a:gd name="connsiteX3904" fmla="*/ 2366582 w 5322214"/>
              <a:gd name="connsiteY3904" fmla="*/ 4033283 h 4083778"/>
              <a:gd name="connsiteX3905" fmla="*/ 2376860 w 5322214"/>
              <a:gd name="connsiteY3905" fmla="*/ 4037081 h 4083778"/>
              <a:gd name="connsiteX3906" fmla="*/ 2453274 w 5322214"/>
              <a:gd name="connsiteY3906" fmla="*/ 4060765 h 4083778"/>
              <a:gd name="connsiteX3907" fmla="*/ 2391830 w 5322214"/>
              <a:gd name="connsiteY3907" fmla="*/ 4075735 h 4083778"/>
              <a:gd name="connsiteX3908" fmla="*/ 2477628 w 5322214"/>
              <a:gd name="connsiteY3908" fmla="*/ 4060542 h 4083778"/>
              <a:gd name="connsiteX3909" fmla="*/ 2776802 w 5322214"/>
              <a:gd name="connsiteY3909" fmla="*/ 3967147 h 4083778"/>
              <a:gd name="connsiteX3910" fmla="*/ 2477628 w 5322214"/>
              <a:gd name="connsiteY3910" fmla="*/ 4060542 h 4083778"/>
              <a:gd name="connsiteX3911" fmla="*/ 2790431 w 5322214"/>
              <a:gd name="connsiteY3911" fmla="*/ 3955976 h 4083778"/>
              <a:gd name="connsiteX3912" fmla="*/ 2465339 w 5322214"/>
              <a:gd name="connsiteY3912" fmla="*/ 4057860 h 4083778"/>
              <a:gd name="connsiteX3913" fmla="*/ 2378871 w 5322214"/>
              <a:gd name="connsiteY3913" fmla="*/ 4031942 h 4083778"/>
              <a:gd name="connsiteX3914" fmla="*/ 2376637 w 5322214"/>
              <a:gd name="connsiteY3914" fmla="*/ 4031049 h 4083778"/>
              <a:gd name="connsiteX3915" fmla="*/ 2463775 w 5322214"/>
              <a:gd name="connsiteY3915" fmla="*/ 4010046 h 4083778"/>
              <a:gd name="connsiteX3916" fmla="*/ 2640956 w 5322214"/>
              <a:gd name="connsiteY3916" fmla="*/ 3959551 h 4083778"/>
              <a:gd name="connsiteX3917" fmla="*/ 2906839 w 5322214"/>
              <a:gd name="connsiteY3917" fmla="*/ 3861241 h 4083778"/>
              <a:gd name="connsiteX3918" fmla="*/ 2814115 w 5322214"/>
              <a:gd name="connsiteY3918" fmla="*/ 3936090 h 4083778"/>
              <a:gd name="connsiteX3919" fmla="*/ 2790431 w 5322214"/>
              <a:gd name="connsiteY3919" fmla="*/ 3955976 h 4083778"/>
              <a:gd name="connsiteX3920" fmla="*/ 3094297 w 5322214"/>
              <a:gd name="connsiteY3920" fmla="*/ 3815661 h 4083778"/>
              <a:gd name="connsiteX3921" fmla="*/ 2806742 w 5322214"/>
              <a:gd name="connsiteY3921" fmla="*/ 3949720 h 4083778"/>
              <a:gd name="connsiteX3922" fmla="*/ 2817913 w 5322214"/>
              <a:gd name="connsiteY3922" fmla="*/ 3940336 h 4083778"/>
              <a:gd name="connsiteX3923" fmla="*/ 2928958 w 5322214"/>
              <a:gd name="connsiteY3923" fmla="*/ 3851634 h 4083778"/>
              <a:gd name="connsiteX3924" fmla="*/ 3111278 w 5322214"/>
              <a:gd name="connsiteY3924" fmla="*/ 3760697 h 4083778"/>
              <a:gd name="connsiteX3925" fmla="*/ 3259413 w 5322214"/>
              <a:gd name="connsiteY3925" fmla="*/ 3667526 h 4083778"/>
              <a:gd name="connsiteX3926" fmla="*/ 3356159 w 5322214"/>
              <a:gd name="connsiteY3926" fmla="*/ 3631330 h 4083778"/>
              <a:gd name="connsiteX3927" fmla="*/ 3094297 w 5322214"/>
              <a:gd name="connsiteY3927" fmla="*/ 3815661 h 4083778"/>
              <a:gd name="connsiteX3928" fmla="*/ 3367107 w 5322214"/>
              <a:gd name="connsiteY3928" fmla="*/ 3621946 h 4083778"/>
              <a:gd name="connsiteX3929" fmla="*/ 3278405 w 5322214"/>
              <a:gd name="connsiteY3929" fmla="*/ 3654120 h 4083778"/>
              <a:gd name="connsiteX3930" fmla="*/ 3444414 w 5322214"/>
              <a:gd name="connsiteY3930" fmla="*/ 3510007 h 4083778"/>
              <a:gd name="connsiteX3931" fmla="*/ 3479716 w 5322214"/>
              <a:gd name="connsiteY3931" fmla="*/ 3500400 h 4083778"/>
              <a:gd name="connsiteX3932" fmla="*/ 3367107 w 5322214"/>
              <a:gd name="connsiteY3932" fmla="*/ 3621946 h 4083778"/>
              <a:gd name="connsiteX3933" fmla="*/ 3379843 w 5322214"/>
              <a:gd name="connsiteY3933" fmla="*/ 3617701 h 4083778"/>
              <a:gd name="connsiteX3934" fmla="*/ 3488877 w 5322214"/>
              <a:gd name="connsiteY3934" fmla="*/ 3497942 h 4083778"/>
              <a:gd name="connsiteX3935" fmla="*/ 3490888 w 5322214"/>
              <a:gd name="connsiteY3935" fmla="*/ 3497495 h 4083778"/>
              <a:gd name="connsiteX3936" fmla="*/ 3518593 w 5322214"/>
              <a:gd name="connsiteY3936" fmla="*/ 3491016 h 4083778"/>
              <a:gd name="connsiteX3937" fmla="*/ 3439722 w 5322214"/>
              <a:gd name="connsiteY3937" fmla="*/ 3598933 h 4083778"/>
              <a:gd name="connsiteX3938" fmla="*/ 3379843 w 5322214"/>
              <a:gd name="connsiteY3938" fmla="*/ 3617701 h 4083778"/>
              <a:gd name="connsiteX3939" fmla="*/ 3264776 w 5322214"/>
              <a:gd name="connsiteY3939" fmla="*/ 3760697 h 4083778"/>
              <a:gd name="connsiteX3940" fmla="*/ 3090052 w 5322214"/>
              <a:gd name="connsiteY3940" fmla="*/ 3873977 h 4083778"/>
              <a:gd name="connsiteX3941" fmla="*/ 2953536 w 5322214"/>
              <a:gd name="connsiteY3941" fmla="*/ 3943687 h 4083778"/>
              <a:gd name="connsiteX3942" fmla="*/ 3264776 w 5322214"/>
              <a:gd name="connsiteY3942" fmla="*/ 3760697 h 4083778"/>
              <a:gd name="connsiteX3943" fmla="*/ 3097202 w 5322214"/>
              <a:gd name="connsiteY3943" fmla="*/ 3930281 h 4083778"/>
              <a:gd name="connsiteX3944" fmla="*/ 2803614 w 5322214"/>
              <a:gd name="connsiteY3944" fmla="*/ 4065457 h 4083778"/>
              <a:gd name="connsiteX3945" fmla="*/ 2872877 w 5322214"/>
              <a:gd name="connsiteY3945" fmla="*/ 4009376 h 4083778"/>
              <a:gd name="connsiteX3946" fmla="*/ 2934991 w 5322214"/>
              <a:gd name="connsiteY3946" fmla="*/ 3958433 h 4083778"/>
              <a:gd name="connsiteX3947" fmla="*/ 3092957 w 5322214"/>
              <a:gd name="connsiteY3947" fmla="*/ 3878892 h 4083778"/>
              <a:gd name="connsiteX3948" fmla="*/ 3285331 w 5322214"/>
              <a:gd name="connsiteY3948" fmla="*/ 3751983 h 4083778"/>
              <a:gd name="connsiteX3949" fmla="*/ 3391908 w 5322214"/>
              <a:gd name="connsiteY3949" fmla="*/ 3711989 h 4083778"/>
              <a:gd name="connsiteX3950" fmla="*/ 3097202 w 5322214"/>
              <a:gd name="connsiteY3950" fmla="*/ 3930281 h 4083778"/>
              <a:gd name="connsiteX3951" fmla="*/ 3400398 w 5322214"/>
              <a:gd name="connsiteY3951" fmla="*/ 3703275 h 4083778"/>
              <a:gd name="connsiteX3952" fmla="*/ 3301195 w 5322214"/>
              <a:gd name="connsiteY3952" fmla="*/ 3739695 h 4083778"/>
              <a:gd name="connsiteX3953" fmla="*/ 3442850 w 5322214"/>
              <a:gd name="connsiteY3953" fmla="*/ 3603848 h 4083778"/>
              <a:gd name="connsiteX3954" fmla="*/ 3493792 w 5322214"/>
              <a:gd name="connsiteY3954" fmla="*/ 3589325 h 4083778"/>
              <a:gd name="connsiteX3955" fmla="*/ 3400398 w 5322214"/>
              <a:gd name="connsiteY3955" fmla="*/ 3703275 h 4083778"/>
              <a:gd name="connsiteX3956" fmla="*/ 3411793 w 5322214"/>
              <a:gd name="connsiteY3956" fmla="*/ 3699253 h 4083778"/>
              <a:gd name="connsiteX3957" fmla="*/ 3501836 w 5322214"/>
              <a:gd name="connsiteY3957" fmla="*/ 3586868 h 4083778"/>
              <a:gd name="connsiteX3958" fmla="*/ 3520157 w 5322214"/>
              <a:gd name="connsiteY3958" fmla="*/ 3581952 h 4083778"/>
              <a:gd name="connsiteX3959" fmla="*/ 3547416 w 5322214"/>
              <a:gd name="connsiteY3959" fmla="*/ 3575473 h 4083778"/>
              <a:gd name="connsiteX3960" fmla="*/ 3484185 w 5322214"/>
              <a:gd name="connsiteY3960" fmla="*/ 3676687 h 4083778"/>
              <a:gd name="connsiteX3961" fmla="*/ 3411793 w 5322214"/>
              <a:gd name="connsiteY3961" fmla="*/ 3699253 h 4083778"/>
              <a:gd name="connsiteX3962" fmla="*/ 3381853 w 5322214"/>
              <a:gd name="connsiteY3962" fmla="*/ 3800021 h 4083778"/>
              <a:gd name="connsiteX3963" fmla="*/ 3487760 w 5322214"/>
              <a:gd name="connsiteY3963" fmla="*/ 3681826 h 4083778"/>
              <a:gd name="connsiteX3964" fmla="*/ 3543617 w 5322214"/>
              <a:gd name="connsiteY3964" fmla="*/ 3666409 h 4083778"/>
              <a:gd name="connsiteX3965" fmla="*/ 3553225 w 5322214"/>
              <a:gd name="connsiteY3965" fmla="*/ 3663951 h 4083778"/>
              <a:gd name="connsiteX3966" fmla="*/ 3482397 w 5322214"/>
              <a:gd name="connsiteY3966" fmla="*/ 3766730 h 4083778"/>
              <a:gd name="connsiteX3967" fmla="*/ 3381853 w 5322214"/>
              <a:gd name="connsiteY3967" fmla="*/ 3800021 h 4083778"/>
              <a:gd name="connsiteX3968" fmla="*/ 3361298 w 5322214"/>
              <a:gd name="connsiteY3968" fmla="*/ 3896320 h 4083778"/>
              <a:gd name="connsiteX3969" fmla="*/ 3485749 w 5322214"/>
              <a:gd name="connsiteY3969" fmla="*/ 3771422 h 4083778"/>
              <a:gd name="connsiteX3970" fmla="*/ 3561045 w 5322214"/>
              <a:gd name="connsiteY3970" fmla="*/ 3750196 h 4083778"/>
              <a:gd name="connsiteX3971" fmla="*/ 3571770 w 5322214"/>
              <a:gd name="connsiteY3971" fmla="*/ 3747515 h 4083778"/>
              <a:gd name="connsiteX3972" fmla="*/ 3494016 w 5322214"/>
              <a:gd name="connsiteY3972" fmla="*/ 3850293 h 4083778"/>
              <a:gd name="connsiteX3973" fmla="*/ 3361298 w 5322214"/>
              <a:gd name="connsiteY3973" fmla="*/ 3896320 h 4083778"/>
              <a:gd name="connsiteX3974" fmla="*/ 3352137 w 5322214"/>
              <a:gd name="connsiteY3974" fmla="*/ 3986586 h 4083778"/>
              <a:gd name="connsiteX3975" fmla="*/ 3497144 w 5322214"/>
              <a:gd name="connsiteY3975" fmla="*/ 3855208 h 4083778"/>
              <a:gd name="connsiteX3976" fmla="*/ 3572887 w 5322214"/>
              <a:gd name="connsiteY3976" fmla="*/ 3833759 h 4083778"/>
              <a:gd name="connsiteX3977" fmla="*/ 3603497 w 5322214"/>
              <a:gd name="connsiteY3977" fmla="*/ 3826833 h 4083778"/>
              <a:gd name="connsiteX3978" fmla="*/ 3520157 w 5322214"/>
              <a:gd name="connsiteY3978" fmla="*/ 3927600 h 4083778"/>
              <a:gd name="connsiteX3979" fmla="*/ 3352137 w 5322214"/>
              <a:gd name="connsiteY3979" fmla="*/ 3986586 h 4083778"/>
              <a:gd name="connsiteX3980" fmla="*/ 3560822 w 5322214"/>
              <a:gd name="connsiteY3980" fmla="*/ 3998875 h 4083778"/>
              <a:gd name="connsiteX3981" fmla="*/ 3360404 w 5322214"/>
              <a:gd name="connsiteY3981" fmla="*/ 4067245 h 4083778"/>
              <a:gd name="connsiteX3982" fmla="*/ 3523062 w 5322214"/>
              <a:gd name="connsiteY3982" fmla="*/ 3932292 h 4083778"/>
              <a:gd name="connsiteX3983" fmla="*/ 3579143 w 5322214"/>
              <a:gd name="connsiteY3983" fmla="*/ 3916652 h 4083778"/>
              <a:gd name="connsiteX3984" fmla="*/ 3646396 w 5322214"/>
              <a:gd name="connsiteY3984" fmla="*/ 3904140 h 4083778"/>
              <a:gd name="connsiteX3985" fmla="*/ 3560822 w 5322214"/>
              <a:gd name="connsiteY3985" fmla="*/ 3998875 h 4083778"/>
              <a:gd name="connsiteX3986" fmla="*/ 3578696 w 5322214"/>
              <a:gd name="connsiteY3986" fmla="*/ 3993959 h 4083778"/>
              <a:gd name="connsiteX3987" fmla="*/ 3571993 w 5322214"/>
              <a:gd name="connsiteY3987" fmla="*/ 3995747 h 4083778"/>
              <a:gd name="connsiteX3988" fmla="*/ 3653769 w 5322214"/>
              <a:gd name="connsiteY3988" fmla="*/ 3903693 h 4083778"/>
              <a:gd name="connsiteX3989" fmla="*/ 3754536 w 5322214"/>
              <a:gd name="connsiteY3989" fmla="*/ 3908385 h 4083778"/>
              <a:gd name="connsiteX3990" fmla="*/ 3700690 w 5322214"/>
              <a:gd name="connsiteY3990" fmla="*/ 3980553 h 4083778"/>
              <a:gd name="connsiteX3991" fmla="*/ 3578696 w 5322214"/>
              <a:gd name="connsiteY3991" fmla="*/ 3993959 h 4083778"/>
              <a:gd name="connsiteX3992" fmla="*/ 3734875 w 5322214"/>
              <a:gd name="connsiteY3992" fmla="*/ 4068808 h 4083778"/>
              <a:gd name="connsiteX3993" fmla="*/ 3624500 w 5322214"/>
              <a:gd name="connsiteY3993" fmla="*/ 4066127 h 4083778"/>
              <a:gd name="connsiteX3994" fmla="*/ 3703147 w 5322214"/>
              <a:gd name="connsiteY3994" fmla="*/ 3986139 h 4083778"/>
              <a:gd name="connsiteX3995" fmla="*/ 3791850 w 5322214"/>
              <a:gd name="connsiteY3995" fmla="*/ 4003790 h 4083778"/>
              <a:gd name="connsiteX3996" fmla="*/ 3734875 w 5322214"/>
              <a:gd name="connsiteY3996" fmla="*/ 4068808 h 4083778"/>
              <a:gd name="connsiteX3997" fmla="*/ 3795648 w 5322214"/>
              <a:gd name="connsiteY3997" fmla="*/ 3999098 h 4083778"/>
              <a:gd name="connsiteX3998" fmla="*/ 3707616 w 5322214"/>
              <a:gd name="connsiteY3998" fmla="*/ 3980777 h 4083778"/>
              <a:gd name="connsiteX3999" fmla="*/ 3760346 w 5322214"/>
              <a:gd name="connsiteY3999" fmla="*/ 3909502 h 4083778"/>
              <a:gd name="connsiteX4000" fmla="*/ 3838323 w 5322214"/>
              <a:gd name="connsiteY4000" fmla="*/ 3935420 h 4083778"/>
              <a:gd name="connsiteX4001" fmla="*/ 3795648 w 5322214"/>
              <a:gd name="connsiteY4001" fmla="*/ 3999098 h 4083778"/>
              <a:gd name="connsiteX4002" fmla="*/ 3867816 w 5322214"/>
              <a:gd name="connsiteY4002" fmla="*/ 4034624 h 4083778"/>
              <a:gd name="connsiteX4003" fmla="*/ 3801010 w 5322214"/>
              <a:gd name="connsiteY4003" fmla="*/ 4001332 h 4083778"/>
              <a:gd name="connsiteX4004" fmla="*/ 3843462 w 5322214"/>
              <a:gd name="connsiteY4004" fmla="*/ 3938101 h 4083778"/>
              <a:gd name="connsiteX4005" fmla="*/ 3905352 w 5322214"/>
              <a:gd name="connsiteY4005" fmla="*/ 3976085 h 4083778"/>
              <a:gd name="connsiteX4006" fmla="*/ 3867816 w 5322214"/>
              <a:gd name="connsiteY4006" fmla="*/ 4034624 h 4083778"/>
              <a:gd name="connsiteX4007" fmla="*/ 3924791 w 5322214"/>
              <a:gd name="connsiteY4007" fmla="*/ 4079086 h 4083778"/>
              <a:gd name="connsiteX4008" fmla="*/ 3872508 w 5322214"/>
              <a:gd name="connsiteY4008" fmla="*/ 4037751 h 4083778"/>
              <a:gd name="connsiteX4009" fmla="*/ 3909821 w 5322214"/>
              <a:gd name="connsiteY4009" fmla="*/ 3979436 h 4083778"/>
              <a:gd name="connsiteX4010" fmla="*/ 3953390 w 5322214"/>
              <a:gd name="connsiteY4010" fmla="*/ 4017866 h 4083778"/>
              <a:gd name="connsiteX4011" fmla="*/ 3959423 w 5322214"/>
              <a:gd name="connsiteY4011" fmla="*/ 4024122 h 4083778"/>
              <a:gd name="connsiteX4012" fmla="*/ 3924791 w 5322214"/>
              <a:gd name="connsiteY4012" fmla="*/ 4079086 h 4083778"/>
              <a:gd name="connsiteX4013" fmla="*/ 3962104 w 5322214"/>
              <a:gd name="connsiteY4013" fmla="*/ 4019207 h 4083778"/>
              <a:gd name="connsiteX4014" fmla="*/ 3957189 w 5322214"/>
              <a:gd name="connsiteY4014" fmla="*/ 4014068 h 4083778"/>
              <a:gd name="connsiteX4015" fmla="*/ 3912502 w 5322214"/>
              <a:gd name="connsiteY4015" fmla="*/ 3974521 h 4083778"/>
              <a:gd name="connsiteX4016" fmla="*/ 3940878 w 5322214"/>
              <a:gd name="connsiteY4016" fmla="*/ 3915088 h 4083778"/>
              <a:gd name="connsiteX4017" fmla="*/ 3968584 w 5322214"/>
              <a:gd name="connsiteY4017" fmla="*/ 3940783 h 4083778"/>
              <a:gd name="connsiteX4018" fmla="*/ 3988692 w 5322214"/>
              <a:gd name="connsiteY4018" fmla="*/ 3962455 h 4083778"/>
              <a:gd name="connsiteX4019" fmla="*/ 3962104 w 5322214"/>
              <a:gd name="connsiteY4019" fmla="*/ 4019207 h 4083778"/>
              <a:gd name="connsiteX4020" fmla="*/ 4005896 w 5322214"/>
              <a:gd name="connsiteY4020" fmla="*/ 4071713 h 4083778"/>
              <a:gd name="connsiteX4021" fmla="*/ 3966126 w 5322214"/>
              <a:gd name="connsiteY4021" fmla="*/ 4023452 h 4083778"/>
              <a:gd name="connsiteX4022" fmla="*/ 3992714 w 5322214"/>
              <a:gd name="connsiteY4022" fmla="*/ 3967147 h 4083778"/>
              <a:gd name="connsiteX4023" fmla="*/ 4031144 w 5322214"/>
              <a:gd name="connsiteY4023" fmla="*/ 4018090 h 4083778"/>
              <a:gd name="connsiteX4024" fmla="*/ 4005896 w 5322214"/>
              <a:gd name="connsiteY4024" fmla="*/ 4071713 h 4083778"/>
              <a:gd name="connsiteX4025" fmla="*/ 4033825 w 5322214"/>
              <a:gd name="connsiteY4025" fmla="*/ 4011834 h 4083778"/>
              <a:gd name="connsiteX4026" fmla="*/ 3995172 w 5322214"/>
              <a:gd name="connsiteY4026" fmla="*/ 3961338 h 4083778"/>
              <a:gd name="connsiteX4027" fmla="*/ 4011929 w 5322214"/>
              <a:gd name="connsiteY4027" fmla="*/ 3911290 h 4083778"/>
              <a:gd name="connsiteX4028" fmla="*/ 4013940 w 5322214"/>
              <a:gd name="connsiteY4028" fmla="*/ 3903023 h 4083778"/>
              <a:gd name="connsiteX4029" fmla="*/ 4051700 w 5322214"/>
              <a:gd name="connsiteY4029" fmla="*/ 3955752 h 4083778"/>
              <a:gd name="connsiteX4030" fmla="*/ 4049465 w 5322214"/>
              <a:gd name="connsiteY4030" fmla="*/ 3964466 h 4083778"/>
              <a:gd name="connsiteX4031" fmla="*/ 4033825 w 5322214"/>
              <a:gd name="connsiteY4031" fmla="*/ 4011834 h 4083778"/>
              <a:gd name="connsiteX4032" fmla="*/ 4084768 w 5322214"/>
              <a:gd name="connsiteY4032" fmla="*/ 4019430 h 4083778"/>
              <a:gd name="connsiteX4033" fmla="*/ 4068010 w 5322214"/>
              <a:gd name="connsiteY4033" fmla="*/ 4069032 h 4083778"/>
              <a:gd name="connsiteX4034" fmla="*/ 4037624 w 5322214"/>
              <a:gd name="connsiteY4034" fmla="*/ 4017419 h 4083778"/>
              <a:gd name="connsiteX4035" fmla="*/ 4055051 w 5322214"/>
              <a:gd name="connsiteY4035" fmla="*/ 3966030 h 4083778"/>
              <a:gd name="connsiteX4036" fmla="*/ 4055945 w 5322214"/>
              <a:gd name="connsiteY4036" fmla="*/ 3962232 h 4083778"/>
              <a:gd name="connsiteX4037" fmla="*/ 4085661 w 5322214"/>
              <a:gd name="connsiteY4037" fmla="*/ 4016079 h 4083778"/>
              <a:gd name="connsiteX4038" fmla="*/ 4084768 w 5322214"/>
              <a:gd name="connsiteY4038" fmla="*/ 4019430 h 4083778"/>
              <a:gd name="connsiteX4039" fmla="*/ 4087672 w 5322214"/>
              <a:gd name="connsiteY4039" fmla="*/ 4007812 h 4083778"/>
              <a:gd name="connsiteX4040" fmla="*/ 4057733 w 5322214"/>
              <a:gd name="connsiteY4040" fmla="*/ 3954859 h 4083778"/>
              <a:gd name="connsiteX4041" fmla="*/ 4068904 w 5322214"/>
              <a:gd name="connsiteY4041" fmla="*/ 3897660 h 4083778"/>
              <a:gd name="connsiteX4042" fmla="*/ 4098397 w 5322214"/>
              <a:gd name="connsiteY4042" fmla="*/ 3952624 h 4083778"/>
              <a:gd name="connsiteX4043" fmla="*/ 4087672 w 5322214"/>
              <a:gd name="connsiteY4043" fmla="*/ 4007812 h 4083778"/>
              <a:gd name="connsiteX4044" fmla="*/ 4114260 w 5322214"/>
              <a:gd name="connsiteY4044" fmla="*/ 4067691 h 4083778"/>
              <a:gd name="connsiteX4045" fmla="*/ 4091471 w 5322214"/>
              <a:gd name="connsiteY4045" fmla="*/ 4015632 h 4083778"/>
              <a:gd name="connsiteX4046" fmla="*/ 4102642 w 5322214"/>
              <a:gd name="connsiteY4046" fmla="*/ 3961562 h 4083778"/>
              <a:gd name="connsiteX4047" fmla="*/ 4124762 w 5322214"/>
              <a:gd name="connsiteY4047" fmla="*/ 4015632 h 4083778"/>
              <a:gd name="connsiteX4048" fmla="*/ 4114260 w 5322214"/>
              <a:gd name="connsiteY4048" fmla="*/ 4067691 h 4083778"/>
              <a:gd name="connsiteX4049" fmla="*/ 4126326 w 5322214"/>
              <a:gd name="connsiteY4049" fmla="*/ 4004237 h 4083778"/>
              <a:gd name="connsiteX4050" fmla="*/ 4103983 w 5322214"/>
              <a:gd name="connsiteY4050" fmla="*/ 3951730 h 4083778"/>
              <a:gd name="connsiteX4051" fmla="*/ 4108675 w 5322214"/>
              <a:gd name="connsiteY4051" fmla="*/ 3896543 h 4083778"/>
              <a:gd name="connsiteX4052" fmla="*/ 4130571 w 5322214"/>
              <a:gd name="connsiteY4052" fmla="*/ 3950837 h 4083778"/>
              <a:gd name="connsiteX4053" fmla="*/ 4126326 w 5322214"/>
              <a:gd name="connsiteY4053" fmla="*/ 4004237 h 4083778"/>
              <a:gd name="connsiteX4054" fmla="*/ 4145988 w 5322214"/>
              <a:gd name="connsiteY4054" fmla="*/ 4064563 h 4083778"/>
              <a:gd name="connsiteX4055" fmla="*/ 4130571 w 5322214"/>
              <a:gd name="connsiteY4055" fmla="*/ 4015408 h 4083778"/>
              <a:gd name="connsiteX4056" fmla="*/ 4135486 w 5322214"/>
              <a:gd name="connsiteY4056" fmla="*/ 3965360 h 4083778"/>
              <a:gd name="connsiteX4057" fmla="*/ 4150233 w 5322214"/>
              <a:gd name="connsiteY4057" fmla="*/ 4016079 h 4083778"/>
              <a:gd name="connsiteX4058" fmla="*/ 4145988 w 5322214"/>
              <a:gd name="connsiteY4058" fmla="*/ 4064563 h 4083778"/>
              <a:gd name="connsiteX4059" fmla="*/ 4163639 w 5322214"/>
              <a:gd name="connsiteY4059" fmla="*/ 4051381 h 4083778"/>
              <a:gd name="connsiteX4060" fmla="*/ 4155595 w 5322214"/>
              <a:gd name="connsiteY4060" fmla="*/ 4015632 h 4083778"/>
              <a:gd name="connsiteX4061" fmla="*/ 4156042 w 5322214"/>
              <a:gd name="connsiteY4061" fmla="*/ 3979436 h 4083778"/>
              <a:gd name="connsiteX4062" fmla="*/ 4162522 w 5322214"/>
              <a:gd name="connsiteY4062" fmla="*/ 4016079 h 4083778"/>
              <a:gd name="connsiteX4063" fmla="*/ 4163639 w 5322214"/>
              <a:gd name="connsiteY4063" fmla="*/ 4051381 h 4083778"/>
              <a:gd name="connsiteX4064" fmla="*/ 4156712 w 5322214"/>
              <a:gd name="connsiteY4064" fmla="*/ 3956646 h 4083778"/>
              <a:gd name="connsiteX4065" fmla="*/ 4154925 w 5322214"/>
              <a:gd name="connsiteY4065" fmla="*/ 3949496 h 4083778"/>
              <a:gd name="connsiteX4066" fmla="*/ 4154478 w 5322214"/>
              <a:gd name="connsiteY4066" fmla="*/ 3942570 h 4083778"/>
              <a:gd name="connsiteX4067" fmla="*/ 4156712 w 5322214"/>
              <a:gd name="connsiteY4067" fmla="*/ 3956646 h 4083778"/>
              <a:gd name="connsiteX4068" fmla="*/ 4149339 w 5322214"/>
              <a:gd name="connsiteY4068" fmla="*/ 3950167 h 4083778"/>
              <a:gd name="connsiteX4069" fmla="*/ 4150680 w 5322214"/>
              <a:gd name="connsiteY4069" fmla="*/ 3996417 h 4083778"/>
              <a:gd name="connsiteX4070" fmla="*/ 4136157 w 5322214"/>
              <a:gd name="connsiteY4070" fmla="*/ 3950167 h 4083778"/>
              <a:gd name="connsiteX4071" fmla="*/ 4135933 w 5322214"/>
              <a:gd name="connsiteY4071" fmla="*/ 3902799 h 4083778"/>
              <a:gd name="connsiteX4072" fmla="*/ 4149339 w 5322214"/>
              <a:gd name="connsiteY4072" fmla="*/ 3950167 h 4083778"/>
              <a:gd name="connsiteX4073" fmla="*/ 4141519 w 5322214"/>
              <a:gd name="connsiteY4073" fmla="*/ 3881797 h 4083778"/>
              <a:gd name="connsiteX4074" fmla="*/ 4146658 w 5322214"/>
              <a:gd name="connsiteY4074" fmla="*/ 3919780 h 4083778"/>
              <a:gd name="connsiteX4075" fmla="*/ 4134369 w 5322214"/>
              <a:gd name="connsiteY4075" fmla="*/ 3882020 h 4083778"/>
              <a:gd name="connsiteX4076" fmla="*/ 4130348 w 5322214"/>
              <a:gd name="connsiteY4076" fmla="*/ 3842920 h 4083778"/>
              <a:gd name="connsiteX4077" fmla="*/ 4141519 w 5322214"/>
              <a:gd name="connsiteY4077" fmla="*/ 3881797 h 4083778"/>
              <a:gd name="connsiteX4078" fmla="*/ 4130794 w 5322214"/>
              <a:gd name="connsiteY4078" fmla="*/ 3935644 h 4083778"/>
              <a:gd name="connsiteX4079" fmla="*/ 4109122 w 5322214"/>
              <a:gd name="connsiteY4079" fmla="*/ 3884254 h 4083778"/>
              <a:gd name="connsiteX4080" fmla="*/ 4108005 w 5322214"/>
              <a:gd name="connsiteY4080" fmla="*/ 3829961 h 4083778"/>
              <a:gd name="connsiteX4081" fmla="*/ 4129231 w 5322214"/>
              <a:gd name="connsiteY4081" fmla="*/ 3882914 h 4083778"/>
              <a:gd name="connsiteX4082" fmla="*/ 4130794 w 5322214"/>
              <a:gd name="connsiteY4082" fmla="*/ 3935644 h 4083778"/>
              <a:gd name="connsiteX4083" fmla="*/ 4128560 w 5322214"/>
              <a:gd name="connsiteY4083" fmla="*/ 3819683 h 4083778"/>
              <a:gd name="connsiteX4084" fmla="*/ 4125655 w 5322214"/>
              <a:gd name="connsiteY4084" fmla="*/ 3811193 h 4083778"/>
              <a:gd name="connsiteX4085" fmla="*/ 4123868 w 5322214"/>
              <a:gd name="connsiteY4085" fmla="*/ 3802032 h 4083778"/>
              <a:gd name="connsiteX4086" fmla="*/ 4128560 w 5322214"/>
              <a:gd name="connsiteY4086" fmla="*/ 3819683 h 4083778"/>
              <a:gd name="connsiteX4087" fmla="*/ 4126996 w 5322214"/>
              <a:gd name="connsiteY4087" fmla="*/ 3861911 h 4083778"/>
              <a:gd name="connsiteX4088" fmla="*/ 4106664 w 5322214"/>
              <a:gd name="connsiteY4088" fmla="*/ 3814097 h 4083778"/>
              <a:gd name="connsiteX4089" fmla="*/ 4100631 w 5322214"/>
              <a:gd name="connsiteY4089" fmla="*/ 3763378 h 4083778"/>
              <a:gd name="connsiteX4090" fmla="*/ 4120293 w 5322214"/>
              <a:gd name="connsiteY4090" fmla="*/ 3812756 h 4083778"/>
              <a:gd name="connsiteX4091" fmla="*/ 4126996 w 5322214"/>
              <a:gd name="connsiteY4091" fmla="*/ 3861911 h 4083778"/>
              <a:gd name="connsiteX4092" fmla="*/ 4104877 w 5322214"/>
              <a:gd name="connsiteY4092" fmla="*/ 3741258 h 4083778"/>
              <a:gd name="connsiteX4093" fmla="*/ 4114484 w 5322214"/>
              <a:gd name="connsiteY4093" fmla="*/ 3781253 h 4083778"/>
              <a:gd name="connsiteX4094" fmla="*/ 4097503 w 5322214"/>
              <a:gd name="connsiteY4094" fmla="*/ 3742152 h 4083778"/>
              <a:gd name="connsiteX4095" fmla="*/ 4089013 w 5322214"/>
              <a:gd name="connsiteY4095" fmla="*/ 3700594 h 4083778"/>
              <a:gd name="connsiteX4096" fmla="*/ 4104877 w 5322214"/>
              <a:gd name="connsiteY4096" fmla="*/ 3741258 h 4083778"/>
              <a:gd name="connsiteX4097" fmla="*/ 4085885 w 5322214"/>
              <a:gd name="connsiteY4097" fmla="*/ 3680038 h 4083778"/>
              <a:gd name="connsiteX4098" fmla="*/ 4080969 w 5322214"/>
              <a:gd name="connsiteY4098" fmla="*/ 3669761 h 4083778"/>
              <a:gd name="connsiteX4099" fmla="*/ 4077618 w 5322214"/>
              <a:gd name="connsiteY4099" fmla="*/ 3658142 h 4083778"/>
              <a:gd name="connsiteX4100" fmla="*/ 4085885 w 5322214"/>
              <a:gd name="connsiteY4100" fmla="*/ 3680038 h 4083778"/>
              <a:gd name="connsiteX4101" fmla="*/ 4088119 w 5322214"/>
              <a:gd name="connsiteY4101" fmla="*/ 3723161 h 4083778"/>
              <a:gd name="connsiteX4102" fmla="*/ 4061754 w 5322214"/>
              <a:gd name="connsiteY4102" fmla="*/ 3675123 h 4083778"/>
              <a:gd name="connsiteX4103" fmla="*/ 4050359 w 5322214"/>
              <a:gd name="connsiteY4103" fmla="*/ 3622393 h 4083778"/>
              <a:gd name="connsiteX4104" fmla="*/ 4075830 w 5322214"/>
              <a:gd name="connsiteY4104" fmla="*/ 3671995 h 4083778"/>
              <a:gd name="connsiteX4105" fmla="*/ 4088119 w 5322214"/>
              <a:gd name="connsiteY4105" fmla="*/ 3723161 h 4083778"/>
              <a:gd name="connsiteX4106" fmla="*/ 4053040 w 5322214"/>
              <a:gd name="connsiteY4106" fmla="*/ 3600050 h 4083778"/>
              <a:gd name="connsiteX4107" fmla="*/ 4066893 w 5322214"/>
              <a:gd name="connsiteY4107" fmla="*/ 3641161 h 4083778"/>
              <a:gd name="connsiteX4108" fmla="*/ 4044997 w 5322214"/>
              <a:gd name="connsiteY4108" fmla="*/ 3602061 h 4083778"/>
              <a:gd name="connsiteX4109" fmla="*/ 4032038 w 5322214"/>
              <a:gd name="connsiteY4109" fmla="*/ 3558939 h 4083778"/>
              <a:gd name="connsiteX4110" fmla="*/ 4053040 w 5322214"/>
              <a:gd name="connsiteY4110" fmla="*/ 3600050 h 4083778"/>
              <a:gd name="connsiteX4111" fmla="*/ 4029580 w 5322214"/>
              <a:gd name="connsiteY4111" fmla="*/ 3542405 h 4083778"/>
              <a:gd name="connsiteX4112" fmla="*/ 4022207 w 5322214"/>
              <a:gd name="connsiteY4112" fmla="*/ 3529669 h 4083778"/>
              <a:gd name="connsiteX4113" fmla="*/ 4016398 w 5322214"/>
              <a:gd name="connsiteY4113" fmla="*/ 3514029 h 4083778"/>
              <a:gd name="connsiteX4114" fmla="*/ 4029580 w 5322214"/>
              <a:gd name="connsiteY4114" fmla="*/ 3542405 h 4083778"/>
              <a:gd name="connsiteX4115" fmla="*/ 3988022 w 5322214"/>
              <a:gd name="connsiteY4115" fmla="*/ 3461970 h 4083778"/>
              <a:gd name="connsiteX4116" fmla="*/ 4006120 w 5322214"/>
              <a:gd name="connsiteY4116" fmla="*/ 3503975 h 4083778"/>
              <a:gd name="connsiteX4117" fmla="*/ 3979755 w 5322214"/>
              <a:gd name="connsiteY4117" fmla="*/ 3465321 h 4083778"/>
              <a:gd name="connsiteX4118" fmla="*/ 3962327 w 5322214"/>
              <a:gd name="connsiteY4118" fmla="*/ 3420635 h 4083778"/>
              <a:gd name="connsiteX4119" fmla="*/ 3988022 w 5322214"/>
              <a:gd name="connsiteY4119" fmla="*/ 3461970 h 4083778"/>
              <a:gd name="connsiteX4120" fmla="*/ 3962104 w 5322214"/>
              <a:gd name="connsiteY4120" fmla="*/ 3410134 h 4083778"/>
              <a:gd name="connsiteX4121" fmla="*/ 3950932 w 5322214"/>
              <a:gd name="connsiteY4121" fmla="*/ 3394046 h 4083778"/>
              <a:gd name="connsiteX4122" fmla="*/ 3941995 w 5322214"/>
              <a:gd name="connsiteY4122" fmla="*/ 3374831 h 4083778"/>
              <a:gd name="connsiteX4123" fmla="*/ 3962104 w 5322214"/>
              <a:gd name="connsiteY4123" fmla="*/ 3410134 h 4083778"/>
              <a:gd name="connsiteX4124" fmla="*/ 3934175 w 5322214"/>
              <a:gd name="connsiteY4124" fmla="*/ 3371703 h 4083778"/>
              <a:gd name="connsiteX4125" fmla="*/ 3902895 w 5322214"/>
              <a:gd name="connsiteY4125" fmla="*/ 3333943 h 4083778"/>
              <a:gd name="connsiteX4126" fmla="*/ 3881222 w 5322214"/>
              <a:gd name="connsiteY4126" fmla="*/ 3287917 h 4083778"/>
              <a:gd name="connsiteX4127" fmla="*/ 3910938 w 5322214"/>
              <a:gd name="connsiteY4127" fmla="*/ 3327688 h 4083778"/>
              <a:gd name="connsiteX4128" fmla="*/ 3934175 w 5322214"/>
              <a:gd name="connsiteY4128" fmla="*/ 3371703 h 4083778"/>
              <a:gd name="connsiteX4129" fmla="*/ 3884126 w 5322214"/>
              <a:gd name="connsiteY4129" fmla="*/ 3282778 h 4083778"/>
              <a:gd name="connsiteX4130" fmla="*/ 3869157 w 5322214"/>
              <a:gd name="connsiteY4130" fmla="*/ 3264680 h 4083778"/>
              <a:gd name="connsiteX4131" fmla="*/ 3857315 w 5322214"/>
              <a:gd name="connsiteY4131" fmla="*/ 3243230 h 4083778"/>
              <a:gd name="connsiteX4132" fmla="*/ 3884126 w 5322214"/>
              <a:gd name="connsiteY4132" fmla="*/ 3282778 h 4083778"/>
              <a:gd name="connsiteX4133" fmla="*/ 3852399 w 5322214"/>
              <a:gd name="connsiteY4133" fmla="*/ 3245688 h 4083778"/>
              <a:gd name="connsiteX4134" fmla="*/ 3834748 w 5322214"/>
              <a:gd name="connsiteY4134" fmla="*/ 3227144 h 4083778"/>
              <a:gd name="connsiteX4135" fmla="*/ 3819108 w 5322214"/>
              <a:gd name="connsiteY4135" fmla="*/ 3211727 h 4083778"/>
              <a:gd name="connsiteX4136" fmla="*/ 3829609 w 5322214"/>
              <a:gd name="connsiteY4136" fmla="*/ 3208152 h 4083778"/>
              <a:gd name="connsiteX4137" fmla="*/ 3852399 w 5322214"/>
              <a:gd name="connsiteY4137" fmla="*/ 3245688 h 4083778"/>
              <a:gd name="connsiteX4138" fmla="*/ 5274538 w 5322214"/>
              <a:gd name="connsiteY4138" fmla="*/ 2022626 h 4083778"/>
              <a:gd name="connsiteX4139" fmla="*/ 4983184 w 5322214"/>
              <a:gd name="connsiteY4139" fmla="*/ 2527134 h 4083778"/>
              <a:gd name="connsiteX4140" fmla="*/ 4456334 w 5322214"/>
              <a:gd name="connsiteY4140" fmla="*/ 2929086 h 4083778"/>
              <a:gd name="connsiteX4141" fmla="*/ 3832514 w 5322214"/>
              <a:gd name="connsiteY4141" fmla="*/ 3201226 h 4083778"/>
              <a:gd name="connsiteX4142" fmla="*/ 3830503 w 5322214"/>
              <a:gd name="connsiteY4142" fmla="*/ 3198768 h 4083778"/>
              <a:gd name="connsiteX4143" fmla="*/ 3818438 w 5322214"/>
              <a:gd name="connsiteY4143" fmla="*/ 3180893 h 4083778"/>
              <a:gd name="connsiteX4144" fmla="*/ 4414775 w 5322214"/>
              <a:gd name="connsiteY4144" fmla="*/ 2919032 h 4083778"/>
              <a:gd name="connsiteX4145" fmla="*/ 4934700 w 5322214"/>
              <a:gd name="connsiteY4145" fmla="*/ 2522218 h 4083778"/>
              <a:gd name="connsiteX4146" fmla="*/ 5222702 w 5322214"/>
              <a:gd name="connsiteY4146" fmla="*/ 2023296 h 4083778"/>
              <a:gd name="connsiteX4147" fmla="*/ 5192763 w 5322214"/>
              <a:gd name="connsiteY4147" fmla="*/ 1213359 h 4083778"/>
              <a:gd name="connsiteX4148" fmla="*/ 4745677 w 5322214"/>
              <a:gd name="connsiteY4148" fmla="*/ 439840 h 4083778"/>
              <a:gd name="connsiteX4149" fmla="*/ 4171459 w 5322214"/>
              <a:gd name="connsiteY4149" fmla="*/ 85478 h 4083778"/>
              <a:gd name="connsiteX4150" fmla="*/ 3419613 w 5322214"/>
              <a:gd name="connsiteY4150" fmla="*/ 81680 h 4083778"/>
              <a:gd name="connsiteX4151" fmla="*/ 1456324 w 5322214"/>
              <a:gd name="connsiteY4151" fmla="*/ 1049360 h 4083778"/>
              <a:gd name="connsiteX4152" fmla="*/ 917185 w 5322214"/>
              <a:gd name="connsiteY4152" fmla="*/ 1380262 h 4083778"/>
              <a:gd name="connsiteX4153" fmla="*/ 494900 w 5322214"/>
              <a:gd name="connsiteY4153" fmla="*/ 1390316 h 4083778"/>
              <a:gd name="connsiteX4154" fmla="*/ 906683 w 5322214"/>
              <a:gd name="connsiteY4154" fmla="*/ 1376240 h 4083778"/>
              <a:gd name="connsiteX4155" fmla="*/ 1456547 w 5322214"/>
              <a:gd name="connsiteY4155" fmla="*/ 1039082 h 4083778"/>
              <a:gd name="connsiteX4156" fmla="*/ 3449330 w 5322214"/>
              <a:gd name="connsiteY4156" fmla="*/ 57102 h 4083778"/>
              <a:gd name="connsiteX4157" fmla="*/ 4210336 w 5322214"/>
              <a:gd name="connsiteY4157" fmla="*/ 60901 h 4083778"/>
              <a:gd name="connsiteX4158" fmla="*/ 4791480 w 5322214"/>
              <a:gd name="connsiteY4158" fmla="*/ 419731 h 4083778"/>
              <a:gd name="connsiteX4159" fmla="*/ 5244152 w 5322214"/>
              <a:gd name="connsiteY4159" fmla="*/ 1203081 h 4083778"/>
              <a:gd name="connsiteX4160" fmla="*/ 5274538 w 5322214"/>
              <a:gd name="connsiteY4160" fmla="*/ 2022626 h 408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</a:cxnLst>
            <a:rect l="l" t="t" r="r" b="b"/>
            <a:pathLst>
              <a:path w="5322214" h="4083778">
                <a:moveTo>
                  <a:pt x="5249291" y="1201517"/>
                </a:moveTo>
                <a:cubicBezTo>
                  <a:pt x="5161705" y="902342"/>
                  <a:pt x="5000388" y="623500"/>
                  <a:pt x="4795055" y="415709"/>
                </a:cubicBezTo>
                <a:cubicBezTo>
                  <a:pt x="4623460" y="242327"/>
                  <a:pt x="4427288" y="121004"/>
                  <a:pt x="4211677" y="55538"/>
                </a:cubicBezTo>
                <a:cubicBezTo>
                  <a:pt x="3972158" y="-17300"/>
                  <a:pt x="3714989" y="-18417"/>
                  <a:pt x="3447542" y="51740"/>
                </a:cubicBezTo>
                <a:cubicBezTo>
                  <a:pt x="2339100" y="343094"/>
                  <a:pt x="1826996" y="742813"/>
                  <a:pt x="1452973" y="1034614"/>
                </a:cubicBezTo>
                <a:cubicBezTo>
                  <a:pt x="1251885" y="1191462"/>
                  <a:pt x="1093025" y="1315467"/>
                  <a:pt x="904896" y="1370878"/>
                </a:cubicBezTo>
                <a:cubicBezTo>
                  <a:pt x="704925" y="1429640"/>
                  <a:pt x="481494" y="1406627"/>
                  <a:pt x="180309" y="1295805"/>
                </a:cubicBezTo>
                <a:cubicBezTo>
                  <a:pt x="118642" y="1273238"/>
                  <a:pt x="58762" y="1252906"/>
                  <a:pt x="670" y="1234808"/>
                </a:cubicBezTo>
                <a:lnTo>
                  <a:pt x="670" y="1244192"/>
                </a:lnTo>
                <a:cubicBezTo>
                  <a:pt x="65689" y="1263854"/>
                  <a:pt x="132718" y="1286197"/>
                  <a:pt x="201982" y="1311668"/>
                </a:cubicBezTo>
                <a:cubicBezTo>
                  <a:pt x="499592" y="1420926"/>
                  <a:pt x="720789" y="1443716"/>
                  <a:pt x="918525" y="1385624"/>
                </a:cubicBezTo>
                <a:cubicBezTo>
                  <a:pt x="1104643" y="1330883"/>
                  <a:pt x="1261269" y="1208443"/>
                  <a:pt x="1459675" y="1053605"/>
                </a:cubicBezTo>
                <a:cubicBezTo>
                  <a:pt x="1827220" y="766496"/>
                  <a:pt x="2330834" y="373481"/>
                  <a:pt x="3420954" y="86819"/>
                </a:cubicBezTo>
                <a:cubicBezTo>
                  <a:pt x="3683038" y="18002"/>
                  <a:pt x="3935069" y="19119"/>
                  <a:pt x="4169895" y="90394"/>
                </a:cubicBezTo>
                <a:cubicBezTo>
                  <a:pt x="4381261" y="154518"/>
                  <a:pt x="4573635" y="273384"/>
                  <a:pt x="4741655" y="443415"/>
                </a:cubicBezTo>
                <a:cubicBezTo>
                  <a:pt x="4943190" y="647184"/>
                  <a:pt x="5101379" y="921111"/>
                  <a:pt x="5187400" y="1214699"/>
                </a:cubicBezTo>
                <a:cubicBezTo>
                  <a:pt x="5271187" y="1501361"/>
                  <a:pt x="5281912" y="1787800"/>
                  <a:pt x="5217340" y="2021509"/>
                </a:cubicBezTo>
                <a:cubicBezTo>
                  <a:pt x="5168632" y="2197796"/>
                  <a:pt x="5072110" y="2364923"/>
                  <a:pt x="4930454" y="2518196"/>
                </a:cubicBezTo>
                <a:cubicBezTo>
                  <a:pt x="4796843" y="2662757"/>
                  <a:pt x="4622343" y="2795921"/>
                  <a:pt x="4411871" y="2913893"/>
                </a:cubicBezTo>
                <a:cubicBezTo>
                  <a:pt x="4235807" y="3012650"/>
                  <a:pt x="4035166" y="3100458"/>
                  <a:pt x="3814863" y="3175978"/>
                </a:cubicBezTo>
                <a:cubicBezTo>
                  <a:pt x="3811065" y="3170615"/>
                  <a:pt x="3807266" y="3165253"/>
                  <a:pt x="3803468" y="3159891"/>
                </a:cubicBezTo>
                <a:cubicBezTo>
                  <a:pt x="4009471" y="3087722"/>
                  <a:pt x="4197601" y="3004606"/>
                  <a:pt x="4363610" y="2911435"/>
                </a:cubicBezTo>
                <a:cubicBezTo>
                  <a:pt x="4571177" y="2795028"/>
                  <a:pt x="4743443" y="2663650"/>
                  <a:pt x="4875267" y="2520878"/>
                </a:cubicBezTo>
                <a:cubicBezTo>
                  <a:pt x="5015135" y="2369391"/>
                  <a:pt x="5110540" y="2204276"/>
                  <a:pt x="5158801" y="2029999"/>
                </a:cubicBezTo>
                <a:cubicBezTo>
                  <a:pt x="5222702" y="1798972"/>
                  <a:pt x="5212201" y="1515884"/>
                  <a:pt x="5129308" y="1232797"/>
                </a:cubicBezTo>
                <a:cubicBezTo>
                  <a:pt x="5044404" y="943007"/>
                  <a:pt x="4888226" y="672432"/>
                  <a:pt x="4689372" y="471344"/>
                </a:cubicBezTo>
                <a:cubicBezTo>
                  <a:pt x="4522916" y="303547"/>
                  <a:pt x="4333000" y="186246"/>
                  <a:pt x="4124092" y="122791"/>
                </a:cubicBezTo>
                <a:cubicBezTo>
                  <a:pt x="3892170" y="52410"/>
                  <a:pt x="3643268" y="51070"/>
                  <a:pt x="3384535" y="119216"/>
                </a:cubicBezTo>
                <a:cubicBezTo>
                  <a:pt x="2310725" y="401633"/>
                  <a:pt x="1814708" y="788839"/>
                  <a:pt x="1452749" y="1071703"/>
                </a:cubicBezTo>
                <a:cubicBezTo>
                  <a:pt x="1258141" y="1223860"/>
                  <a:pt x="1104420" y="1343842"/>
                  <a:pt x="922324" y="1397466"/>
                </a:cubicBezTo>
                <a:cubicBezTo>
                  <a:pt x="728832" y="1454441"/>
                  <a:pt x="512551" y="1432098"/>
                  <a:pt x="220750" y="1324851"/>
                </a:cubicBezTo>
                <a:cubicBezTo>
                  <a:pt x="144783" y="1296922"/>
                  <a:pt x="71275" y="1272568"/>
                  <a:pt x="670" y="1251789"/>
                </a:cubicBezTo>
                <a:lnTo>
                  <a:pt x="670" y="1257821"/>
                </a:lnTo>
                <a:cubicBezTo>
                  <a:pt x="70828" y="1278377"/>
                  <a:pt x="143666" y="1302508"/>
                  <a:pt x="218962" y="1330213"/>
                </a:cubicBezTo>
                <a:cubicBezTo>
                  <a:pt x="511881" y="1437683"/>
                  <a:pt x="729279" y="1460250"/>
                  <a:pt x="923888" y="1402828"/>
                </a:cubicBezTo>
                <a:cubicBezTo>
                  <a:pt x="1106878" y="1348981"/>
                  <a:pt x="1261045" y="1228552"/>
                  <a:pt x="1456101" y="1076172"/>
                </a:cubicBezTo>
                <a:cubicBezTo>
                  <a:pt x="1817836" y="793532"/>
                  <a:pt x="2313182" y="406549"/>
                  <a:pt x="3385875" y="124579"/>
                </a:cubicBezTo>
                <a:cubicBezTo>
                  <a:pt x="3643715" y="56879"/>
                  <a:pt x="3891500" y="57996"/>
                  <a:pt x="4122528" y="128154"/>
                </a:cubicBezTo>
                <a:cubicBezTo>
                  <a:pt x="4330319" y="191385"/>
                  <a:pt x="4519565" y="308239"/>
                  <a:pt x="4685127" y="475366"/>
                </a:cubicBezTo>
                <a:cubicBezTo>
                  <a:pt x="4883311" y="675783"/>
                  <a:pt x="5039042" y="945465"/>
                  <a:pt x="5123722" y="1234361"/>
                </a:cubicBezTo>
                <a:cubicBezTo>
                  <a:pt x="5206392" y="1516331"/>
                  <a:pt x="5216670" y="1798525"/>
                  <a:pt x="5153216" y="2028435"/>
                </a:cubicBezTo>
                <a:cubicBezTo>
                  <a:pt x="5105178" y="2202041"/>
                  <a:pt x="5010220" y="2366263"/>
                  <a:pt x="4871022" y="2517079"/>
                </a:cubicBezTo>
                <a:cubicBezTo>
                  <a:pt x="4739644" y="2659181"/>
                  <a:pt x="4568049" y="2790336"/>
                  <a:pt x="4360929" y="2906520"/>
                </a:cubicBezTo>
                <a:cubicBezTo>
                  <a:pt x="4194919" y="2999691"/>
                  <a:pt x="4006343" y="3083030"/>
                  <a:pt x="3800116" y="3155199"/>
                </a:cubicBezTo>
                <a:cubicBezTo>
                  <a:pt x="3797212" y="3151177"/>
                  <a:pt x="3794307" y="3147155"/>
                  <a:pt x="3791179" y="3143357"/>
                </a:cubicBezTo>
                <a:cubicBezTo>
                  <a:pt x="3979755" y="3075434"/>
                  <a:pt x="4152691" y="2997680"/>
                  <a:pt x="4306411" y="2911435"/>
                </a:cubicBezTo>
                <a:cubicBezTo>
                  <a:pt x="4510627" y="2796815"/>
                  <a:pt x="4679988" y="2667672"/>
                  <a:pt x="4809578" y="2527357"/>
                </a:cubicBezTo>
                <a:cubicBezTo>
                  <a:pt x="4947212" y="2378329"/>
                  <a:pt x="5041053" y="2215894"/>
                  <a:pt x="5088421" y="2044299"/>
                </a:cubicBezTo>
                <a:cubicBezTo>
                  <a:pt x="5151204" y="1817070"/>
                  <a:pt x="5140927" y="1538451"/>
                  <a:pt x="5059374" y="1259832"/>
                </a:cubicBezTo>
                <a:cubicBezTo>
                  <a:pt x="4975811" y="974511"/>
                  <a:pt x="4822090" y="708404"/>
                  <a:pt x="4626365" y="510444"/>
                </a:cubicBezTo>
                <a:cubicBezTo>
                  <a:pt x="4463037" y="345329"/>
                  <a:pt x="4276025" y="229815"/>
                  <a:pt x="4070691" y="167477"/>
                </a:cubicBezTo>
                <a:cubicBezTo>
                  <a:pt x="3842568" y="98214"/>
                  <a:pt x="3597911" y="96873"/>
                  <a:pt x="3343200" y="163903"/>
                </a:cubicBezTo>
                <a:cubicBezTo>
                  <a:pt x="2287041" y="442074"/>
                  <a:pt x="1799291" y="823248"/>
                  <a:pt x="1443142" y="1101643"/>
                </a:cubicBezTo>
                <a:cubicBezTo>
                  <a:pt x="1251885" y="1251118"/>
                  <a:pt x="1100622" y="1369314"/>
                  <a:pt x="921653" y="1422043"/>
                </a:cubicBezTo>
                <a:cubicBezTo>
                  <a:pt x="731513" y="1478124"/>
                  <a:pt x="518584" y="1456005"/>
                  <a:pt x="231698" y="1350769"/>
                </a:cubicBezTo>
                <a:cubicBezTo>
                  <a:pt x="151710" y="1321276"/>
                  <a:pt x="74626" y="1296028"/>
                  <a:pt x="670" y="1274579"/>
                </a:cubicBezTo>
                <a:lnTo>
                  <a:pt x="670" y="1280611"/>
                </a:lnTo>
                <a:cubicBezTo>
                  <a:pt x="74179" y="1301837"/>
                  <a:pt x="150593" y="1326862"/>
                  <a:pt x="229687" y="1355908"/>
                </a:cubicBezTo>
                <a:cubicBezTo>
                  <a:pt x="517913" y="1461814"/>
                  <a:pt x="731737" y="1483710"/>
                  <a:pt x="923217" y="1427406"/>
                </a:cubicBezTo>
                <a:cubicBezTo>
                  <a:pt x="1103303" y="1374453"/>
                  <a:pt x="1254789" y="1255810"/>
                  <a:pt x="1446717" y="1105888"/>
                </a:cubicBezTo>
                <a:cubicBezTo>
                  <a:pt x="1802419" y="827940"/>
                  <a:pt x="2289499" y="447213"/>
                  <a:pt x="3344987" y="169712"/>
                </a:cubicBezTo>
                <a:cubicBezTo>
                  <a:pt x="3598582" y="103129"/>
                  <a:pt x="3842345" y="104246"/>
                  <a:pt x="4069351" y="173287"/>
                </a:cubicBezTo>
                <a:cubicBezTo>
                  <a:pt x="4273790" y="235401"/>
                  <a:pt x="4459909" y="350244"/>
                  <a:pt x="4622567" y="514913"/>
                </a:cubicBezTo>
                <a:cubicBezTo>
                  <a:pt x="4817622" y="712203"/>
                  <a:pt x="4970896" y="977415"/>
                  <a:pt x="5054235" y="1261843"/>
                </a:cubicBezTo>
                <a:cubicBezTo>
                  <a:pt x="5135564" y="1539345"/>
                  <a:pt x="5145842" y="1816846"/>
                  <a:pt x="5083282" y="2043182"/>
                </a:cubicBezTo>
                <a:cubicBezTo>
                  <a:pt x="5036137" y="2213883"/>
                  <a:pt x="4942743" y="2375648"/>
                  <a:pt x="4805780" y="2524006"/>
                </a:cubicBezTo>
                <a:cubicBezTo>
                  <a:pt x="4676637" y="2663874"/>
                  <a:pt x="4507723" y="2792793"/>
                  <a:pt x="4303954" y="2906967"/>
                </a:cubicBezTo>
                <a:cubicBezTo>
                  <a:pt x="4150009" y="2993211"/>
                  <a:pt x="3976850" y="3070965"/>
                  <a:pt x="3787828" y="3139112"/>
                </a:cubicBezTo>
                <a:cubicBezTo>
                  <a:pt x="3785817" y="3136431"/>
                  <a:pt x="3783582" y="3133526"/>
                  <a:pt x="3781572" y="3130845"/>
                </a:cubicBezTo>
                <a:cubicBezTo>
                  <a:pt x="3950039" y="3067837"/>
                  <a:pt x="4105323" y="2997009"/>
                  <a:pt x="4244521" y="2919032"/>
                </a:cubicBezTo>
                <a:cubicBezTo>
                  <a:pt x="4445386" y="2806199"/>
                  <a:pt x="4611842" y="2679290"/>
                  <a:pt x="4739421" y="2541210"/>
                </a:cubicBezTo>
                <a:cubicBezTo>
                  <a:pt x="4874820" y="2394639"/>
                  <a:pt x="4967097" y="2234886"/>
                  <a:pt x="5013794" y="2066195"/>
                </a:cubicBezTo>
                <a:cubicBezTo>
                  <a:pt x="5075685" y="1842541"/>
                  <a:pt x="5065407" y="1568614"/>
                  <a:pt x="4985195" y="1294464"/>
                </a:cubicBezTo>
                <a:cubicBezTo>
                  <a:pt x="4902973" y="1013835"/>
                  <a:pt x="4751933" y="751973"/>
                  <a:pt x="4559336" y="557141"/>
                </a:cubicBezTo>
                <a:cubicBezTo>
                  <a:pt x="4398689" y="394707"/>
                  <a:pt x="4215028" y="281204"/>
                  <a:pt x="4013046" y="219984"/>
                </a:cubicBezTo>
                <a:cubicBezTo>
                  <a:pt x="3788721" y="151837"/>
                  <a:pt x="3548086" y="150720"/>
                  <a:pt x="3297843" y="216409"/>
                </a:cubicBezTo>
                <a:cubicBezTo>
                  <a:pt x="2257995" y="489442"/>
                  <a:pt x="1778512" y="864583"/>
                  <a:pt x="1428395" y="1138509"/>
                </a:cubicBezTo>
                <a:cubicBezTo>
                  <a:pt x="1240266" y="1285750"/>
                  <a:pt x="1091684" y="1401935"/>
                  <a:pt x="915621" y="1453771"/>
                </a:cubicBezTo>
                <a:cubicBezTo>
                  <a:pt x="728609" y="1508958"/>
                  <a:pt x="519477" y="1487285"/>
                  <a:pt x="237284" y="1383613"/>
                </a:cubicBezTo>
                <a:cubicBezTo>
                  <a:pt x="155285" y="1353450"/>
                  <a:pt x="76413" y="1327532"/>
                  <a:pt x="670" y="1305859"/>
                </a:cubicBezTo>
                <a:lnTo>
                  <a:pt x="670" y="1311892"/>
                </a:lnTo>
                <a:cubicBezTo>
                  <a:pt x="75743" y="1333341"/>
                  <a:pt x="154167" y="1358812"/>
                  <a:pt x="235496" y="1388752"/>
                </a:cubicBezTo>
                <a:cubicBezTo>
                  <a:pt x="518807" y="1492871"/>
                  <a:pt x="729056" y="1514544"/>
                  <a:pt x="917408" y="1458909"/>
                </a:cubicBezTo>
                <a:cubicBezTo>
                  <a:pt x="1094366" y="1406627"/>
                  <a:pt x="1243394" y="1290219"/>
                  <a:pt x="1431970" y="1142754"/>
                </a:cubicBezTo>
                <a:cubicBezTo>
                  <a:pt x="1781640" y="869275"/>
                  <a:pt x="2260676" y="494581"/>
                  <a:pt x="3298737" y="221548"/>
                </a:cubicBezTo>
                <a:cubicBezTo>
                  <a:pt x="3548086" y="156082"/>
                  <a:pt x="3787604" y="157200"/>
                  <a:pt x="4011035" y="225123"/>
                </a:cubicBezTo>
                <a:cubicBezTo>
                  <a:pt x="4211900" y="286119"/>
                  <a:pt x="4395114" y="399176"/>
                  <a:pt x="4554867" y="560940"/>
                </a:cubicBezTo>
                <a:cubicBezTo>
                  <a:pt x="4746794" y="754878"/>
                  <a:pt x="4897610" y="1015846"/>
                  <a:pt x="4979386" y="1295805"/>
                </a:cubicBezTo>
                <a:cubicBezTo>
                  <a:pt x="5059374" y="1568838"/>
                  <a:pt x="5069429" y="1841870"/>
                  <a:pt x="5007985" y="2064408"/>
                </a:cubicBezTo>
                <a:cubicBezTo>
                  <a:pt x="4961512" y="2232205"/>
                  <a:pt x="4869681" y="2391288"/>
                  <a:pt x="4734952" y="2537188"/>
                </a:cubicBezTo>
                <a:cubicBezTo>
                  <a:pt x="4607820" y="2674822"/>
                  <a:pt x="4441811" y="2801507"/>
                  <a:pt x="4241393" y="2913893"/>
                </a:cubicBezTo>
                <a:cubicBezTo>
                  <a:pt x="4101972" y="2992094"/>
                  <a:pt x="3946464" y="3063145"/>
                  <a:pt x="3777550" y="3126152"/>
                </a:cubicBezTo>
                <a:cubicBezTo>
                  <a:pt x="3776209" y="3124589"/>
                  <a:pt x="3774869" y="3123025"/>
                  <a:pt x="3773528" y="3121237"/>
                </a:cubicBezTo>
                <a:cubicBezTo>
                  <a:pt x="3919652" y="3064262"/>
                  <a:pt x="4054828" y="3001255"/>
                  <a:pt x="4177268" y="2932438"/>
                </a:cubicBezTo>
                <a:cubicBezTo>
                  <a:pt x="4374781" y="2821616"/>
                  <a:pt x="4538556" y="2696718"/>
                  <a:pt x="4663901" y="2561095"/>
                </a:cubicBezTo>
                <a:cubicBezTo>
                  <a:pt x="4797066" y="2416982"/>
                  <a:pt x="4887779" y="2259910"/>
                  <a:pt x="4933583" y="2093901"/>
                </a:cubicBezTo>
                <a:cubicBezTo>
                  <a:pt x="4994356" y="1874044"/>
                  <a:pt x="4984301" y="1604363"/>
                  <a:pt x="4905430" y="1334905"/>
                </a:cubicBezTo>
                <a:cubicBezTo>
                  <a:pt x="4824772" y="1058744"/>
                  <a:pt x="4675966" y="801352"/>
                  <a:pt x="4486720" y="609871"/>
                </a:cubicBezTo>
                <a:cubicBezTo>
                  <a:pt x="4328754" y="450118"/>
                  <a:pt x="4148222" y="338626"/>
                  <a:pt x="3949815" y="278299"/>
                </a:cubicBezTo>
                <a:cubicBezTo>
                  <a:pt x="3729289" y="211270"/>
                  <a:pt x="3492675" y="210153"/>
                  <a:pt x="3246678" y="274724"/>
                </a:cubicBezTo>
                <a:cubicBezTo>
                  <a:pt x="2224704" y="543512"/>
                  <a:pt x="1753487" y="912397"/>
                  <a:pt x="1409180" y="1181855"/>
                </a:cubicBezTo>
                <a:cubicBezTo>
                  <a:pt x="1224403" y="1326638"/>
                  <a:pt x="1078279" y="1440812"/>
                  <a:pt x="905343" y="1491754"/>
                </a:cubicBezTo>
                <a:cubicBezTo>
                  <a:pt x="721459" y="1546048"/>
                  <a:pt x="515902" y="1524822"/>
                  <a:pt x="238624" y="1422937"/>
                </a:cubicBezTo>
                <a:cubicBezTo>
                  <a:pt x="155955" y="1392550"/>
                  <a:pt x="76637" y="1366632"/>
                  <a:pt x="670" y="1345183"/>
                </a:cubicBezTo>
                <a:lnTo>
                  <a:pt x="670" y="1351216"/>
                </a:lnTo>
                <a:cubicBezTo>
                  <a:pt x="76190" y="1372442"/>
                  <a:pt x="154838" y="1398136"/>
                  <a:pt x="236614" y="1428299"/>
                </a:cubicBezTo>
                <a:cubicBezTo>
                  <a:pt x="515232" y="1530631"/>
                  <a:pt x="721906" y="1551857"/>
                  <a:pt x="906907" y="1497340"/>
                </a:cubicBezTo>
                <a:cubicBezTo>
                  <a:pt x="1080960" y="1445727"/>
                  <a:pt x="1227307" y="1331330"/>
                  <a:pt x="1412755" y="1186323"/>
                </a:cubicBezTo>
                <a:cubicBezTo>
                  <a:pt x="1756615" y="917312"/>
                  <a:pt x="2227385" y="548874"/>
                  <a:pt x="3248018" y="280310"/>
                </a:cubicBezTo>
                <a:cubicBezTo>
                  <a:pt x="3493122" y="215962"/>
                  <a:pt x="3728618" y="217079"/>
                  <a:pt x="3948028" y="283662"/>
                </a:cubicBezTo>
                <a:cubicBezTo>
                  <a:pt x="4145541" y="343765"/>
                  <a:pt x="4325403" y="454810"/>
                  <a:pt x="4482699" y="613669"/>
                </a:cubicBezTo>
                <a:cubicBezTo>
                  <a:pt x="4671498" y="804480"/>
                  <a:pt x="4819633" y="1061202"/>
                  <a:pt x="4900068" y="1336469"/>
                </a:cubicBezTo>
                <a:cubicBezTo>
                  <a:pt x="4978492" y="1605033"/>
                  <a:pt x="4988546" y="1873598"/>
                  <a:pt x="4927997" y="2092337"/>
                </a:cubicBezTo>
                <a:cubicBezTo>
                  <a:pt x="4882417" y="2257452"/>
                  <a:pt x="4792151" y="2413854"/>
                  <a:pt x="4659656" y="2557073"/>
                </a:cubicBezTo>
                <a:cubicBezTo>
                  <a:pt x="4534758" y="2692249"/>
                  <a:pt x="4371430" y="2816924"/>
                  <a:pt x="4174587" y="2927522"/>
                </a:cubicBezTo>
                <a:cubicBezTo>
                  <a:pt x="4051923" y="2996339"/>
                  <a:pt x="3916077" y="3059570"/>
                  <a:pt x="3769730" y="3116545"/>
                </a:cubicBezTo>
                <a:cubicBezTo>
                  <a:pt x="3769283" y="3115875"/>
                  <a:pt x="3768613" y="3115205"/>
                  <a:pt x="3767942" y="3114534"/>
                </a:cubicBezTo>
                <a:cubicBezTo>
                  <a:pt x="3889265" y="3064709"/>
                  <a:pt x="4002768" y="3010639"/>
                  <a:pt x="4106664" y="2952100"/>
                </a:cubicBezTo>
                <a:cubicBezTo>
                  <a:pt x="4300826" y="2843065"/>
                  <a:pt x="4461696" y="2720402"/>
                  <a:pt x="4584806" y="2587013"/>
                </a:cubicBezTo>
                <a:cubicBezTo>
                  <a:pt x="4715514" y="2445358"/>
                  <a:pt x="4804886" y="2290967"/>
                  <a:pt x="4849796" y="2127862"/>
                </a:cubicBezTo>
                <a:cubicBezTo>
                  <a:pt x="4909452" y="1911581"/>
                  <a:pt x="4899844" y="1646592"/>
                  <a:pt x="4822314" y="1381602"/>
                </a:cubicBezTo>
                <a:cubicBezTo>
                  <a:pt x="4742996" y="1110133"/>
                  <a:pt x="4596648" y="856986"/>
                  <a:pt x="4410530" y="668633"/>
                </a:cubicBezTo>
                <a:cubicBezTo>
                  <a:pt x="4255469" y="511785"/>
                  <a:pt x="4077841" y="402080"/>
                  <a:pt x="3882786" y="342871"/>
                </a:cubicBezTo>
                <a:cubicBezTo>
                  <a:pt x="3666058" y="276959"/>
                  <a:pt x="3433689" y="275842"/>
                  <a:pt x="3191937" y="339519"/>
                </a:cubicBezTo>
                <a:cubicBezTo>
                  <a:pt x="2187838" y="603838"/>
                  <a:pt x="1724441" y="966467"/>
                  <a:pt x="1386390" y="1231457"/>
                </a:cubicBezTo>
                <a:cubicBezTo>
                  <a:pt x="1204741" y="1373559"/>
                  <a:pt x="1061298" y="1485945"/>
                  <a:pt x="891490" y="1536217"/>
                </a:cubicBezTo>
                <a:cubicBezTo>
                  <a:pt x="710958" y="1589617"/>
                  <a:pt x="508753" y="1568614"/>
                  <a:pt x="236167" y="1468517"/>
                </a:cubicBezTo>
                <a:cubicBezTo>
                  <a:pt x="154391" y="1438354"/>
                  <a:pt x="75967" y="1412883"/>
                  <a:pt x="670" y="1391657"/>
                </a:cubicBezTo>
                <a:lnTo>
                  <a:pt x="670" y="1397689"/>
                </a:lnTo>
                <a:cubicBezTo>
                  <a:pt x="75296" y="1418692"/>
                  <a:pt x="153274" y="1444163"/>
                  <a:pt x="234156" y="1473879"/>
                </a:cubicBezTo>
                <a:cubicBezTo>
                  <a:pt x="507859" y="1574423"/>
                  <a:pt x="711181" y="1595202"/>
                  <a:pt x="892831" y="1541579"/>
                </a:cubicBezTo>
                <a:cubicBezTo>
                  <a:pt x="1063756" y="1491084"/>
                  <a:pt x="1207645" y="1378474"/>
                  <a:pt x="1389742" y="1235925"/>
                </a:cubicBezTo>
                <a:cubicBezTo>
                  <a:pt x="1727569" y="971159"/>
                  <a:pt x="2190295" y="608977"/>
                  <a:pt x="3193724" y="345105"/>
                </a:cubicBezTo>
                <a:cubicBezTo>
                  <a:pt x="3434583" y="281874"/>
                  <a:pt x="3665834" y="282991"/>
                  <a:pt x="3881445" y="348457"/>
                </a:cubicBezTo>
                <a:cubicBezTo>
                  <a:pt x="4075607" y="407443"/>
                  <a:pt x="4252341" y="516477"/>
                  <a:pt x="4406732" y="672879"/>
                </a:cubicBezTo>
                <a:cubicBezTo>
                  <a:pt x="4592180" y="860561"/>
                  <a:pt x="4737857" y="1112815"/>
                  <a:pt x="4817175" y="1383390"/>
                </a:cubicBezTo>
                <a:cubicBezTo>
                  <a:pt x="4894482" y="1647485"/>
                  <a:pt x="4904313" y="1911357"/>
                  <a:pt x="4844657" y="2126745"/>
                </a:cubicBezTo>
                <a:cubicBezTo>
                  <a:pt x="4799747" y="2288956"/>
                  <a:pt x="4711045" y="2442677"/>
                  <a:pt x="4580785" y="2583662"/>
                </a:cubicBezTo>
                <a:cubicBezTo>
                  <a:pt x="4458121" y="2716603"/>
                  <a:pt x="4297474" y="2839043"/>
                  <a:pt x="4103983" y="2947631"/>
                </a:cubicBezTo>
                <a:cubicBezTo>
                  <a:pt x="4004109" y="3003712"/>
                  <a:pt x="3895745" y="3055772"/>
                  <a:pt x="3780008" y="3103809"/>
                </a:cubicBezTo>
                <a:cubicBezTo>
                  <a:pt x="3869603" y="3064486"/>
                  <a:pt x="3954284" y="3022481"/>
                  <a:pt x="4033379" y="2978018"/>
                </a:cubicBezTo>
                <a:cubicBezTo>
                  <a:pt x="4224189" y="2870994"/>
                  <a:pt x="4382155" y="2750341"/>
                  <a:pt x="4503254" y="2619187"/>
                </a:cubicBezTo>
                <a:cubicBezTo>
                  <a:pt x="4631727" y="2479990"/>
                  <a:pt x="4719312" y="2328280"/>
                  <a:pt x="4763775" y="2168080"/>
                </a:cubicBezTo>
                <a:cubicBezTo>
                  <a:pt x="4822538" y="1955597"/>
                  <a:pt x="4812930" y="1695076"/>
                  <a:pt x="4736740" y="1434555"/>
                </a:cubicBezTo>
                <a:cubicBezTo>
                  <a:pt x="4658762" y="1167555"/>
                  <a:pt x="4514873" y="918653"/>
                  <a:pt x="4332106" y="733652"/>
                </a:cubicBezTo>
                <a:cubicBezTo>
                  <a:pt x="4179726" y="579484"/>
                  <a:pt x="4005226" y="471791"/>
                  <a:pt x="3813746" y="413699"/>
                </a:cubicBezTo>
                <a:cubicBezTo>
                  <a:pt x="3601039" y="349127"/>
                  <a:pt x="3372693" y="348010"/>
                  <a:pt x="3135185" y="410347"/>
                </a:cubicBezTo>
                <a:cubicBezTo>
                  <a:pt x="2147843" y="669751"/>
                  <a:pt x="1692714" y="1026347"/>
                  <a:pt x="1360472" y="1286644"/>
                </a:cubicBezTo>
                <a:cubicBezTo>
                  <a:pt x="1182174" y="1426512"/>
                  <a:pt x="1041189" y="1536663"/>
                  <a:pt x="874286" y="1586042"/>
                </a:cubicBezTo>
                <a:cubicBezTo>
                  <a:pt x="696882" y="1638548"/>
                  <a:pt x="498475" y="1617992"/>
                  <a:pt x="230581" y="1519683"/>
                </a:cubicBezTo>
                <a:cubicBezTo>
                  <a:pt x="150593" y="1490413"/>
                  <a:pt x="73956" y="1465165"/>
                  <a:pt x="447" y="1444386"/>
                </a:cubicBezTo>
                <a:lnTo>
                  <a:pt x="447" y="1450419"/>
                </a:lnTo>
                <a:cubicBezTo>
                  <a:pt x="73285" y="1470975"/>
                  <a:pt x="149475" y="1495776"/>
                  <a:pt x="228570" y="1524822"/>
                </a:cubicBezTo>
                <a:cubicBezTo>
                  <a:pt x="497581" y="1623578"/>
                  <a:pt x="697105" y="1644134"/>
                  <a:pt x="875850" y="1591404"/>
                </a:cubicBezTo>
                <a:cubicBezTo>
                  <a:pt x="1043870" y="1541802"/>
                  <a:pt x="1185079" y="1431204"/>
                  <a:pt x="1363823" y="1290889"/>
                </a:cubicBezTo>
                <a:cubicBezTo>
                  <a:pt x="1695842" y="1031039"/>
                  <a:pt x="2150301" y="674890"/>
                  <a:pt x="3136526" y="415486"/>
                </a:cubicBezTo>
                <a:cubicBezTo>
                  <a:pt x="3372916" y="353372"/>
                  <a:pt x="3600369" y="354489"/>
                  <a:pt x="3812182" y="418838"/>
                </a:cubicBezTo>
                <a:cubicBezTo>
                  <a:pt x="4002768" y="476706"/>
                  <a:pt x="4176374" y="583953"/>
                  <a:pt x="4328084" y="737450"/>
                </a:cubicBezTo>
                <a:cubicBezTo>
                  <a:pt x="4510404" y="921781"/>
                  <a:pt x="4653623" y="1169790"/>
                  <a:pt x="4731378" y="1435896"/>
                </a:cubicBezTo>
                <a:cubicBezTo>
                  <a:pt x="4807344" y="1695523"/>
                  <a:pt x="4816952" y="1954927"/>
                  <a:pt x="4758412" y="2166516"/>
                </a:cubicBezTo>
                <a:cubicBezTo>
                  <a:pt x="4714397" y="2325822"/>
                  <a:pt x="4627035" y="2476862"/>
                  <a:pt x="4499233" y="2615389"/>
                </a:cubicBezTo>
                <a:cubicBezTo>
                  <a:pt x="4378580" y="2746096"/>
                  <a:pt x="4221061" y="2866302"/>
                  <a:pt x="4030697" y="2973102"/>
                </a:cubicBezTo>
                <a:cubicBezTo>
                  <a:pt x="3975957" y="3003936"/>
                  <a:pt x="3918535" y="3033429"/>
                  <a:pt x="3858879" y="3061581"/>
                </a:cubicBezTo>
                <a:cubicBezTo>
                  <a:pt x="3892840" y="3044377"/>
                  <a:pt x="3925908" y="3026726"/>
                  <a:pt x="3958082" y="3008628"/>
                </a:cubicBezTo>
                <a:cubicBezTo>
                  <a:pt x="4145317" y="2903392"/>
                  <a:pt x="4300602" y="2784973"/>
                  <a:pt x="4419691" y="2656277"/>
                </a:cubicBezTo>
                <a:cubicBezTo>
                  <a:pt x="4545930" y="2519537"/>
                  <a:pt x="4631951" y="2370509"/>
                  <a:pt x="4675520" y="2212990"/>
                </a:cubicBezTo>
                <a:cubicBezTo>
                  <a:pt x="4733165" y="2004081"/>
                  <a:pt x="4723781" y="1748253"/>
                  <a:pt x="4648931" y="1491977"/>
                </a:cubicBezTo>
                <a:cubicBezTo>
                  <a:pt x="4572294" y="1229669"/>
                  <a:pt x="4431086" y="985012"/>
                  <a:pt x="4251224" y="803363"/>
                </a:cubicBezTo>
                <a:cubicBezTo>
                  <a:pt x="4101525" y="651876"/>
                  <a:pt x="3930377" y="546193"/>
                  <a:pt x="3742248" y="488995"/>
                </a:cubicBezTo>
                <a:cubicBezTo>
                  <a:pt x="3533340" y="425540"/>
                  <a:pt x="3309015" y="424423"/>
                  <a:pt x="3075753" y="485643"/>
                </a:cubicBezTo>
                <a:cubicBezTo>
                  <a:pt x="2105838" y="741025"/>
                  <a:pt x="1658976" y="1091365"/>
                  <a:pt x="1332767" y="1347194"/>
                </a:cubicBezTo>
                <a:cubicBezTo>
                  <a:pt x="1157597" y="1484604"/>
                  <a:pt x="1019293" y="1592968"/>
                  <a:pt x="855518" y="1641453"/>
                </a:cubicBezTo>
                <a:cubicBezTo>
                  <a:pt x="681465" y="1692842"/>
                  <a:pt x="486410" y="1672733"/>
                  <a:pt x="223431" y="1576211"/>
                </a:cubicBezTo>
                <a:cubicBezTo>
                  <a:pt x="146124" y="1547835"/>
                  <a:pt x="71721" y="1523481"/>
                  <a:pt x="670" y="1503372"/>
                </a:cubicBezTo>
                <a:lnTo>
                  <a:pt x="670" y="1509405"/>
                </a:lnTo>
                <a:cubicBezTo>
                  <a:pt x="71275" y="1529514"/>
                  <a:pt x="145007" y="1553421"/>
                  <a:pt x="221420" y="1581573"/>
                </a:cubicBezTo>
                <a:cubicBezTo>
                  <a:pt x="485516" y="1678542"/>
                  <a:pt x="681688" y="1698651"/>
                  <a:pt x="857082" y="1646815"/>
                </a:cubicBezTo>
                <a:cubicBezTo>
                  <a:pt x="1021974" y="1598107"/>
                  <a:pt x="1160725" y="1489296"/>
                  <a:pt x="1336118" y="1351663"/>
                </a:cubicBezTo>
                <a:cubicBezTo>
                  <a:pt x="1662104" y="1096057"/>
                  <a:pt x="2108296" y="746164"/>
                  <a:pt x="3077093" y="491453"/>
                </a:cubicBezTo>
                <a:cubicBezTo>
                  <a:pt x="3309238" y="430456"/>
                  <a:pt x="3532446" y="431573"/>
                  <a:pt x="3740460" y="494581"/>
                </a:cubicBezTo>
                <a:cubicBezTo>
                  <a:pt x="3927696" y="551332"/>
                  <a:pt x="4098174" y="656792"/>
                  <a:pt x="4247202" y="807384"/>
                </a:cubicBezTo>
                <a:cubicBezTo>
                  <a:pt x="4426394" y="988587"/>
                  <a:pt x="4566932" y="1232350"/>
                  <a:pt x="4643345" y="1493765"/>
                </a:cubicBezTo>
                <a:cubicBezTo>
                  <a:pt x="4717972" y="1748923"/>
                  <a:pt x="4727356" y="2003858"/>
                  <a:pt x="4669934" y="2211649"/>
                </a:cubicBezTo>
                <a:cubicBezTo>
                  <a:pt x="4626588" y="2368274"/>
                  <a:pt x="4541014" y="2516633"/>
                  <a:pt x="4415446" y="2652478"/>
                </a:cubicBezTo>
                <a:cubicBezTo>
                  <a:pt x="4297027" y="2780728"/>
                  <a:pt x="4142189" y="2898923"/>
                  <a:pt x="3955401" y="3003712"/>
                </a:cubicBezTo>
                <a:cubicBezTo>
                  <a:pt x="3935292" y="3015107"/>
                  <a:pt x="3914737" y="3026279"/>
                  <a:pt x="3893734" y="3037227"/>
                </a:cubicBezTo>
                <a:cubicBezTo>
                  <a:pt x="4072032" y="2935789"/>
                  <a:pt x="4220390" y="2821839"/>
                  <a:pt x="4334340" y="2698282"/>
                </a:cubicBezTo>
                <a:cubicBezTo>
                  <a:pt x="4458345" y="2564000"/>
                  <a:pt x="4542802" y="2417652"/>
                  <a:pt x="4585477" y="2263038"/>
                </a:cubicBezTo>
                <a:cubicBezTo>
                  <a:pt x="4610054" y="2174336"/>
                  <a:pt x="4622119" y="2077143"/>
                  <a:pt x="4622119" y="1974812"/>
                </a:cubicBezTo>
                <a:cubicBezTo>
                  <a:pt x="4622119" y="1840530"/>
                  <a:pt x="4601117" y="1697534"/>
                  <a:pt x="4559336" y="1554761"/>
                </a:cubicBezTo>
                <a:cubicBezTo>
                  <a:pt x="4484039" y="1296922"/>
                  <a:pt x="4345288" y="1056733"/>
                  <a:pt x="4168778" y="878212"/>
                </a:cubicBezTo>
                <a:cubicBezTo>
                  <a:pt x="4021760" y="729630"/>
                  <a:pt x="3853740" y="625735"/>
                  <a:pt x="3668962" y="569654"/>
                </a:cubicBezTo>
                <a:cubicBezTo>
                  <a:pt x="3463853" y="507316"/>
                  <a:pt x="3243773" y="506199"/>
                  <a:pt x="3014756" y="566526"/>
                </a:cubicBezTo>
                <a:cubicBezTo>
                  <a:pt x="2062269" y="816992"/>
                  <a:pt x="1623674" y="1161299"/>
                  <a:pt x="1303274" y="1412659"/>
                </a:cubicBezTo>
                <a:cubicBezTo>
                  <a:pt x="1131455" y="1547388"/>
                  <a:pt x="995832" y="1653965"/>
                  <a:pt x="834962" y="1701556"/>
                </a:cubicBezTo>
                <a:cubicBezTo>
                  <a:pt x="664037" y="1752051"/>
                  <a:pt x="472557" y="1732389"/>
                  <a:pt x="214494" y="1637654"/>
                </a:cubicBezTo>
                <a:cubicBezTo>
                  <a:pt x="140315" y="1610396"/>
                  <a:pt x="69040" y="1587159"/>
                  <a:pt x="670" y="1567497"/>
                </a:cubicBezTo>
                <a:lnTo>
                  <a:pt x="670" y="1573530"/>
                </a:lnTo>
                <a:cubicBezTo>
                  <a:pt x="68593" y="1592968"/>
                  <a:pt x="139198" y="1615982"/>
                  <a:pt x="212483" y="1643017"/>
                </a:cubicBezTo>
                <a:cubicBezTo>
                  <a:pt x="471887" y="1738198"/>
                  <a:pt x="664261" y="1757860"/>
                  <a:pt x="836526" y="1706918"/>
                </a:cubicBezTo>
                <a:cubicBezTo>
                  <a:pt x="998514" y="1659104"/>
                  <a:pt x="1134583" y="1552304"/>
                  <a:pt x="1306849" y="1416904"/>
                </a:cubicBezTo>
                <a:cubicBezTo>
                  <a:pt x="1626802" y="1165991"/>
                  <a:pt x="2064950" y="822131"/>
                  <a:pt x="3016320" y="572111"/>
                </a:cubicBezTo>
                <a:cubicBezTo>
                  <a:pt x="3244220" y="512232"/>
                  <a:pt x="3463406" y="513349"/>
                  <a:pt x="3667622" y="575239"/>
                </a:cubicBezTo>
                <a:cubicBezTo>
                  <a:pt x="3851282" y="631097"/>
                  <a:pt x="4018632" y="734322"/>
                  <a:pt x="4164980" y="882234"/>
                </a:cubicBezTo>
                <a:cubicBezTo>
                  <a:pt x="4340820" y="1060085"/>
                  <a:pt x="4479124" y="1299603"/>
                  <a:pt x="4554197" y="1556549"/>
                </a:cubicBezTo>
                <a:cubicBezTo>
                  <a:pt x="4627482" y="1807239"/>
                  <a:pt x="4636642" y="2057481"/>
                  <a:pt x="4580338" y="2261698"/>
                </a:cubicBezTo>
                <a:cubicBezTo>
                  <a:pt x="4537886" y="2415418"/>
                  <a:pt x="4453876" y="2561095"/>
                  <a:pt x="4330319" y="2694707"/>
                </a:cubicBezTo>
                <a:cubicBezTo>
                  <a:pt x="4219497" y="2814690"/>
                  <a:pt x="4076501" y="2925511"/>
                  <a:pt x="3904682" y="3024715"/>
                </a:cubicBezTo>
                <a:cubicBezTo>
                  <a:pt x="4040752" y="2938917"/>
                  <a:pt x="4156042" y="2845076"/>
                  <a:pt x="4248543" y="2744979"/>
                </a:cubicBezTo>
                <a:cubicBezTo>
                  <a:pt x="4370313" y="2613155"/>
                  <a:pt x="4453206" y="2469489"/>
                  <a:pt x="4495211" y="2317779"/>
                </a:cubicBezTo>
                <a:cubicBezTo>
                  <a:pt x="4550845" y="2116467"/>
                  <a:pt x="4541684" y="1869352"/>
                  <a:pt x="4469516" y="1622238"/>
                </a:cubicBezTo>
                <a:cubicBezTo>
                  <a:pt x="4395560" y="1369090"/>
                  <a:pt x="4259267" y="1133147"/>
                  <a:pt x="4085885" y="957753"/>
                </a:cubicBezTo>
                <a:cubicBezTo>
                  <a:pt x="3941772" y="811853"/>
                  <a:pt x="3776656" y="709968"/>
                  <a:pt x="3595454" y="655004"/>
                </a:cubicBezTo>
                <a:cubicBezTo>
                  <a:pt x="3394142" y="593784"/>
                  <a:pt x="3178084" y="592667"/>
                  <a:pt x="2953313" y="651876"/>
                </a:cubicBezTo>
                <a:cubicBezTo>
                  <a:pt x="2018030" y="897650"/>
                  <a:pt x="1587478" y="1235925"/>
                  <a:pt x="1273111" y="1482817"/>
                </a:cubicBezTo>
                <a:cubicBezTo>
                  <a:pt x="1104643" y="1615088"/>
                  <a:pt x="971478" y="1719654"/>
                  <a:pt x="813513" y="1766574"/>
                </a:cubicBezTo>
                <a:cubicBezTo>
                  <a:pt x="645716" y="1816176"/>
                  <a:pt x="458034" y="1796961"/>
                  <a:pt x="204663" y="1703790"/>
                </a:cubicBezTo>
                <a:cubicBezTo>
                  <a:pt x="134282" y="1677649"/>
                  <a:pt x="66136" y="1655082"/>
                  <a:pt x="670" y="1636090"/>
                </a:cubicBezTo>
                <a:lnTo>
                  <a:pt x="670" y="1642123"/>
                </a:lnTo>
                <a:cubicBezTo>
                  <a:pt x="65465" y="1660891"/>
                  <a:pt x="133165" y="1683011"/>
                  <a:pt x="203099" y="1708705"/>
                </a:cubicBezTo>
                <a:cubicBezTo>
                  <a:pt x="457587" y="1802323"/>
                  <a:pt x="646610" y="1821538"/>
                  <a:pt x="815524" y="1771490"/>
                </a:cubicBezTo>
                <a:cubicBezTo>
                  <a:pt x="974383" y="1724346"/>
                  <a:pt x="1107995" y="1619556"/>
                  <a:pt x="1276909" y="1486838"/>
                </a:cubicBezTo>
                <a:cubicBezTo>
                  <a:pt x="1590830" y="1240170"/>
                  <a:pt x="2020934" y="902566"/>
                  <a:pt x="2954876" y="657015"/>
                </a:cubicBezTo>
                <a:cubicBezTo>
                  <a:pt x="3178531" y="598253"/>
                  <a:pt x="3393695" y="599146"/>
                  <a:pt x="3593889" y="660143"/>
                </a:cubicBezTo>
                <a:cubicBezTo>
                  <a:pt x="3774198" y="714884"/>
                  <a:pt x="3938420" y="816321"/>
                  <a:pt x="4081863" y="961552"/>
                </a:cubicBezTo>
                <a:cubicBezTo>
                  <a:pt x="4254575" y="1136275"/>
                  <a:pt x="4390198" y="1371324"/>
                  <a:pt x="4463930" y="1623578"/>
                </a:cubicBezTo>
                <a:cubicBezTo>
                  <a:pt x="4535875" y="1869799"/>
                  <a:pt x="4544813" y="2115574"/>
                  <a:pt x="4489625" y="2315991"/>
                </a:cubicBezTo>
                <a:cubicBezTo>
                  <a:pt x="4447843" y="2466807"/>
                  <a:pt x="4365397" y="2609803"/>
                  <a:pt x="4244298" y="2740957"/>
                </a:cubicBezTo>
                <a:cubicBezTo>
                  <a:pt x="4150680" y="2842395"/>
                  <a:pt x="4033602" y="2937130"/>
                  <a:pt x="3895298" y="3023598"/>
                </a:cubicBezTo>
                <a:cubicBezTo>
                  <a:pt x="3998747" y="2952323"/>
                  <a:pt x="4088343" y="2875910"/>
                  <a:pt x="4162745" y="2795251"/>
                </a:cubicBezTo>
                <a:cubicBezTo>
                  <a:pt x="4282057" y="2665884"/>
                  <a:pt x="4363610" y="2524899"/>
                  <a:pt x="4404721" y="2375871"/>
                </a:cubicBezTo>
                <a:cubicBezTo>
                  <a:pt x="4459238" y="2178134"/>
                  <a:pt x="4450301" y="1935712"/>
                  <a:pt x="4379697" y="1693065"/>
                </a:cubicBezTo>
                <a:cubicBezTo>
                  <a:pt x="4307082" y="1444610"/>
                  <a:pt x="4173470" y="1212912"/>
                  <a:pt x="4003215" y="1040646"/>
                </a:cubicBezTo>
                <a:cubicBezTo>
                  <a:pt x="3861783" y="897650"/>
                  <a:pt x="3699796" y="797553"/>
                  <a:pt x="3522168" y="743483"/>
                </a:cubicBezTo>
                <a:cubicBezTo>
                  <a:pt x="3324655" y="683603"/>
                  <a:pt x="3112842" y="682486"/>
                  <a:pt x="2892316" y="740355"/>
                </a:cubicBezTo>
                <a:cubicBezTo>
                  <a:pt x="1974461" y="981661"/>
                  <a:pt x="1552176" y="1313679"/>
                  <a:pt x="1243618" y="1556102"/>
                </a:cubicBezTo>
                <a:cubicBezTo>
                  <a:pt x="1078279" y="1685915"/>
                  <a:pt x="947795" y="1788694"/>
                  <a:pt x="792957" y="1834497"/>
                </a:cubicBezTo>
                <a:cubicBezTo>
                  <a:pt x="628512" y="1883205"/>
                  <a:pt x="444181" y="1864214"/>
                  <a:pt x="195502" y="1773054"/>
                </a:cubicBezTo>
                <a:cubicBezTo>
                  <a:pt x="128249" y="1748700"/>
                  <a:pt x="63231" y="1727250"/>
                  <a:pt x="670" y="1708929"/>
                </a:cubicBezTo>
                <a:lnTo>
                  <a:pt x="670" y="1714961"/>
                </a:lnTo>
                <a:cubicBezTo>
                  <a:pt x="62784" y="1733059"/>
                  <a:pt x="127132" y="1754285"/>
                  <a:pt x="193938" y="1778863"/>
                </a:cubicBezTo>
                <a:cubicBezTo>
                  <a:pt x="443734" y="1870693"/>
                  <a:pt x="629182" y="1889685"/>
                  <a:pt x="794744" y="1840530"/>
                </a:cubicBezTo>
                <a:cubicBezTo>
                  <a:pt x="950699" y="1794056"/>
                  <a:pt x="1081630" y="1691278"/>
                  <a:pt x="1247416" y="1561017"/>
                </a:cubicBezTo>
                <a:cubicBezTo>
                  <a:pt x="1555304" y="1318818"/>
                  <a:pt x="1977142" y="987470"/>
                  <a:pt x="2894103" y="746388"/>
                </a:cubicBezTo>
                <a:cubicBezTo>
                  <a:pt x="3113513" y="688742"/>
                  <a:pt x="3324432" y="689636"/>
                  <a:pt x="3520828" y="749516"/>
                </a:cubicBezTo>
                <a:cubicBezTo>
                  <a:pt x="3697561" y="803139"/>
                  <a:pt x="3858655" y="902789"/>
                  <a:pt x="3999641" y="1045115"/>
                </a:cubicBezTo>
                <a:cubicBezTo>
                  <a:pt x="4169224" y="1216487"/>
                  <a:pt x="4302390" y="1447291"/>
                  <a:pt x="4374781" y="1695076"/>
                </a:cubicBezTo>
                <a:cubicBezTo>
                  <a:pt x="4445386" y="1936605"/>
                  <a:pt x="4454323" y="2178134"/>
                  <a:pt x="4399806" y="2374754"/>
                </a:cubicBezTo>
                <a:cubicBezTo>
                  <a:pt x="4358918" y="2522888"/>
                  <a:pt x="4277812" y="2663203"/>
                  <a:pt x="4159170" y="2791900"/>
                </a:cubicBezTo>
                <a:cubicBezTo>
                  <a:pt x="4081416" y="2876133"/>
                  <a:pt x="3986905" y="2955898"/>
                  <a:pt x="3877424" y="3029854"/>
                </a:cubicBezTo>
                <a:cubicBezTo>
                  <a:pt x="3953390" y="2972655"/>
                  <a:pt x="4020866" y="2912552"/>
                  <a:pt x="4078735" y="2849768"/>
                </a:cubicBezTo>
                <a:cubicBezTo>
                  <a:pt x="4195813" y="2722859"/>
                  <a:pt x="4275801" y="2584556"/>
                  <a:pt x="4316019" y="2438432"/>
                </a:cubicBezTo>
                <a:cubicBezTo>
                  <a:pt x="4369642" y="2244493"/>
                  <a:pt x="4360929" y="2006316"/>
                  <a:pt x="4291442" y="1768362"/>
                </a:cubicBezTo>
                <a:cubicBezTo>
                  <a:pt x="4220167" y="1524375"/>
                  <a:pt x="4089013" y="1296922"/>
                  <a:pt x="3922110" y="1128231"/>
                </a:cubicBezTo>
                <a:cubicBezTo>
                  <a:pt x="3783359" y="987917"/>
                  <a:pt x="3624723" y="889830"/>
                  <a:pt x="3450223" y="836877"/>
                </a:cubicBezTo>
                <a:cubicBezTo>
                  <a:pt x="3256508" y="778115"/>
                  <a:pt x="3048717" y="776998"/>
                  <a:pt x="2832660" y="833973"/>
                </a:cubicBezTo>
                <a:cubicBezTo>
                  <a:pt x="1931785" y="1070363"/>
                  <a:pt x="1517544" y="1396349"/>
                  <a:pt x="1215018" y="1634080"/>
                </a:cubicBezTo>
                <a:cubicBezTo>
                  <a:pt x="1053031" y="1761435"/>
                  <a:pt x="925005" y="1862203"/>
                  <a:pt x="773295" y="1907336"/>
                </a:cubicBezTo>
                <a:cubicBezTo>
                  <a:pt x="611978" y="1955150"/>
                  <a:pt x="431222" y="1936605"/>
                  <a:pt x="187459" y="1847009"/>
                </a:cubicBezTo>
                <a:cubicBezTo>
                  <a:pt x="122887" y="1823326"/>
                  <a:pt x="60550" y="1802546"/>
                  <a:pt x="670" y="1785119"/>
                </a:cubicBezTo>
                <a:lnTo>
                  <a:pt x="670" y="1791152"/>
                </a:lnTo>
                <a:cubicBezTo>
                  <a:pt x="60103" y="1808579"/>
                  <a:pt x="121770" y="1828911"/>
                  <a:pt x="185671" y="1852372"/>
                </a:cubicBezTo>
                <a:cubicBezTo>
                  <a:pt x="430775" y="1942414"/>
                  <a:pt x="612425" y="1960959"/>
                  <a:pt x="775083" y="1912698"/>
                </a:cubicBezTo>
                <a:cubicBezTo>
                  <a:pt x="927909" y="1867342"/>
                  <a:pt x="1056382" y="1766351"/>
                  <a:pt x="1218817" y="1638548"/>
                </a:cubicBezTo>
                <a:cubicBezTo>
                  <a:pt x="1520672" y="1400817"/>
                  <a:pt x="1934243" y="1075502"/>
                  <a:pt x="2833777" y="839111"/>
                </a:cubicBezTo>
                <a:cubicBezTo>
                  <a:pt x="3048941" y="782583"/>
                  <a:pt x="3255838" y="783477"/>
                  <a:pt x="3448436" y="842016"/>
                </a:cubicBezTo>
                <a:cubicBezTo>
                  <a:pt x="3621818" y="894746"/>
                  <a:pt x="3779784" y="992162"/>
                  <a:pt x="3917865" y="1131806"/>
                </a:cubicBezTo>
                <a:cubicBezTo>
                  <a:pt x="4084097" y="1300050"/>
                  <a:pt x="4214805" y="1526609"/>
                  <a:pt x="4285856" y="1769702"/>
                </a:cubicBezTo>
                <a:cubicBezTo>
                  <a:pt x="4355119" y="2006763"/>
                  <a:pt x="4363833" y="2243600"/>
                  <a:pt x="4310433" y="2436644"/>
                </a:cubicBezTo>
                <a:cubicBezTo>
                  <a:pt x="4270216" y="2581874"/>
                  <a:pt x="4190897" y="2719508"/>
                  <a:pt x="4074266" y="2845746"/>
                </a:cubicBezTo>
                <a:cubicBezTo>
                  <a:pt x="4011035" y="2914117"/>
                  <a:pt x="3936633" y="2979582"/>
                  <a:pt x="3851952" y="3041249"/>
                </a:cubicBezTo>
                <a:cubicBezTo>
                  <a:pt x="3904682" y="2998127"/>
                  <a:pt x="3952720" y="2953217"/>
                  <a:pt x="3995395" y="2906967"/>
                </a:cubicBezTo>
                <a:cubicBezTo>
                  <a:pt x="4110239" y="2782516"/>
                  <a:pt x="4188440" y="2646893"/>
                  <a:pt x="4228210" y="2503450"/>
                </a:cubicBezTo>
                <a:cubicBezTo>
                  <a:pt x="4280717" y="2313087"/>
                  <a:pt x="4272227" y="2079601"/>
                  <a:pt x="4204080" y="1846116"/>
                </a:cubicBezTo>
                <a:cubicBezTo>
                  <a:pt x="4134146" y="1606821"/>
                  <a:pt x="4005450" y="1383613"/>
                  <a:pt x="3841675" y="1218051"/>
                </a:cubicBezTo>
                <a:cubicBezTo>
                  <a:pt x="3705605" y="1080417"/>
                  <a:pt x="3550097" y="984342"/>
                  <a:pt x="3379172" y="932506"/>
                </a:cubicBezTo>
                <a:cubicBezTo>
                  <a:pt x="3189256" y="874860"/>
                  <a:pt x="2985710" y="873743"/>
                  <a:pt x="2773674" y="929601"/>
                </a:cubicBezTo>
                <a:cubicBezTo>
                  <a:pt x="1890451" y="1161746"/>
                  <a:pt x="1484476" y="1481476"/>
                  <a:pt x="1187983" y="1714738"/>
                </a:cubicBezTo>
                <a:cubicBezTo>
                  <a:pt x="1029124" y="1839860"/>
                  <a:pt x="903779" y="1938393"/>
                  <a:pt x="754974" y="1982632"/>
                </a:cubicBezTo>
                <a:cubicBezTo>
                  <a:pt x="596784" y="2029553"/>
                  <a:pt x="419827" y="2011231"/>
                  <a:pt x="180756" y="1923646"/>
                </a:cubicBezTo>
                <a:cubicBezTo>
                  <a:pt x="118865" y="1900856"/>
                  <a:pt x="58539" y="1880971"/>
                  <a:pt x="670" y="1863990"/>
                </a:cubicBezTo>
                <a:lnTo>
                  <a:pt x="670" y="1869799"/>
                </a:lnTo>
                <a:cubicBezTo>
                  <a:pt x="58092" y="1886557"/>
                  <a:pt x="117525" y="1906442"/>
                  <a:pt x="178968" y="1929009"/>
                </a:cubicBezTo>
                <a:cubicBezTo>
                  <a:pt x="419157" y="2017264"/>
                  <a:pt x="597455" y="2035362"/>
                  <a:pt x="756761" y="1988218"/>
                </a:cubicBezTo>
                <a:cubicBezTo>
                  <a:pt x="906460" y="1943755"/>
                  <a:pt x="1032252" y="1844775"/>
                  <a:pt x="1191558" y="1719430"/>
                </a:cubicBezTo>
                <a:cubicBezTo>
                  <a:pt x="1487604" y="1486391"/>
                  <a:pt x="1893132" y="1167108"/>
                  <a:pt x="2775238" y="935187"/>
                </a:cubicBezTo>
                <a:cubicBezTo>
                  <a:pt x="2986157" y="879776"/>
                  <a:pt x="3188809" y="880670"/>
                  <a:pt x="3377608" y="938091"/>
                </a:cubicBezTo>
                <a:cubicBezTo>
                  <a:pt x="3547639" y="989704"/>
                  <a:pt x="3702253" y="1085333"/>
                  <a:pt x="3837653" y="1222296"/>
                </a:cubicBezTo>
                <a:cubicBezTo>
                  <a:pt x="4000758" y="1387188"/>
                  <a:pt x="4129007" y="1609502"/>
                  <a:pt x="4198718" y="1847903"/>
                </a:cubicBezTo>
                <a:cubicBezTo>
                  <a:pt x="4266641" y="2080495"/>
                  <a:pt x="4275131" y="2312863"/>
                  <a:pt x="4222848" y="2502109"/>
                </a:cubicBezTo>
                <a:cubicBezTo>
                  <a:pt x="4183524" y="2644658"/>
                  <a:pt x="4105547" y="2779611"/>
                  <a:pt x="3991373" y="2903392"/>
                </a:cubicBezTo>
                <a:cubicBezTo>
                  <a:pt x="3943336" y="2955228"/>
                  <a:pt x="3888818" y="3005500"/>
                  <a:pt x="3828269" y="3053537"/>
                </a:cubicBezTo>
                <a:cubicBezTo>
                  <a:pt x="3989139" y="2908978"/>
                  <a:pt x="4094599" y="2747884"/>
                  <a:pt x="4143307" y="2571820"/>
                </a:cubicBezTo>
                <a:cubicBezTo>
                  <a:pt x="4194919" y="2385255"/>
                  <a:pt x="4186429" y="2156238"/>
                  <a:pt x="4119623" y="1927221"/>
                </a:cubicBezTo>
                <a:cubicBezTo>
                  <a:pt x="4051030" y="1692395"/>
                  <a:pt x="3925014" y="1473656"/>
                  <a:pt x="3764367" y="1311222"/>
                </a:cubicBezTo>
                <a:cubicBezTo>
                  <a:pt x="3630979" y="1176492"/>
                  <a:pt x="3478599" y="1082205"/>
                  <a:pt x="3311249" y="1031486"/>
                </a:cubicBezTo>
                <a:cubicBezTo>
                  <a:pt x="3125354" y="974958"/>
                  <a:pt x="2925607" y="974064"/>
                  <a:pt x="2718039" y="1028581"/>
                </a:cubicBezTo>
                <a:cubicBezTo>
                  <a:pt x="1852020" y="1256034"/>
                  <a:pt x="1454090" y="1569508"/>
                  <a:pt x="1163629" y="1798301"/>
                </a:cubicBezTo>
                <a:cubicBezTo>
                  <a:pt x="1008345" y="1920965"/>
                  <a:pt x="885458" y="2017711"/>
                  <a:pt x="739557" y="2061056"/>
                </a:cubicBezTo>
                <a:cubicBezTo>
                  <a:pt x="584719" y="2107083"/>
                  <a:pt x="411113" y="2089209"/>
                  <a:pt x="176957" y="2003188"/>
                </a:cubicBezTo>
                <a:cubicBezTo>
                  <a:pt x="116184" y="1980845"/>
                  <a:pt x="57422" y="1961406"/>
                  <a:pt x="670" y="1944872"/>
                </a:cubicBezTo>
                <a:lnTo>
                  <a:pt x="670" y="1950681"/>
                </a:lnTo>
                <a:cubicBezTo>
                  <a:pt x="56752" y="1967215"/>
                  <a:pt x="114844" y="1986430"/>
                  <a:pt x="174947" y="2008550"/>
                </a:cubicBezTo>
                <a:cubicBezTo>
                  <a:pt x="410443" y="2095018"/>
                  <a:pt x="584943" y="2112892"/>
                  <a:pt x="741121" y="2066419"/>
                </a:cubicBezTo>
                <a:cubicBezTo>
                  <a:pt x="887915" y="2022850"/>
                  <a:pt x="1011026" y="1925657"/>
                  <a:pt x="1167204" y="1802770"/>
                </a:cubicBezTo>
                <a:cubicBezTo>
                  <a:pt x="1457218" y="1574200"/>
                  <a:pt x="1854478" y="1261173"/>
                  <a:pt x="2719380" y="1033720"/>
                </a:cubicBezTo>
                <a:cubicBezTo>
                  <a:pt x="2926054" y="979426"/>
                  <a:pt x="3124684" y="980320"/>
                  <a:pt x="3309462" y="1036625"/>
                </a:cubicBezTo>
                <a:cubicBezTo>
                  <a:pt x="3475918" y="1087344"/>
                  <a:pt x="3627628" y="1180961"/>
                  <a:pt x="3760346" y="1315020"/>
                </a:cubicBezTo>
                <a:cubicBezTo>
                  <a:pt x="3920322" y="1476784"/>
                  <a:pt x="4045891" y="1694629"/>
                  <a:pt x="4114260" y="1928562"/>
                </a:cubicBezTo>
                <a:cubicBezTo>
                  <a:pt x="4180843" y="2156685"/>
                  <a:pt x="4189333" y="2384585"/>
                  <a:pt x="4137944" y="2570256"/>
                </a:cubicBezTo>
                <a:cubicBezTo>
                  <a:pt x="4086332" y="2756821"/>
                  <a:pt x="3970594" y="2926629"/>
                  <a:pt x="3792296" y="3077445"/>
                </a:cubicBezTo>
                <a:cubicBezTo>
                  <a:pt x="3927919" y="2945397"/>
                  <a:pt x="4017962" y="2799943"/>
                  <a:pt x="4061754" y="2642201"/>
                </a:cubicBezTo>
                <a:cubicBezTo>
                  <a:pt x="4112250" y="2459211"/>
                  <a:pt x="4103983" y="2234886"/>
                  <a:pt x="4038517" y="2010337"/>
                </a:cubicBezTo>
                <a:cubicBezTo>
                  <a:pt x="3971265" y="1780203"/>
                  <a:pt x="3847707" y="1565709"/>
                  <a:pt x="3690412" y="1406627"/>
                </a:cubicBezTo>
                <a:cubicBezTo>
                  <a:pt x="3559928" y="1274579"/>
                  <a:pt x="3410453" y="1182302"/>
                  <a:pt x="3246678" y="1132477"/>
                </a:cubicBezTo>
                <a:cubicBezTo>
                  <a:pt x="3064581" y="1077066"/>
                  <a:pt x="2869079" y="1076172"/>
                  <a:pt x="2665757" y="1129572"/>
                </a:cubicBezTo>
                <a:cubicBezTo>
                  <a:pt x="1817165" y="1352780"/>
                  <a:pt x="1427501" y="1659997"/>
                  <a:pt x="1142850" y="1884322"/>
                </a:cubicBezTo>
                <a:cubicBezTo>
                  <a:pt x="990694" y="2004305"/>
                  <a:pt x="870264" y="2099263"/>
                  <a:pt x="727492" y="2141715"/>
                </a:cubicBezTo>
                <a:cubicBezTo>
                  <a:pt x="575782" y="2186848"/>
                  <a:pt x="405751" y="2169420"/>
                  <a:pt x="176287" y="2085187"/>
                </a:cubicBezTo>
                <a:cubicBezTo>
                  <a:pt x="115737" y="2062844"/>
                  <a:pt x="57198" y="2043629"/>
                  <a:pt x="670" y="2027095"/>
                </a:cubicBezTo>
                <a:lnTo>
                  <a:pt x="670" y="2032904"/>
                </a:lnTo>
                <a:cubicBezTo>
                  <a:pt x="56528" y="2049215"/>
                  <a:pt x="114397" y="2068430"/>
                  <a:pt x="174276" y="2090549"/>
                </a:cubicBezTo>
                <a:cubicBezTo>
                  <a:pt x="404857" y="2175230"/>
                  <a:pt x="576005" y="2192657"/>
                  <a:pt x="728832" y="2147301"/>
                </a:cubicBezTo>
                <a:cubicBezTo>
                  <a:pt x="872722" y="2104625"/>
                  <a:pt x="993151" y="2009444"/>
                  <a:pt x="1145978" y="1889014"/>
                </a:cubicBezTo>
                <a:cubicBezTo>
                  <a:pt x="1430183" y="1664466"/>
                  <a:pt x="1819400" y="1357695"/>
                  <a:pt x="2666874" y="1134934"/>
                </a:cubicBezTo>
                <a:cubicBezTo>
                  <a:pt x="2869302" y="1081758"/>
                  <a:pt x="3063688" y="1082651"/>
                  <a:pt x="3244890" y="1137616"/>
                </a:cubicBezTo>
                <a:cubicBezTo>
                  <a:pt x="3407995" y="1187217"/>
                  <a:pt x="3556577" y="1278824"/>
                  <a:pt x="3686390" y="1410201"/>
                </a:cubicBezTo>
                <a:cubicBezTo>
                  <a:pt x="3843239" y="1568838"/>
                  <a:pt x="3966349" y="1782214"/>
                  <a:pt x="4033155" y="2011678"/>
                </a:cubicBezTo>
                <a:cubicBezTo>
                  <a:pt x="4098397" y="2235333"/>
                  <a:pt x="4106664" y="2458540"/>
                  <a:pt x="4056392" y="2640637"/>
                </a:cubicBezTo>
                <a:cubicBezTo>
                  <a:pt x="4010142" y="2808210"/>
                  <a:pt x="3910715" y="2961931"/>
                  <a:pt x="3760122" y="3100235"/>
                </a:cubicBezTo>
                <a:cubicBezTo>
                  <a:pt x="3870944" y="2981816"/>
                  <a:pt x="3946017" y="2852896"/>
                  <a:pt x="3984224" y="2714369"/>
                </a:cubicBezTo>
                <a:cubicBezTo>
                  <a:pt x="4033825" y="2535177"/>
                  <a:pt x="4025782" y="2315097"/>
                  <a:pt x="3961434" y="2095018"/>
                </a:cubicBezTo>
                <a:cubicBezTo>
                  <a:pt x="3895745" y="1869352"/>
                  <a:pt x="3774422" y="1659327"/>
                  <a:pt x="3620254" y="1503372"/>
                </a:cubicBezTo>
                <a:cubicBezTo>
                  <a:pt x="3492452" y="1374006"/>
                  <a:pt x="3346328" y="1283739"/>
                  <a:pt x="3185681" y="1235031"/>
                </a:cubicBezTo>
                <a:cubicBezTo>
                  <a:pt x="3007383" y="1180961"/>
                  <a:pt x="2815902" y="1179844"/>
                  <a:pt x="2616825" y="1232350"/>
                </a:cubicBezTo>
                <a:cubicBezTo>
                  <a:pt x="1785438" y="1450866"/>
                  <a:pt x="1404041" y="1752051"/>
                  <a:pt x="1125423" y="1971907"/>
                </a:cubicBezTo>
                <a:cubicBezTo>
                  <a:pt x="976394" y="2089432"/>
                  <a:pt x="858646" y="2182379"/>
                  <a:pt x="719001" y="2223938"/>
                </a:cubicBezTo>
                <a:cubicBezTo>
                  <a:pt x="570643" y="2268177"/>
                  <a:pt x="404187" y="2250973"/>
                  <a:pt x="179415" y="2168527"/>
                </a:cubicBezTo>
                <a:cubicBezTo>
                  <a:pt x="117525" y="2145737"/>
                  <a:pt x="57869" y="2126075"/>
                  <a:pt x="447" y="2109541"/>
                </a:cubicBezTo>
                <a:lnTo>
                  <a:pt x="447" y="2115350"/>
                </a:lnTo>
                <a:cubicBezTo>
                  <a:pt x="57198" y="2131884"/>
                  <a:pt x="116408" y="2151323"/>
                  <a:pt x="177404" y="2173666"/>
                </a:cubicBezTo>
                <a:cubicBezTo>
                  <a:pt x="403293" y="2256559"/>
                  <a:pt x="570643" y="2273763"/>
                  <a:pt x="720342" y="2229077"/>
                </a:cubicBezTo>
                <a:cubicBezTo>
                  <a:pt x="861104" y="2187072"/>
                  <a:pt x="979075" y="2093901"/>
                  <a:pt x="1128551" y="1975929"/>
                </a:cubicBezTo>
                <a:cubicBezTo>
                  <a:pt x="1406722" y="1756296"/>
                  <a:pt x="1787672" y="1455558"/>
                  <a:pt x="2617942" y="1237266"/>
                </a:cubicBezTo>
                <a:cubicBezTo>
                  <a:pt x="2816126" y="1185206"/>
                  <a:pt x="3006489" y="1186100"/>
                  <a:pt x="3183670" y="1239947"/>
                </a:cubicBezTo>
                <a:cubicBezTo>
                  <a:pt x="3343200" y="1288432"/>
                  <a:pt x="3488653" y="1378251"/>
                  <a:pt x="3615786" y="1506947"/>
                </a:cubicBezTo>
                <a:cubicBezTo>
                  <a:pt x="3769283" y="1662232"/>
                  <a:pt x="3889936" y="1871587"/>
                  <a:pt x="3955624" y="2096358"/>
                </a:cubicBezTo>
                <a:cubicBezTo>
                  <a:pt x="4019526" y="2315545"/>
                  <a:pt x="4027569" y="2534284"/>
                  <a:pt x="3978415" y="2712582"/>
                </a:cubicBezTo>
                <a:cubicBezTo>
                  <a:pt x="3940208" y="2851109"/>
                  <a:pt x="3864911" y="2979805"/>
                  <a:pt x="3753866" y="3098000"/>
                </a:cubicBezTo>
                <a:cubicBezTo>
                  <a:pt x="3753196" y="3097330"/>
                  <a:pt x="3752525" y="3096436"/>
                  <a:pt x="3751855" y="3095766"/>
                </a:cubicBezTo>
                <a:cubicBezTo>
                  <a:pt x="3827822" y="2999467"/>
                  <a:pt x="3880998" y="2896689"/>
                  <a:pt x="3911162" y="2787878"/>
                </a:cubicBezTo>
                <a:cubicBezTo>
                  <a:pt x="3959646" y="2612261"/>
                  <a:pt x="3951826" y="2396873"/>
                  <a:pt x="3889042" y="2181262"/>
                </a:cubicBezTo>
                <a:cubicBezTo>
                  <a:pt x="3824694" y="1960289"/>
                  <a:pt x="3706052" y="1754509"/>
                  <a:pt x="3555013" y="1601682"/>
                </a:cubicBezTo>
                <a:cubicBezTo>
                  <a:pt x="3429891" y="1475220"/>
                  <a:pt x="3286895" y="1386741"/>
                  <a:pt x="3129823" y="1339150"/>
                </a:cubicBezTo>
                <a:cubicBezTo>
                  <a:pt x="2955323" y="1286197"/>
                  <a:pt x="2768088" y="1285303"/>
                  <a:pt x="2573256" y="1336469"/>
                </a:cubicBezTo>
                <a:cubicBezTo>
                  <a:pt x="1759297" y="1550963"/>
                  <a:pt x="1385943" y="1845892"/>
                  <a:pt x="1113357" y="2061280"/>
                </a:cubicBezTo>
                <a:cubicBezTo>
                  <a:pt x="967680" y="2176347"/>
                  <a:pt x="852390" y="2267507"/>
                  <a:pt x="715873" y="2308171"/>
                </a:cubicBezTo>
                <a:cubicBezTo>
                  <a:pt x="570643" y="2351517"/>
                  <a:pt x="407762" y="2334760"/>
                  <a:pt x="187906" y="2254101"/>
                </a:cubicBezTo>
                <a:cubicBezTo>
                  <a:pt x="123111" y="2230194"/>
                  <a:pt x="60550" y="2209861"/>
                  <a:pt x="670" y="2193104"/>
                </a:cubicBezTo>
                <a:lnTo>
                  <a:pt x="670" y="2198913"/>
                </a:lnTo>
                <a:cubicBezTo>
                  <a:pt x="59880" y="2215671"/>
                  <a:pt x="121770" y="2236003"/>
                  <a:pt x="185895" y="2259463"/>
                </a:cubicBezTo>
                <a:cubicBezTo>
                  <a:pt x="407091" y="2340569"/>
                  <a:pt x="570867" y="2357326"/>
                  <a:pt x="717437" y="2313757"/>
                </a:cubicBezTo>
                <a:cubicBezTo>
                  <a:pt x="855071" y="2272646"/>
                  <a:pt x="970585" y="2181486"/>
                  <a:pt x="1116932" y="2065972"/>
                </a:cubicBezTo>
                <a:cubicBezTo>
                  <a:pt x="1389071" y="1850808"/>
                  <a:pt x="1761978" y="1556325"/>
                  <a:pt x="2574820" y="1342502"/>
                </a:cubicBezTo>
                <a:cubicBezTo>
                  <a:pt x="2768758" y="1291559"/>
                  <a:pt x="2954876" y="1292453"/>
                  <a:pt x="3128483" y="1345183"/>
                </a:cubicBezTo>
                <a:cubicBezTo>
                  <a:pt x="3284661" y="1392550"/>
                  <a:pt x="3426986" y="1480582"/>
                  <a:pt x="3551437" y="1606374"/>
                </a:cubicBezTo>
                <a:cubicBezTo>
                  <a:pt x="3701807" y="1758531"/>
                  <a:pt x="3820002" y="1963417"/>
                  <a:pt x="3884126" y="2183497"/>
                </a:cubicBezTo>
                <a:cubicBezTo>
                  <a:pt x="3946687" y="2398214"/>
                  <a:pt x="3954507" y="2612485"/>
                  <a:pt x="3906246" y="2786984"/>
                </a:cubicBezTo>
                <a:cubicBezTo>
                  <a:pt x="3876530" y="2894901"/>
                  <a:pt x="3823800" y="2996786"/>
                  <a:pt x="3748504" y="3092191"/>
                </a:cubicBezTo>
                <a:cubicBezTo>
                  <a:pt x="3746940" y="3090403"/>
                  <a:pt x="3745599" y="3088840"/>
                  <a:pt x="3743812" y="3087052"/>
                </a:cubicBezTo>
                <a:cubicBezTo>
                  <a:pt x="3789168" y="3015778"/>
                  <a:pt x="3822906" y="2941152"/>
                  <a:pt x="3844356" y="2863398"/>
                </a:cubicBezTo>
                <a:cubicBezTo>
                  <a:pt x="3891947" y="2691579"/>
                  <a:pt x="3884126" y="2480660"/>
                  <a:pt x="3822683" y="2269518"/>
                </a:cubicBezTo>
                <a:cubicBezTo>
                  <a:pt x="3759675" y="2053236"/>
                  <a:pt x="3643491" y="1851701"/>
                  <a:pt x="3495803" y="1702002"/>
                </a:cubicBezTo>
                <a:cubicBezTo>
                  <a:pt x="3373363" y="1578222"/>
                  <a:pt x="3233495" y="1491977"/>
                  <a:pt x="3079998" y="1445280"/>
                </a:cubicBezTo>
                <a:cubicBezTo>
                  <a:pt x="2909297" y="1393444"/>
                  <a:pt x="2726083" y="1392550"/>
                  <a:pt x="2535496" y="1442599"/>
                </a:cubicBezTo>
                <a:cubicBezTo>
                  <a:pt x="1738964" y="1651954"/>
                  <a:pt x="1373655" y="1940850"/>
                  <a:pt x="1107101" y="2151769"/>
                </a:cubicBezTo>
                <a:cubicBezTo>
                  <a:pt x="964552" y="2264602"/>
                  <a:pt x="852166" y="2353528"/>
                  <a:pt x="718331" y="2393298"/>
                </a:cubicBezTo>
                <a:cubicBezTo>
                  <a:pt x="576229" y="2435750"/>
                  <a:pt x="416922" y="2419217"/>
                  <a:pt x="201982" y="2340345"/>
                </a:cubicBezTo>
                <a:cubicBezTo>
                  <a:pt x="132048" y="2314651"/>
                  <a:pt x="65018" y="2292978"/>
                  <a:pt x="894" y="2275550"/>
                </a:cubicBezTo>
                <a:lnTo>
                  <a:pt x="894" y="2281359"/>
                </a:lnTo>
                <a:cubicBezTo>
                  <a:pt x="64348" y="2298787"/>
                  <a:pt x="130707" y="2320237"/>
                  <a:pt x="199971" y="2345708"/>
                </a:cubicBezTo>
                <a:cubicBezTo>
                  <a:pt x="416252" y="2425249"/>
                  <a:pt x="576676" y="2441560"/>
                  <a:pt x="719895" y="2398884"/>
                </a:cubicBezTo>
                <a:cubicBezTo>
                  <a:pt x="854624" y="2358667"/>
                  <a:pt x="967457" y="2269518"/>
                  <a:pt x="1110453" y="2156238"/>
                </a:cubicBezTo>
                <a:cubicBezTo>
                  <a:pt x="1376559" y="1945542"/>
                  <a:pt x="1741199" y="1657093"/>
                  <a:pt x="2536837" y="1447961"/>
                </a:cubicBezTo>
                <a:cubicBezTo>
                  <a:pt x="2726530" y="1398136"/>
                  <a:pt x="2908626" y="1399030"/>
                  <a:pt x="3078211" y="1450642"/>
                </a:cubicBezTo>
                <a:cubicBezTo>
                  <a:pt x="3231037" y="1497116"/>
                  <a:pt x="3370012" y="1582914"/>
                  <a:pt x="3491781" y="1706024"/>
                </a:cubicBezTo>
                <a:cubicBezTo>
                  <a:pt x="3639023" y="1854829"/>
                  <a:pt x="3754536" y="2055471"/>
                  <a:pt x="3817321" y="2271082"/>
                </a:cubicBezTo>
                <a:cubicBezTo>
                  <a:pt x="3878541" y="2481107"/>
                  <a:pt x="3886137" y="2690909"/>
                  <a:pt x="3838993" y="2861834"/>
                </a:cubicBezTo>
                <a:cubicBezTo>
                  <a:pt x="3817768" y="2938694"/>
                  <a:pt x="3784700" y="3012426"/>
                  <a:pt x="3739790" y="3082807"/>
                </a:cubicBezTo>
                <a:cubicBezTo>
                  <a:pt x="3738449" y="3081243"/>
                  <a:pt x="3736885" y="3079902"/>
                  <a:pt x="3735545" y="3078338"/>
                </a:cubicBezTo>
                <a:cubicBezTo>
                  <a:pt x="3734428" y="3076998"/>
                  <a:pt x="3733534" y="3075434"/>
                  <a:pt x="3732417" y="3074093"/>
                </a:cubicBezTo>
                <a:cubicBezTo>
                  <a:pt x="3753866" y="3030301"/>
                  <a:pt x="3770847" y="2985167"/>
                  <a:pt x="3783582" y="2939141"/>
                </a:cubicBezTo>
                <a:cubicBezTo>
                  <a:pt x="3830056" y="2770897"/>
                  <a:pt x="3822460" y="2564670"/>
                  <a:pt x="3762357" y="2357996"/>
                </a:cubicBezTo>
                <a:cubicBezTo>
                  <a:pt x="3700690" y="2146184"/>
                  <a:pt x="3586963" y="1948894"/>
                  <a:pt x="3442403" y="1802770"/>
                </a:cubicBezTo>
                <a:cubicBezTo>
                  <a:pt x="3322868" y="1681894"/>
                  <a:pt x="3185904" y="1597213"/>
                  <a:pt x="3035759" y="1551633"/>
                </a:cubicBezTo>
                <a:cubicBezTo>
                  <a:pt x="2868855" y="1500914"/>
                  <a:pt x="2689887" y="1500021"/>
                  <a:pt x="2503546" y="1548952"/>
                </a:cubicBezTo>
                <a:cubicBezTo>
                  <a:pt x="1724218" y="1753839"/>
                  <a:pt x="1367175" y="2036479"/>
                  <a:pt x="1106654" y="2242929"/>
                </a:cubicBezTo>
                <a:cubicBezTo>
                  <a:pt x="967457" y="2353304"/>
                  <a:pt x="857529" y="2440219"/>
                  <a:pt x="726821" y="2479319"/>
                </a:cubicBezTo>
                <a:cubicBezTo>
                  <a:pt x="588071" y="2520878"/>
                  <a:pt x="432339" y="2504791"/>
                  <a:pt x="222091" y="2427707"/>
                </a:cubicBezTo>
                <a:cubicBezTo>
                  <a:pt x="144783" y="2399331"/>
                  <a:pt x="70828" y="2375871"/>
                  <a:pt x="894" y="2357773"/>
                </a:cubicBezTo>
                <a:lnTo>
                  <a:pt x="894" y="2363359"/>
                </a:lnTo>
                <a:cubicBezTo>
                  <a:pt x="70157" y="2381457"/>
                  <a:pt x="143443" y="2404694"/>
                  <a:pt x="220303" y="2432846"/>
                </a:cubicBezTo>
                <a:cubicBezTo>
                  <a:pt x="431892" y="2510600"/>
                  <a:pt x="588518" y="2526464"/>
                  <a:pt x="728609" y="2484682"/>
                </a:cubicBezTo>
                <a:cubicBezTo>
                  <a:pt x="860210" y="2445358"/>
                  <a:pt x="970585" y="2357996"/>
                  <a:pt x="1110229" y="2247398"/>
                </a:cubicBezTo>
                <a:cubicBezTo>
                  <a:pt x="1370526" y="2041394"/>
                  <a:pt x="1726899" y="1758977"/>
                  <a:pt x="2505110" y="1554315"/>
                </a:cubicBezTo>
                <a:cubicBezTo>
                  <a:pt x="2690334" y="1505607"/>
                  <a:pt x="2868409" y="1506500"/>
                  <a:pt x="3034418" y="1556772"/>
                </a:cubicBezTo>
                <a:cubicBezTo>
                  <a:pt x="3183670" y="1602129"/>
                  <a:pt x="3319740" y="1686139"/>
                  <a:pt x="3438605" y="1806345"/>
                </a:cubicBezTo>
                <a:cubicBezTo>
                  <a:pt x="3582494" y="1952022"/>
                  <a:pt x="3695774" y="2148418"/>
                  <a:pt x="3757218" y="2359337"/>
                </a:cubicBezTo>
                <a:cubicBezTo>
                  <a:pt x="3817097" y="2564894"/>
                  <a:pt x="3824694" y="2770227"/>
                  <a:pt x="3778444" y="2937353"/>
                </a:cubicBezTo>
                <a:cubicBezTo>
                  <a:pt x="3765931" y="2982263"/>
                  <a:pt x="3749398" y="3026055"/>
                  <a:pt x="3728842" y="3068731"/>
                </a:cubicBezTo>
                <a:cubicBezTo>
                  <a:pt x="3725267" y="3064039"/>
                  <a:pt x="3721692" y="3059347"/>
                  <a:pt x="3717894" y="3054655"/>
                </a:cubicBezTo>
                <a:cubicBezTo>
                  <a:pt x="3722362" y="3041472"/>
                  <a:pt x="3726608" y="3028066"/>
                  <a:pt x="3730406" y="3014437"/>
                </a:cubicBezTo>
                <a:cubicBezTo>
                  <a:pt x="3775762" y="2849992"/>
                  <a:pt x="3768389" y="2648234"/>
                  <a:pt x="3709627" y="2446028"/>
                </a:cubicBezTo>
                <a:cubicBezTo>
                  <a:pt x="3649300" y="2238684"/>
                  <a:pt x="3538255" y="2045863"/>
                  <a:pt x="3396823" y="1902867"/>
                </a:cubicBezTo>
                <a:cubicBezTo>
                  <a:pt x="3279969" y="1784672"/>
                  <a:pt x="3146357" y="1702226"/>
                  <a:pt x="2999563" y="1657540"/>
                </a:cubicBezTo>
                <a:cubicBezTo>
                  <a:pt x="2836458" y="1607938"/>
                  <a:pt x="2661512" y="1607268"/>
                  <a:pt x="2479415" y="1655082"/>
                </a:cubicBezTo>
                <a:cubicBezTo>
                  <a:pt x="1717515" y="1855500"/>
                  <a:pt x="1368739" y="2131884"/>
                  <a:pt x="1114028" y="2333866"/>
                </a:cubicBezTo>
                <a:cubicBezTo>
                  <a:pt x="978181" y="2441560"/>
                  <a:pt x="870711" y="2526687"/>
                  <a:pt x="743132" y="2564894"/>
                </a:cubicBezTo>
                <a:cubicBezTo>
                  <a:pt x="607509" y="2605558"/>
                  <a:pt x="455353" y="2589918"/>
                  <a:pt x="249796" y="2514398"/>
                </a:cubicBezTo>
                <a:cubicBezTo>
                  <a:pt x="161541" y="2482447"/>
                  <a:pt x="78424" y="2456753"/>
                  <a:pt x="670" y="2438208"/>
                </a:cubicBezTo>
                <a:lnTo>
                  <a:pt x="670" y="2443794"/>
                </a:lnTo>
                <a:cubicBezTo>
                  <a:pt x="77754" y="2462562"/>
                  <a:pt x="160200" y="2487810"/>
                  <a:pt x="247338" y="2519761"/>
                </a:cubicBezTo>
                <a:cubicBezTo>
                  <a:pt x="454012" y="2595727"/>
                  <a:pt x="607286" y="2611367"/>
                  <a:pt x="744026" y="2570479"/>
                </a:cubicBezTo>
                <a:cubicBezTo>
                  <a:pt x="872722" y="2532049"/>
                  <a:pt x="980416" y="2446698"/>
                  <a:pt x="1116932" y="2338334"/>
                </a:cubicBezTo>
                <a:cubicBezTo>
                  <a:pt x="1371197" y="2136800"/>
                  <a:pt x="1719526" y="1860639"/>
                  <a:pt x="2480309" y="1660668"/>
                </a:cubicBezTo>
                <a:cubicBezTo>
                  <a:pt x="2661288" y="1613077"/>
                  <a:pt x="2835341" y="1613971"/>
                  <a:pt x="2997328" y="1663126"/>
                </a:cubicBezTo>
                <a:cubicBezTo>
                  <a:pt x="3143229" y="1707365"/>
                  <a:pt x="3275947" y="1789588"/>
                  <a:pt x="3392355" y="1907112"/>
                </a:cubicBezTo>
                <a:cubicBezTo>
                  <a:pt x="3533116" y="2049438"/>
                  <a:pt x="3643715" y="2241589"/>
                  <a:pt x="3703818" y="2447816"/>
                </a:cubicBezTo>
                <a:cubicBezTo>
                  <a:pt x="3762357" y="2648904"/>
                  <a:pt x="3769730" y="2849768"/>
                  <a:pt x="3724597" y="3013096"/>
                </a:cubicBezTo>
                <a:cubicBezTo>
                  <a:pt x="3721245" y="3025385"/>
                  <a:pt x="3717447" y="3037450"/>
                  <a:pt x="3713425" y="3049516"/>
                </a:cubicBezTo>
                <a:cubicBezTo>
                  <a:pt x="3708286" y="3043260"/>
                  <a:pt x="3703147" y="3037004"/>
                  <a:pt x="3698009" y="3030971"/>
                </a:cubicBezTo>
                <a:cubicBezTo>
                  <a:pt x="3726384" y="2882166"/>
                  <a:pt x="3714766" y="2708336"/>
                  <a:pt x="3664047" y="2534507"/>
                </a:cubicBezTo>
                <a:cubicBezTo>
                  <a:pt x="3605061" y="2331855"/>
                  <a:pt x="3496473" y="2143279"/>
                  <a:pt x="3358170" y="2003411"/>
                </a:cubicBezTo>
                <a:cubicBezTo>
                  <a:pt x="3243996" y="1887897"/>
                  <a:pt x="3113513" y="1807239"/>
                  <a:pt x="2970293" y="1763893"/>
                </a:cubicBezTo>
                <a:cubicBezTo>
                  <a:pt x="2811210" y="1715408"/>
                  <a:pt x="2640286" y="1714738"/>
                  <a:pt x="2462434" y="1761435"/>
                </a:cubicBezTo>
                <a:cubicBezTo>
                  <a:pt x="1717738" y="1957161"/>
                  <a:pt x="1377229" y="2227513"/>
                  <a:pt x="1128327" y="2425026"/>
                </a:cubicBezTo>
                <a:cubicBezTo>
                  <a:pt x="995609" y="2530262"/>
                  <a:pt x="890820" y="2613602"/>
                  <a:pt x="766145" y="2650915"/>
                </a:cubicBezTo>
                <a:cubicBezTo>
                  <a:pt x="633651" y="2690462"/>
                  <a:pt x="485069" y="2675269"/>
                  <a:pt x="284428" y="2601536"/>
                </a:cubicBezTo>
                <a:cubicBezTo>
                  <a:pt x="182990" y="2564223"/>
                  <a:pt x="88032" y="2536294"/>
                  <a:pt x="447" y="2517526"/>
                </a:cubicBezTo>
                <a:lnTo>
                  <a:pt x="447" y="2523112"/>
                </a:lnTo>
                <a:cubicBezTo>
                  <a:pt x="87362" y="2541880"/>
                  <a:pt x="181873" y="2569809"/>
                  <a:pt x="282417" y="2606675"/>
                </a:cubicBezTo>
                <a:cubicBezTo>
                  <a:pt x="484399" y="2680854"/>
                  <a:pt x="634098" y="2696048"/>
                  <a:pt x="767709" y="2656054"/>
                </a:cubicBezTo>
                <a:cubicBezTo>
                  <a:pt x="893278" y="2618517"/>
                  <a:pt x="998514" y="2534954"/>
                  <a:pt x="1131679" y="2429271"/>
                </a:cubicBezTo>
                <a:cubicBezTo>
                  <a:pt x="1379911" y="2232205"/>
                  <a:pt x="1720196" y="1962076"/>
                  <a:pt x="2463552" y="1766798"/>
                </a:cubicBezTo>
                <a:cubicBezTo>
                  <a:pt x="2640286" y="1720324"/>
                  <a:pt x="2810093" y="1721218"/>
                  <a:pt x="2968282" y="1769255"/>
                </a:cubicBezTo>
                <a:cubicBezTo>
                  <a:pt x="3110608" y="1812601"/>
                  <a:pt x="3240421" y="1892589"/>
                  <a:pt x="3353925" y="2007433"/>
                </a:cubicBezTo>
                <a:cubicBezTo>
                  <a:pt x="3491558" y="2146630"/>
                  <a:pt x="3599699" y="2334313"/>
                  <a:pt x="3658238" y="2536071"/>
                </a:cubicBezTo>
                <a:cubicBezTo>
                  <a:pt x="3708063" y="2707443"/>
                  <a:pt x="3719905" y="2878591"/>
                  <a:pt x="3692869" y="3025608"/>
                </a:cubicBezTo>
                <a:cubicBezTo>
                  <a:pt x="3686390" y="3018235"/>
                  <a:pt x="3679910" y="3010862"/>
                  <a:pt x="3673207" y="3003712"/>
                </a:cubicBezTo>
                <a:cubicBezTo>
                  <a:pt x="3680804" y="2883953"/>
                  <a:pt x="3665387" y="2753246"/>
                  <a:pt x="3627181" y="2622092"/>
                </a:cubicBezTo>
                <a:cubicBezTo>
                  <a:pt x="3569536" y="2424132"/>
                  <a:pt x="3463406" y="2239801"/>
                  <a:pt x="3328453" y="2103285"/>
                </a:cubicBezTo>
                <a:cubicBezTo>
                  <a:pt x="3216961" y="1990676"/>
                  <a:pt x="3089605" y="1911804"/>
                  <a:pt x="2949738" y="1869352"/>
                </a:cubicBezTo>
                <a:cubicBezTo>
                  <a:pt x="2794453" y="1822208"/>
                  <a:pt x="2627550" y="1821315"/>
                  <a:pt x="2454167" y="1866895"/>
                </a:cubicBezTo>
                <a:cubicBezTo>
                  <a:pt x="1726899" y="2058152"/>
                  <a:pt x="1394434" y="2322247"/>
                  <a:pt x="1151564" y="2515292"/>
                </a:cubicBezTo>
                <a:cubicBezTo>
                  <a:pt x="1022197" y="2618294"/>
                  <a:pt x="919866" y="2699399"/>
                  <a:pt x="798319" y="2735818"/>
                </a:cubicBezTo>
                <a:cubicBezTo>
                  <a:pt x="669176" y="2774472"/>
                  <a:pt x="524169" y="2759725"/>
                  <a:pt x="328220" y="2687781"/>
                </a:cubicBezTo>
                <a:cubicBezTo>
                  <a:pt x="209355" y="2643988"/>
                  <a:pt x="99203" y="2613378"/>
                  <a:pt x="223" y="2595727"/>
                </a:cubicBezTo>
                <a:lnTo>
                  <a:pt x="223" y="2601313"/>
                </a:lnTo>
                <a:cubicBezTo>
                  <a:pt x="98757" y="2618964"/>
                  <a:pt x="208014" y="2649574"/>
                  <a:pt x="326433" y="2693143"/>
                </a:cubicBezTo>
                <a:cubicBezTo>
                  <a:pt x="523499" y="2765535"/>
                  <a:pt x="669623" y="2780281"/>
                  <a:pt x="800107" y="2741404"/>
                </a:cubicBezTo>
                <a:cubicBezTo>
                  <a:pt x="922771" y="2704538"/>
                  <a:pt x="1025325" y="2622986"/>
                  <a:pt x="1155362" y="2519761"/>
                </a:cubicBezTo>
                <a:cubicBezTo>
                  <a:pt x="1397785" y="2327163"/>
                  <a:pt x="1729580" y="2063291"/>
                  <a:pt x="2455732" y="1872480"/>
                </a:cubicBezTo>
                <a:cubicBezTo>
                  <a:pt x="2628220" y="1827124"/>
                  <a:pt x="2794006" y="1828018"/>
                  <a:pt x="2948397" y="1874715"/>
                </a:cubicBezTo>
                <a:cubicBezTo>
                  <a:pt x="3087371" y="1916943"/>
                  <a:pt x="3213833" y="1995144"/>
                  <a:pt x="3324655" y="2107083"/>
                </a:cubicBezTo>
                <a:cubicBezTo>
                  <a:pt x="3458937" y="2242929"/>
                  <a:pt x="3564620" y="2426366"/>
                  <a:pt x="3622042" y="2623656"/>
                </a:cubicBezTo>
                <a:cubicBezTo>
                  <a:pt x="3659355" y="2752129"/>
                  <a:pt x="3674772" y="2880378"/>
                  <a:pt x="3668069" y="2998127"/>
                </a:cubicBezTo>
                <a:cubicBezTo>
                  <a:pt x="3664941" y="2994775"/>
                  <a:pt x="3661589" y="2991200"/>
                  <a:pt x="3658461" y="2988072"/>
                </a:cubicBezTo>
                <a:cubicBezTo>
                  <a:pt x="3654439" y="2983827"/>
                  <a:pt x="3650194" y="2979805"/>
                  <a:pt x="3646172" y="2976007"/>
                </a:cubicBezTo>
                <a:cubicBezTo>
                  <a:pt x="3641927" y="2889539"/>
                  <a:pt x="3626957" y="2799496"/>
                  <a:pt x="3600592" y="2709007"/>
                </a:cubicBezTo>
                <a:cubicBezTo>
                  <a:pt x="3544288" y="2515515"/>
                  <a:pt x="3440839" y="2335653"/>
                  <a:pt x="3308791" y="2202265"/>
                </a:cubicBezTo>
                <a:cubicBezTo>
                  <a:pt x="3200204" y="2092337"/>
                  <a:pt x="3075753" y="2015700"/>
                  <a:pt x="2939460" y="1974142"/>
                </a:cubicBezTo>
                <a:cubicBezTo>
                  <a:pt x="2787973" y="1928115"/>
                  <a:pt x="2625316" y="1927221"/>
                  <a:pt x="2455955" y="1971907"/>
                </a:cubicBezTo>
                <a:cubicBezTo>
                  <a:pt x="1745891" y="2158472"/>
                  <a:pt x="1421692" y="2416535"/>
                  <a:pt x="1184855" y="2605111"/>
                </a:cubicBezTo>
                <a:cubicBezTo>
                  <a:pt x="1058617" y="2705432"/>
                  <a:pt x="958966" y="2784750"/>
                  <a:pt x="840548" y="2820499"/>
                </a:cubicBezTo>
                <a:cubicBezTo>
                  <a:pt x="714533" y="2858259"/>
                  <a:pt x="573101" y="2843959"/>
                  <a:pt x="382067" y="2773578"/>
                </a:cubicBezTo>
                <a:cubicBezTo>
                  <a:pt x="240859" y="2721742"/>
                  <a:pt x="112386" y="2688674"/>
                  <a:pt x="447" y="2674375"/>
                </a:cubicBezTo>
                <a:lnTo>
                  <a:pt x="447" y="2679961"/>
                </a:lnTo>
                <a:cubicBezTo>
                  <a:pt x="111716" y="2694260"/>
                  <a:pt x="239518" y="2727328"/>
                  <a:pt x="380056" y="2778941"/>
                </a:cubicBezTo>
                <a:cubicBezTo>
                  <a:pt x="787595" y="2928640"/>
                  <a:pt x="938411" y="2808434"/>
                  <a:pt x="1188430" y="2609580"/>
                </a:cubicBezTo>
                <a:cubicBezTo>
                  <a:pt x="1424820" y="2421451"/>
                  <a:pt x="1748572" y="2163835"/>
                  <a:pt x="2457519" y="1977493"/>
                </a:cubicBezTo>
                <a:cubicBezTo>
                  <a:pt x="2625763" y="1933254"/>
                  <a:pt x="2787527" y="1933924"/>
                  <a:pt x="2937896" y="1979727"/>
                </a:cubicBezTo>
                <a:cubicBezTo>
                  <a:pt x="3073295" y="2020839"/>
                  <a:pt x="3196852" y="2097252"/>
                  <a:pt x="3304770" y="2206510"/>
                </a:cubicBezTo>
                <a:cubicBezTo>
                  <a:pt x="3435924" y="2339228"/>
                  <a:pt x="3539149" y="2518420"/>
                  <a:pt x="3595007" y="2711018"/>
                </a:cubicBezTo>
                <a:cubicBezTo>
                  <a:pt x="3620478" y="2798826"/>
                  <a:pt x="3635448" y="2886634"/>
                  <a:pt x="3639916" y="2970644"/>
                </a:cubicBezTo>
                <a:cubicBezTo>
                  <a:pt x="3637012" y="2967963"/>
                  <a:pt x="3634107" y="2965282"/>
                  <a:pt x="3631426" y="2962601"/>
                </a:cubicBezTo>
                <a:cubicBezTo>
                  <a:pt x="3626734" y="2957015"/>
                  <a:pt x="3622042" y="2951429"/>
                  <a:pt x="3617126" y="2945844"/>
                </a:cubicBezTo>
                <a:cubicBezTo>
                  <a:pt x="3609530" y="2895795"/>
                  <a:pt x="3598358" y="2845300"/>
                  <a:pt x="3583835" y="2794581"/>
                </a:cubicBezTo>
                <a:cubicBezTo>
                  <a:pt x="3528871" y="2605782"/>
                  <a:pt x="3427880" y="2429941"/>
                  <a:pt x="3299184" y="2299904"/>
                </a:cubicBezTo>
                <a:cubicBezTo>
                  <a:pt x="3193278" y="2192657"/>
                  <a:pt x="3072178" y="2118031"/>
                  <a:pt x="2939236" y="2077590"/>
                </a:cubicBezTo>
                <a:cubicBezTo>
                  <a:pt x="2791548" y="2032681"/>
                  <a:pt x="2632912" y="2032010"/>
                  <a:pt x="2468020" y="2075356"/>
                </a:cubicBezTo>
                <a:cubicBezTo>
                  <a:pt x="1775384" y="2257452"/>
                  <a:pt x="1459229" y="2509259"/>
                  <a:pt x="1228424" y="2693366"/>
                </a:cubicBezTo>
                <a:cubicBezTo>
                  <a:pt x="1105537" y="2791229"/>
                  <a:pt x="1008345" y="2868760"/>
                  <a:pt x="892831" y="2903392"/>
                </a:cubicBezTo>
                <a:cubicBezTo>
                  <a:pt x="769944" y="2940258"/>
                  <a:pt x="632087" y="2926182"/>
                  <a:pt x="445745" y="2857812"/>
                </a:cubicBezTo>
                <a:cubicBezTo>
                  <a:pt x="276384" y="2795028"/>
                  <a:pt x="125792" y="2760396"/>
                  <a:pt x="670" y="2753693"/>
                </a:cubicBezTo>
                <a:lnTo>
                  <a:pt x="670" y="2759279"/>
                </a:lnTo>
                <a:cubicBezTo>
                  <a:pt x="125121" y="2765982"/>
                  <a:pt x="275044" y="2800613"/>
                  <a:pt x="444181" y="2862727"/>
                </a:cubicBezTo>
                <a:cubicBezTo>
                  <a:pt x="568185" y="2908307"/>
                  <a:pt x="667612" y="2928193"/>
                  <a:pt x="753410" y="2928193"/>
                </a:cubicBezTo>
                <a:cubicBezTo>
                  <a:pt x="942656" y="2928193"/>
                  <a:pt x="1064649" y="2831000"/>
                  <a:pt x="1232223" y="2697388"/>
                </a:cubicBezTo>
                <a:cubicBezTo>
                  <a:pt x="1462580" y="2513728"/>
                  <a:pt x="1778288" y="2262368"/>
                  <a:pt x="2469808" y="2080495"/>
                </a:cubicBezTo>
                <a:cubicBezTo>
                  <a:pt x="2633806" y="2037373"/>
                  <a:pt x="2791325" y="2038043"/>
                  <a:pt x="2937896" y="2082729"/>
                </a:cubicBezTo>
                <a:cubicBezTo>
                  <a:pt x="3069943" y="2122947"/>
                  <a:pt x="3190149" y="2197126"/>
                  <a:pt x="3295609" y="2303703"/>
                </a:cubicBezTo>
                <a:cubicBezTo>
                  <a:pt x="3423635" y="2433069"/>
                  <a:pt x="3524179" y="2608016"/>
                  <a:pt x="3578920" y="2795921"/>
                </a:cubicBezTo>
                <a:cubicBezTo>
                  <a:pt x="3592772" y="2843512"/>
                  <a:pt x="3603274" y="2891103"/>
                  <a:pt x="3610870" y="2938024"/>
                </a:cubicBezTo>
                <a:cubicBezTo>
                  <a:pt x="3603720" y="2929980"/>
                  <a:pt x="3596124" y="2921937"/>
                  <a:pt x="3588527" y="2914117"/>
                </a:cubicBezTo>
                <a:cubicBezTo>
                  <a:pt x="3585399" y="2902051"/>
                  <a:pt x="3582271" y="2889763"/>
                  <a:pt x="3578696" y="2877697"/>
                </a:cubicBezTo>
                <a:cubicBezTo>
                  <a:pt x="3525296" y="2693366"/>
                  <a:pt x="3426540" y="2521995"/>
                  <a:pt x="3301195" y="2395086"/>
                </a:cubicBezTo>
                <a:cubicBezTo>
                  <a:pt x="3197970" y="2290744"/>
                  <a:pt x="3079998" y="2217905"/>
                  <a:pt x="2950408" y="2178358"/>
                </a:cubicBezTo>
                <a:cubicBezTo>
                  <a:pt x="2806518" y="2134565"/>
                  <a:pt x="2652127" y="2133895"/>
                  <a:pt x="2491481" y="2176123"/>
                </a:cubicBezTo>
                <a:cubicBezTo>
                  <a:pt x="1816048" y="2353751"/>
                  <a:pt x="1508160" y="2599525"/>
                  <a:pt x="1283388" y="2778941"/>
                </a:cubicBezTo>
                <a:cubicBezTo>
                  <a:pt x="1163629" y="2874346"/>
                  <a:pt x="1069118" y="2949866"/>
                  <a:pt x="956732" y="2983827"/>
                </a:cubicBezTo>
                <a:cubicBezTo>
                  <a:pt x="837196" y="3019799"/>
                  <a:pt x="702914" y="3006170"/>
                  <a:pt x="521265" y="2939364"/>
                </a:cubicBezTo>
                <a:cubicBezTo>
                  <a:pt x="314814" y="2863621"/>
                  <a:pt x="137410" y="2829883"/>
                  <a:pt x="894" y="2838373"/>
                </a:cubicBezTo>
                <a:lnTo>
                  <a:pt x="894" y="2843736"/>
                </a:lnTo>
                <a:cubicBezTo>
                  <a:pt x="14523" y="2842842"/>
                  <a:pt x="28823" y="2842395"/>
                  <a:pt x="43346" y="2842395"/>
                </a:cubicBezTo>
                <a:cubicBezTo>
                  <a:pt x="172489" y="2842395"/>
                  <a:pt x="334253" y="2876357"/>
                  <a:pt x="519477" y="2944503"/>
                </a:cubicBezTo>
                <a:cubicBezTo>
                  <a:pt x="906683" y="3086829"/>
                  <a:pt x="1049903" y="2972432"/>
                  <a:pt x="1286963" y="2783186"/>
                </a:cubicBezTo>
                <a:cubicBezTo>
                  <a:pt x="1511512" y="2603994"/>
                  <a:pt x="1818953" y="2358667"/>
                  <a:pt x="2493044" y="2181486"/>
                </a:cubicBezTo>
                <a:cubicBezTo>
                  <a:pt x="2652798" y="2139481"/>
                  <a:pt x="2806071" y="2140151"/>
                  <a:pt x="2949067" y="2183720"/>
                </a:cubicBezTo>
                <a:cubicBezTo>
                  <a:pt x="3077540" y="2222821"/>
                  <a:pt x="3194841" y="2295212"/>
                  <a:pt x="3297396" y="2398884"/>
                </a:cubicBezTo>
                <a:cubicBezTo>
                  <a:pt x="3422294" y="2525123"/>
                  <a:pt x="3520381" y="2695601"/>
                  <a:pt x="3573557" y="2879038"/>
                </a:cubicBezTo>
                <a:cubicBezTo>
                  <a:pt x="3576239" y="2887975"/>
                  <a:pt x="3578473" y="2896912"/>
                  <a:pt x="3580931" y="2905626"/>
                </a:cubicBezTo>
                <a:cubicBezTo>
                  <a:pt x="3574674" y="2899370"/>
                  <a:pt x="3568418" y="2893337"/>
                  <a:pt x="3561939" y="2887305"/>
                </a:cubicBezTo>
                <a:cubicBezTo>
                  <a:pt x="3506975" y="2734925"/>
                  <a:pt x="3420730" y="2595280"/>
                  <a:pt x="3314601" y="2488033"/>
                </a:cubicBezTo>
                <a:cubicBezTo>
                  <a:pt x="3214057" y="2386372"/>
                  <a:pt x="3099213" y="2315545"/>
                  <a:pt x="2973198" y="2277114"/>
                </a:cubicBezTo>
                <a:cubicBezTo>
                  <a:pt x="2833106" y="2234439"/>
                  <a:pt x="2682961" y="2233769"/>
                  <a:pt x="2526336" y="2274880"/>
                </a:cubicBezTo>
                <a:cubicBezTo>
                  <a:pt x="1868331" y="2447816"/>
                  <a:pt x="1568486" y="2687557"/>
                  <a:pt x="1349524" y="2862504"/>
                </a:cubicBezTo>
                <a:cubicBezTo>
                  <a:pt x="1233116" y="2955675"/>
                  <a:pt x="1141286" y="3028960"/>
                  <a:pt x="1031581" y="3062028"/>
                </a:cubicBezTo>
                <a:cubicBezTo>
                  <a:pt x="915174" y="3097106"/>
                  <a:pt x="784467" y="3083701"/>
                  <a:pt x="607733" y="3018906"/>
                </a:cubicBezTo>
                <a:cubicBezTo>
                  <a:pt x="351457" y="2925064"/>
                  <a:pt x="140985" y="2897583"/>
                  <a:pt x="670" y="2936906"/>
                </a:cubicBezTo>
                <a:lnTo>
                  <a:pt x="670" y="2942492"/>
                </a:lnTo>
                <a:cubicBezTo>
                  <a:pt x="41782" y="2930650"/>
                  <a:pt x="89149" y="2924841"/>
                  <a:pt x="142326" y="2924841"/>
                </a:cubicBezTo>
                <a:cubicBezTo>
                  <a:pt x="268117" y="2924841"/>
                  <a:pt x="425636" y="2957909"/>
                  <a:pt x="605945" y="3024268"/>
                </a:cubicBezTo>
                <a:cubicBezTo>
                  <a:pt x="983097" y="3162795"/>
                  <a:pt x="1122295" y="3051303"/>
                  <a:pt x="1353099" y="2866972"/>
                </a:cubicBezTo>
                <a:cubicBezTo>
                  <a:pt x="1571614" y="2692249"/>
                  <a:pt x="1870789" y="2453178"/>
                  <a:pt x="2527676" y="2280466"/>
                </a:cubicBezTo>
                <a:cubicBezTo>
                  <a:pt x="2683184" y="2239578"/>
                  <a:pt x="2832436" y="2240248"/>
                  <a:pt x="2971410" y="2282477"/>
                </a:cubicBezTo>
                <a:cubicBezTo>
                  <a:pt x="3096532" y="2320460"/>
                  <a:pt x="3210705" y="2391064"/>
                  <a:pt x="3310356" y="2492055"/>
                </a:cubicBezTo>
                <a:cubicBezTo>
                  <a:pt x="3415368" y="2598185"/>
                  <a:pt x="3497814" y="2734031"/>
                  <a:pt x="3551661" y="2878144"/>
                </a:cubicBezTo>
                <a:cubicBezTo>
                  <a:pt x="3547193" y="2874122"/>
                  <a:pt x="3542947" y="2870324"/>
                  <a:pt x="3538479" y="2866526"/>
                </a:cubicBezTo>
                <a:cubicBezTo>
                  <a:pt x="3487760" y="2759502"/>
                  <a:pt x="3420954" y="2660075"/>
                  <a:pt x="3340295" y="2578746"/>
                </a:cubicBezTo>
                <a:cubicBezTo>
                  <a:pt x="3242656" y="2479990"/>
                  <a:pt x="3130717" y="2410949"/>
                  <a:pt x="3008277" y="2373637"/>
                </a:cubicBezTo>
                <a:cubicBezTo>
                  <a:pt x="2872207" y="2332302"/>
                  <a:pt x="2725860" y="2331631"/>
                  <a:pt x="2573703" y="2371626"/>
                </a:cubicBezTo>
                <a:cubicBezTo>
                  <a:pt x="1932903" y="2540093"/>
                  <a:pt x="1641325" y="2773578"/>
                  <a:pt x="1428395" y="2944056"/>
                </a:cubicBezTo>
                <a:cubicBezTo>
                  <a:pt x="1315339" y="3034546"/>
                  <a:pt x="1225967" y="3106267"/>
                  <a:pt x="1119390" y="3138218"/>
                </a:cubicBezTo>
                <a:cubicBezTo>
                  <a:pt x="1006334" y="3172403"/>
                  <a:pt x="879201" y="3159444"/>
                  <a:pt x="707160" y="3096213"/>
                </a:cubicBezTo>
                <a:cubicBezTo>
                  <a:pt x="372013" y="2973102"/>
                  <a:pt x="117748" y="2967293"/>
                  <a:pt x="670" y="3078338"/>
                </a:cubicBezTo>
                <a:lnTo>
                  <a:pt x="670" y="3086159"/>
                </a:lnTo>
                <a:cubicBezTo>
                  <a:pt x="54964" y="3031865"/>
                  <a:pt x="141655" y="3004830"/>
                  <a:pt x="254041" y="3004830"/>
                </a:cubicBezTo>
                <a:cubicBezTo>
                  <a:pt x="376481" y="3004830"/>
                  <a:pt x="529755" y="3037004"/>
                  <a:pt x="705372" y="3101575"/>
                </a:cubicBezTo>
                <a:cubicBezTo>
                  <a:pt x="1072246" y="3236304"/>
                  <a:pt x="1207645" y="3127940"/>
                  <a:pt x="1431970" y="2948301"/>
                </a:cubicBezTo>
                <a:cubicBezTo>
                  <a:pt x="1644453" y="2778270"/>
                  <a:pt x="1935584" y="2545232"/>
                  <a:pt x="2575044" y="2376988"/>
                </a:cubicBezTo>
                <a:cubicBezTo>
                  <a:pt x="2726307" y="2337217"/>
                  <a:pt x="2871313" y="2337888"/>
                  <a:pt x="3006713" y="2378999"/>
                </a:cubicBezTo>
                <a:cubicBezTo>
                  <a:pt x="3128483" y="2416089"/>
                  <a:pt x="3239304" y="2484458"/>
                  <a:pt x="3336497" y="2582768"/>
                </a:cubicBezTo>
                <a:cubicBezTo>
                  <a:pt x="3413804" y="2660969"/>
                  <a:pt x="3478599" y="2755704"/>
                  <a:pt x="3528201" y="2857812"/>
                </a:cubicBezTo>
                <a:cubicBezTo>
                  <a:pt x="3527977" y="2857588"/>
                  <a:pt x="3527754" y="2857588"/>
                  <a:pt x="3527530" y="2857365"/>
                </a:cubicBezTo>
                <a:cubicBezTo>
                  <a:pt x="3525520" y="2855131"/>
                  <a:pt x="3523285" y="2852673"/>
                  <a:pt x="3521274" y="2850439"/>
                </a:cubicBezTo>
                <a:cubicBezTo>
                  <a:pt x="3480833" y="2782962"/>
                  <a:pt x="3433466" y="2720625"/>
                  <a:pt x="3379843" y="2666331"/>
                </a:cubicBezTo>
                <a:cubicBezTo>
                  <a:pt x="3284884" y="2570256"/>
                  <a:pt x="3176297" y="2503227"/>
                  <a:pt x="3056985" y="2467031"/>
                </a:cubicBezTo>
                <a:cubicBezTo>
                  <a:pt x="2924713" y="2426813"/>
                  <a:pt x="2782388" y="2426143"/>
                  <a:pt x="2634476" y="2465020"/>
                </a:cubicBezTo>
                <a:cubicBezTo>
                  <a:pt x="2011103" y="2628795"/>
                  <a:pt x="1727569" y="2856248"/>
                  <a:pt x="1520672" y="3022034"/>
                </a:cubicBezTo>
                <a:cubicBezTo>
                  <a:pt x="1410744" y="3110066"/>
                  <a:pt x="1323829" y="3179776"/>
                  <a:pt x="1220604" y="3211056"/>
                </a:cubicBezTo>
                <a:cubicBezTo>
                  <a:pt x="1110676" y="3244348"/>
                  <a:pt x="987119" y="3231836"/>
                  <a:pt x="819992" y="3170392"/>
                </a:cubicBezTo>
                <a:cubicBezTo>
                  <a:pt x="473004" y="3043036"/>
                  <a:pt x="214941" y="3044824"/>
                  <a:pt x="112386" y="3175307"/>
                </a:cubicBezTo>
                <a:cubicBezTo>
                  <a:pt x="112162" y="3175754"/>
                  <a:pt x="111939" y="3175978"/>
                  <a:pt x="111492" y="3176424"/>
                </a:cubicBezTo>
                <a:cubicBezTo>
                  <a:pt x="73509" y="3161231"/>
                  <a:pt x="36643" y="3145368"/>
                  <a:pt x="670" y="3128834"/>
                </a:cubicBezTo>
                <a:lnTo>
                  <a:pt x="670" y="3135760"/>
                </a:lnTo>
                <a:cubicBezTo>
                  <a:pt x="35302" y="3151400"/>
                  <a:pt x="71051" y="3166594"/>
                  <a:pt x="107694" y="3181340"/>
                </a:cubicBezTo>
                <a:cubicBezTo>
                  <a:pt x="107470" y="3181787"/>
                  <a:pt x="107247" y="3182010"/>
                  <a:pt x="107024" y="3182457"/>
                </a:cubicBezTo>
                <a:cubicBezTo>
                  <a:pt x="70604" y="3167711"/>
                  <a:pt x="35079" y="3152294"/>
                  <a:pt x="670" y="3136431"/>
                </a:cubicBezTo>
                <a:lnTo>
                  <a:pt x="670" y="3146038"/>
                </a:lnTo>
                <a:cubicBezTo>
                  <a:pt x="33738" y="3160784"/>
                  <a:pt x="67700" y="3175084"/>
                  <a:pt x="102555" y="3188713"/>
                </a:cubicBezTo>
                <a:cubicBezTo>
                  <a:pt x="101214" y="3190724"/>
                  <a:pt x="100097" y="3192735"/>
                  <a:pt x="98980" y="3194746"/>
                </a:cubicBezTo>
                <a:cubicBezTo>
                  <a:pt x="65465" y="3180893"/>
                  <a:pt x="32621" y="3166817"/>
                  <a:pt x="670" y="3151847"/>
                </a:cubicBezTo>
                <a:lnTo>
                  <a:pt x="670" y="3158103"/>
                </a:lnTo>
                <a:cubicBezTo>
                  <a:pt x="29046" y="3171062"/>
                  <a:pt x="57869" y="3183798"/>
                  <a:pt x="87585" y="3196087"/>
                </a:cubicBezTo>
                <a:cubicBezTo>
                  <a:pt x="57869" y="3184468"/>
                  <a:pt x="29046" y="3172403"/>
                  <a:pt x="670" y="3159891"/>
                </a:cubicBezTo>
                <a:lnTo>
                  <a:pt x="670" y="3165923"/>
                </a:lnTo>
                <a:cubicBezTo>
                  <a:pt x="30833" y="3179106"/>
                  <a:pt x="61667" y="3191841"/>
                  <a:pt x="93171" y="3204130"/>
                </a:cubicBezTo>
                <a:cubicBezTo>
                  <a:pt x="91607" y="3207035"/>
                  <a:pt x="90043" y="3209939"/>
                  <a:pt x="88702" y="3212844"/>
                </a:cubicBezTo>
                <a:cubicBezTo>
                  <a:pt x="58539" y="3200332"/>
                  <a:pt x="29269" y="3187596"/>
                  <a:pt x="670" y="3174414"/>
                </a:cubicBezTo>
                <a:lnTo>
                  <a:pt x="670" y="3180670"/>
                </a:lnTo>
                <a:cubicBezTo>
                  <a:pt x="28599" y="3193629"/>
                  <a:pt x="56975" y="3205918"/>
                  <a:pt x="86244" y="3217983"/>
                </a:cubicBezTo>
                <a:cubicBezTo>
                  <a:pt x="85351" y="3219994"/>
                  <a:pt x="84457" y="3222004"/>
                  <a:pt x="83563" y="3224015"/>
                </a:cubicBezTo>
                <a:cubicBezTo>
                  <a:pt x="55411" y="3213067"/>
                  <a:pt x="27705" y="3202119"/>
                  <a:pt x="670" y="3190724"/>
                </a:cubicBezTo>
                <a:lnTo>
                  <a:pt x="670" y="3196757"/>
                </a:lnTo>
                <a:cubicBezTo>
                  <a:pt x="27035" y="3207928"/>
                  <a:pt x="54070" y="3218653"/>
                  <a:pt x="81329" y="3229154"/>
                </a:cubicBezTo>
                <a:cubicBezTo>
                  <a:pt x="80212" y="3231836"/>
                  <a:pt x="79318" y="3234517"/>
                  <a:pt x="78424" y="3237198"/>
                </a:cubicBezTo>
                <a:cubicBezTo>
                  <a:pt x="51836" y="3226250"/>
                  <a:pt x="25918" y="3214855"/>
                  <a:pt x="670" y="3203236"/>
                </a:cubicBezTo>
                <a:lnTo>
                  <a:pt x="670" y="3209269"/>
                </a:lnTo>
                <a:cubicBezTo>
                  <a:pt x="25471" y="3220664"/>
                  <a:pt x="50719" y="3231612"/>
                  <a:pt x="76637" y="3242337"/>
                </a:cubicBezTo>
                <a:cubicBezTo>
                  <a:pt x="73956" y="3250380"/>
                  <a:pt x="71721" y="3258871"/>
                  <a:pt x="69711" y="3267584"/>
                </a:cubicBezTo>
                <a:cubicBezTo>
                  <a:pt x="46250" y="3257753"/>
                  <a:pt x="23237" y="3247699"/>
                  <a:pt x="670" y="3237421"/>
                </a:cubicBezTo>
                <a:lnTo>
                  <a:pt x="670" y="3243677"/>
                </a:lnTo>
                <a:cubicBezTo>
                  <a:pt x="22790" y="3253732"/>
                  <a:pt x="45357" y="3263563"/>
                  <a:pt x="68370" y="3273170"/>
                </a:cubicBezTo>
                <a:cubicBezTo>
                  <a:pt x="66359" y="3283001"/>
                  <a:pt x="64795" y="3293502"/>
                  <a:pt x="63901" y="3304004"/>
                </a:cubicBezTo>
                <a:cubicBezTo>
                  <a:pt x="42452" y="3295067"/>
                  <a:pt x="21226" y="3285906"/>
                  <a:pt x="670" y="3276522"/>
                </a:cubicBezTo>
                <a:lnTo>
                  <a:pt x="670" y="3282554"/>
                </a:lnTo>
                <a:cubicBezTo>
                  <a:pt x="21226" y="3291939"/>
                  <a:pt x="42228" y="3300876"/>
                  <a:pt x="63454" y="3309813"/>
                </a:cubicBezTo>
                <a:cubicBezTo>
                  <a:pt x="62561" y="3321431"/>
                  <a:pt x="62337" y="3333720"/>
                  <a:pt x="62561" y="3346232"/>
                </a:cubicBezTo>
                <a:cubicBezTo>
                  <a:pt x="41558" y="3337519"/>
                  <a:pt x="21003" y="3328581"/>
                  <a:pt x="670" y="3319420"/>
                </a:cubicBezTo>
                <a:lnTo>
                  <a:pt x="670" y="3325453"/>
                </a:lnTo>
                <a:cubicBezTo>
                  <a:pt x="21003" y="3334614"/>
                  <a:pt x="41558" y="3343551"/>
                  <a:pt x="62561" y="3352265"/>
                </a:cubicBezTo>
                <a:cubicBezTo>
                  <a:pt x="63008" y="3365671"/>
                  <a:pt x="64125" y="3379300"/>
                  <a:pt x="65912" y="3393600"/>
                </a:cubicBezTo>
                <a:cubicBezTo>
                  <a:pt x="43569" y="3384439"/>
                  <a:pt x="21896" y="3375278"/>
                  <a:pt x="447" y="3365671"/>
                </a:cubicBezTo>
                <a:lnTo>
                  <a:pt x="447" y="3371703"/>
                </a:lnTo>
                <a:cubicBezTo>
                  <a:pt x="22120" y="3381311"/>
                  <a:pt x="44239" y="3390918"/>
                  <a:pt x="66806" y="3400079"/>
                </a:cubicBezTo>
                <a:cubicBezTo>
                  <a:pt x="68817" y="3414826"/>
                  <a:pt x="71721" y="3430019"/>
                  <a:pt x="75073" y="3445883"/>
                </a:cubicBezTo>
                <a:cubicBezTo>
                  <a:pt x="49602" y="3435605"/>
                  <a:pt x="24801" y="3425103"/>
                  <a:pt x="447" y="3414379"/>
                </a:cubicBezTo>
                <a:lnTo>
                  <a:pt x="447" y="3420635"/>
                </a:lnTo>
                <a:cubicBezTo>
                  <a:pt x="25248" y="3431583"/>
                  <a:pt x="50495" y="3442308"/>
                  <a:pt x="76413" y="3452809"/>
                </a:cubicBezTo>
                <a:cubicBezTo>
                  <a:pt x="77084" y="3455713"/>
                  <a:pt x="77754" y="3458618"/>
                  <a:pt x="78424" y="3461299"/>
                </a:cubicBezTo>
                <a:cubicBezTo>
                  <a:pt x="81552" y="3474482"/>
                  <a:pt x="85351" y="3488111"/>
                  <a:pt x="89596" y="3501964"/>
                </a:cubicBezTo>
                <a:cubicBezTo>
                  <a:pt x="58986" y="3489898"/>
                  <a:pt x="29269" y="3477610"/>
                  <a:pt x="447" y="3464651"/>
                </a:cubicBezTo>
                <a:lnTo>
                  <a:pt x="447" y="3470683"/>
                </a:lnTo>
                <a:cubicBezTo>
                  <a:pt x="29940" y="3483866"/>
                  <a:pt x="60326" y="3496378"/>
                  <a:pt x="91607" y="3508667"/>
                </a:cubicBezTo>
                <a:cubicBezTo>
                  <a:pt x="96969" y="3525647"/>
                  <a:pt x="102778" y="3543075"/>
                  <a:pt x="109481" y="3560726"/>
                </a:cubicBezTo>
                <a:cubicBezTo>
                  <a:pt x="71945" y="3546427"/>
                  <a:pt x="35526" y="3531233"/>
                  <a:pt x="447" y="3515593"/>
                </a:cubicBezTo>
                <a:lnTo>
                  <a:pt x="447" y="3521849"/>
                </a:lnTo>
                <a:cubicBezTo>
                  <a:pt x="36419" y="3537936"/>
                  <a:pt x="73732" y="3553353"/>
                  <a:pt x="112162" y="3567876"/>
                </a:cubicBezTo>
                <a:cubicBezTo>
                  <a:pt x="118865" y="3585527"/>
                  <a:pt x="126239" y="3603402"/>
                  <a:pt x="134282" y="3621723"/>
                </a:cubicBezTo>
                <a:cubicBezTo>
                  <a:pt x="92947" y="3606306"/>
                  <a:pt x="52953" y="3590219"/>
                  <a:pt x="14523" y="3573238"/>
                </a:cubicBezTo>
                <a:cubicBezTo>
                  <a:pt x="9608" y="3562290"/>
                  <a:pt x="4692" y="3551342"/>
                  <a:pt x="223" y="3540617"/>
                </a:cubicBezTo>
                <a:lnTo>
                  <a:pt x="223" y="3555811"/>
                </a:lnTo>
                <a:cubicBezTo>
                  <a:pt x="2234" y="3560503"/>
                  <a:pt x="4245" y="3565195"/>
                  <a:pt x="6480" y="3569663"/>
                </a:cubicBezTo>
                <a:cubicBezTo>
                  <a:pt x="4469" y="3568770"/>
                  <a:pt x="2458" y="3567876"/>
                  <a:pt x="223" y="3566982"/>
                </a:cubicBezTo>
                <a:lnTo>
                  <a:pt x="223" y="3573015"/>
                </a:lnTo>
                <a:cubicBezTo>
                  <a:pt x="3351" y="3574356"/>
                  <a:pt x="6703" y="3575919"/>
                  <a:pt x="9831" y="3577260"/>
                </a:cubicBezTo>
                <a:cubicBezTo>
                  <a:pt x="18321" y="3595581"/>
                  <a:pt x="27259" y="3614349"/>
                  <a:pt x="36866" y="3633565"/>
                </a:cubicBezTo>
                <a:cubicBezTo>
                  <a:pt x="24577" y="3628202"/>
                  <a:pt x="12289" y="3622617"/>
                  <a:pt x="223" y="3617254"/>
                </a:cubicBezTo>
                <a:lnTo>
                  <a:pt x="223" y="3623510"/>
                </a:lnTo>
                <a:cubicBezTo>
                  <a:pt x="13629" y="3629543"/>
                  <a:pt x="27035" y="3635575"/>
                  <a:pt x="40888" y="3641608"/>
                </a:cubicBezTo>
                <a:cubicBezTo>
                  <a:pt x="50272" y="3659929"/>
                  <a:pt x="60326" y="3678698"/>
                  <a:pt x="70828" y="3697913"/>
                </a:cubicBezTo>
                <a:cubicBezTo>
                  <a:pt x="46697" y="3687635"/>
                  <a:pt x="23013" y="3677134"/>
                  <a:pt x="223" y="3666186"/>
                </a:cubicBezTo>
                <a:lnTo>
                  <a:pt x="223" y="3672218"/>
                </a:lnTo>
                <a:cubicBezTo>
                  <a:pt x="24577" y="3683837"/>
                  <a:pt x="49602" y="3694785"/>
                  <a:pt x="75073" y="3705509"/>
                </a:cubicBezTo>
                <a:cubicBezTo>
                  <a:pt x="85127" y="3723384"/>
                  <a:pt x="95852" y="3741705"/>
                  <a:pt x="106800" y="3760250"/>
                </a:cubicBezTo>
                <a:cubicBezTo>
                  <a:pt x="71721" y="3745727"/>
                  <a:pt x="38207" y="3730534"/>
                  <a:pt x="5809" y="3714670"/>
                </a:cubicBezTo>
                <a:cubicBezTo>
                  <a:pt x="3798" y="3711542"/>
                  <a:pt x="2011" y="3708414"/>
                  <a:pt x="223" y="3705286"/>
                </a:cubicBezTo>
                <a:lnTo>
                  <a:pt x="223" y="3718022"/>
                </a:lnTo>
                <a:cubicBezTo>
                  <a:pt x="670" y="3718245"/>
                  <a:pt x="1341" y="3718469"/>
                  <a:pt x="1787" y="3718692"/>
                </a:cubicBezTo>
                <a:cubicBezTo>
                  <a:pt x="12289" y="3735896"/>
                  <a:pt x="23460" y="3753324"/>
                  <a:pt x="34632" y="3770975"/>
                </a:cubicBezTo>
                <a:cubicBezTo>
                  <a:pt x="31727" y="3769634"/>
                  <a:pt x="28823" y="3768070"/>
                  <a:pt x="25695" y="3766730"/>
                </a:cubicBezTo>
                <a:cubicBezTo>
                  <a:pt x="16981" y="3762484"/>
                  <a:pt x="8490" y="3758016"/>
                  <a:pt x="0" y="3753547"/>
                </a:cubicBezTo>
                <a:lnTo>
                  <a:pt x="0" y="3759803"/>
                </a:lnTo>
                <a:cubicBezTo>
                  <a:pt x="7597" y="3763825"/>
                  <a:pt x="15417" y="3767623"/>
                  <a:pt x="23237" y="3771645"/>
                </a:cubicBezTo>
                <a:cubicBezTo>
                  <a:pt x="28823" y="3774550"/>
                  <a:pt x="34632" y="3777231"/>
                  <a:pt x="40441" y="3779912"/>
                </a:cubicBezTo>
                <a:cubicBezTo>
                  <a:pt x="49378" y="3793765"/>
                  <a:pt x="58539" y="3807841"/>
                  <a:pt x="68146" y="3822140"/>
                </a:cubicBezTo>
                <a:cubicBezTo>
                  <a:pt x="69487" y="3823928"/>
                  <a:pt x="70828" y="3825939"/>
                  <a:pt x="72168" y="3827726"/>
                </a:cubicBezTo>
                <a:cubicBezTo>
                  <a:pt x="70157" y="3826833"/>
                  <a:pt x="68146" y="3825939"/>
                  <a:pt x="66359" y="3824822"/>
                </a:cubicBezTo>
                <a:cubicBezTo>
                  <a:pt x="43569" y="3813427"/>
                  <a:pt x="21449" y="3801585"/>
                  <a:pt x="223" y="3789520"/>
                </a:cubicBezTo>
                <a:lnTo>
                  <a:pt x="223" y="3795999"/>
                </a:lnTo>
                <a:cubicBezTo>
                  <a:pt x="20779" y="3807617"/>
                  <a:pt x="42005" y="3818789"/>
                  <a:pt x="63901" y="3829737"/>
                </a:cubicBezTo>
                <a:cubicBezTo>
                  <a:pt x="68817" y="3832195"/>
                  <a:pt x="73956" y="3834653"/>
                  <a:pt x="78871" y="3837110"/>
                </a:cubicBezTo>
                <a:cubicBezTo>
                  <a:pt x="89596" y="3852080"/>
                  <a:pt x="101214" y="3867050"/>
                  <a:pt x="113503" y="3881350"/>
                </a:cubicBezTo>
                <a:cubicBezTo>
                  <a:pt x="85351" y="3867274"/>
                  <a:pt x="58539" y="3852527"/>
                  <a:pt x="32621" y="3837334"/>
                </a:cubicBezTo>
                <a:cubicBezTo>
                  <a:pt x="21226" y="3824822"/>
                  <a:pt x="10278" y="3812086"/>
                  <a:pt x="223" y="3799127"/>
                </a:cubicBezTo>
                <a:lnTo>
                  <a:pt x="223" y="3808288"/>
                </a:lnTo>
                <a:cubicBezTo>
                  <a:pt x="5586" y="3814767"/>
                  <a:pt x="10948" y="3821470"/>
                  <a:pt x="16757" y="3827950"/>
                </a:cubicBezTo>
                <a:cubicBezTo>
                  <a:pt x="11172" y="3824598"/>
                  <a:pt x="5809" y="3821247"/>
                  <a:pt x="223" y="3817672"/>
                </a:cubicBezTo>
                <a:lnTo>
                  <a:pt x="223" y="3824151"/>
                </a:lnTo>
                <a:cubicBezTo>
                  <a:pt x="9608" y="3830184"/>
                  <a:pt x="19215" y="3835993"/>
                  <a:pt x="29046" y="3841579"/>
                </a:cubicBezTo>
                <a:cubicBezTo>
                  <a:pt x="40218" y="3853644"/>
                  <a:pt x="51836" y="3865486"/>
                  <a:pt x="64125" y="3877105"/>
                </a:cubicBezTo>
                <a:cubicBezTo>
                  <a:pt x="44463" y="3864816"/>
                  <a:pt x="25695" y="3852304"/>
                  <a:pt x="7597" y="3839345"/>
                </a:cubicBezTo>
                <a:cubicBezTo>
                  <a:pt x="5139" y="3837110"/>
                  <a:pt x="2681" y="3834876"/>
                  <a:pt x="223" y="3832865"/>
                </a:cubicBezTo>
                <a:lnTo>
                  <a:pt x="223" y="3840909"/>
                </a:lnTo>
                <a:cubicBezTo>
                  <a:pt x="1564" y="3841802"/>
                  <a:pt x="2905" y="3842696"/>
                  <a:pt x="4245" y="3843813"/>
                </a:cubicBezTo>
                <a:cubicBezTo>
                  <a:pt x="47591" y="3881573"/>
                  <a:pt x="96969" y="3917322"/>
                  <a:pt x="152157" y="3950390"/>
                </a:cubicBezTo>
                <a:cubicBezTo>
                  <a:pt x="201535" y="3986586"/>
                  <a:pt x="257393" y="4020324"/>
                  <a:pt x="319283" y="4051381"/>
                </a:cubicBezTo>
                <a:cubicBezTo>
                  <a:pt x="336934" y="4062329"/>
                  <a:pt x="355255" y="4072830"/>
                  <a:pt x="374247" y="4083108"/>
                </a:cubicBezTo>
                <a:lnTo>
                  <a:pt x="386089" y="4083108"/>
                </a:lnTo>
                <a:cubicBezTo>
                  <a:pt x="384972" y="4082438"/>
                  <a:pt x="383855" y="4081991"/>
                  <a:pt x="382738" y="4081321"/>
                </a:cubicBezTo>
                <a:cubicBezTo>
                  <a:pt x="384078" y="4081991"/>
                  <a:pt x="385419" y="4082438"/>
                  <a:pt x="386759" y="4083108"/>
                </a:cubicBezTo>
                <a:lnTo>
                  <a:pt x="408209" y="4083108"/>
                </a:lnTo>
                <a:cubicBezTo>
                  <a:pt x="393909" y="4073947"/>
                  <a:pt x="380280" y="4064563"/>
                  <a:pt x="366874" y="4055179"/>
                </a:cubicBezTo>
                <a:cubicBezTo>
                  <a:pt x="391228" y="4064787"/>
                  <a:pt x="416252" y="4074171"/>
                  <a:pt x="441947" y="4083108"/>
                </a:cubicBezTo>
                <a:lnTo>
                  <a:pt x="462726" y="4083108"/>
                </a:lnTo>
                <a:cubicBezTo>
                  <a:pt x="445745" y="4069926"/>
                  <a:pt x="429435" y="4056296"/>
                  <a:pt x="414241" y="4042220"/>
                </a:cubicBezTo>
                <a:cubicBezTo>
                  <a:pt x="452671" y="4054956"/>
                  <a:pt x="492666" y="4066798"/>
                  <a:pt x="533777" y="4077969"/>
                </a:cubicBezTo>
                <a:cubicBezTo>
                  <a:pt x="535564" y="4079757"/>
                  <a:pt x="537352" y="4081321"/>
                  <a:pt x="539139" y="4083108"/>
                </a:cubicBezTo>
                <a:lnTo>
                  <a:pt x="547183" y="4083108"/>
                </a:lnTo>
                <a:cubicBezTo>
                  <a:pt x="546513" y="4082438"/>
                  <a:pt x="545619" y="4081768"/>
                  <a:pt x="544949" y="4081097"/>
                </a:cubicBezTo>
                <a:cubicBezTo>
                  <a:pt x="547630" y="4081768"/>
                  <a:pt x="550087" y="4082438"/>
                  <a:pt x="552769" y="4083108"/>
                </a:cubicBezTo>
                <a:lnTo>
                  <a:pt x="575335" y="4083108"/>
                </a:lnTo>
                <a:cubicBezTo>
                  <a:pt x="562376" y="4079757"/>
                  <a:pt x="549417" y="4076405"/>
                  <a:pt x="536682" y="4073054"/>
                </a:cubicBezTo>
                <a:cubicBezTo>
                  <a:pt x="521488" y="4058084"/>
                  <a:pt x="507189" y="4042890"/>
                  <a:pt x="493783" y="4027474"/>
                </a:cubicBezTo>
                <a:cubicBezTo>
                  <a:pt x="538692" y="4039316"/>
                  <a:pt x="584943" y="4050487"/>
                  <a:pt x="632757" y="4060542"/>
                </a:cubicBezTo>
                <a:cubicBezTo>
                  <a:pt x="638790" y="4068138"/>
                  <a:pt x="645269" y="4075735"/>
                  <a:pt x="651749" y="4083331"/>
                </a:cubicBezTo>
                <a:lnTo>
                  <a:pt x="659345" y="4083331"/>
                </a:lnTo>
                <a:cubicBezTo>
                  <a:pt x="653089" y="4076405"/>
                  <a:pt x="647280" y="4069479"/>
                  <a:pt x="641471" y="4062553"/>
                </a:cubicBezTo>
                <a:cubicBezTo>
                  <a:pt x="659122" y="4066351"/>
                  <a:pt x="676996" y="4069926"/>
                  <a:pt x="695094" y="4073277"/>
                </a:cubicBezTo>
                <a:cubicBezTo>
                  <a:pt x="713639" y="4076852"/>
                  <a:pt x="732184" y="4080203"/>
                  <a:pt x="751175" y="4083331"/>
                </a:cubicBezTo>
                <a:lnTo>
                  <a:pt x="785584" y="4083331"/>
                </a:lnTo>
                <a:cubicBezTo>
                  <a:pt x="755421" y="4078416"/>
                  <a:pt x="725704" y="4073277"/>
                  <a:pt x="696435" y="4067691"/>
                </a:cubicBezTo>
                <a:cubicBezTo>
                  <a:pt x="676103" y="4063893"/>
                  <a:pt x="655994" y="4059648"/>
                  <a:pt x="636108" y="4055626"/>
                </a:cubicBezTo>
                <a:cubicBezTo>
                  <a:pt x="627171" y="4044231"/>
                  <a:pt x="618681" y="4032836"/>
                  <a:pt x="610861" y="4021218"/>
                </a:cubicBezTo>
                <a:cubicBezTo>
                  <a:pt x="607956" y="4016973"/>
                  <a:pt x="605275" y="4012727"/>
                  <a:pt x="602370" y="4008482"/>
                </a:cubicBezTo>
                <a:cubicBezTo>
                  <a:pt x="621585" y="4012504"/>
                  <a:pt x="640800" y="4016302"/>
                  <a:pt x="660239" y="4020101"/>
                </a:cubicBezTo>
                <a:cubicBezTo>
                  <a:pt x="691296" y="4025910"/>
                  <a:pt x="722800" y="4031496"/>
                  <a:pt x="754527" y="4036634"/>
                </a:cubicBezTo>
                <a:cubicBezTo>
                  <a:pt x="761453" y="4047136"/>
                  <a:pt x="768380" y="4057637"/>
                  <a:pt x="775529" y="4068362"/>
                </a:cubicBezTo>
                <a:cubicBezTo>
                  <a:pt x="778881" y="4073500"/>
                  <a:pt x="782456" y="4078416"/>
                  <a:pt x="786031" y="4083331"/>
                </a:cubicBezTo>
                <a:lnTo>
                  <a:pt x="792957" y="4083331"/>
                </a:lnTo>
                <a:cubicBezTo>
                  <a:pt x="788488" y="4077299"/>
                  <a:pt x="784243" y="4071266"/>
                  <a:pt x="780221" y="4065234"/>
                </a:cubicBezTo>
                <a:cubicBezTo>
                  <a:pt x="773965" y="4056073"/>
                  <a:pt x="767933" y="4046912"/>
                  <a:pt x="762124" y="4037751"/>
                </a:cubicBezTo>
                <a:cubicBezTo>
                  <a:pt x="808150" y="4045125"/>
                  <a:pt x="854847" y="4051604"/>
                  <a:pt x="902215" y="4057190"/>
                </a:cubicBezTo>
                <a:cubicBezTo>
                  <a:pt x="907577" y="4065904"/>
                  <a:pt x="913386" y="4074618"/>
                  <a:pt x="918972" y="4083331"/>
                </a:cubicBezTo>
                <a:lnTo>
                  <a:pt x="925675" y="4083331"/>
                </a:lnTo>
                <a:cubicBezTo>
                  <a:pt x="920089" y="4074841"/>
                  <a:pt x="914727" y="4066351"/>
                  <a:pt x="909365" y="4058084"/>
                </a:cubicBezTo>
                <a:cubicBezTo>
                  <a:pt x="951593" y="4062999"/>
                  <a:pt x="994268" y="4067245"/>
                  <a:pt x="1037391" y="4071043"/>
                </a:cubicBezTo>
                <a:cubicBezTo>
                  <a:pt x="1039848" y="4075065"/>
                  <a:pt x="1042530" y="4079310"/>
                  <a:pt x="1044987" y="4083555"/>
                </a:cubicBezTo>
                <a:lnTo>
                  <a:pt x="1051467" y="4083555"/>
                </a:lnTo>
                <a:cubicBezTo>
                  <a:pt x="1049009" y="4079533"/>
                  <a:pt x="1046551" y="4075735"/>
                  <a:pt x="1044094" y="4071713"/>
                </a:cubicBezTo>
                <a:cubicBezTo>
                  <a:pt x="1083194" y="4074841"/>
                  <a:pt x="1122518" y="4077746"/>
                  <a:pt x="1162289" y="4079757"/>
                </a:cubicBezTo>
                <a:cubicBezTo>
                  <a:pt x="1162959" y="4081097"/>
                  <a:pt x="1163629" y="4082214"/>
                  <a:pt x="1164523" y="4083555"/>
                </a:cubicBezTo>
                <a:lnTo>
                  <a:pt x="1171002" y="4083555"/>
                </a:lnTo>
                <a:cubicBezTo>
                  <a:pt x="1170332" y="4082438"/>
                  <a:pt x="1169662" y="4081321"/>
                  <a:pt x="1168992" y="4079980"/>
                </a:cubicBezTo>
                <a:cubicBezTo>
                  <a:pt x="1196474" y="4081321"/>
                  <a:pt x="1224179" y="4082661"/>
                  <a:pt x="1251885" y="4083555"/>
                </a:cubicBezTo>
                <a:lnTo>
                  <a:pt x="1538770" y="4083555"/>
                </a:lnTo>
                <a:cubicBezTo>
                  <a:pt x="1556421" y="4083108"/>
                  <a:pt x="1574072" y="4082438"/>
                  <a:pt x="1591947" y="4081544"/>
                </a:cubicBezTo>
                <a:cubicBezTo>
                  <a:pt x="1592170" y="4082214"/>
                  <a:pt x="1592394" y="4082885"/>
                  <a:pt x="1592617" y="4083555"/>
                </a:cubicBezTo>
                <a:lnTo>
                  <a:pt x="1598426" y="4083555"/>
                </a:lnTo>
                <a:cubicBezTo>
                  <a:pt x="1598203" y="4082885"/>
                  <a:pt x="1597979" y="4081991"/>
                  <a:pt x="1597756" y="4081321"/>
                </a:cubicBezTo>
                <a:cubicBezTo>
                  <a:pt x="1629036" y="4079980"/>
                  <a:pt x="1660317" y="4078193"/>
                  <a:pt x="1691597" y="4076182"/>
                </a:cubicBezTo>
                <a:cubicBezTo>
                  <a:pt x="1692044" y="4078639"/>
                  <a:pt x="1692491" y="4081097"/>
                  <a:pt x="1692938" y="4083555"/>
                </a:cubicBezTo>
                <a:lnTo>
                  <a:pt x="1698523" y="4083555"/>
                </a:lnTo>
                <a:cubicBezTo>
                  <a:pt x="1698077" y="4080874"/>
                  <a:pt x="1697406" y="4078416"/>
                  <a:pt x="1696959" y="4075735"/>
                </a:cubicBezTo>
                <a:cubicBezTo>
                  <a:pt x="1729580" y="4073500"/>
                  <a:pt x="1762425" y="4071043"/>
                  <a:pt x="1795046" y="4068138"/>
                </a:cubicBezTo>
                <a:cubicBezTo>
                  <a:pt x="1794822" y="4073054"/>
                  <a:pt x="1794822" y="4078193"/>
                  <a:pt x="1795046" y="4083555"/>
                </a:cubicBezTo>
                <a:lnTo>
                  <a:pt x="1800408" y="4083555"/>
                </a:lnTo>
                <a:cubicBezTo>
                  <a:pt x="1800185" y="4078193"/>
                  <a:pt x="1800408" y="4072830"/>
                  <a:pt x="1800408" y="4067691"/>
                </a:cubicBezTo>
                <a:cubicBezTo>
                  <a:pt x="1838838" y="4064340"/>
                  <a:pt x="1877268" y="4060318"/>
                  <a:pt x="1915698" y="4055850"/>
                </a:cubicBezTo>
                <a:cubicBezTo>
                  <a:pt x="1911230" y="4064340"/>
                  <a:pt x="1907655" y="4073724"/>
                  <a:pt x="1904750" y="4083331"/>
                </a:cubicBezTo>
                <a:lnTo>
                  <a:pt x="1910559" y="4083331"/>
                </a:lnTo>
                <a:cubicBezTo>
                  <a:pt x="1913688" y="4073277"/>
                  <a:pt x="1917486" y="4063670"/>
                  <a:pt x="1922401" y="4054956"/>
                </a:cubicBezTo>
                <a:cubicBezTo>
                  <a:pt x="1989207" y="4047136"/>
                  <a:pt x="2055790" y="4037975"/>
                  <a:pt x="2121925" y="4027250"/>
                </a:cubicBezTo>
                <a:cubicBezTo>
                  <a:pt x="2170410" y="4019430"/>
                  <a:pt x="2218001" y="4010940"/>
                  <a:pt x="2265145" y="4001556"/>
                </a:cubicBezTo>
                <a:cubicBezTo>
                  <a:pt x="2294191" y="4009152"/>
                  <a:pt x="2324577" y="4018313"/>
                  <a:pt x="2356528" y="4029485"/>
                </a:cubicBezTo>
                <a:cubicBezTo>
                  <a:pt x="2329269" y="4035517"/>
                  <a:pt x="2301564" y="4041550"/>
                  <a:pt x="2273859" y="4047136"/>
                </a:cubicBezTo>
                <a:cubicBezTo>
                  <a:pt x="2167952" y="4029708"/>
                  <a:pt x="2087070" y="4041773"/>
                  <a:pt x="2040149" y="4083331"/>
                </a:cubicBezTo>
                <a:lnTo>
                  <a:pt x="2048863" y="4083331"/>
                </a:lnTo>
                <a:cubicBezTo>
                  <a:pt x="2080814" y="4057860"/>
                  <a:pt x="2127511" y="4044901"/>
                  <a:pt x="2186720" y="4044901"/>
                </a:cubicBezTo>
                <a:cubicBezTo>
                  <a:pt x="2208840" y="4044901"/>
                  <a:pt x="2232747" y="4046689"/>
                  <a:pt x="2257995" y="4050264"/>
                </a:cubicBezTo>
                <a:cubicBezTo>
                  <a:pt x="2213085" y="4059201"/>
                  <a:pt x="2167505" y="4067245"/>
                  <a:pt x="2121255" y="4074841"/>
                </a:cubicBezTo>
                <a:cubicBezTo>
                  <a:pt x="2102934" y="4077746"/>
                  <a:pt x="2084612" y="4080650"/>
                  <a:pt x="2066291" y="4083331"/>
                </a:cubicBezTo>
                <a:lnTo>
                  <a:pt x="2103604" y="4083331"/>
                </a:lnTo>
                <a:cubicBezTo>
                  <a:pt x="2109860" y="4082438"/>
                  <a:pt x="2115893" y="4081321"/>
                  <a:pt x="2122149" y="4080427"/>
                </a:cubicBezTo>
                <a:cubicBezTo>
                  <a:pt x="2173538" y="4072160"/>
                  <a:pt x="2224257" y="4062999"/>
                  <a:pt x="2274082" y="4052945"/>
                </a:cubicBezTo>
                <a:cubicBezTo>
                  <a:pt x="2307150" y="4058531"/>
                  <a:pt x="2342899" y="4066798"/>
                  <a:pt x="2380658" y="4078193"/>
                </a:cubicBezTo>
                <a:cubicBezTo>
                  <a:pt x="2373062" y="4079980"/>
                  <a:pt x="2365242" y="4081768"/>
                  <a:pt x="2357422" y="4083331"/>
                </a:cubicBezTo>
                <a:lnTo>
                  <a:pt x="2382893" y="4083331"/>
                </a:lnTo>
                <a:cubicBezTo>
                  <a:pt x="2385797" y="4082661"/>
                  <a:pt x="2388479" y="4081991"/>
                  <a:pt x="2391383" y="4081321"/>
                </a:cubicBezTo>
                <a:cubicBezTo>
                  <a:pt x="2393394" y="4081991"/>
                  <a:pt x="2395629" y="4082661"/>
                  <a:pt x="2397639" y="4083331"/>
                </a:cubicBezTo>
                <a:lnTo>
                  <a:pt x="2415737" y="4083331"/>
                </a:lnTo>
                <a:cubicBezTo>
                  <a:pt x="2411045" y="4081768"/>
                  <a:pt x="2406577" y="4080427"/>
                  <a:pt x="2402108" y="4078863"/>
                </a:cubicBezTo>
                <a:cubicBezTo>
                  <a:pt x="2423334" y="4073947"/>
                  <a:pt x="2444113" y="4068808"/>
                  <a:pt x="2464892" y="4063446"/>
                </a:cubicBezTo>
                <a:cubicBezTo>
                  <a:pt x="2528793" y="4077746"/>
                  <a:pt x="2581970" y="4077076"/>
                  <a:pt x="2630678" y="4061882"/>
                </a:cubicBezTo>
                <a:cubicBezTo>
                  <a:pt x="2687876" y="4044008"/>
                  <a:pt x="2736138" y="4007365"/>
                  <a:pt x="2793113" y="3960668"/>
                </a:cubicBezTo>
                <a:cubicBezTo>
                  <a:pt x="2903487" y="3918886"/>
                  <a:pt x="3005148" y="3871966"/>
                  <a:pt x="3096755" y="3820353"/>
                </a:cubicBezTo>
                <a:cubicBezTo>
                  <a:pt x="3202885" y="3760697"/>
                  <a:pt x="3294045" y="3695902"/>
                  <a:pt x="3369565" y="3626638"/>
                </a:cubicBezTo>
                <a:cubicBezTo>
                  <a:pt x="3389897" y="3619712"/>
                  <a:pt x="3410676" y="3613232"/>
                  <a:pt x="3432349" y="3606529"/>
                </a:cubicBezTo>
                <a:cubicBezTo>
                  <a:pt x="3389450" y="3655461"/>
                  <a:pt x="3339402" y="3702158"/>
                  <a:pt x="3281980" y="3746844"/>
                </a:cubicBezTo>
                <a:cubicBezTo>
                  <a:pt x="3119769" y="3814097"/>
                  <a:pt x="3013639" y="3887829"/>
                  <a:pt x="2931416" y="3953295"/>
                </a:cubicBezTo>
                <a:cubicBezTo>
                  <a:pt x="2822382" y="4002450"/>
                  <a:pt x="2702399" y="4046019"/>
                  <a:pt x="2573703" y="4083331"/>
                </a:cubicBezTo>
                <a:lnTo>
                  <a:pt x="2593588" y="4083331"/>
                </a:lnTo>
                <a:cubicBezTo>
                  <a:pt x="2707985" y="4049593"/>
                  <a:pt x="2815456" y="4010493"/>
                  <a:pt x="2914435" y="3967147"/>
                </a:cubicBezTo>
                <a:cubicBezTo>
                  <a:pt x="2898349" y="3980106"/>
                  <a:pt x="2883155" y="3992842"/>
                  <a:pt x="2868632" y="4004907"/>
                </a:cubicBezTo>
                <a:cubicBezTo>
                  <a:pt x="2838245" y="4030378"/>
                  <a:pt x="2810763" y="4053392"/>
                  <a:pt x="2783505" y="4072383"/>
                </a:cubicBezTo>
                <a:cubicBezTo>
                  <a:pt x="2773450" y="4075958"/>
                  <a:pt x="2763396" y="4079757"/>
                  <a:pt x="2753342" y="4083331"/>
                </a:cubicBezTo>
                <a:lnTo>
                  <a:pt x="2777696" y="4083331"/>
                </a:lnTo>
                <a:cubicBezTo>
                  <a:pt x="2780600" y="4081321"/>
                  <a:pt x="2783505" y="4079310"/>
                  <a:pt x="2786410" y="4077299"/>
                </a:cubicBezTo>
                <a:cubicBezTo>
                  <a:pt x="2900806" y="4035294"/>
                  <a:pt x="3005819" y="3987703"/>
                  <a:pt x="3099437" y="3934973"/>
                </a:cubicBezTo>
                <a:cubicBezTo>
                  <a:pt x="3222100" y="3865933"/>
                  <a:pt x="3323314" y="3790190"/>
                  <a:pt x="3403079" y="3707744"/>
                </a:cubicBezTo>
                <a:cubicBezTo>
                  <a:pt x="3427210" y="3699700"/>
                  <a:pt x="3452234" y="3691657"/>
                  <a:pt x="3478599" y="3684060"/>
                </a:cubicBezTo>
                <a:cubicBezTo>
                  <a:pt x="3446872" y="3725842"/>
                  <a:pt x="3410229" y="3766059"/>
                  <a:pt x="3368001" y="3804713"/>
                </a:cubicBezTo>
                <a:cubicBezTo>
                  <a:pt x="3134738" y="3891628"/>
                  <a:pt x="3012075" y="3994406"/>
                  <a:pt x="2917787" y="4073500"/>
                </a:cubicBezTo>
                <a:cubicBezTo>
                  <a:pt x="2913765" y="4076852"/>
                  <a:pt x="2909967" y="4079980"/>
                  <a:pt x="2906169" y="4083331"/>
                </a:cubicBezTo>
                <a:lnTo>
                  <a:pt x="2925607" y="4083331"/>
                </a:lnTo>
                <a:cubicBezTo>
                  <a:pt x="2994201" y="4054062"/>
                  <a:pt x="3058549" y="4022558"/>
                  <a:pt x="3118205" y="3989044"/>
                </a:cubicBezTo>
                <a:cubicBezTo>
                  <a:pt x="3216514" y="3933633"/>
                  <a:pt x="3300971" y="3873753"/>
                  <a:pt x="3370905" y="3809628"/>
                </a:cubicBezTo>
                <a:cubicBezTo>
                  <a:pt x="3403526" y="3797563"/>
                  <a:pt x="3438381" y="3785721"/>
                  <a:pt x="3475471" y="3774326"/>
                </a:cubicBezTo>
                <a:cubicBezTo>
                  <a:pt x="3437935" y="3819013"/>
                  <a:pt x="3393919" y="3861911"/>
                  <a:pt x="3343647" y="3903023"/>
                </a:cubicBezTo>
                <a:cubicBezTo>
                  <a:pt x="3200874" y="3961338"/>
                  <a:pt x="3105692" y="4025463"/>
                  <a:pt x="3031960" y="4083555"/>
                </a:cubicBezTo>
                <a:lnTo>
                  <a:pt x="3041121" y="4083555"/>
                </a:lnTo>
                <a:cubicBezTo>
                  <a:pt x="3110608" y="4029485"/>
                  <a:pt x="3199310" y="3970275"/>
                  <a:pt x="3328006" y="3915758"/>
                </a:cubicBezTo>
                <a:cubicBezTo>
                  <a:pt x="3274383" y="3957763"/>
                  <a:pt x="3214057" y="3997981"/>
                  <a:pt x="3146804" y="4035741"/>
                </a:cubicBezTo>
                <a:cubicBezTo>
                  <a:pt x="3117534" y="4052274"/>
                  <a:pt x="3087148" y="4068138"/>
                  <a:pt x="3055644" y="4083555"/>
                </a:cubicBezTo>
                <a:lnTo>
                  <a:pt x="3068380" y="4083555"/>
                </a:lnTo>
                <a:cubicBezTo>
                  <a:pt x="3096308" y="4069702"/>
                  <a:pt x="3123567" y="4055403"/>
                  <a:pt x="3149709" y="4040656"/>
                </a:cubicBezTo>
                <a:cubicBezTo>
                  <a:pt x="3223664" y="3999098"/>
                  <a:pt x="3289353" y="3954859"/>
                  <a:pt x="3346775" y="3907938"/>
                </a:cubicBezTo>
                <a:cubicBezTo>
                  <a:pt x="3389003" y="3890734"/>
                  <a:pt x="3435253" y="3874200"/>
                  <a:pt x="3486196" y="3858336"/>
                </a:cubicBezTo>
                <a:cubicBezTo>
                  <a:pt x="3441733" y="3906598"/>
                  <a:pt x="3389450" y="3952624"/>
                  <a:pt x="3329347" y="3996193"/>
                </a:cubicBezTo>
                <a:cubicBezTo>
                  <a:pt x="3264552" y="4024569"/>
                  <a:pt x="3210705" y="4054285"/>
                  <a:pt x="3164902" y="4083555"/>
                </a:cubicBezTo>
                <a:lnTo>
                  <a:pt x="3175403" y="4083555"/>
                </a:lnTo>
                <a:cubicBezTo>
                  <a:pt x="3212939" y="4059871"/>
                  <a:pt x="3255838" y="4036188"/>
                  <a:pt x="3305440" y="4013174"/>
                </a:cubicBezTo>
                <a:cubicBezTo>
                  <a:pt x="3270138" y="4037528"/>
                  <a:pt x="3232601" y="4060988"/>
                  <a:pt x="3192384" y="4083555"/>
                </a:cubicBezTo>
                <a:lnTo>
                  <a:pt x="3203779" y="4083555"/>
                </a:lnTo>
                <a:cubicBezTo>
                  <a:pt x="3250029" y="4057190"/>
                  <a:pt x="3292704" y="4029708"/>
                  <a:pt x="3332252" y="4001109"/>
                </a:cubicBezTo>
                <a:cubicBezTo>
                  <a:pt x="3384311" y="3978319"/>
                  <a:pt x="3443520" y="3956199"/>
                  <a:pt x="3511667" y="3935867"/>
                </a:cubicBezTo>
                <a:cubicBezTo>
                  <a:pt x="3460725" y="3986809"/>
                  <a:pt x="3400398" y="4035070"/>
                  <a:pt x="3330688" y="4080427"/>
                </a:cubicBezTo>
                <a:cubicBezTo>
                  <a:pt x="3328230" y="4081544"/>
                  <a:pt x="3325772" y="4082661"/>
                  <a:pt x="3323538" y="4083778"/>
                </a:cubicBezTo>
                <a:lnTo>
                  <a:pt x="3336944" y="4083778"/>
                </a:lnTo>
                <a:cubicBezTo>
                  <a:pt x="3397270" y="4056743"/>
                  <a:pt x="3467874" y="4030602"/>
                  <a:pt x="3552108" y="4007142"/>
                </a:cubicBezTo>
                <a:cubicBezTo>
                  <a:pt x="3523509" y="4033506"/>
                  <a:pt x="3492452" y="4058977"/>
                  <a:pt x="3458490" y="4083778"/>
                </a:cubicBezTo>
                <a:lnTo>
                  <a:pt x="3467874" y="4083778"/>
                </a:lnTo>
                <a:cubicBezTo>
                  <a:pt x="3502506" y="4058084"/>
                  <a:pt x="3534457" y="4031496"/>
                  <a:pt x="3563503" y="4004013"/>
                </a:cubicBezTo>
                <a:cubicBezTo>
                  <a:pt x="3569089" y="4002450"/>
                  <a:pt x="3574451" y="4001109"/>
                  <a:pt x="3580037" y="3999545"/>
                </a:cubicBezTo>
                <a:cubicBezTo>
                  <a:pt x="3622042" y="3988597"/>
                  <a:pt x="3660695" y="3984575"/>
                  <a:pt x="3695998" y="3985916"/>
                </a:cubicBezTo>
                <a:cubicBezTo>
                  <a:pt x="3671644" y="4014068"/>
                  <a:pt x="3644608" y="4041327"/>
                  <a:pt x="3614445" y="4067691"/>
                </a:cubicBezTo>
                <a:cubicBezTo>
                  <a:pt x="3601486" y="4069702"/>
                  <a:pt x="3588304" y="4072607"/>
                  <a:pt x="3574674" y="4075958"/>
                </a:cubicBezTo>
                <a:cubicBezTo>
                  <a:pt x="3565290" y="4078416"/>
                  <a:pt x="3555906" y="4080874"/>
                  <a:pt x="3546745" y="4083555"/>
                </a:cubicBezTo>
                <a:lnTo>
                  <a:pt x="3567748" y="4083555"/>
                </a:lnTo>
                <a:cubicBezTo>
                  <a:pt x="3570429" y="4082885"/>
                  <a:pt x="3573110" y="4082214"/>
                  <a:pt x="3576015" y="4081321"/>
                </a:cubicBezTo>
                <a:cubicBezTo>
                  <a:pt x="3586293" y="4078639"/>
                  <a:pt x="3596347" y="4076405"/>
                  <a:pt x="3605955" y="4074618"/>
                </a:cubicBezTo>
                <a:cubicBezTo>
                  <a:pt x="3602380" y="4077522"/>
                  <a:pt x="3599028" y="4080650"/>
                  <a:pt x="3595454" y="4083555"/>
                </a:cubicBezTo>
                <a:lnTo>
                  <a:pt x="3604167" y="4083555"/>
                </a:lnTo>
                <a:cubicBezTo>
                  <a:pt x="3608412" y="4079980"/>
                  <a:pt x="3612434" y="4076405"/>
                  <a:pt x="3616680" y="4072830"/>
                </a:cubicBezTo>
                <a:cubicBezTo>
                  <a:pt x="3658238" y="4066351"/>
                  <a:pt x="3695774" y="4067468"/>
                  <a:pt x="3729736" y="4073724"/>
                </a:cubicBezTo>
                <a:cubicBezTo>
                  <a:pt x="3726384" y="4077076"/>
                  <a:pt x="3723033" y="4080203"/>
                  <a:pt x="3719681" y="4083555"/>
                </a:cubicBezTo>
                <a:lnTo>
                  <a:pt x="3727725" y="4083555"/>
                </a:lnTo>
                <a:cubicBezTo>
                  <a:pt x="3730629" y="4080650"/>
                  <a:pt x="3733534" y="4077969"/>
                  <a:pt x="3736439" y="4075065"/>
                </a:cubicBezTo>
                <a:cubicBezTo>
                  <a:pt x="3747610" y="4077299"/>
                  <a:pt x="3758335" y="4080203"/>
                  <a:pt x="3768836" y="4083555"/>
                </a:cubicBezTo>
                <a:lnTo>
                  <a:pt x="3785817" y="4083555"/>
                </a:lnTo>
                <a:cubicBezTo>
                  <a:pt x="3771741" y="4078193"/>
                  <a:pt x="3756771" y="4073724"/>
                  <a:pt x="3741131" y="4070149"/>
                </a:cubicBezTo>
                <a:cubicBezTo>
                  <a:pt x="3761463" y="4049147"/>
                  <a:pt x="3780231" y="4027697"/>
                  <a:pt x="3797212" y="4005578"/>
                </a:cubicBezTo>
                <a:cubicBezTo>
                  <a:pt x="3821789" y="4014515"/>
                  <a:pt x="3844132" y="4026133"/>
                  <a:pt x="3864018" y="4038869"/>
                </a:cubicBezTo>
                <a:cubicBezTo>
                  <a:pt x="3852846" y="4054062"/>
                  <a:pt x="3841004" y="4068808"/>
                  <a:pt x="3828045" y="4083331"/>
                </a:cubicBezTo>
                <a:lnTo>
                  <a:pt x="3835419" y="4083331"/>
                </a:lnTo>
                <a:cubicBezTo>
                  <a:pt x="3847260" y="4069702"/>
                  <a:pt x="3858209" y="4055850"/>
                  <a:pt x="3868486" y="4041773"/>
                </a:cubicBezTo>
                <a:cubicBezTo>
                  <a:pt x="3888148" y="4054732"/>
                  <a:pt x="3905576" y="4069032"/>
                  <a:pt x="3920769" y="4083331"/>
                </a:cubicBezTo>
                <a:lnTo>
                  <a:pt x="3928813" y="4083331"/>
                </a:lnTo>
                <a:cubicBezTo>
                  <a:pt x="3928589" y="4083108"/>
                  <a:pt x="3928366" y="4082885"/>
                  <a:pt x="3928143" y="4082661"/>
                </a:cubicBezTo>
                <a:cubicBezTo>
                  <a:pt x="3940878" y="4064787"/>
                  <a:pt x="3952273" y="4046689"/>
                  <a:pt x="3962551" y="4028144"/>
                </a:cubicBezTo>
                <a:cubicBezTo>
                  <a:pt x="3976627" y="4043337"/>
                  <a:pt x="3989809" y="4059648"/>
                  <a:pt x="4002098" y="4076852"/>
                </a:cubicBezTo>
                <a:cubicBezTo>
                  <a:pt x="4000981" y="4079086"/>
                  <a:pt x="3999641" y="4081097"/>
                  <a:pt x="3998523" y="4083331"/>
                </a:cubicBezTo>
                <a:lnTo>
                  <a:pt x="4005003" y="4083331"/>
                </a:lnTo>
                <a:cubicBezTo>
                  <a:pt x="4005226" y="4082885"/>
                  <a:pt x="4005673" y="4082438"/>
                  <a:pt x="4005896" y="4081768"/>
                </a:cubicBezTo>
                <a:cubicBezTo>
                  <a:pt x="4006120" y="4082214"/>
                  <a:pt x="4006567" y="4082661"/>
                  <a:pt x="4006790" y="4083331"/>
                </a:cubicBezTo>
                <a:lnTo>
                  <a:pt x="4013493" y="4083331"/>
                </a:lnTo>
                <a:cubicBezTo>
                  <a:pt x="4011929" y="4081097"/>
                  <a:pt x="4010365" y="4078639"/>
                  <a:pt x="4008801" y="4076405"/>
                </a:cubicBezTo>
                <a:cubicBezTo>
                  <a:pt x="4018408" y="4058977"/>
                  <a:pt x="4026899" y="4041327"/>
                  <a:pt x="4034272" y="4023452"/>
                </a:cubicBezTo>
                <a:cubicBezTo>
                  <a:pt x="4045220" y="4040209"/>
                  <a:pt x="4055275" y="4057637"/>
                  <a:pt x="4064436" y="4075511"/>
                </a:cubicBezTo>
                <a:cubicBezTo>
                  <a:pt x="4063318" y="4078193"/>
                  <a:pt x="4062201" y="4080650"/>
                  <a:pt x="4061084" y="4083331"/>
                </a:cubicBezTo>
                <a:lnTo>
                  <a:pt x="4067117" y="4083331"/>
                </a:lnTo>
                <a:cubicBezTo>
                  <a:pt x="4067340" y="4082885"/>
                  <a:pt x="4067563" y="4082438"/>
                  <a:pt x="4067563" y="4081991"/>
                </a:cubicBezTo>
                <a:cubicBezTo>
                  <a:pt x="4067787" y="4082438"/>
                  <a:pt x="4068010" y="4082885"/>
                  <a:pt x="4068234" y="4083331"/>
                </a:cubicBezTo>
                <a:lnTo>
                  <a:pt x="4074490" y="4083331"/>
                </a:lnTo>
                <a:cubicBezTo>
                  <a:pt x="4073149" y="4080650"/>
                  <a:pt x="4071809" y="4077969"/>
                  <a:pt x="4070468" y="4075288"/>
                </a:cubicBezTo>
                <a:cubicBezTo>
                  <a:pt x="4077394" y="4058307"/>
                  <a:pt x="4083427" y="4041103"/>
                  <a:pt x="4088343" y="4023452"/>
                </a:cubicBezTo>
                <a:cubicBezTo>
                  <a:pt x="4096609" y="4040880"/>
                  <a:pt x="4104206" y="4058531"/>
                  <a:pt x="4110909" y="4076629"/>
                </a:cubicBezTo>
                <a:cubicBezTo>
                  <a:pt x="4110239" y="4078863"/>
                  <a:pt x="4109569" y="4081097"/>
                  <a:pt x="4108898" y="4083331"/>
                </a:cubicBezTo>
                <a:lnTo>
                  <a:pt x="4119176" y="4083331"/>
                </a:lnTo>
                <a:cubicBezTo>
                  <a:pt x="4118282" y="4081097"/>
                  <a:pt x="4117612" y="4078863"/>
                  <a:pt x="4116718" y="4076629"/>
                </a:cubicBezTo>
                <a:lnTo>
                  <a:pt x="4117165" y="4075288"/>
                </a:lnTo>
                <a:cubicBezTo>
                  <a:pt x="4121410" y="4059424"/>
                  <a:pt x="4124985" y="4043337"/>
                  <a:pt x="4127666" y="4026580"/>
                </a:cubicBezTo>
                <a:cubicBezTo>
                  <a:pt x="4133476" y="4043561"/>
                  <a:pt x="4138615" y="4060765"/>
                  <a:pt x="4143083" y="4077969"/>
                </a:cubicBezTo>
                <a:cubicBezTo>
                  <a:pt x="4142860" y="4079757"/>
                  <a:pt x="4142636" y="4081544"/>
                  <a:pt x="4142189" y="4083108"/>
                </a:cubicBezTo>
                <a:lnTo>
                  <a:pt x="4150009" y="4083108"/>
                </a:lnTo>
                <a:cubicBezTo>
                  <a:pt x="4149563" y="4081321"/>
                  <a:pt x="4149116" y="4079533"/>
                  <a:pt x="4148669" y="4077746"/>
                </a:cubicBezTo>
                <a:cubicBezTo>
                  <a:pt x="4150903" y="4063446"/>
                  <a:pt x="4152691" y="4049147"/>
                  <a:pt x="4153584" y="4034400"/>
                </a:cubicBezTo>
                <a:cubicBezTo>
                  <a:pt x="4156936" y="4049370"/>
                  <a:pt x="4159617" y="4064116"/>
                  <a:pt x="4161851" y="4079086"/>
                </a:cubicBezTo>
                <a:cubicBezTo>
                  <a:pt x="4161851" y="4080427"/>
                  <a:pt x="4161628" y="4081768"/>
                  <a:pt x="4161628" y="4083108"/>
                </a:cubicBezTo>
                <a:lnTo>
                  <a:pt x="4168107" y="4083108"/>
                </a:lnTo>
                <a:cubicBezTo>
                  <a:pt x="4167884" y="4081768"/>
                  <a:pt x="4167661" y="4080427"/>
                  <a:pt x="4167437" y="4078863"/>
                </a:cubicBezTo>
                <a:cubicBezTo>
                  <a:pt x="4167661" y="4076629"/>
                  <a:pt x="4167661" y="4074618"/>
                  <a:pt x="4167661" y="4072383"/>
                </a:cubicBezTo>
                <a:cubicBezTo>
                  <a:pt x="4167884" y="4075958"/>
                  <a:pt x="4168107" y="4079533"/>
                  <a:pt x="4168331" y="4083108"/>
                </a:cubicBezTo>
                <a:lnTo>
                  <a:pt x="4173917" y="4083108"/>
                </a:lnTo>
                <a:cubicBezTo>
                  <a:pt x="4173023" y="4060765"/>
                  <a:pt x="4170789" y="4037975"/>
                  <a:pt x="4167214" y="4015185"/>
                </a:cubicBezTo>
                <a:cubicBezTo>
                  <a:pt x="4164756" y="3970722"/>
                  <a:pt x="4157606" y="3925366"/>
                  <a:pt x="4145988" y="3880009"/>
                </a:cubicBezTo>
                <a:cubicBezTo>
                  <a:pt x="4138168" y="3832865"/>
                  <a:pt x="4125879" y="3785274"/>
                  <a:pt x="4109122" y="3738801"/>
                </a:cubicBezTo>
                <a:cubicBezTo>
                  <a:pt x="4096163" y="3690540"/>
                  <a:pt x="4078735" y="3642725"/>
                  <a:pt x="4057062" y="3596922"/>
                </a:cubicBezTo>
                <a:cubicBezTo>
                  <a:pt x="4039411" y="3549108"/>
                  <a:pt x="4017515" y="3502411"/>
                  <a:pt x="3992044" y="3458395"/>
                </a:cubicBezTo>
                <a:cubicBezTo>
                  <a:pt x="3970147" y="3411251"/>
                  <a:pt x="3944453" y="3366118"/>
                  <a:pt x="3914960" y="3323889"/>
                </a:cubicBezTo>
                <a:cubicBezTo>
                  <a:pt x="3891500" y="3281884"/>
                  <a:pt x="3864911" y="3241890"/>
                  <a:pt x="3835195" y="3205024"/>
                </a:cubicBezTo>
                <a:cubicBezTo>
                  <a:pt x="4065329" y="3127046"/>
                  <a:pt x="4274684" y="3035887"/>
                  <a:pt x="4458121" y="2933108"/>
                </a:cubicBezTo>
                <a:cubicBezTo>
                  <a:pt x="4672615" y="2812902"/>
                  <a:pt x="4850243" y="2677280"/>
                  <a:pt x="4986312" y="2530038"/>
                </a:cubicBezTo>
                <a:cubicBezTo>
                  <a:pt x="5130872" y="2373860"/>
                  <a:pt x="5229182" y="2203159"/>
                  <a:pt x="5279007" y="2023296"/>
                </a:cubicBezTo>
                <a:cubicBezTo>
                  <a:pt x="5345589" y="1785566"/>
                  <a:pt x="5334865" y="1493541"/>
                  <a:pt x="5249291" y="1201517"/>
                </a:cubicBezTo>
                <a:close/>
                <a:moveTo>
                  <a:pt x="3115747" y="3984352"/>
                </a:moveTo>
                <a:cubicBezTo>
                  <a:pt x="3054750" y="4018760"/>
                  <a:pt x="2988838" y="4050711"/>
                  <a:pt x="2918681" y="4080427"/>
                </a:cubicBezTo>
                <a:cubicBezTo>
                  <a:pt x="2919574" y="4079533"/>
                  <a:pt x="2920692" y="4078863"/>
                  <a:pt x="2921585" y="4077969"/>
                </a:cubicBezTo>
                <a:cubicBezTo>
                  <a:pt x="3013862" y="4000439"/>
                  <a:pt x="3133175" y="3900565"/>
                  <a:pt x="3356829" y="3814991"/>
                </a:cubicBezTo>
                <a:cubicBezTo>
                  <a:pt x="3289353" y="3875541"/>
                  <a:pt x="3208918" y="3932069"/>
                  <a:pt x="3115747" y="3984352"/>
                </a:cubicBezTo>
                <a:close/>
                <a:moveTo>
                  <a:pt x="3825811" y="3202343"/>
                </a:moveTo>
                <a:cubicBezTo>
                  <a:pt x="3826034" y="3202789"/>
                  <a:pt x="3826258" y="3203013"/>
                  <a:pt x="3826481" y="3203460"/>
                </a:cubicBezTo>
                <a:cubicBezTo>
                  <a:pt x="3822683" y="3204800"/>
                  <a:pt x="3819108" y="3205918"/>
                  <a:pt x="3815310" y="3207258"/>
                </a:cubicBezTo>
                <a:cubicBezTo>
                  <a:pt x="3811735" y="3200108"/>
                  <a:pt x="3807937" y="3192958"/>
                  <a:pt x="3803915" y="3186032"/>
                </a:cubicBezTo>
                <a:cubicBezTo>
                  <a:pt x="3805926" y="3185362"/>
                  <a:pt x="3807937" y="3184692"/>
                  <a:pt x="3809947" y="3184021"/>
                </a:cubicBezTo>
                <a:cubicBezTo>
                  <a:pt x="3815310" y="3189830"/>
                  <a:pt x="3820672" y="3195863"/>
                  <a:pt x="3825811" y="3202343"/>
                </a:cubicBezTo>
                <a:close/>
                <a:moveTo>
                  <a:pt x="4074490" y="3819236"/>
                </a:moveTo>
                <a:cubicBezTo>
                  <a:pt x="4074713" y="3799797"/>
                  <a:pt x="4074043" y="3780136"/>
                  <a:pt x="4072702" y="3760473"/>
                </a:cubicBezTo>
                <a:cubicBezTo>
                  <a:pt x="4082980" y="3778348"/>
                  <a:pt x="4092588" y="3796893"/>
                  <a:pt x="4101302" y="3815661"/>
                </a:cubicBezTo>
                <a:cubicBezTo>
                  <a:pt x="4102866" y="3834876"/>
                  <a:pt x="4103536" y="3854091"/>
                  <a:pt x="4103536" y="3872859"/>
                </a:cubicBezTo>
                <a:cubicBezTo>
                  <a:pt x="4094599" y="3854538"/>
                  <a:pt x="4084768" y="3836663"/>
                  <a:pt x="4074490" y="3819236"/>
                </a:cubicBezTo>
                <a:close/>
                <a:moveTo>
                  <a:pt x="4103312" y="3885372"/>
                </a:moveTo>
                <a:cubicBezTo>
                  <a:pt x="4102866" y="3904587"/>
                  <a:pt x="4101525" y="3923578"/>
                  <a:pt x="4099291" y="3942346"/>
                </a:cubicBezTo>
                <a:cubicBezTo>
                  <a:pt x="4090353" y="3924025"/>
                  <a:pt x="4080299" y="3905927"/>
                  <a:pt x="4069798" y="3888500"/>
                </a:cubicBezTo>
                <a:cubicBezTo>
                  <a:pt x="4072256" y="3869285"/>
                  <a:pt x="4073596" y="3849846"/>
                  <a:pt x="4074266" y="3829961"/>
                </a:cubicBezTo>
                <a:cubicBezTo>
                  <a:pt x="4084768" y="3847835"/>
                  <a:pt x="4094599" y="3866380"/>
                  <a:pt x="4103312" y="3885372"/>
                </a:cubicBezTo>
                <a:close/>
                <a:moveTo>
                  <a:pt x="4071585" y="3747738"/>
                </a:moveTo>
                <a:cubicBezTo>
                  <a:pt x="4069798" y="3728746"/>
                  <a:pt x="4067563" y="3709531"/>
                  <a:pt x="4064436" y="3690540"/>
                </a:cubicBezTo>
                <a:cubicBezTo>
                  <a:pt x="4074266" y="3707967"/>
                  <a:pt x="4083651" y="3725842"/>
                  <a:pt x="4092141" y="3743940"/>
                </a:cubicBezTo>
                <a:cubicBezTo>
                  <a:pt x="4095492" y="3762484"/>
                  <a:pt x="4097950" y="3781029"/>
                  <a:pt x="4099961" y="3799574"/>
                </a:cubicBezTo>
                <a:cubicBezTo>
                  <a:pt x="4091024" y="3781923"/>
                  <a:pt x="4081640" y="3764495"/>
                  <a:pt x="4071585" y="3747738"/>
                </a:cubicBezTo>
                <a:close/>
                <a:moveTo>
                  <a:pt x="2926277" y="3846942"/>
                </a:moveTo>
                <a:cubicBezTo>
                  <a:pt x="2842491" y="3884031"/>
                  <a:pt x="2752895" y="3917769"/>
                  <a:pt x="2658383" y="3948156"/>
                </a:cubicBezTo>
                <a:cubicBezTo>
                  <a:pt x="2689887" y="3926483"/>
                  <a:pt x="2721615" y="3900118"/>
                  <a:pt x="2757140" y="3870849"/>
                </a:cubicBezTo>
                <a:cubicBezTo>
                  <a:pt x="2758481" y="3869731"/>
                  <a:pt x="2759821" y="3868614"/>
                  <a:pt x="2761162" y="3867497"/>
                </a:cubicBezTo>
                <a:cubicBezTo>
                  <a:pt x="2898572" y="3818566"/>
                  <a:pt x="3024140" y="3762484"/>
                  <a:pt x="3135632" y="3699924"/>
                </a:cubicBezTo>
                <a:cubicBezTo>
                  <a:pt x="3231484" y="3646077"/>
                  <a:pt x="3315718" y="3588208"/>
                  <a:pt x="3388109" y="3526765"/>
                </a:cubicBezTo>
                <a:cubicBezTo>
                  <a:pt x="3403079" y="3522073"/>
                  <a:pt x="3418496" y="3517604"/>
                  <a:pt x="3434136" y="3513135"/>
                </a:cubicBezTo>
                <a:cubicBezTo>
                  <a:pt x="3383194" y="3565418"/>
                  <a:pt x="3324432" y="3615243"/>
                  <a:pt x="3257402" y="3662611"/>
                </a:cubicBezTo>
                <a:cubicBezTo>
                  <a:pt x="3110831" y="3722043"/>
                  <a:pt x="3007383" y="3786838"/>
                  <a:pt x="2926277" y="3846942"/>
                </a:cubicBezTo>
                <a:close/>
                <a:moveTo>
                  <a:pt x="3235282" y="3677804"/>
                </a:moveTo>
                <a:cubicBezTo>
                  <a:pt x="3195735" y="3704616"/>
                  <a:pt x="3153507" y="3730757"/>
                  <a:pt x="3108597" y="3756005"/>
                </a:cubicBezTo>
                <a:cubicBezTo>
                  <a:pt x="3058996" y="3783934"/>
                  <a:pt x="3006266" y="3810522"/>
                  <a:pt x="2950855" y="3835770"/>
                </a:cubicBezTo>
                <a:cubicBezTo>
                  <a:pt x="3023917" y="3783710"/>
                  <a:pt x="3114406" y="3728970"/>
                  <a:pt x="3235282" y="3677804"/>
                </a:cubicBezTo>
                <a:close/>
                <a:moveTo>
                  <a:pt x="2463775" y="4004237"/>
                </a:moveTo>
                <a:cubicBezTo>
                  <a:pt x="2430260" y="4002896"/>
                  <a:pt x="2393171" y="3996417"/>
                  <a:pt x="2350495" y="3984128"/>
                </a:cubicBezTo>
                <a:cubicBezTo>
                  <a:pt x="2490140" y="3953295"/>
                  <a:pt x="2622411" y="3916205"/>
                  <a:pt x="2745745" y="3873083"/>
                </a:cubicBezTo>
                <a:cubicBezTo>
                  <a:pt x="2707538" y="3904810"/>
                  <a:pt x="2673130" y="3932739"/>
                  <a:pt x="2638498" y="3954635"/>
                </a:cubicBezTo>
                <a:cubicBezTo>
                  <a:pt x="2581970" y="3972286"/>
                  <a:pt x="2523654" y="3988820"/>
                  <a:pt x="2463775" y="4004237"/>
                </a:cubicBezTo>
                <a:close/>
                <a:moveTo>
                  <a:pt x="2617942" y="3966701"/>
                </a:moveTo>
                <a:cubicBezTo>
                  <a:pt x="2577948" y="3989044"/>
                  <a:pt x="2535943" y="4002673"/>
                  <a:pt x="2486118" y="4004237"/>
                </a:cubicBezTo>
                <a:cubicBezTo>
                  <a:pt x="2530804" y="3992395"/>
                  <a:pt x="2574820" y="3979883"/>
                  <a:pt x="2617942" y="3966701"/>
                </a:cubicBezTo>
                <a:close/>
                <a:moveTo>
                  <a:pt x="3569982" y="2954781"/>
                </a:moveTo>
                <a:cubicBezTo>
                  <a:pt x="3576909" y="2972879"/>
                  <a:pt x="3583165" y="2991200"/>
                  <a:pt x="3589197" y="3009522"/>
                </a:cubicBezTo>
                <a:cubicBezTo>
                  <a:pt x="3565737" y="2998797"/>
                  <a:pt x="3541830" y="2989859"/>
                  <a:pt x="3517253" y="2982486"/>
                </a:cubicBezTo>
                <a:cubicBezTo>
                  <a:pt x="3407995" y="2949195"/>
                  <a:pt x="3290247" y="2948748"/>
                  <a:pt x="3168030" y="2980922"/>
                </a:cubicBezTo>
                <a:cubicBezTo>
                  <a:pt x="2660171" y="3114534"/>
                  <a:pt x="2424675" y="3299535"/>
                  <a:pt x="2254643" y="3437616"/>
                </a:cubicBezTo>
                <a:cubicBezTo>
                  <a:pt x="2186497" y="3442308"/>
                  <a:pt x="2118127" y="3446106"/>
                  <a:pt x="2049534" y="3448787"/>
                </a:cubicBezTo>
                <a:cubicBezTo>
                  <a:pt x="2076792" y="3428232"/>
                  <a:pt x="2104945" y="3405441"/>
                  <a:pt x="2135108" y="3381088"/>
                </a:cubicBezTo>
                <a:cubicBezTo>
                  <a:pt x="2311842" y="3237868"/>
                  <a:pt x="2553818" y="3041919"/>
                  <a:pt x="3089382" y="2901157"/>
                </a:cubicBezTo>
                <a:cubicBezTo>
                  <a:pt x="3214950" y="2868090"/>
                  <a:pt x="3335603" y="2868760"/>
                  <a:pt x="3447766" y="2902721"/>
                </a:cubicBezTo>
                <a:cubicBezTo>
                  <a:pt x="3489994" y="2915234"/>
                  <a:pt x="3530882" y="2932885"/>
                  <a:pt x="3569982" y="2954781"/>
                </a:cubicBezTo>
                <a:close/>
                <a:moveTo>
                  <a:pt x="3569089" y="2936906"/>
                </a:moveTo>
                <a:cubicBezTo>
                  <a:pt x="3571100" y="2940258"/>
                  <a:pt x="3573334" y="2943833"/>
                  <a:pt x="3575345" y="2947408"/>
                </a:cubicBezTo>
                <a:cubicBezTo>
                  <a:pt x="3575792" y="2948972"/>
                  <a:pt x="3576462" y="2950759"/>
                  <a:pt x="3576909" y="2952323"/>
                </a:cubicBezTo>
                <a:cubicBezTo>
                  <a:pt x="3576239" y="2951876"/>
                  <a:pt x="3575568" y="2951653"/>
                  <a:pt x="3575121" y="2951206"/>
                </a:cubicBezTo>
                <a:cubicBezTo>
                  <a:pt x="3574451" y="2949866"/>
                  <a:pt x="3573781" y="2948301"/>
                  <a:pt x="3573110" y="2946961"/>
                </a:cubicBezTo>
                <a:cubicBezTo>
                  <a:pt x="3571546" y="2943609"/>
                  <a:pt x="3570429" y="2940258"/>
                  <a:pt x="3569089" y="2936906"/>
                </a:cubicBezTo>
                <a:close/>
                <a:moveTo>
                  <a:pt x="3578920" y="2960143"/>
                </a:move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lose/>
                <a:moveTo>
                  <a:pt x="3600146" y="2993211"/>
                </a:moveTo>
                <a:cubicBezTo>
                  <a:pt x="3601709" y="3001031"/>
                  <a:pt x="3603050" y="3008851"/>
                  <a:pt x="3604167" y="3016671"/>
                </a:cubicBezTo>
                <a:cubicBezTo>
                  <a:pt x="3603720" y="3016448"/>
                  <a:pt x="3603050" y="3016224"/>
                  <a:pt x="3602603" y="3016001"/>
                </a:cubicBezTo>
                <a:cubicBezTo>
                  <a:pt x="3600369" y="3010192"/>
                  <a:pt x="3597911" y="3004383"/>
                  <a:pt x="3595454" y="2998797"/>
                </a:cubicBezTo>
                <a:cubicBezTo>
                  <a:pt x="3592996" y="2989413"/>
                  <a:pt x="3590538" y="2980029"/>
                  <a:pt x="3587857" y="2970644"/>
                </a:cubicBezTo>
                <a:cubicBezTo>
                  <a:pt x="3592325" y="2978018"/>
                  <a:pt x="3596347" y="2985615"/>
                  <a:pt x="3600146" y="2993211"/>
                </a:cubicBezTo>
                <a:close/>
                <a:moveTo>
                  <a:pt x="3593666" y="2968857"/>
                </a:moveTo>
                <a:cubicBezTo>
                  <a:pt x="3594336" y="2969304"/>
                  <a:pt x="3595007" y="2969751"/>
                  <a:pt x="3595900" y="2970198"/>
                </a:cubicBezTo>
                <a:cubicBezTo>
                  <a:pt x="3596124" y="2971538"/>
                  <a:pt x="3596571" y="2972879"/>
                  <a:pt x="3596794" y="2974219"/>
                </a:cubicBezTo>
                <a:cubicBezTo>
                  <a:pt x="3595677" y="2972432"/>
                  <a:pt x="3594560" y="2970644"/>
                  <a:pt x="3593666" y="2968857"/>
                </a:cubicBezTo>
                <a:close/>
                <a:moveTo>
                  <a:pt x="3598582" y="2956792"/>
                </a:moveTo>
                <a:cubicBezTo>
                  <a:pt x="3602157" y="2961931"/>
                  <a:pt x="3605508" y="2967070"/>
                  <a:pt x="3609083" y="2972209"/>
                </a:cubicBezTo>
                <a:cubicBezTo>
                  <a:pt x="3606402" y="2970421"/>
                  <a:pt x="3603497" y="2968634"/>
                  <a:pt x="3600816" y="2966846"/>
                </a:cubicBezTo>
                <a:cubicBezTo>
                  <a:pt x="3599922" y="2963495"/>
                  <a:pt x="3599252" y="2960143"/>
                  <a:pt x="3598582" y="2956792"/>
                </a:cubicBezTo>
                <a:close/>
                <a:moveTo>
                  <a:pt x="3647066" y="3178435"/>
                </a:moveTo>
                <a:cubicBezTo>
                  <a:pt x="3647066" y="3178659"/>
                  <a:pt x="3647289" y="3178882"/>
                  <a:pt x="3647289" y="3179106"/>
                </a:cubicBezTo>
                <a:cubicBezTo>
                  <a:pt x="3645726" y="3180000"/>
                  <a:pt x="3644161" y="3181117"/>
                  <a:pt x="3642597" y="3182010"/>
                </a:cubicBezTo>
                <a:cubicBezTo>
                  <a:pt x="3642821" y="3181563"/>
                  <a:pt x="3642821" y="3181117"/>
                  <a:pt x="3643044" y="3180670"/>
                </a:cubicBezTo>
                <a:cubicBezTo>
                  <a:pt x="3644161" y="3180000"/>
                  <a:pt x="3645726" y="3179329"/>
                  <a:pt x="3647066" y="3178435"/>
                </a:cubicBezTo>
                <a:close/>
                <a:moveTo>
                  <a:pt x="3645279" y="3173073"/>
                </a:moveTo>
                <a:cubicBezTo>
                  <a:pt x="3645279" y="3172850"/>
                  <a:pt x="3645279" y="3172626"/>
                  <a:pt x="3645502" y="3172626"/>
                </a:cubicBezTo>
                <a:cubicBezTo>
                  <a:pt x="3645502" y="3172626"/>
                  <a:pt x="3645726" y="3172626"/>
                  <a:pt x="3645726" y="3172403"/>
                </a:cubicBezTo>
                <a:cubicBezTo>
                  <a:pt x="3645726" y="3172626"/>
                  <a:pt x="3645726" y="3172850"/>
                  <a:pt x="3645949" y="3172850"/>
                </a:cubicBezTo>
                <a:cubicBezTo>
                  <a:pt x="3645502" y="3172850"/>
                  <a:pt x="3645279" y="3172850"/>
                  <a:pt x="3645279" y="3173073"/>
                </a:cubicBezTo>
                <a:close/>
                <a:moveTo>
                  <a:pt x="3649524" y="3210833"/>
                </a:moveTo>
                <a:cubicBezTo>
                  <a:pt x="3650864" y="3210386"/>
                  <a:pt x="3652205" y="3209939"/>
                  <a:pt x="3653546" y="3209492"/>
                </a:cubicBezTo>
                <a:cubicBezTo>
                  <a:pt x="3654663" y="3215302"/>
                  <a:pt x="3655780" y="3221111"/>
                  <a:pt x="3656897" y="3226920"/>
                </a:cubicBezTo>
                <a:cubicBezTo>
                  <a:pt x="3653322" y="3228037"/>
                  <a:pt x="3649747" y="3229154"/>
                  <a:pt x="3645949" y="3230272"/>
                </a:cubicBezTo>
                <a:cubicBezTo>
                  <a:pt x="3644385" y="3229825"/>
                  <a:pt x="3642597" y="3229601"/>
                  <a:pt x="3641034" y="3229154"/>
                </a:cubicBezTo>
                <a:cubicBezTo>
                  <a:pt x="3640810" y="3226696"/>
                  <a:pt x="3640587" y="3224015"/>
                  <a:pt x="3640363" y="3221558"/>
                </a:cubicBezTo>
                <a:cubicBezTo>
                  <a:pt x="3641034" y="3220887"/>
                  <a:pt x="3641480" y="3219994"/>
                  <a:pt x="3642151" y="3219323"/>
                </a:cubicBezTo>
                <a:cubicBezTo>
                  <a:pt x="3644608" y="3216419"/>
                  <a:pt x="3647066" y="3213738"/>
                  <a:pt x="3649524" y="3210833"/>
                </a:cubicBezTo>
                <a:close/>
                <a:moveTo>
                  <a:pt x="3647289" y="3193629"/>
                </a:moveTo>
                <a:cubicBezTo>
                  <a:pt x="3647289" y="3193405"/>
                  <a:pt x="3647289" y="3193405"/>
                  <a:pt x="3647289" y="3193629"/>
                </a:cubicBezTo>
                <a:cubicBezTo>
                  <a:pt x="3647960" y="3192958"/>
                  <a:pt x="3648630" y="3192512"/>
                  <a:pt x="3649077" y="3192288"/>
                </a:cubicBezTo>
                <a:cubicBezTo>
                  <a:pt x="3648630" y="3192512"/>
                  <a:pt x="3647960" y="3192958"/>
                  <a:pt x="3647289" y="3193629"/>
                </a:cubicBezTo>
                <a:close/>
                <a:moveTo>
                  <a:pt x="3657121" y="3125035"/>
                </a:moveTo>
                <a:cubicBezTo>
                  <a:pt x="3658908" y="3130174"/>
                  <a:pt x="3660695" y="3135313"/>
                  <a:pt x="3662483" y="3140452"/>
                </a:cubicBezTo>
                <a:cubicBezTo>
                  <a:pt x="3661589" y="3142686"/>
                  <a:pt x="3660695" y="3145144"/>
                  <a:pt x="3660025" y="3147378"/>
                </a:cubicBezTo>
                <a:cubicBezTo>
                  <a:pt x="3657121" y="3148719"/>
                  <a:pt x="3653992" y="3149836"/>
                  <a:pt x="3651088" y="3151177"/>
                </a:cubicBezTo>
                <a:cubicBezTo>
                  <a:pt x="3653322" y="3142463"/>
                  <a:pt x="3655333" y="3133749"/>
                  <a:pt x="3657121" y="3125035"/>
                </a:cubicBezTo>
                <a:close/>
                <a:moveTo>
                  <a:pt x="3655557" y="3104480"/>
                </a:moveTo>
                <a:cubicBezTo>
                  <a:pt x="3655557" y="3104480"/>
                  <a:pt x="3655780" y="3104480"/>
                  <a:pt x="3655780" y="3104703"/>
                </a:cubicBezTo>
                <a:cubicBezTo>
                  <a:pt x="3655780" y="3104703"/>
                  <a:pt x="3655780" y="3104927"/>
                  <a:pt x="3655780" y="3105150"/>
                </a:cubicBezTo>
                <a:cubicBezTo>
                  <a:pt x="3655557" y="3104703"/>
                  <a:pt x="3655557" y="3104703"/>
                  <a:pt x="3655557" y="3104480"/>
                </a:cubicBezTo>
                <a:close/>
                <a:moveTo>
                  <a:pt x="3647513" y="3024491"/>
                </a:moveTo>
                <a:cubicBezTo>
                  <a:pt x="3647513" y="3018459"/>
                  <a:pt x="3647289" y="3012203"/>
                  <a:pt x="3647289" y="3006170"/>
                </a:cubicBezTo>
                <a:cubicBezTo>
                  <a:pt x="3653769" y="3011085"/>
                  <a:pt x="3660249" y="3016448"/>
                  <a:pt x="3666728" y="3021587"/>
                </a:cubicBezTo>
                <a:cubicBezTo>
                  <a:pt x="3665834" y="3031194"/>
                  <a:pt x="3664941" y="3040579"/>
                  <a:pt x="3663823" y="3050186"/>
                </a:cubicBezTo>
                <a:cubicBezTo>
                  <a:pt x="3662706" y="3049516"/>
                  <a:pt x="3661589" y="3048622"/>
                  <a:pt x="3660472" y="3047952"/>
                </a:cubicBezTo>
                <a:cubicBezTo>
                  <a:pt x="3656227" y="3040131"/>
                  <a:pt x="3651981" y="3032311"/>
                  <a:pt x="3647513" y="3024491"/>
                </a:cubicBezTo>
                <a:close/>
                <a:moveTo>
                  <a:pt x="3650864" y="3042142"/>
                </a:moveTo>
                <a:cubicBezTo>
                  <a:pt x="3649747" y="3041472"/>
                  <a:pt x="3648407" y="3040802"/>
                  <a:pt x="3647289" y="3039908"/>
                </a:cubicBezTo>
                <a:cubicBezTo>
                  <a:pt x="3647289" y="3038568"/>
                  <a:pt x="3647289" y="3037004"/>
                  <a:pt x="3647289" y="3035663"/>
                </a:cubicBezTo>
                <a:cubicBezTo>
                  <a:pt x="3648630" y="3037897"/>
                  <a:pt x="3649747" y="3039908"/>
                  <a:pt x="3650864" y="3042142"/>
                </a:cubicBezTo>
                <a:close/>
                <a:moveTo>
                  <a:pt x="3666728" y="3072082"/>
                </a:moveTo>
                <a:cubicBezTo>
                  <a:pt x="3670303" y="3079232"/>
                  <a:pt x="3673878" y="3086605"/>
                  <a:pt x="3677453" y="3093979"/>
                </a:cubicBezTo>
                <a:cubicBezTo>
                  <a:pt x="3676112" y="3098447"/>
                  <a:pt x="3674995" y="3102916"/>
                  <a:pt x="3673654" y="3107161"/>
                </a:cubicBezTo>
                <a:cubicBezTo>
                  <a:pt x="3669856" y="3105150"/>
                  <a:pt x="3665834" y="3103139"/>
                  <a:pt x="3662036" y="3101352"/>
                </a:cubicBezTo>
                <a:cubicBezTo>
                  <a:pt x="3663600" y="3091744"/>
                  <a:pt x="3665387" y="3081913"/>
                  <a:pt x="3666728" y="3072082"/>
                </a:cubicBezTo>
                <a:close/>
                <a:moveTo>
                  <a:pt x="3715883" y="3093755"/>
                </a:moveTo>
                <a:cubicBezTo>
                  <a:pt x="3710967" y="3103139"/>
                  <a:pt x="3705605" y="3112523"/>
                  <a:pt x="3700243" y="3121907"/>
                </a:cubicBezTo>
                <a:cubicBezTo>
                  <a:pt x="3698455" y="3120790"/>
                  <a:pt x="3696668" y="3119897"/>
                  <a:pt x="3694880" y="3118779"/>
                </a:cubicBezTo>
                <a:cubicBezTo>
                  <a:pt x="3694433" y="3117886"/>
                  <a:pt x="3694210" y="3116992"/>
                  <a:pt x="3693763" y="3116098"/>
                </a:cubicBezTo>
                <a:cubicBezTo>
                  <a:pt x="3698009" y="3106267"/>
                  <a:pt x="3702253" y="3096213"/>
                  <a:pt x="3706052" y="3086159"/>
                </a:cubicBezTo>
                <a:cubicBezTo>
                  <a:pt x="3709403" y="3088616"/>
                  <a:pt x="3712532" y="3091297"/>
                  <a:pt x="3715883" y="3093755"/>
                </a:cubicBezTo>
                <a:close/>
                <a:moveTo>
                  <a:pt x="3708286" y="3080796"/>
                </a:moveTo>
                <a:cubicBezTo>
                  <a:pt x="3708286" y="3080573"/>
                  <a:pt x="3708286" y="3080573"/>
                  <a:pt x="3708510" y="3080349"/>
                </a:cubicBezTo>
                <a:cubicBezTo>
                  <a:pt x="3708733" y="3080796"/>
                  <a:pt x="3708956" y="3081019"/>
                  <a:pt x="3709180" y="3081466"/>
                </a:cubicBezTo>
                <a:cubicBezTo>
                  <a:pt x="3708733" y="3081243"/>
                  <a:pt x="3708510" y="3081019"/>
                  <a:pt x="3708286" y="3080796"/>
                </a:cubicBezTo>
                <a:close/>
                <a:moveTo>
                  <a:pt x="3738673" y="3134643"/>
                </a:moveTo>
                <a:cubicBezTo>
                  <a:pt x="3739567" y="3136207"/>
                  <a:pt x="3740460" y="3137771"/>
                  <a:pt x="3741131" y="3139558"/>
                </a:cubicBezTo>
                <a:cubicBezTo>
                  <a:pt x="3738449" y="3140452"/>
                  <a:pt x="3735768" y="3141569"/>
                  <a:pt x="3733087" y="3142463"/>
                </a:cubicBezTo>
                <a:cubicBezTo>
                  <a:pt x="3731300" y="3141346"/>
                  <a:pt x="3729512" y="3140005"/>
                  <a:pt x="3727725" y="3138888"/>
                </a:cubicBezTo>
                <a:cubicBezTo>
                  <a:pt x="3731300" y="3137548"/>
                  <a:pt x="3735098" y="3136207"/>
                  <a:pt x="3738673" y="3134643"/>
                </a:cubicBezTo>
                <a:close/>
                <a:moveTo>
                  <a:pt x="3730182" y="3107161"/>
                </a:moveTo>
                <a:cubicBezTo>
                  <a:pt x="3730406" y="3106714"/>
                  <a:pt x="3730629" y="3106491"/>
                  <a:pt x="3730853" y="3106044"/>
                </a:cubicBezTo>
                <a:cubicBezTo>
                  <a:pt x="3731970" y="3106937"/>
                  <a:pt x="3733310" y="3108055"/>
                  <a:pt x="3734428" y="3108948"/>
                </a:cubicBezTo>
                <a:cubicBezTo>
                  <a:pt x="3733757" y="3109619"/>
                  <a:pt x="3733087" y="3110512"/>
                  <a:pt x="3732417" y="3111183"/>
                </a:cubicBezTo>
                <a:cubicBezTo>
                  <a:pt x="3731747" y="3110066"/>
                  <a:pt x="3731076" y="3108725"/>
                  <a:pt x="3730182" y="3107161"/>
                </a:cubicBezTo>
                <a:close/>
                <a:moveTo>
                  <a:pt x="3984670" y="3702605"/>
                </a:moveTo>
                <a:cubicBezTo>
                  <a:pt x="3983777" y="3701711"/>
                  <a:pt x="3982660" y="3700594"/>
                  <a:pt x="3981766" y="3699700"/>
                </a:cubicBezTo>
                <a:cubicBezTo>
                  <a:pt x="3981989" y="3678474"/>
                  <a:pt x="3981319" y="3656801"/>
                  <a:pt x="3979755" y="3635129"/>
                </a:cubicBezTo>
                <a:cubicBezTo>
                  <a:pt x="3995172" y="3651439"/>
                  <a:pt x="4009918" y="3668643"/>
                  <a:pt x="4023771" y="3686741"/>
                </a:cubicBezTo>
                <a:cubicBezTo>
                  <a:pt x="4025558" y="3707967"/>
                  <a:pt x="4026676" y="3729193"/>
                  <a:pt x="4026676" y="3749972"/>
                </a:cubicBezTo>
                <a:cubicBezTo>
                  <a:pt x="4013270" y="3733438"/>
                  <a:pt x="3999417" y="3717351"/>
                  <a:pt x="3984670" y="3702605"/>
                </a:cubicBezTo>
                <a:close/>
                <a:moveTo>
                  <a:pt x="4026452" y="3759133"/>
                </a:moveTo>
                <a:cubicBezTo>
                  <a:pt x="4026229" y="3780359"/>
                  <a:pt x="4025111" y="3801361"/>
                  <a:pt x="4022877" y="3821917"/>
                </a:cubicBezTo>
                <a:cubicBezTo>
                  <a:pt x="4011259" y="3807617"/>
                  <a:pt x="3999193" y="3793988"/>
                  <a:pt x="3986458" y="3781029"/>
                </a:cubicBezTo>
                <a:cubicBezTo>
                  <a:pt x="3983330" y="3777901"/>
                  <a:pt x="3980202" y="3774997"/>
                  <a:pt x="3977074" y="3771868"/>
                </a:cubicBezTo>
                <a:cubicBezTo>
                  <a:pt x="3979532" y="3750866"/>
                  <a:pt x="3981096" y="3729417"/>
                  <a:pt x="3981542" y="3707520"/>
                </a:cubicBezTo>
                <a:cubicBezTo>
                  <a:pt x="3997406" y="3723607"/>
                  <a:pt x="4012376" y="3740812"/>
                  <a:pt x="4026452" y="3759133"/>
                </a:cubicBezTo>
                <a:close/>
                <a:moveTo>
                  <a:pt x="3978861" y="3626191"/>
                </a:moveTo>
                <a:cubicBezTo>
                  <a:pt x="3977074" y="3604965"/>
                  <a:pt x="3974393" y="3583516"/>
                  <a:pt x="3970818" y="3562067"/>
                </a:cubicBezTo>
                <a:cubicBezTo>
                  <a:pt x="3985788" y="3578377"/>
                  <a:pt x="4000311" y="3595358"/>
                  <a:pt x="4013717" y="3613456"/>
                </a:cubicBezTo>
                <a:cubicBezTo>
                  <a:pt x="4017515" y="3634458"/>
                  <a:pt x="4020419" y="3655461"/>
                  <a:pt x="4022654" y="3676463"/>
                </a:cubicBezTo>
                <a:cubicBezTo>
                  <a:pt x="4008801" y="3658812"/>
                  <a:pt x="3994278" y="3642055"/>
                  <a:pt x="3978861" y="3626191"/>
                </a:cubicBezTo>
                <a:close/>
                <a:moveTo>
                  <a:pt x="2321673" y="3932962"/>
                </a:moveTo>
                <a:cubicBezTo>
                  <a:pt x="2292627" y="3927377"/>
                  <a:pt x="2260899" y="3918886"/>
                  <a:pt x="2226044" y="3906821"/>
                </a:cubicBezTo>
                <a:cubicBezTo>
                  <a:pt x="2388926" y="3877551"/>
                  <a:pt x="2543763" y="3840015"/>
                  <a:pt x="2688323" y="3795329"/>
                </a:cubicBezTo>
                <a:cubicBezTo>
                  <a:pt x="2687653" y="3795999"/>
                  <a:pt x="2686759" y="3796446"/>
                  <a:pt x="2686089" y="3797116"/>
                </a:cubicBezTo>
                <a:cubicBezTo>
                  <a:pt x="2656820" y="3821247"/>
                  <a:pt x="2629784" y="3843590"/>
                  <a:pt x="2603419" y="3863028"/>
                </a:cubicBezTo>
                <a:cubicBezTo>
                  <a:pt x="2512930" y="3889170"/>
                  <a:pt x="2418865" y="3912630"/>
                  <a:pt x="2321673" y="3932962"/>
                </a:cubicBezTo>
                <a:close/>
                <a:moveTo>
                  <a:pt x="2589790" y="3872636"/>
                </a:moveTo>
                <a:cubicBezTo>
                  <a:pt x="2515834" y="3924695"/>
                  <a:pt x="2444113" y="3952624"/>
                  <a:pt x="2336419" y="3935644"/>
                </a:cubicBezTo>
                <a:cubicBezTo>
                  <a:pt x="2423557" y="3916875"/>
                  <a:pt x="2508238" y="3895873"/>
                  <a:pt x="2589790" y="3872636"/>
                </a:cubicBezTo>
                <a:close/>
                <a:moveTo>
                  <a:pt x="1570721" y="3971169"/>
                </a:moveTo>
                <a:cubicBezTo>
                  <a:pt x="1534525" y="3972510"/>
                  <a:pt x="1498553" y="3973627"/>
                  <a:pt x="1462357" y="3974074"/>
                </a:cubicBezTo>
                <a:cubicBezTo>
                  <a:pt x="1459005" y="3958433"/>
                  <a:pt x="1456324" y="3943017"/>
                  <a:pt x="1454760" y="3928494"/>
                </a:cubicBezTo>
                <a:cubicBezTo>
                  <a:pt x="1493637" y="3928047"/>
                  <a:pt x="1532737" y="3926930"/>
                  <a:pt x="1572061" y="3925589"/>
                </a:cubicBezTo>
                <a:cubicBezTo>
                  <a:pt x="1570497" y="3940112"/>
                  <a:pt x="1570051" y="3955306"/>
                  <a:pt x="1570721" y="3971169"/>
                </a:cubicBezTo>
                <a:close/>
                <a:moveTo>
                  <a:pt x="1329862" y="3450128"/>
                </a:moveTo>
                <a:cubicBezTo>
                  <a:pt x="1338576" y="3452139"/>
                  <a:pt x="1347513" y="3454149"/>
                  <a:pt x="1356674" y="3456384"/>
                </a:cubicBezTo>
                <a:cubicBezTo>
                  <a:pt x="1267078" y="3450575"/>
                  <a:pt x="1179046" y="3442755"/>
                  <a:pt x="1092802" y="3432700"/>
                </a:cubicBezTo>
                <a:cubicBezTo>
                  <a:pt x="1103079" y="3431360"/>
                  <a:pt x="1113581" y="3430466"/>
                  <a:pt x="1124529" y="3430019"/>
                </a:cubicBezTo>
                <a:cubicBezTo>
                  <a:pt x="1192005" y="3437839"/>
                  <a:pt x="1260375" y="3444542"/>
                  <a:pt x="1329862" y="3450128"/>
                </a:cubicBezTo>
                <a:close/>
                <a:moveTo>
                  <a:pt x="1198038" y="3430689"/>
                </a:moveTo>
                <a:cubicBezTo>
                  <a:pt x="1211444" y="3431583"/>
                  <a:pt x="1225073" y="3432924"/>
                  <a:pt x="1239149" y="3434711"/>
                </a:cubicBezTo>
                <a:cubicBezTo>
                  <a:pt x="1225520" y="3433370"/>
                  <a:pt x="1211890" y="3432030"/>
                  <a:pt x="1198038" y="3430689"/>
                </a:cubicBezTo>
                <a:close/>
                <a:moveTo>
                  <a:pt x="1309977" y="3440520"/>
                </a:moveTo>
                <a:cubicBezTo>
                  <a:pt x="1311317" y="3440744"/>
                  <a:pt x="1312658" y="3440744"/>
                  <a:pt x="1313998" y="3440967"/>
                </a:cubicBezTo>
                <a:cubicBezTo>
                  <a:pt x="1312881" y="3440744"/>
                  <a:pt x="1311541" y="3440744"/>
                  <a:pt x="1310424" y="3440744"/>
                </a:cubicBezTo>
                <a:cubicBezTo>
                  <a:pt x="1310200" y="3440520"/>
                  <a:pt x="1310200" y="3440520"/>
                  <a:pt x="1309977" y="3440520"/>
                </a:cubicBezTo>
                <a:close/>
                <a:moveTo>
                  <a:pt x="1385720" y="3463757"/>
                </a:moveTo>
                <a:cubicBezTo>
                  <a:pt x="1387507" y="3464204"/>
                  <a:pt x="1389295" y="3464651"/>
                  <a:pt x="1390859" y="3465098"/>
                </a:cubicBezTo>
                <a:cubicBezTo>
                  <a:pt x="1358238" y="3462863"/>
                  <a:pt x="1325840" y="3460182"/>
                  <a:pt x="1293666" y="3457501"/>
                </a:cubicBezTo>
                <a:cubicBezTo>
                  <a:pt x="1324276" y="3459735"/>
                  <a:pt x="1355110" y="3461746"/>
                  <a:pt x="1385720" y="3463757"/>
                </a:cubicBezTo>
                <a:close/>
                <a:moveTo>
                  <a:pt x="1417670" y="3472471"/>
                </a:moveTo>
                <a:cubicBezTo>
                  <a:pt x="1424820" y="3474482"/>
                  <a:pt x="1431970" y="3476716"/>
                  <a:pt x="1439343" y="3478950"/>
                </a:cubicBezTo>
                <a:cubicBezTo>
                  <a:pt x="1300369" y="3472471"/>
                  <a:pt x="1164523" y="3461076"/>
                  <a:pt x="1032922" y="3444989"/>
                </a:cubicBezTo>
                <a:cubicBezTo>
                  <a:pt x="1041636" y="3442308"/>
                  <a:pt x="1051020" y="3440073"/>
                  <a:pt x="1060628" y="3437839"/>
                </a:cubicBezTo>
                <a:cubicBezTo>
                  <a:pt x="1176812" y="3453032"/>
                  <a:pt x="1295901" y="3464427"/>
                  <a:pt x="1417670" y="3472471"/>
                </a:cubicBezTo>
                <a:close/>
                <a:moveTo>
                  <a:pt x="1555527" y="3488781"/>
                </a:moveTo>
                <a:cubicBezTo>
                  <a:pt x="1608704" y="3497272"/>
                  <a:pt x="1654954" y="3497495"/>
                  <a:pt x="1697406" y="3490792"/>
                </a:cubicBezTo>
                <a:cubicBezTo>
                  <a:pt x="1702769" y="3490792"/>
                  <a:pt x="1708131" y="3490792"/>
                  <a:pt x="1713493" y="3490792"/>
                </a:cubicBezTo>
                <a:cubicBezTo>
                  <a:pt x="1801302" y="3490792"/>
                  <a:pt x="1888887" y="3488781"/>
                  <a:pt x="1976472" y="3485206"/>
                </a:cubicBezTo>
                <a:cubicBezTo>
                  <a:pt x="1980270" y="3485206"/>
                  <a:pt x="1984068" y="3484983"/>
                  <a:pt x="1988090" y="3484983"/>
                </a:cubicBezTo>
                <a:cubicBezTo>
                  <a:pt x="1979600" y="3490345"/>
                  <a:pt x="1971109" y="3495484"/>
                  <a:pt x="1962619" y="3500400"/>
                </a:cubicBezTo>
                <a:cubicBezTo>
                  <a:pt x="1919944" y="3502411"/>
                  <a:pt x="1877268" y="3503975"/>
                  <a:pt x="1834593" y="3505092"/>
                </a:cubicBezTo>
                <a:cubicBezTo>
                  <a:pt x="1830348" y="3505092"/>
                  <a:pt x="1826103" y="3505092"/>
                  <a:pt x="1821857" y="3505092"/>
                </a:cubicBezTo>
                <a:cubicBezTo>
                  <a:pt x="1716398" y="3504645"/>
                  <a:pt x="1612502" y="3501740"/>
                  <a:pt x="1510171" y="3496601"/>
                </a:cubicBezTo>
                <a:cubicBezTo>
                  <a:pt x="1500116" y="3493027"/>
                  <a:pt x="1490286" y="3489675"/>
                  <a:pt x="1480455" y="3486324"/>
                </a:cubicBezTo>
                <a:cubicBezTo>
                  <a:pt x="1505255" y="3487217"/>
                  <a:pt x="1530280" y="3488111"/>
                  <a:pt x="1555527" y="3488781"/>
                </a:cubicBezTo>
                <a:close/>
                <a:moveTo>
                  <a:pt x="1532067" y="3478950"/>
                </a:moveTo>
                <a:cubicBezTo>
                  <a:pt x="1587925" y="3481632"/>
                  <a:pt x="1644230" y="3483419"/>
                  <a:pt x="1701204" y="3484759"/>
                </a:cubicBezTo>
                <a:cubicBezTo>
                  <a:pt x="1700534" y="3484983"/>
                  <a:pt x="1699641" y="3484983"/>
                  <a:pt x="1698970" y="3485206"/>
                </a:cubicBezTo>
                <a:cubicBezTo>
                  <a:pt x="1695619" y="3485206"/>
                  <a:pt x="1692491" y="3485206"/>
                  <a:pt x="1689139" y="3485206"/>
                </a:cubicBezTo>
                <a:cubicBezTo>
                  <a:pt x="1644006" y="3484983"/>
                  <a:pt x="1599320" y="3484313"/>
                  <a:pt x="1554634" y="3483196"/>
                </a:cubicBezTo>
                <a:cubicBezTo>
                  <a:pt x="1547261" y="3481855"/>
                  <a:pt x="1539887" y="3480514"/>
                  <a:pt x="1532067" y="3478950"/>
                </a:cubicBezTo>
                <a:close/>
                <a:moveTo>
                  <a:pt x="2415514" y="3444989"/>
                </a:moveTo>
                <a:cubicBezTo>
                  <a:pt x="2354294" y="3452139"/>
                  <a:pt x="2292850" y="3458171"/>
                  <a:pt x="2231183" y="3463310"/>
                </a:cubicBezTo>
                <a:cubicBezTo>
                  <a:pt x="2233417" y="3461523"/>
                  <a:pt x="2235428" y="3459735"/>
                  <a:pt x="2237663" y="3457948"/>
                </a:cubicBezTo>
                <a:cubicBezTo>
                  <a:pt x="2297095" y="3454596"/>
                  <a:pt x="2356528" y="3450128"/>
                  <a:pt x="2415514" y="3444989"/>
                </a:cubicBezTo>
                <a:close/>
                <a:moveTo>
                  <a:pt x="2249728" y="3448340"/>
                </a:moveTo>
                <a:cubicBezTo>
                  <a:pt x="2250398" y="3447893"/>
                  <a:pt x="2251069" y="3447447"/>
                  <a:pt x="2251515" y="3446776"/>
                </a:cubicBezTo>
                <a:cubicBezTo>
                  <a:pt x="2278551" y="3444989"/>
                  <a:pt x="2305362" y="3443201"/>
                  <a:pt x="2332397" y="3440967"/>
                </a:cubicBezTo>
                <a:cubicBezTo>
                  <a:pt x="2304692" y="3443872"/>
                  <a:pt x="2277210" y="3446106"/>
                  <a:pt x="2249728" y="3448340"/>
                </a:cubicBezTo>
                <a:close/>
                <a:moveTo>
                  <a:pt x="3622712" y="3245465"/>
                </a:moveTo>
                <a:cubicBezTo>
                  <a:pt x="3622712" y="3252615"/>
                  <a:pt x="3622712" y="3259764"/>
                  <a:pt x="3622489" y="3266914"/>
                </a:cubicBezTo>
                <a:cubicBezTo>
                  <a:pt x="3621148" y="3267361"/>
                  <a:pt x="3619808" y="3267584"/>
                  <a:pt x="3618467" y="3268031"/>
                </a:cubicBezTo>
                <a:cubicBezTo>
                  <a:pt x="3619137" y="3261775"/>
                  <a:pt x="3619584" y="3255743"/>
                  <a:pt x="3620031" y="3249487"/>
                </a:cubicBezTo>
                <a:cubicBezTo>
                  <a:pt x="3620925" y="3248146"/>
                  <a:pt x="3621818" y="3246805"/>
                  <a:pt x="3622712" y="3245465"/>
                </a:cubicBezTo>
                <a:close/>
                <a:moveTo>
                  <a:pt x="3622265" y="3139112"/>
                </a:moveTo>
                <a:cubicBezTo>
                  <a:pt x="3622489" y="3140452"/>
                  <a:pt x="3622712" y="3142016"/>
                  <a:pt x="3623159" y="3143357"/>
                </a:cubicBezTo>
                <a:cubicBezTo>
                  <a:pt x="3623159" y="3145591"/>
                  <a:pt x="3622935" y="3147602"/>
                  <a:pt x="3622935" y="3149836"/>
                </a:cubicBezTo>
                <a:cubicBezTo>
                  <a:pt x="3622935" y="3149389"/>
                  <a:pt x="3622712" y="3148719"/>
                  <a:pt x="3622712" y="3148272"/>
                </a:cubicBezTo>
                <a:cubicBezTo>
                  <a:pt x="3622489" y="3145144"/>
                  <a:pt x="3622489" y="3142240"/>
                  <a:pt x="3622265" y="3139112"/>
                </a:cubicBezTo>
                <a:close/>
                <a:moveTo>
                  <a:pt x="3732193" y="3148719"/>
                </a:moveTo>
                <a:cubicBezTo>
                  <a:pt x="3735321" y="3150954"/>
                  <a:pt x="3738449" y="3152964"/>
                  <a:pt x="3741578" y="3155199"/>
                </a:cubicBezTo>
                <a:cubicBezTo>
                  <a:pt x="3732417" y="3158327"/>
                  <a:pt x="3723033" y="3161455"/>
                  <a:pt x="3713872" y="3164583"/>
                </a:cubicBezTo>
                <a:cubicBezTo>
                  <a:pt x="3712755" y="3161901"/>
                  <a:pt x="3711638" y="3158997"/>
                  <a:pt x="3710744" y="3156316"/>
                </a:cubicBezTo>
                <a:cubicBezTo>
                  <a:pt x="3717894" y="3153858"/>
                  <a:pt x="3725044" y="3151400"/>
                  <a:pt x="3732193" y="3148719"/>
                </a:cubicBezTo>
                <a:close/>
                <a:moveTo>
                  <a:pt x="3710967" y="3150283"/>
                </a:moveTo>
                <a:cubicBezTo>
                  <a:pt x="3714542" y="3147378"/>
                  <a:pt x="3717894" y="3144474"/>
                  <a:pt x="3721469" y="3141569"/>
                </a:cubicBezTo>
                <a:cubicBezTo>
                  <a:pt x="3723256" y="3142686"/>
                  <a:pt x="3724820" y="3143804"/>
                  <a:pt x="3726608" y="3144921"/>
                </a:cubicBezTo>
                <a:cubicBezTo>
                  <a:pt x="3721469" y="3146708"/>
                  <a:pt x="3716106" y="3148496"/>
                  <a:pt x="3710967" y="3150283"/>
                </a:cubicBezTo>
                <a:close/>
                <a:moveTo>
                  <a:pt x="3715436" y="3184021"/>
                </a:moveTo>
                <a:cubicBezTo>
                  <a:pt x="3713872" y="3184468"/>
                  <a:pt x="3712532" y="3184915"/>
                  <a:pt x="3710967" y="3185585"/>
                </a:cubicBezTo>
                <a:cubicBezTo>
                  <a:pt x="3705158" y="3182681"/>
                  <a:pt x="3699572" y="3180000"/>
                  <a:pt x="3693540" y="3177542"/>
                </a:cubicBezTo>
                <a:cubicBezTo>
                  <a:pt x="3699349" y="3175754"/>
                  <a:pt x="3704935" y="3173743"/>
                  <a:pt x="3710521" y="3171732"/>
                </a:cubicBezTo>
                <a:cubicBezTo>
                  <a:pt x="3712308" y="3175754"/>
                  <a:pt x="3713872" y="3179776"/>
                  <a:pt x="3715436" y="3184021"/>
                </a:cubicBezTo>
                <a:close/>
                <a:moveTo>
                  <a:pt x="3732193" y="3233846"/>
                </a:moveTo>
                <a:cubicBezTo>
                  <a:pt x="3720798" y="3237421"/>
                  <a:pt x="3709180" y="3240996"/>
                  <a:pt x="3697785" y="3244571"/>
                </a:cubicBezTo>
                <a:cubicBezTo>
                  <a:pt x="3695998" y="3237198"/>
                  <a:pt x="3694210" y="3229601"/>
                  <a:pt x="3692423" y="3222004"/>
                </a:cubicBezTo>
                <a:cubicBezTo>
                  <a:pt x="3703371" y="3218653"/>
                  <a:pt x="3714319" y="3215078"/>
                  <a:pt x="3725044" y="3211727"/>
                </a:cubicBezTo>
                <a:cubicBezTo>
                  <a:pt x="3727501" y="3219100"/>
                  <a:pt x="3729959" y="3226473"/>
                  <a:pt x="3732193" y="3233846"/>
                </a:cubicBezTo>
                <a:close/>
                <a:moveTo>
                  <a:pt x="3726831" y="3199661"/>
                </a:moveTo>
                <a:cubicBezTo>
                  <a:pt x="3729065" y="3200779"/>
                  <a:pt x="3731300" y="3201896"/>
                  <a:pt x="3733534" y="3203236"/>
                </a:cubicBezTo>
                <a:cubicBezTo>
                  <a:pt x="3731970" y="3203683"/>
                  <a:pt x="3730182" y="3204353"/>
                  <a:pt x="3728618" y="3204800"/>
                </a:cubicBezTo>
                <a:cubicBezTo>
                  <a:pt x="3727948" y="3203013"/>
                  <a:pt x="3727278" y="3201226"/>
                  <a:pt x="3726831" y="3199661"/>
                </a:cubicBezTo>
                <a:close/>
                <a:moveTo>
                  <a:pt x="3693763" y="3251498"/>
                </a:moveTo>
                <a:cubicBezTo>
                  <a:pt x="3698902" y="3274958"/>
                  <a:pt x="3703371" y="3298418"/>
                  <a:pt x="3706946" y="3321878"/>
                </a:cubicBezTo>
                <a:cubicBezTo>
                  <a:pt x="3696221" y="3318750"/>
                  <a:pt x="3685049" y="3315846"/>
                  <a:pt x="3673878" y="3313388"/>
                </a:cubicBezTo>
                <a:cubicBezTo>
                  <a:pt x="3672314" y="3295513"/>
                  <a:pt x="3670303" y="3277639"/>
                  <a:pt x="3667845" y="3259541"/>
                </a:cubicBezTo>
                <a:cubicBezTo>
                  <a:pt x="3676336" y="3256860"/>
                  <a:pt x="3685049" y="3254179"/>
                  <a:pt x="3693763" y="3251498"/>
                </a:cubicBezTo>
                <a:close/>
                <a:moveTo>
                  <a:pt x="3714542" y="3562514"/>
                </a:moveTo>
                <a:cubicBezTo>
                  <a:pt x="3718117" y="3538160"/>
                  <a:pt x="3720352" y="3512912"/>
                  <a:pt x="3721469" y="3487441"/>
                </a:cubicBezTo>
                <a:cubicBezTo>
                  <a:pt x="3740684" y="3491239"/>
                  <a:pt x="3759228" y="3496378"/>
                  <a:pt x="3776880" y="3502411"/>
                </a:cubicBezTo>
                <a:cubicBezTo>
                  <a:pt x="3777103" y="3526988"/>
                  <a:pt x="3776433" y="3551119"/>
                  <a:pt x="3774422" y="3574802"/>
                </a:cubicBezTo>
                <a:cubicBezTo>
                  <a:pt x="3755430" y="3569663"/>
                  <a:pt x="3735545" y="3565418"/>
                  <a:pt x="3714542" y="3562514"/>
                </a:cubicBezTo>
                <a:close/>
                <a:moveTo>
                  <a:pt x="3773975" y="3580611"/>
                </a:moveTo>
                <a:cubicBezTo>
                  <a:pt x="3771741" y="3605412"/>
                  <a:pt x="3768166" y="3629766"/>
                  <a:pt x="3763250" y="3653450"/>
                </a:cubicBezTo>
                <a:cubicBezTo>
                  <a:pt x="3742248" y="3648758"/>
                  <a:pt x="3720128" y="3645630"/>
                  <a:pt x="3696891" y="3644289"/>
                </a:cubicBezTo>
                <a:cubicBezTo>
                  <a:pt x="3697561" y="3642278"/>
                  <a:pt x="3698232" y="3640044"/>
                  <a:pt x="3698679" y="3637810"/>
                </a:cubicBezTo>
                <a:cubicBezTo>
                  <a:pt x="3704935" y="3615243"/>
                  <a:pt x="3709850" y="3591783"/>
                  <a:pt x="3713425" y="3567876"/>
                </a:cubicBezTo>
                <a:cubicBezTo>
                  <a:pt x="3734651" y="3571004"/>
                  <a:pt x="3754760" y="3575249"/>
                  <a:pt x="3773975" y="3580611"/>
                </a:cubicBezTo>
                <a:close/>
                <a:moveTo>
                  <a:pt x="3716330" y="3480961"/>
                </a:moveTo>
                <a:cubicBezTo>
                  <a:pt x="3702253" y="3478280"/>
                  <a:pt x="3687507" y="3476269"/>
                  <a:pt x="3672537" y="3474929"/>
                </a:cubicBezTo>
                <a:cubicBezTo>
                  <a:pt x="3675218" y="3450128"/>
                  <a:pt x="3676783" y="3424657"/>
                  <a:pt x="3677006" y="3398962"/>
                </a:cubicBezTo>
                <a:cubicBezTo>
                  <a:pt x="3690188" y="3400973"/>
                  <a:pt x="3702924" y="3403654"/>
                  <a:pt x="3715436" y="3406782"/>
                </a:cubicBezTo>
                <a:cubicBezTo>
                  <a:pt x="3716777" y="3431806"/>
                  <a:pt x="3717224" y="3456607"/>
                  <a:pt x="3716330" y="3480961"/>
                </a:cubicBezTo>
                <a:close/>
                <a:moveTo>
                  <a:pt x="3721916" y="3481855"/>
                </a:moveTo>
                <a:cubicBezTo>
                  <a:pt x="3722809" y="3457724"/>
                  <a:pt x="3722586" y="3432924"/>
                  <a:pt x="3721245" y="3408123"/>
                </a:cubicBezTo>
                <a:cubicBezTo>
                  <a:pt x="3739120" y="3412815"/>
                  <a:pt x="3756101" y="3418177"/>
                  <a:pt x="3772411" y="3424433"/>
                </a:cubicBezTo>
                <a:cubicBezTo>
                  <a:pt x="3774869" y="3448564"/>
                  <a:pt x="3776433" y="3472694"/>
                  <a:pt x="3776880" y="3496378"/>
                </a:cubicBezTo>
                <a:cubicBezTo>
                  <a:pt x="3759228" y="3490792"/>
                  <a:pt x="3740907" y="3485653"/>
                  <a:pt x="3721916" y="3481855"/>
                </a:cubicBezTo>
                <a:close/>
                <a:moveTo>
                  <a:pt x="3720798" y="3402314"/>
                </a:moveTo>
                <a:cubicBezTo>
                  <a:pt x="3719458" y="3378183"/>
                  <a:pt x="3717000" y="3354052"/>
                  <a:pt x="3713649" y="3329698"/>
                </a:cubicBezTo>
                <a:cubicBezTo>
                  <a:pt x="3729959" y="3334837"/>
                  <a:pt x="3745823" y="3340646"/>
                  <a:pt x="3760793" y="3347126"/>
                </a:cubicBezTo>
                <a:cubicBezTo>
                  <a:pt x="3765261" y="3370810"/>
                  <a:pt x="3769059" y="3394717"/>
                  <a:pt x="3771741" y="3418177"/>
                </a:cubicBezTo>
                <a:cubicBezTo>
                  <a:pt x="3755430" y="3412144"/>
                  <a:pt x="3738449" y="3406782"/>
                  <a:pt x="3720798" y="3402314"/>
                </a:cubicBezTo>
                <a:close/>
                <a:moveTo>
                  <a:pt x="3715213" y="3400749"/>
                </a:moveTo>
                <a:cubicBezTo>
                  <a:pt x="3702924" y="3397845"/>
                  <a:pt x="3690188" y="3395164"/>
                  <a:pt x="3677006" y="3393153"/>
                </a:cubicBezTo>
                <a:cubicBezTo>
                  <a:pt x="3677229" y="3368799"/>
                  <a:pt x="3676336" y="3343998"/>
                  <a:pt x="3674325" y="3318974"/>
                </a:cubicBezTo>
                <a:cubicBezTo>
                  <a:pt x="3685720" y="3321655"/>
                  <a:pt x="3696891" y="3324559"/>
                  <a:pt x="3707839" y="3327688"/>
                </a:cubicBezTo>
                <a:cubicBezTo>
                  <a:pt x="3711191" y="3352488"/>
                  <a:pt x="3713649" y="3376619"/>
                  <a:pt x="3715213" y="3400749"/>
                </a:cubicBezTo>
                <a:close/>
                <a:moveTo>
                  <a:pt x="3666728" y="3253955"/>
                </a:moveTo>
                <a:cubicBezTo>
                  <a:pt x="3666058" y="3249710"/>
                  <a:pt x="3665387" y="3245465"/>
                  <a:pt x="3664717" y="3241219"/>
                </a:cubicBezTo>
                <a:cubicBezTo>
                  <a:pt x="3672090" y="3243230"/>
                  <a:pt x="3679240" y="3245688"/>
                  <a:pt x="3686390" y="3247922"/>
                </a:cubicBezTo>
                <a:cubicBezTo>
                  <a:pt x="3679910" y="3249933"/>
                  <a:pt x="3673431" y="3251944"/>
                  <a:pt x="3666728" y="3253955"/>
                </a:cubicBezTo>
                <a:close/>
                <a:moveTo>
                  <a:pt x="3663823" y="3234964"/>
                </a:moveTo>
                <a:cubicBezTo>
                  <a:pt x="3663600" y="3233623"/>
                  <a:pt x="3663377" y="3232282"/>
                  <a:pt x="3663153" y="3230942"/>
                </a:cubicBezTo>
                <a:cubicBezTo>
                  <a:pt x="3671197" y="3228484"/>
                  <a:pt x="3679240" y="3226026"/>
                  <a:pt x="3687060" y="3223569"/>
                </a:cubicBezTo>
                <a:cubicBezTo>
                  <a:pt x="3688848" y="3230272"/>
                  <a:pt x="3690412" y="3236975"/>
                  <a:pt x="3691976" y="3243901"/>
                </a:cubicBezTo>
                <a:cubicBezTo>
                  <a:pt x="3682815" y="3240773"/>
                  <a:pt x="3673431" y="3237645"/>
                  <a:pt x="3663823" y="3234964"/>
                </a:cubicBezTo>
                <a:close/>
                <a:moveTo>
                  <a:pt x="3668069" y="3312047"/>
                </a:moveTo>
                <a:cubicBezTo>
                  <a:pt x="3660695" y="3310483"/>
                  <a:pt x="3653322" y="3309143"/>
                  <a:pt x="3645949" y="3307802"/>
                </a:cubicBezTo>
                <a:cubicBezTo>
                  <a:pt x="3645726" y="3293949"/>
                  <a:pt x="3645055" y="3280097"/>
                  <a:pt x="3644161" y="3266244"/>
                </a:cubicBezTo>
                <a:cubicBezTo>
                  <a:pt x="3650194" y="3264456"/>
                  <a:pt x="3656227" y="3262669"/>
                  <a:pt x="3662260" y="3260882"/>
                </a:cubicBezTo>
                <a:cubicBezTo>
                  <a:pt x="3664717" y="3278086"/>
                  <a:pt x="3666505" y="3295067"/>
                  <a:pt x="3668069" y="3312047"/>
                </a:cubicBezTo>
                <a:close/>
                <a:moveTo>
                  <a:pt x="3645949" y="3313611"/>
                </a:moveTo>
                <a:cubicBezTo>
                  <a:pt x="3653546" y="3314952"/>
                  <a:pt x="3661142" y="3316293"/>
                  <a:pt x="3668515" y="3317856"/>
                </a:cubicBezTo>
                <a:cubicBezTo>
                  <a:pt x="3670526" y="3342881"/>
                  <a:pt x="3671420" y="3367905"/>
                  <a:pt x="3671420" y="3392259"/>
                </a:cubicBezTo>
                <a:cubicBezTo>
                  <a:pt x="3662036" y="3390918"/>
                  <a:pt x="3652652" y="3389801"/>
                  <a:pt x="3643044" y="3388908"/>
                </a:cubicBezTo>
                <a:cubicBezTo>
                  <a:pt x="3645279" y="3364330"/>
                  <a:pt x="3646172" y="3339306"/>
                  <a:pt x="3645949" y="3313611"/>
                </a:cubicBezTo>
                <a:close/>
                <a:moveTo>
                  <a:pt x="3671867" y="3480514"/>
                </a:moveTo>
                <a:cubicBezTo>
                  <a:pt x="3687060" y="3481855"/>
                  <a:pt x="3701807" y="3483866"/>
                  <a:pt x="3716106" y="3486547"/>
                </a:cubicBezTo>
                <a:cubicBezTo>
                  <a:pt x="3714989" y="3512018"/>
                  <a:pt x="3712755" y="3537266"/>
                  <a:pt x="3709180" y="3561843"/>
                </a:cubicBezTo>
                <a:cubicBezTo>
                  <a:pt x="3692869" y="3559833"/>
                  <a:pt x="3675889" y="3558715"/>
                  <a:pt x="3658238" y="3558492"/>
                </a:cubicBezTo>
                <a:cubicBezTo>
                  <a:pt x="3664270" y="3533244"/>
                  <a:pt x="3668739" y="3507103"/>
                  <a:pt x="3671867" y="3480514"/>
                </a:cubicBezTo>
                <a:close/>
                <a:moveTo>
                  <a:pt x="3652429" y="3558492"/>
                </a:moveTo>
                <a:cubicBezTo>
                  <a:pt x="3637682" y="3558492"/>
                  <a:pt x="3622712" y="3559385"/>
                  <a:pt x="3607072" y="3560726"/>
                </a:cubicBezTo>
                <a:cubicBezTo>
                  <a:pt x="3612211" y="3546203"/>
                  <a:pt x="3617126" y="3531233"/>
                  <a:pt x="3621148" y="3516487"/>
                </a:cubicBezTo>
                <a:cubicBezTo>
                  <a:pt x="3624500" y="3503975"/>
                  <a:pt x="3627404" y="3491462"/>
                  <a:pt x="3630085" y="3478727"/>
                </a:cubicBezTo>
                <a:cubicBezTo>
                  <a:pt x="3642374" y="3478727"/>
                  <a:pt x="3654439" y="3479174"/>
                  <a:pt x="3666058" y="3480067"/>
                </a:cubicBezTo>
                <a:cubicBezTo>
                  <a:pt x="3663153" y="3506879"/>
                  <a:pt x="3658461" y="3533021"/>
                  <a:pt x="3652429" y="3558492"/>
                </a:cubicBezTo>
                <a:close/>
                <a:moveTo>
                  <a:pt x="3652875" y="3579048"/>
                </a:moveTo>
                <a:cubicBezTo>
                  <a:pt x="3654216" y="3574132"/>
                  <a:pt x="3655333" y="3569217"/>
                  <a:pt x="3656674" y="3564077"/>
                </a:cubicBezTo>
                <a:cubicBezTo>
                  <a:pt x="3674325" y="3564077"/>
                  <a:pt x="3691529" y="3565418"/>
                  <a:pt x="3708063" y="3567429"/>
                </a:cubicBezTo>
                <a:cubicBezTo>
                  <a:pt x="3704264" y="3591113"/>
                  <a:pt x="3699572" y="3614126"/>
                  <a:pt x="3693316" y="3636469"/>
                </a:cubicBezTo>
                <a:cubicBezTo>
                  <a:pt x="3692646" y="3638927"/>
                  <a:pt x="3691752" y="3641385"/>
                  <a:pt x="3691082" y="3644066"/>
                </a:cubicBezTo>
                <a:cubicBezTo>
                  <a:pt x="3671644" y="3643172"/>
                  <a:pt x="3651311" y="3643619"/>
                  <a:pt x="3630309" y="3645406"/>
                </a:cubicBezTo>
                <a:cubicBezTo>
                  <a:pt x="3639246" y="3623510"/>
                  <a:pt x="3646843" y="3601391"/>
                  <a:pt x="3652875" y="3579048"/>
                </a:cubicBezTo>
                <a:close/>
                <a:moveTo>
                  <a:pt x="3695327" y="3649875"/>
                </a:moveTo>
                <a:cubicBezTo>
                  <a:pt x="3718787" y="3651216"/>
                  <a:pt x="3740907" y="3654344"/>
                  <a:pt x="3762133" y="3659036"/>
                </a:cubicBezTo>
                <a:cubicBezTo>
                  <a:pt x="3759899" y="3669984"/>
                  <a:pt x="3757218" y="3680709"/>
                  <a:pt x="3754313" y="3691433"/>
                </a:cubicBezTo>
                <a:cubicBezTo>
                  <a:pt x="3750515" y="3705286"/>
                  <a:pt x="3746046" y="3718915"/>
                  <a:pt x="3741131" y="3732545"/>
                </a:cubicBezTo>
                <a:cubicBezTo>
                  <a:pt x="3717224" y="3729193"/>
                  <a:pt x="3692199" y="3727629"/>
                  <a:pt x="3665611" y="3728523"/>
                </a:cubicBezTo>
                <a:cubicBezTo>
                  <a:pt x="3677453" y="3702828"/>
                  <a:pt x="3687284" y="3676687"/>
                  <a:pt x="3695327" y="3649875"/>
                </a:cubicBezTo>
                <a:close/>
                <a:moveTo>
                  <a:pt x="3759675" y="3692997"/>
                </a:moveTo>
                <a:cubicBezTo>
                  <a:pt x="3762580" y="3682273"/>
                  <a:pt x="3765261" y="3671324"/>
                  <a:pt x="3767496" y="3660377"/>
                </a:cubicBezTo>
                <a:cubicBezTo>
                  <a:pt x="3793860" y="3666632"/>
                  <a:pt x="3818438" y="3675346"/>
                  <a:pt x="3841451" y="3685624"/>
                </a:cubicBezTo>
                <a:cubicBezTo>
                  <a:pt x="3838100" y="3706180"/>
                  <a:pt x="3833854" y="3726065"/>
                  <a:pt x="3828492" y="3745504"/>
                </a:cubicBezTo>
                <a:cubicBezTo>
                  <a:pt x="3827599" y="3748632"/>
                  <a:pt x="3826705" y="3751536"/>
                  <a:pt x="3825811" y="3754664"/>
                </a:cubicBezTo>
                <a:cubicBezTo>
                  <a:pt x="3801457" y="3745280"/>
                  <a:pt x="3775092" y="3737907"/>
                  <a:pt x="3746940" y="3733438"/>
                </a:cubicBezTo>
                <a:cubicBezTo>
                  <a:pt x="3751632" y="3720033"/>
                  <a:pt x="3755877" y="3706627"/>
                  <a:pt x="3759675" y="3692997"/>
                </a:cubicBezTo>
                <a:close/>
                <a:moveTo>
                  <a:pt x="3768836" y="3654791"/>
                </a:moveTo>
                <a:cubicBezTo>
                  <a:pt x="3773751" y="3631107"/>
                  <a:pt x="3777327" y="3606976"/>
                  <a:pt x="3779561" y="3582399"/>
                </a:cubicBezTo>
                <a:cubicBezTo>
                  <a:pt x="3804585" y="3589996"/>
                  <a:pt x="3828045" y="3599380"/>
                  <a:pt x="3849718" y="3610328"/>
                </a:cubicBezTo>
                <a:cubicBezTo>
                  <a:pt x="3848601" y="3634012"/>
                  <a:pt x="3846143" y="3657248"/>
                  <a:pt x="3842568" y="3679815"/>
                </a:cubicBezTo>
                <a:cubicBezTo>
                  <a:pt x="3819555" y="3669537"/>
                  <a:pt x="3794977" y="3661047"/>
                  <a:pt x="3768836" y="3654791"/>
                </a:cubicBezTo>
                <a:close/>
                <a:moveTo>
                  <a:pt x="3782465" y="3498389"/>
                </a:moveTo>
                <a:cubicBezTo>
                  <a:pt x="3782019" y="3474705"/>
                  <a:pt x="3780454" y="3450798"/>
                  <a:pt x="3777997" y="3426891"/>
                </a:cubicBezTo>
                <a:cubicBezTo>
                  <a:pt x="3801010" y="3436052"/>
                  <a:pt x="3822460" y="3446776"/>
                  <a:pt x="3842568" y="3458395"/>
                </a:cubicBezTo>
                <a:cubicBezTo>
                  <a:pt x="3845696" y="3481632"/>
                  <a:pt x="3847931" y="3504868"/>
                  <a:pt x="3849271" y="3527658"/>
                </a:cubicBezTo>
                <a:cubicBezTo>
                  <a:pt x="3828492" y="3516710"/>
                  <a:pt x="3806149" y="3506656"/>
                  <a:pt x="3782465" y="3498389"/>
                </a:cubicBezTo>
                <a:close/>
                <a:moveTo>
                  <a:pt x="3849718" y="3534361"/>
                </a:moveTo>
                <a:cubicBezTo>
                  <a:pt x="3850835" y="3557822"/>
                  <a:pt x="3850835" y="3581058"/>
                  <a:pt x="3849942" y="3604072"/>
                </a:cubicBezTo>
                <a:cubicBezTo>
                  <a:pt x="3828269" y="3593347"/>
                  <a:pt x="3805032" y="3583963"/>
                  <a:pt x="3780008" y="3576590"/>
                </a:cubicBezTo>
                <a:cubicBezTo>
                  <a:pt x="3782019" y="3552906"/>
                  <a:pt x="3782912" y="3528776"/>
                  <a:pt x="3782689" y="3504421"/>
                </a:cubicBezTo>
                <a:cubicBezTo>
                  <a:pt x="3806596" y="3512912"/>
                  <a:pt x="3828939" y="3522966"/>
                  <a:pt x="3849718" y="3534361"/>
                </a:cubicBezTo>
                <a:close/>
                <a:moveTo>
                  <a:pt x="3855080" y="3612786"/>
                </a:moveTo>
                <a:cubicBezTo>
                  <a:pt x="3877647" y="3624404"/>
                  <a:pt x="3898426" y="3637810"/>
                  <a:pt x="3917418" y="3651663"/>
                </a:cubicBezTo>
                <a:cubicBezTo>
                  <a:pt x="3916747" y="3674453"/>
                  <a:pt x="3914960" y="3696796"/>
                  <a:pt x="3912279" y="3718692"/>
                </a:cubicBezTo>
                <a:cubicBezTo>
                  <a:pt x="3892617" y="3705286"/>
                  <a:pt x="3871168" y="3692774"/>
                  <a:pt x="3847707" y="3682049"/>
                </a:cubicBezTo>
                <a:cubicBezTo>
                  <a:pt x="3851282" y="3659483"/>
                  <a:pt x="3853740" y="3636469"/>
                  <a:pt x="3855080" y="3612786"/>
                </a:cubicBezTo>
                <a:close/>
                <a:moveTo>
                  <a:pt x="3855304" y="3606753"/>
                </a:moveTo>
                <a:cubicBezTo>
                  <a:pt x="3856421" y="3583963"/>
                  <a:pt x="3856421" y="3560950"/>
                  <a:pt x="3855304" y="3537489"/>
                </a:cubicBezTo>
                <a:cubicBezTo>
                  <a:pt x="3877200" y="3549778"/>
                  <a:pt x="3897309" y="3563184"/>
                  <a:pt x="3915630" y="3577483"/>
                </a:cubicBezTo>
                <a:cubicBezTo>
                  <a:pt x="3917194" y="3600273"/>
                  <a:pt x="3917865" y="3622840"/>
                  <a:pt x="3917418" y="3644960"/>
                </a:cubicBezTo>
                <a:cubicBezTo>
                  <a:pt x="3898426" y="3631107"/>
                  <a:pt x="3877647" y="3618148"/>
                  <a:pt x="3855304" y="3606753"/>
                </a:cubicBezTo>
                <a:close/>
                <a:moveTo>
                  <a:pt x="3913396" y="3507996"/>
                </a:moveTo>
                <a:cubicBezTo>
                  <a:pt x="3929706" y="3521402"/>
                  <a:pt x="3944453" y="3535031"/>
                  <a:pt x="3958082" y="3548661"/>
                </a:cubicBezTo>
                <a:cubicBezTo>
                  <a:pt x="3960093" y="3550672"/>
                  <a:pt x="3962104" y="3552906"/>
                  <a:pt x="3964115" y="3554917"/>
                </a:cubicBezTo>
                <a:cubicBezTo>
                  <a:pt x="3967913" y="3576590"/>
                  <a:pt x="3970594" y="3598263"/>
                  <a:pt x="3972605" y="3619935"/>
                </a:cubicBezTo>
                <a:cubicBezTo>
                  <a:pt x="3957189" y="3604519"/>
                  <a:pt x="3939984" y="3589102"/>
                  <a:pt x="3920993" y="3574356"/>
                </a:cubicBezTo>
                <a:cubicBezTo>
                  <a:pt x="3919429" y="3552459"/>
                  <a:pt x="3916971" y="3530339"/>
                  <a:pt x="3913396" y="3507996"/>
                </a:cubicBezTo>
                <a:close/>
                <a:moveTo>
                  <a:pt x="3915183" y="3570110"/>
                </a:moveTo>
                <a:cubicBezTo>
                  <a:pt x="3896862" y="3556257"/>
                  <a:pt x="3876753" y="3543075"/>
                  <a:pt x="3855080" y="3531010"/>
                </a:cubicBezTo>
                <a:cubicBezTo>
                  <a:pt x="3853963" y="3508220"/>
                  <a:pt x="3851729" y="3485206"/>
                  <a:pt x="3848601" y="3462193"/>
                </a:cubicBezTo>
                <a:cubicBezTo>
                  <a:pt x="3869603" y="3474929"/>
                  <a:pt x="3889265" y="3488558"/>
                  <a:pt x="3907140" y="3502858"/>
                </a:cubicBezTo>
                <a:cubicBezTo>
                  <a:pt x="3910715" y="3525201"/>
                  <a:pt x="3913396" y="3547767"/>
                  <a:pt x="3915183" y="3570110"/>
                </a:cubicBezTo>
                <a:close/>
                <a:moveTo>
                  <a:pt x="3847707" y="3454820"/>
                </a:moveTo>
                <a:cubicBezTo>
                  <a:pt x="3844579" y="3432253"/>
                  <a:pt x="3840334" y="3409463"/>
                  <a:pt x="3835642" y="3386897"/>
                </a:cubicBezTo>
                <a:cubicBezTo>
                  <a:pt x="3855974" y="3399856"/>
                  <a:pt x="3874966" y="3413932"/>
                  <a:pt x="3892170" y="3428455"/>
                </a:cubicBezTo>
                <a:cubicBezTo>
                  <a:pt x="3897532" y="3450575"/>
                  <a:pt x="3902001" y="3472694"/>
                  <a:pt x="3905799" y="3494590"/>
                </a:cubicBezTo>
                <a:cubicBezTo>
                  <a:pt x="3887925" y="3480738"/>
                  <a:pt x="3868710" y="3467332"/>
                  <a:pt x="3847707" y="3454820"/>
                </a:cubicBezTo>
                <a:close/>
                <a:moveTo>
                  <a:pt x="3841675" y="3451468"/>
                </a:moveTo>
                <a:cubicBezTo>
                  <a:pt x="3821789" y="3440073"/>
                  <a:pt x="3800340" y="3429572"/>
                  <a:pt x="3777550" y="3420635"/>
                </a:cubicBezTo>
                <a:cubicBezTo>
                  <a:pt x="3775092" y="3397175"/>
                  <a:pt x="3771517" y="3373714"/>
                  <a:pt x="3767049" y="3350031"/>
                </a:cubicBezTo>
                <a:cubicBezTo>
                  <a:pt x="3789168" y="3359862"/>
                  <a:pt x="3809724" y="3371033"/>
                  <a:pt x="3829162" y="3383098"/>
                </a:cubicBezTo>
                <a:cubicBezTo>
                  <a:pt x="3834078" y="3405665"/>
                  <a:pt x="3838323" y="3428678"/>
                  <a:pt x="3841675" y="3451468"/>
                </a:cubicBezTo>
                <a:close/>
                <a:moveTo>
                  <a:pt x="3765708" y="3343104"/>
                </a:moveTo>
                <a:cubicBezTo>
                  <a:pt x="3761239" y="3320091"/>
                  <a:pt x="3756101" y="3297077"/>
                  <a:pt x="3749844" y="3274064"/>
                </a:cubicBezTo>
                <a:cubicBezTo>
                  <a:pt x="3771070" y="3284565"/>
                  <a:pt x="3790956" y="3295960"/>
                  <a:pt x="3809500" y="3308249"/>
                </a:cubicBezTo>
                <a:cubicBezTo>
                  <a:pt x="3816203" y="3330592"/>
                  <a:pt x="3822236" y="3352935"/>
                  <a:pt x="3827375" y="3375278"/>
                </a:cubicBezTo>
                <a:cubicBezTo>
                  <a:pt x="3807937" y="3363660"/>
                  <a:pt x="3787604" y="3352712"/>
                  <a:pt x="3765708" y="3343104"/>
                </a:cubicBezTo>
                <a:close/>
                <a:moveTo>
                  <a:pt x="3759452" y="3340646"/>
                </a:moveTo>
                <a:cubicBezTo>
                  <a:pt x="3744482" y="3334390"/>
                  <a:pt x="3728842" y="3328581"/>
                  <a:pt x="3712532" y="3323666"/>
                </a:cubicBezTo>
                <a:cubicBezTo>
                  <a:pt x="3709180" y="3299982"/>
                  <a:pt x="3704711" y="3276298"/>
                  <a:pt x="3699349" y="3252615"/>
                </a:cubicBezTo>
                <a:cubicBezTo>
                  <a:pt x="3714319" y="3258200"/>
                  <a:pt x="3728842" y="3264233"/>
                  <a:pt x="3742918" y="3270936"/>
                </a:cubicBezTo>
                <a:cubicBezTo>
                  <a:pt x="3749398" y="3293949"/>
                  <a:pt x="3754983" y="3317410"/>
                  <a:pt x="3759452" y="3340646"/>
                </a:cubicBezTo>
                <a:close/>
                <a:moveTo>
                  <a:pt x="3704264" y="3248369"/>
                </a:moveTo>
                <a:cubicBezTo>
                  <a:pt x="3714095" y="3245241"/>
                  <a:pt x="3724150" y="3242337"/>
                  <a:pt x="3733981" y="3239209"/>
                </a:cubicBezTo>
                <a:cubicBezTo>
                  <a:pt x="3736439" y="3247476"/>
                  <a:pt x="3738896" y="3255519"/>
                  <a:pt x="3741131" y="3263786"/>
                </a:cubicBezTo>
                <a:cubicBezTo>
                  <a:pt x="3729289" y="3258200"/>
                  <a:pt x="3717000" y="3253061"/>
                  <a:pt x="3704264" y="3248369"/>
                </a:cubicBezTo>
                <a:close/>
                <a:moveTo>
                  <a:pt x="3730406" y="3209939"/>
                </a:moveTo>
                <a:cubicBezTo>
                  <a:pt x="3733534" y="3208822"/>
                  <a:pt x="3736885" y="3207928"/>
                  <a:pt x="3740013" y="3206811"/>
                </a:cubicBezTo>
                <a:cubicBezTo>
                  <a:pt x="3749174" y="3211950"/>
                  <a:pt x="3757888" y="3217312"/>
                  <a:pt x="3766378" y="3222898"/>
                </a:cubicBezTo>
                <a:cubicBezTo>
                  <a:pt x="3756771" y="3226026"/>
                  <a:pt x="3747163" y="3228931"/>
                  <a:pt x="3737556" y="3232059"/>
                </a:cubicBezTo>
                <a:cubicBezTo>
                  <a:pt x="3735321" y="3224686"/>
                  <a:pt x="3732864" y="3217312"/>
                  <a:pt x="3730406" y="3209939"/>
                </a:cubicBezTo>
                <a:close/>
                <a:moveTo>
                  <a:pt x="3746940" y="3204577"/>
                </a:moveTo>
                <a:cubicBezTo>
                  <a:pt x="3754313" y="3202343"/>
                  <a:pt x="3761463" y="3199885"/>
                  <a:pt x="3768836" y="3197427"/>
                </a:cubicBezTo>
                <a:cubicBezTo>
                  <a:pt x="3771964" y="3204577"/>
                  <a:pt x="3775092" y="3211950"/>
                  <a:pt x="3777997" y="3219323"/>
                </a:cubicBezTo>
                <a:cubicBezTo>
                  <a:pt x="3776433" y="3219770"/>
                  <a:pt x="3774869" y="3220441"/>
                  <a:pt x="3773305" y="3220887"/>
                </a:cubicBezTo>
                <a:cubicBezTo>
                  <a:pt x="3764367" y="3215302"/>
                  <a:pt x="3755654" y="3209716"/>
                  <a:pt x="3746940" y="3204577"/>
                </a:cubicBezTo>
                <a:close/>
                <a:moveTo>
                  <a:pt x="3764144" y="3173743"/>
                </a:moveTo>
                <a:cubicBezTo>
                  <a:pt x="3764591" y="3173520"/>
                  <a:pt x="3765261" y="3173297"/>
                  <a:pt x="3765708" y="3173297"/>
                </a:cubicBezTo>
                <a:cubicBezTo>
                  <a:pt x="3771517" y="3177765"/>
                  <a:pt x="3777103" y="3182457"/>
                  <a:pt x="3782912" y="3187149"/>
                </a:cubicBezTo>
                <a:cubicBezTo>
                  <a:pt x="3779114" y="3188266"/>
                  <a:pt x="3775539" y="3189607"/>
                  <a:pt x="3771741" y="3190947"/>
                </a:cubicBezTo>
                <a:cubicBezTo>
                  <a:pt x="3769059" y="3184915"/>
                  <a:pt x="3766602" y="3179329"/>
                  <a:pt x="3764144" y="3173743"/>
                </a:cubicBezTo>
                <a:close/>
                <a:moveTo>
                  <a:pt x="3766378" y="3192288"/>
                </a:moveTo>
                <a:cubicBezTo>
                  <a:pt x="3757665" y="3195193"/>
                  <a:pt x="3748951" y="3198097"/>
                  <a:pt x="3740237" y="3200779"/>
                </a:cubicBezTo>
                <a:cubicBezTo>
                  <a:pt x="3734875" y="3197874"/>
                  <a:pt x="3729512" y="3194746"/>
                  <a:pt x="3724150" y="3192065"/>
                </a:cubicBezTo>
                <a:cubicBezTo>
                  <a:pt x="3723703" y="3190501"/>
                  <a:pt x="3723033" y="3188937"/>
                  <a:pt x="3722586" y="3187373"/>
                </a:cubicBezTo>
                <a:cubicBezTo>
                  <a:pt x="3734651" y="3183351"/>
                  <a:pt x="3746716" y="3179329"/>
                  <a:pt x="3758782" y="3175307"/>
                </a:cubicBezTo>
                <a:cubicBezTo>
                  <a:pt x="3761463" y="3181117"/>
                  <a:pt x="3763921" y="3186703"/>
                  <a:pt x="3766378" y="3192288"/>
                </a:cubicBezTo>
                <a:close/>
                <a:moveTo>
                  <a:pt x="3723256" y="3206364"/>
                </a:moveTo>
                <a:cubicBezTo>
                  <a:pt x="3712532" y="3209716"/>
                  <a:pt x="3701807" y="3213291"/>
                  <a:pt x="3691082" y="3216642"/>
                </a:cubicBezTo>
                <a:cubicBezTo>
                  <a:pt x="3689518" y="3210833"/>
                  <a:pt x="3687954" y="3205024"/>
                  <a:pt x="3686390" y="3199215"/>
                </a:cubicBezTo>
                <a:cubicBezTo>
                  <a:pt x="3694657" y="3196533"/>
                  <a:pt x="3702701" y="3194076"/>
                  <a:pt x="3710967" y="3191395"/>
                </a:cubicBezTo>
                <a:cubicBezTo>
                  <a:pt x="3713872" y="3192958"/>
                  <a:pt x="3716777" y="3194299"/>
                  <a:pt x="3719681" y="3195640"/>
                </a:cubicBezTo>
                <a:cubicBezTo>
                  <a:pt x="3720798" y="3199215"/>
                  <a:pt x="3722139" y="3202789"/>
                  <a:pt x="3723256" y="3206364"/>
                </a:cubicBezTo>
                <a:close/>
                <a:moveTo>
                  <a:pt x="3685943" y="3173967"/>
                </a:moveTo>
                <a:cubicBezTo>
                  <a:pt x="3685720" y="3173743"/>
                  <a:pt x="3685496" y="3173743"/>
                  <a:pt x="3685049" y="3173520"/>
                </a:cubicBezTo>
                <a:cubicBezTo>
                  <a:pt x="3689965" y="3169051"/>
                  <a:pt x="3694880" y="3164583"/>
                  <a:pt x="3699796" y="3160114"/>
                </a:cubicBezTo>
                <a:cubicBezTo>
                  <a:pt x="3701583" y="3159444"/>
                  <a:pt x="3703594" y="3158774"/>
                  <a:pt x="3705605" y="3158103"/>
                </a:cubicBezTo>
                <a:cubicBezTo>
                  <a:pt x="3706722" y="3160784"/>
                  <a:pt x="3707616" y="3163466"/>
                  <a:pt x="3708733" y="3166370"/>
                </a:cubicBezTo>
                <a:cubicBezTo>
                  <a:pt x="3701136" y="3169051"/>
                  <a:pt x="3693540" y="3171509"/>
                  <a:pt x="3685943" y="3173967"/>
                </a:cubicBezTo>
                <a:close/>
                <a:moveTo>
                  <a:pt x="3693763" y="3132855"/>
                </a:moveTo>
                <a:cubicBezTo>
                  <a:pt x="3690635" y="3134196"/>
                  <a:pt x="3687507" y="3135537"/>
                  <a:pt x="3684379" y="3136877"/>
                </a:cubicBezTo>
                <a:cubicBezTo>
                  <a:pt x="3686613" y="3132185"/>
                  <a:pt x="3688624" y="3127717"/>
                  <a:pt x="3690859" y="3123025"/>
                </a:cubicBezTo>
                <a:cubicBezTo>
                  <a:pt x="3692199" y="3125929"/>
                  <a:pt x="3693316" y="3128610"/>
                  <a:pt x="3694657" y="3131515"/>
                </a:cubicBezTo>
                <a:cubicBezTo>
                  <a:pt x="3694210" y="3131962"/>
                  <a:pt x="3693987" y="3132409"/>
                  <a:pt x="3693763" y="3132855"/>
                </a:cubicBezTo>
                <a:close/>
                <a:moveTo>
                  <a:pt x="3686390" y="3179776"/>
                </a:moveTo>
                <a:cubicBezTo>
                  <a:pt x="3692423" y="3182457"/>
                  <a:pt x="3698232" y="3185138"/>
                  <a:pt x="3703818" y="3187820"/>
                </a:cubicBezTo>
                <a:cubicBezTo>
                  <a:pt x="3697561" y="3189830"/>
                  <a:pt x="3691082" y="3191841"/>
                  <a:pt x="3684826" y="3193852"/>
                </a:cubicBezTo>
                <a:cubicBezTo>
                  <a:pt x="3683709" y="3189607"/>
                  <a:pt x="3682592" y="3185585"/>
                  <a:pt x="3681251" y="3181340"/>
                </a:cubicBezTo>
                <a:cubicBezTo>
                  <a:pt x="3683038" y="3180893"/>
                  <a:pt x="3684603" y="3180223"/>
                  <a:pt x="3686390" y="3179776"/>
                </a:cubicBezTo>
                <a:close/>
                <a:moveTo>
                  <a:pt x="3685720" y="3218206"/>
                </a:moveTo>
                <a:cubicBezTo>
                  <a:pt x="3677900" y="3220664"/>
                  <a:pt x="3670080" y="3223122"/>
                  <a:pt x="3662260" y="3225356"/>
                </a:cubicBezTo>
                <a:cubicBezTo>
                  <a:pt x="3661142" y="3219547"/>
                  <a:pt x="3660025" y="3213738"/>
                  <a:pt x="3658908" y="3207928"/>
                </a:cubicBezTo>
                <a:cubicBezTo>
                  <a:pt x="3666281" y="3205694"/>
                  <a:pt x="3673878" y="3203236"/>
                  <a:pt x="3681251" y="3200779"/>
                </a:cubicBezTo>
                <a:cubicBezTo>
                  <a:pt x="3682815" y="3206811"/>
                  <a:pt x="3684156" y="3212397"/>
                  <a:pt x="3685720" y="3218206"/>
                </a:cubicBezTo>
                <a:close/>
                <a:moveTo>
                  <a:pt x="3657791" y="3202566"/>
                </a:moveTo>
                <a:cubicBezTo>
                  <a:pt x="3657791" y="3202343"/>
                  <a:pt x="3657567" y="3202119"/>
                  <a:pt x="3657567" y="3201672"/>
                </a:cubicBezTo>
                <a:cubicBezTo>
                  <a:pt x="3658684" y="3200332"/>
                  <a:pt x="3659802" y="3198991"/>
                  <a:pt x="3660919" y="3197874"/>
                </a:cubicBezTo>
                <a:cubicBezTo>
                  <a:pt x="3665834" y="3193182"/>
                  <a:pt x="3670526" y="3188266"/>
                  <a:pt x="3675218" y="3183574"/>
                </a:cubicBezTo>
                <a:cubicBezTo>
                  <a:pt x="3675442" y="3183574"/>
                  <a:pt x="3675665" y="3183351"/>
                  <a:pt x="3675889" y="3183351"/>
                </a:cubicBezTo>
                <a:cubicBezTo>
                  <a:pt x="3677229" y="3187373"/>
                  <a:pt x="3678346" y="3191618"/>
                  <a:pt x="3679464" y="3195863"/>
                </a:cubicBezTo>
                <a:cubicBezTo>
                  <a:pt x="3672314" y="3197874"/>
                  <a:pt x="3665164" y="3200108"/>
                  <a:pt x="3657791" y="3202566"/>
                </a:cubicBezTo>
                <a:close/>
                <a:moveTo>
                  <a:pt x="3657791" y="3232506"/>
                </a:moveTo>
                <a:cubicBezTo>
                  <a:pt x="3657791" y="3232729"/>
                  <a:pt x="3657791" y="3232953"/>
                  <a:pt x="3658014" y="3233399"/>
                </a:cubicBezTo>
                <a:cubicBezTo>
                  <a:pt x="3657567" y="3233176"/>
                  <a:pt x="3656897" y="3233176"/>
                  <a:pt x="3656450" y="3232953"/>
                </a:cubicBezTo>
                <a:cubicBezTo>
                  <a:pt x="3656897" y="3232953"/>
                  <a:pt x="3657344" y="3232729"/>
                  <a:pt x="3657791" y="3232506"/>
                </a:cubicBezTo>
                <a:close/>
                <a:moveTo>
                  <a:pt x="3658908" y="3239432"/>
                </a:moveTo>
                <a:cubicBezTo>
                  <a:pt x="3659802" y="3244795"/>
                  <a:pt x="3660695" y="3250157"/>
                  <a:pt x="3661366" y="3255519"/>
                </a:cubicBezTo>
                <a:cubicBezTo>
                  <a:pt x="3655557" y="3257307"/>
                  <a:pt x="3649747" y="3258871"/>
                  <a:pt x="3643715" y="3260658"/>
                </a:cubicBezTo>
                <a:cubicBezTo>
                  <a:pt x="3643268" y="3253061"/>
                  <a:pt x="3642597" y="3245241"/>
                  <a:pt x="3641927" y="3237421"/>
                </a:cubicBezTo>
                <a:cubicBezTo>
                  <a:pt x="3643268" y="3236975"/>
                  <a:pt x="3644608" y="3236528"/>
                  <a:pt x="3646172" y="3236081"/>
                </a:cubicBezTo>
                <a:cubicBezTo>
                  <a:pt x="3650418" y="3237198"/>
                  <a:pt x="3654663" y="3238315"/>
                  <a:pt x="3658908" y="3239432"/>
                </a:cubicBezTo>
                <a:close/>
                <a:moveTo>
                  <a:pt x="3642597" y="3394717"/>
                </a:moveTo>
                <a:cubicBezTo>
                  <a:pt x="3652429" y="3395611"/>
                  <a:pt x="3661813" y="3396728"/>
                  <a:pt x="3671420" y="3398068"/>
                </a:cubicBezTo>
                <a:cubicBezTo>
                  <a:pt x="3671197" y="3423986"/>
                  <a:pt x="3669633" y="3449457"/>
                  <a:pt x="3666952" y="3474258"/>
                </a:cubicBezTo>
                <a:cubicBezTo>
                  <a:pt x="3655333" y="3473364"/>
                  <a:pt x="3643491" y="3472918"/>
                  <a:pt x="3631426" y="3472918"/>
                </a:cubicBezTo>
                <a:cubicBezTo>
                  <a:pt x="3636565" y="3447670"/>
                  <a:pt x="3640363" y="3421529"/>
                  <a:pt x="3642597" y="3394717"/>
                </a:cubicBezTo>
                <a:close/>
                <a:moveTo>
                  <a:pt x="3625617" y="3473141"/>
                </a:moveTo>
                <a:cubicBezTo>
                  <a:pt x="3615786" y="3473364"/>
                  <a:pt x="3605955" y="3473588"/>
                  <a:pt x="3595677" y="3474258"/>
                </a:cubicBezTo>
                <a:cubicBezTo>
                  <a:pt x="3598135" y="3466438"/>
                  <a:pt x="3600592" y="3458618"/>
                  <a:pt x="3602603" y="3450798"/>
                </a:cubicBezTo>
                <a:cubicBezTo>
                  <a:pt x="3607742" y="3432253"/>
                  <a:pt x="3611988" y="3413038"/>
                  <a:pt x="3615562" y="3393153"/>
                </a:cubicBezTo>
                <a:cubicBezTo>
                  <a:pt x="3622712" y="3393376"/>
                  <a:pt x="3629862" y="3393600"/>
                  <a:pt x="3637012" y="3394270"/>
                </a:cubicBezTo>
                <a:cubicBezTo>
                  <a:pt x="3634777" y="3421305"/>
                  <a:pt x="3630979" y="3447447"/>
                  <a:pt x="3625617" y="3473141"/>
                </a:cubicBezTo>
                <a:close/>
                <a:moveTo>
                  <a:pt x="3611094" y="3387567"/>
                </a:moveTo>
                <a:cubicBezTo>
                  <a:pt x="3605955" y="3387567"/>
                  <a:pt x="3600816" y="3387344"/>
                  <a:pt x="3595454" y="3387567"/>
                </a:cubicBezTo>
                <a:cubicBezTo>
                  <a:pt x="3595900" y="3385780"/>
                  <a:pt x="3596571" y="3384215"/>
                  <a:pt x="3597017" y="3382652"/>
                </a:cubicBezTo>
                <a:cubicBezTo>
                  <a:pt x="3603497" y="3359191"/>
                  <a:pt x="3608636" y="3334614"/>
                  <a:pt x="3612658" y="3309590"/>
                </a:cubicBezTo>
                <a:cubicBezTo>
                  <a:pt x="3615339" y="3309813"/>
                  <a:pt x="3618020" y="3310036"/>
                  <a:pt x="3620478" y="3310483"/>
                </a:cubicBezTo>
                <a:cubicBezTo>
                  <a:pt x="3618690" y="3336625"/>
                  <a:pt x="3615562" y="3362319"/>
                  <a:pt x="3611094" y="3387567"/>
                </a:cubicBezTo>
                <a:close/>
                <a:moveTo>
                  <a:pt x="3574674" y="3301770"/>
                </a:moveTo>
                <a:cubicBezTo>
                  <a:pt x="3574004" y="3301770"/>
                  <a:pt x="3573110" y="3301770"/>
                  <a:pt x="3572440" y="3301770"/>
                </a:cubicBezTo>
                <a:cubicBezTo>
                  <a:pt x="3577356" y="3296407"/>
                  <a:pt x="3582271" y="3291045"/>
                  <a:pt x="3587186" y="3285682"/>
                </a:cubicBezTo>
                <a:cubicBezTo>
                  <a:pt x="3582941" y="3291045"/>
                  <a:pt x="3578920" y="3296407"/>
                  <a:pt x="3574674" y="3301770"/>
                </a:cubicBezTo>
                <a:close/>
                <a:moveTo>
                  <a:pt x="3584282" y="3298418"/>
                </a:moveTo>
                <a:cubicBezTo>
                  <a:pt x="3583612" y="3299535"/>
                  <a:pt x="3582718" y="3300652"/>
                  <a:pt x="3582048" y="3301770"/>
                </a:cubicBezTo>
                <a:lnTo>
                  <a:pt x="3581601" y="3301770"/>
                </a:lnTo>
                <a:cubicBezTo>
                  <a:pt x="3582494" y="3300652"/>
                  <a:pt x="3583388" y="3299535"/>
                  <a:pt x="3584282" y="3298418"/>
                </a:cubicBezTo>
                <a:close/>
                <a:moveTo>
                  <a:pt x="3125131" y="3621723"/>
                </a:moveTo>
                <a:cubicBezTo>
                  <a:pt x="3153730" y="3607200"/>
                  <a:pt x="3181436" y="3592453"/>
                  <a:pt x="3208471" y="3577260"/>
                </a:cubicBezTo>
                <a:cubicBezTo>
                  <a:pt x="3299854" y="3525871"/>
                  <a:pt x="3380736" y="3471354"/>
                  <a:pt x="3451564" y="3413485"/>
                </a:cubicBezTo>
                <a:cubicBezTo>
                  <a:pt x="3452681" y="3413261"/>
                  <a:pt x="3453575" y="3413038"/>
                  <a:pt x="3454692" y="3412591"/>
                </a:cubicBezTo>
                <a:cubicBezTo>
                  <a:pt x="3462735" y="3410580"/>
                  <a:pt x="3470556" y="3408569"/>
                  <a:pt x="3478376" y="3406782"/>
                </a:cubicBezTo>
                <a:cubicBezTo>
                  <a:pt x="3426540" y="3456384"/>
                  <a:pt x="3367554" y="3503975"/>
                  <a:pt x="3301418" y="3549331"/>
                </a:cubicBezTo>
                <a:cubicBezTo>
                  <a:pt x="3235953" y="3572568"/>
                  <a:pt x="3177637" y="3596922"/>
                  <a:pt x="3125131" y="3621723"/>
                </a:cubicBezTo>
                <a:close/>
                <a:moveTo>
                  <a:pt x="3282650" y="3562290"/>
                </a:moveTo>
                <a:cubicBezTo>
                  <a:pt x="3245561" y="3586868"/>
                  <a:pt x="3206460" y="3610775"/>
                  <a:pt x="3165349" y="3634012"/>
                </a:cubicBezTo>
                <a:cubicBezTo>
                  <a:pt x="3083126" y="3680262"/>
                  <a:pt x="2992860" y="3723161"/>
                  <a:pt x="2896338" y="3762038"/>
                </a:cubicBezTo>
                <a:cubicBezTo>
                  <a:pt x="2989285" y="3695678"/>
                  <a:pt x="3109938" y="3625298"/>
                  <a:pt x="3282650" y="3562290"/>
                </a:cubicBezTo>
                <a:close/>
                <a:moveTo>
                  <a:pt x="1785215" y="3856772"/>
                </a:moveTo>
                <a:cubicBezTo>
                  <a:pt x="1721760" y="3861465"/>
                  <a:pt x="1658082" y="3865039"/>
                  <a:pt x="1594628" y="3867497"/>
                </a:cubicBezTo>
                <a:cubicBezTo>
                  <a:pt x="1599097" y="3858560"/>
                  <a:pt x="1604235" y="3850293"/>
                  <a:pt x="1610268" y="3842473"/>
                </a:cubicBezTo>
                <a:cubicBezTo>
                  <a:pt x="1616077" y="3835100"/>
                  <a:pt x="1622780" y="3828397"/>
                  <a:pt x="1629930" y="3822140"/>
                </a:cubicBezTo>
                <a:cubicBezTo>
                  <a:pt x="1744327" y="3817672"/>
                  <a:pt x="1859170" y="3809182"/>
                  <a:pt x="1972897" y="3797116"/>
                </a:cubicBezTo>
                <a:cubicBezTo>
                  <a:pt x="2005071" y="3805160"/>
                  <a:pt x="2038809" y="3814991"/>
                  <a:pt x="2073888" y="3826833"/>
                </a:cubicBezTo>
                <a:cubicBezTo>
                  <a:pt x="2038809" y="3831525"/>
                  <a:pt x="2003730" y="3835770"/>
                  <a:pt x="1968428" y="3839792"/>
                </a:cubicBezTo>
                <a:cubicBezTo>
                  <a:pt x="1894249" y="3831301"/>
                  <a:pt x="1832135" y="3837110"/>
                  <a:pt x="1785215" y="3856772"/>
                </a:cubicBezTo>
                <a:close/>
                <a:moveTo>
                  <a:pt x="1941393" y="3842696"/>
                </a:moveTo>
                <a:cubicBezTo>
                  <a:pt x="1896036" y="3847612"/>
                  <a:pt x="1850680" y="3851634"/>
                  <a:pt x="1805100" y="3855208"/>
                </a:cubicBezTo>
                <a:cubicBezTo>
                  <a:pt x="1833699" y="3846048"/>
                  <a:pt x="1867214" y="3841356"/>
                  <a:pt x="1905197" y="3841356"/>
                </a:cubicBezTo>
                <a:cubicBezTo>
                  <a:pt x="1916815" y="3841356"/>
                  <a:pt x="1928881" y="3841802"/>
                  <a:pt x="1941393" y="3842696"/>
                </a:cubicBezTo>
                <a:close/>
                <a:moveTo>
                  <a:pt x="3190373" y="3315399"/>
                </a:moveTo>
                <a:cubicBezTo>
                  <a:pt x="3217408" y="3309366"/>
                  <a:pt x="3244220" y="3303333"/>
                  <a:pt x="3270808" y="3297077"/>
                </a:cubicBezTo>
                <a:cubicBezTo>
                  <a:pt x="3232378" y="3309366"/>
                  <a:pt x="3193278" y="3320985"/>
                  <a:pt x="3153507" y="3332380"/>
                </a:cubicBezTo>
                <a:cubicBezTo>
                  <a:pt x="3115300" y="3340200"/>
                  <a:pt x="3076870" y="3347796"/>
                  <a:pt x="3038216" y="3354946"/>
                </a:cubicBezTo>
                <a:cubicBezTo>
                  <a:pt x="3089829" y="3342434"/>
                  <a:pt x="3140548" y="3329251"/>
                  <a:pt x="3190373" y="3315399"/>
                </a:cubicBezTo>
                <a:close/>
                <a:moveTo>
                  <a:pt x="3043355" y="3348020"/>
                </a:moveTo>
                <a:cubicBezTo>
                  <a:pt x="3046707" y="3346679"/>
                  <a:pt x="3050282" y="3345115"/>
                  <a:pt x="3053633" y="3343774"/>
                </a:cubicBezTo>
                <a:cubicBezTo>
                  <a:pt x="3064358" y="3341764"/>
                  <a:pt x="3074859" y="3339529"/>
                  <a:pt x="3085360" y="3337519"/>
                </a:cubicBezTo>
                <a:cubicBezTo>
                  <a:pt x="3071508" y="3341093"/>
                  <a:pt x="3057431" y="3344445"/>
                  <a:pt x="3043355" y="3348020"/>
                </a:cubicBezTo>
                <a:close/>
                <a:moveTo>
                  <a:pt x="3474130" y="3232282"/>
                </a:moveTo>
                <a:cubicBezTo>
                  <a:pt x="3483738" y="3229378"/>
                  <a:pt x="3493345" y="3226696"/>
                  <a:pt x="3502953" y="3223792"/>
                </a:cubicBezTo>
                <a:cubicBezTo>
                  <a:pt x="3485302" y="3231165"/>
                  <a:pt x="3467427" y="3238315"/>
                  <a:pt x="3449330" y="3245688"/>
                </a:cubicBezTo>
                <a:cubicBezTo>
                  <a:pt x="3435253" y="3249487"/>
                  <a:pt x="3421177" y="3253285"/>
                  <a:pt x="3407101" y="3257083"/>
                </a:cubicBezTo>
                <a:cubicBezTo>
                  <a:pt x="3429668" y="3249040"/>
                  <a:pt x="3452011" y="3240773"/>
                  <a:pt x="3474130" y="3232282"/>
                </a:cubicBezTo>
                <a:close/>
                <a:moveTo>
                  <a:pt x="3458937" y="3230942"/>
                </a:moveTo>
                <a:cubicBezTo>
                  <a:pt x="3466981" y="3228037"/>
                  <a:pt x="3475024" y="3225356"/>
                  <a:pt x="3483068" y="3222452"/>
                </a:cubicBezTo>
                <a:cubicBezTo>
                  <a:pt x="3483738" y="3222452"/>
                  <a:pt x="3484185" y="3222452"/>
                  <a:pt x="3484855" y="3222452"/>
                </a:cubicBezTo>
                <a:cubicBezTo>
                  <a:pt x="3480610" y="3224015"/>
                  <a:pt x="3476588" y="3225579"/>
                  <a:pt x="3472343" y="3227144"/>
                </a:cubicBezTo>
                <a:cubicBezTo>
                  <a:pt x="3467874" y="3228261"/>
                  <a:pt x="3463406" y="3229601"/>
                  <a:pt x="3458937" y="3230942"/>
                </a:cubicBezTo>
                <a:close/>
                <a:moveTo>
                  <a:pt x="3611764" y="3216642"/>
                </a:moveTo>
                <a:cubicBezTo>
                  <a:pt x="3613328" y="3215525"/>
                  <a:pt x="3614892" y="3214631"/>
                  <a:pt x="3616680" y="3213514"/>
                </a:cubicBezTo>
                <a:cubicBezTo>
                  <a:pt x="3616680" y="3213961"/>
                  <a:pt x="3616680" y="3214631"/>
                  <a:pt x="3616680" y="3215078"/>
                </a:cubicBezTo>
                <a:cubicBezTo>
                  <a:pt x="3615115" y="3215749"/>
                  <a:pt x="3613551" y="3216195"/>
                  <a:pt x="3611764" y="3216642"/>
                </a:cubicBezTo>
                <a:close/>
                <a:moveTo>
                  <a:pt x="3615562" y="3223569"/>
                </a:moveTo>
                <a:cubicBezTo>
                  <a:pt x="3615562" y="3223792"/>
                  <a:pt x="3615562" y="3223792"/>
                  <a:pt x="3615562" y="3223792"/>
                </a:cubicBezTo>
                <a:cubicBezTo>
                  <a:pt x="3615562" y="3223792"/>
                  <a:pt x="3615339" y="3223792"/>
                  <a:pt x="3615339" y="3223792"/>
                </a:cubicBezTo>
                <a:cubicBezTo>
                  <a:pt x="3615339" y="3223792"/>
                  <a:pt x="3615562" y="3223792"/>
                  <a:pt x="3615562" y="3223569"/>
                </a:cubicBezTo>
                <a:close/>
                <a:moveTo>
                  <a:pt x="2200573" y="3808064"/>
                </a:moveTo>
                <a:cubicBezTo>
                  <a:pt x="2194987" y="3808958"/>
                  <a:pt x="2189402" y="3809852"/>
                  <a:pt x="2183592" y="3810745"/>
                </a:cubicBezTo>
                <a:cubicBezTo>
                  <a:pt x="2148067" y="3807841"/>
                  <a:pt x="2108966" y="3799797"/>
                  <a:pt x="2064727" y="3786391"/>
                </a:cubicBezTo>
                <a:cubicBezTo>
                  <a:pt x="2122596" y="3779242"/>
                  <a:pt x="2180241" y="3770975"/>
                  <a:pt x="2237216" y="3761814"/>
                </a:cubicBezTo>
                <a:cubicBezTo>
                  <a:pt x="2309161" y="3750196"/>
                  <a:pt x="2379541" y="3737013"/>
                  <a:pt x="2448358" y="3722714"/>
                </a:cubicBezTo>
                <a:cubicBezTo>
                  <a:pt x="2417525" y="3745727"/>
                  <a:pt x="2387585" y="3765389"/>
                  <a:pt x="2356528" y="3780136"/>
                </a:cubicBezTo>
                <a:cubicBezTo>
                  <a:pt x="2305362" y="3790190"/>
                  <a:pt x="2253303" y="3799574"/>
                  <a:pt x="2200573" y="3808064"/>
                </a:cubicBezTo>
                <a:close/>
                <a:moveTo>
                  <a:pt x="2332844" y="3790413"/>
                </a:moveTo>
                <a:cubicBezTo>
                  <a:pt x="2295978" y="3804936"/>
                  <a:pt x="2256431" y="3812756"/>
                  <a:pt x="2211074" y="3812086"/>
                </a:cubicBezTo>
                <a:cubicBezTo>
                  <a:pt x="2252186" y="3805383"/>
                  <a:pt x="2292627" y="3798010"/>
                  <a:pt x="2332844" y="3790413"/>
                </a:cubicBezTo>
                <a:close/>
                <a:moveTo>
                  <a:pt x="1627919" y="3816555"/>
                </a:moveTo>
                <a:cubicBezTo>
                  <a:pt x="1573402" y="3818566"/>
                  <a:pt x="1519108" y="3819906"/>
                  <a:pt x="1464814" y="3820353"/>
                </a:cubicBezTo>
                <a:cubicBezTo>
                  <a:pt x="1470624" y="3804266"/>
                  <a:pt x="1478444" y="3789743"/>
                  <a:pt x="1488498" y="3777007"/>
                </a:cubicBezTo>
                <a:cubicBezTo>
                  <a:pt x="1641772" y="3775890"/>
                  <a:pt x="1796386" y="3767847"/>
                  <a:pt x="1949883" y="3753324"/>
                </a:cubicBezTo>
                <a:cubicBezTo>
                  <a:pt x="1969992" y="3759803"/>
                  <a:pt x="1990548" y="3766730"/>
                  <a:pt x="2011550" y="3774550"/>
                </a:cubicBezTo>
                <a:cubicBezTo>
                  <a:pt x="2020934" y="3777901"/>
                  <a:pt x="2029872" y="3781029"/>
                  <a:pt x="2038809" y="3784157"/>
                </a:cubicBezTo>
                <a:cubicBezTo>
                  <a:pt x="2017136" y="3786838"/>
                  <a:pt x="1995240" y="3789296"/>
                  <a:pt x="1973344" y="3791530"/>
                </a:cubicBezTo>
                <a:cubicBezTo>
                  <a:pt x="1815154" y="3752653"/>
                  <a:pt x="1694278" y="3761144"/>
                  <a:pt x="1627919" y="3816555"/>
                </a:cubicBezTo>
                <a:close/>
                <a:moveTo>
                  <a:pt x="1956586" y="3793094"/>
                </a:moveTo>
                <a:cubicBezTo>
                  <a:pt x="1850680" y="3804043"/>
                  <a:pt x="1743880" y="3811639"/>
                  <a:pt x="1637303" y="3816108"/>
                </a:cubicBezTo>
                <a:cubicBezTo>
                  <a:pt x="1675287" y="3787285"/>
                  <a:pt x="1729804" y="3772986"/>
                  <a:pt x="1797950" y="3772986"/>
                </a:cubicBezTo>
                <a:cubicBezTo>
                  <a:pt x="1844871" y="3772986"/>
                  <a:pt x="1898047" y="3779689"/>
                  <a:pt x="1956586" y="3793094"/>
                </a:cubicBezTo>
                <a:close/>
                <a:moveTo>
                  <a:pt x="1767787" y="3560056"/>
                </a:moveTo>
                <a:cubicBezTo>
                  <a:pt x="1819846" y="3560056"/>
                  <a:pt x="1865203" y="3550448"/>
                  <a:pt x="1907655" y="3533244"/>
                </a:cubicBezTo>
                <a:cubicBezTo>
                  <a:pt x="1989877" y="3529669"/>
                  <a:pt x="2071877" y="3524307"/>
                  <a:pt x="2153653" y="3517157"/>
                </a:cubicBezTo>
                <a:cubicBezTo>
                  <a:pt x="2142034" y="3525871"/>
                  <a:pt x="2130416" y="3534361"/>
                  <a:pt x="2118797" y="3542181"/>
                </a:cubicBezTo>
                <a:cubicBezTo>
                  <a:pt x="1962395" y="3556034"/>
                  <a:pt x="1804877" y="3563407"/>
                  <a:pt x="1647134" y="3564525"/>
                </a:cubicBezTo>
                <a:cubicBezTo>
                  <a:pt x="1620323" y="3554917"/>
                  <a:pt x="1593958" y="3546427"/>
                  <a:pt x="1568486" y="3538607"/>
                </a:cubicBezTo>
                <a:cubicBezTo>
                  <a:pt x="1585691" y="3538830"/>
                  <a:pt x="1603118" y="3539053"/>
                  <a:pt x="1620323" y="3539053"/>
                </a:cubicBezTo>
                <a:lnTo>
                  <a:pt x="1623004" y="3539053"/>
                </a:lnTo>
                <a:cubicBezTo>
                  <a:pt x="1677297" y="3553353"/>
                  <a:pt x="1724888" y="3560056"/>
                  <a:pt x="1767787" y="3560056"/>
                </a:cubicBezTo>
                <a:close/>
                <a:moveTo>
                  <a:pt x="1646240" y="3539277"/>
                </a:moveTo>
                <a:cubicBezTo>
                  <a:pt x="1727793" y="3539277"/>
                  <a:pt x="1809569" y="3537489"/>
                  <a:pt x="1890898" y="3534138"/>
                </a:cubicBezTo>
                <a:cubicBezTo>
                  <a:pt x="1885759" y="3535925"/>
                  <a:pt x="1880620" y="3537713"/>
                  <a:pt x="1875481" y="3539277"/>
                </a:cubicBezTo>
                <a:cubicBezTo>
                  <a:pt x="1808228" y="3559609"/>
                  <a:pt x="1734943" y="3559833"/>
                  <a:pt x="1646240" y="3539277"/>
                </a:cubicBezTo>
                <a:close/>
                <a:moveTo>
                  <a:pt x="3364873" y="3262669"/>
                </a:moveTo>
                <a:cubicBezTo>
                  <a:pt x="3378055" y="3259094"/>
                  <a:pt x="3391237" y="3255519"/>
                  <a:pt x="3404420" y="3251944"/>
                </a:cubicBezTo>
                <a:cubicBezTo>
                  <a:pt x="3383417" y="3259541"/>
                  <a:pt x="3361968" y="3266914"/>
                  <a:pt x="3340519" y="3274064"/>
                </a:cubicBezTo>
                <a:cubicBezTo>
                  <a:pt x="3321974" y="3278756"/>
                  <a:pt x="3303206" y="3283225"/>
                  <a:pt x="3284437" y="3287917"/>
                </a:cubicBezTo>
                <a:cubicBezTo>
                  <a:pt x="3311473" y="3279650"/>
                  <a:pt x="3338284" y="3271383"/>
                  <a:pt x="3364873" y="3262669"/>
                </a:cubicBezTo>
                <a:close/>
                <a:moveTo>
                  <a:pt x="2917340" y="3626638"/>
                </a:moveTo>
                <a:cubicBezTo>
                  <a:pt x="2827744" y="3659036"/>
                  <a:pt x="2733456" y="3688752"/>
                  <a:pt x="2635147" y="3715341"/>
                </a:cubicBezTo>
                <a:cubicBezTo>
                  <a:pt x="2656373" y="3697913"/>
                  <a:pt x="2678939" y="3679815"/>
                  <a:pt x="2703070" y="3661047"/>
                </a:cubicBezTo>
                <a:cubicBezTo>
                  <a:pt x="2955547" y="3591336"/>
                  <a:pt x="3181436" y="3501740"/>
                  <a:pt x="3370458" y="3395611"/>
                </a:cubicBezTo>
                <a:cubicBezTo>
                  <a:pt x="3419837" y="3367905"/>
                  <a:pt x="3466310" y="3339306"/>
                  <a:pt x="3510103" y="3309813"/>
                </a:cubicBezTo>
                <a:cubicBezTo>
                  <a:pt x="3515018" y="3309366"/>
                  <a:pt x="3520157" y="3308696"/>
                  <a:pt x="3525073" y="3308472"/>
                </a:cubicBezTo>
                <a:cubicBezTo>
                  <a:pt x="3460725" y="3357851"/>
                  <a:pt x="3388780" y="3404771"/>
                  <a:pt x="3309685" y="3449457"/>
                </a:cubicBezTo>
                <a:cubicBezTo>
                  <a:pt x="3141441" y="3504198"/>
                  <a:pt x="3016320" y="3565865"/>
                  <a:pt x="2917340" y="3626638"/>
                </a:cubicBezTo>
                <a:close/>
                <a:moveTo>
                  <a:pt x="3282873" y="3464204"/>
                </a:moveTo>
                <a:cubicBezTo>
                  <a:pt x="3180542" y="3520062"/>
                  <a:pt x="3067262" y="3571004"/>
                  <a:pt x="2945269" y="3616360"/>
                </a:cubicBezTo>
                <a:cubicBezTo>
                  <a:pt x="3033748" y="3564301"/>
                  <a:pt x="3143006" y="3511795"/>
                  <a:pt x="3282873" y="3464204"/>
                </a:cubicBezTo>
                <a:close/>
                <a:moveTo>
                  <a:pt x="2031436" y="3739248"/>
                </a:moveTo>
                <a:cubicBezTo>
                  <a:pt x="1999709" y="3733215"/>
                  <a:pt x="1965300" y="3724054"/>
                  <a:pt x="1927317" y="3711095"/>
                </a:cubicBezTo>
                <a:cubicBezTo>
                  <a:pt x="2060482" y="3699924"/>
                  <a:pt x="2192753" y="3683837"/>
                  <a:pt x="2322343" y="3663058"/>
                </a:cubicBezTo>
                <a:cubicBezTo>
                  <a:pt x="2332397" y="3661494"/>
                  <a:pt x="2342452" y="3659706"/>
                  <a:pt x="2352283" y="3658142"/>
                </a:cubicBezTo>
                <a:cubicBezTo>
                  <a:pt x="2327482" y="3676463"/>
                  <a:pt x="2303128" y="3692327"/>
                  <a:pt x="2278327" y="3705733"/>
                </a:cubicBezTo>
                <a:cubicBezTo>
                  <a:pt x="2277657" y="3705733"/>
                  <a:pt x="2277210" y="3705956"/>
                  <a:pt x="2276540" y="3705956"/>
                </a:cubicBezTo>
                <a:cubicBezTo>
                  <a:pt x="2196104" y="3719139"/>
                  <a:pt x="2114105" y="3730087"/>
                  <a:pt x="2031436" y="3739248"/>
                </a:cubicBezTo>
                <a:close/>
                <a:moveTo>
                  <a:pt x="2262687" y="3713776"/>
                </a:moveTo>
                <a:cubicBezTo>
                  <a:pt x="2202137" y="3743046"/>
                  <a:pt x="2136672" y="3755335"/>
                  <a:pt x="2051321" y="3742599"/>
                </a:cubicBezTo>
                <a:cubicBezTo>
                  <a:pt x="2122372" y="3734556"/>
                  <a:pt x="2192976" y="3724948"/>
                  <a:pt x="2262687" y="3713776"/>
                </a:cubicBezTo>
                <a:close/>
                <a:moveTo>
                  <a:pt x="1548825" y="3724054"/>
                </a:moveTo>
                <a:cubicBezTo>
                  <a:pt x="1482689" y="3724948"/>
                  <a:pt x="1417000" y="3724725"/>
                  <a:pt x="1351758" y="3723161"/>
                </a:cubicBezTo>
                <a:cubicBezTo>
                  <a:pt x="1354439" y="3718915"/>
                  <a:pt x="1357344" y="3714670"/>
                  <a:pt x="1360472" y="3710649"/>
                </a:cubicBezTo>
                <a:cubicBezTo>
                  <a:pt x="1368069" y="3700817"/>
                  <a:pt x="1377006" y="3692104"/>
                  <a:pt x="1387060" y="3684060"/>
                </a:cubicBezTo>
                <a:cubicBezTo>
                  <a:pt x="1426161" y="3684954"/>
                  <a:pt x="1465485" y="3685401"/>
                  <a:pt x="1505032" y="3685401"/>
                </a:cubicBezTo>
                <a:cubicBezTo>
                  <a:pt x="1605799" y="3685401"/>
                  <a:pt x="1707237" y="3682496"/>
                  <a:pt x="1808898" y="3676910"/>
                </a:cubicBezTo>
                <a:cubicBezTo>
                  <a:pt x="1838615" y="3685624"/>
                  <a:pt x="1869448" y="3695902"/>
                  <a:pt x="1901175" y="3707520"/>
                </a:cubicBezTo>
                <a:cubicBezTo>
                  <a:pt x="1874140" y="3709755"/>
                  <a:pt x="1847328" y="3711542"/>
                  <a:pt x="1820293" y="3713330"/>
                </a:cubicBezTo>
                <a:cubicBezTo>
                  <a:pt x="1705897" y="3690986"/>
                  <a:pt x="1612949" y="3694561"/>
                  <a:pt x="1548825" y="3724054"/>
                </a:cubicBezTo>
                <a:close/>
                <a:moveTo>
                  <a:pt x="1797280" y="3714893"/>
                </a:moveTo>
                <a:cubicBezTo>
                  <a:pt x="1719302" y="3719586"/>
                  <a:pt x="1641102" y="3722490"/>
                  <a:pt x="1563348" y="3723831"/>
                </a:cubicBezTo>
                <a:cubicBezTo>
                  <a:pt x="1596862" y="3710872"/>
                  <a:pt x="1637303" y="3704392"/>
                  <a:pt x="1684224" y="3704392"/>
                </a:cubicBezTo>
                <a:cubicBezTo>
                  <a:pt x="1718632" y="3704392"/>
                  <a:pt x="1756392" y="3707967"/>
                  <a:pt x="1797280" y="3714893"/>
                </a:cubicBezTo>
                <a:close/>
                <a:moveTo>
                  <a:pt x="2058918" y="3584186"/>
                </a:moveTo>
                <a:cubicBezTo>
                  <a:pt x="2137566" y="3577483"/>
                  <a:pt x="2215990" y="3569217"/>
                  <a:pt x="2293744" y="3559385"/>
                </a:cubicBezTo>
                <a:cubicBezTo>
                  <a:pt x="2278774" y="3571227"/>
                  <a:pt x="2264251" y="3582399"/>
                  <a:pt x="2249951" y="3592677"/>
                </a:cubicBezTo>
                <a:cubicBezTo>
                  <a:pt x="2093996" y="3612786"/>
                  <a:pt x="1935360" y="3625968"/>
                  <a:pt x="1776948" y="3632671"/>
                </a:cubicBezTo>
                <a:cubicBezTo>
                  <a:pt x="1746338" y="3621723"/>
                  <a:pt x="1716845" y="3611892"/>
                  <a:pt x="1688022" y="3603625"/>
                </a:cubicBezTo>
                <a:cubicBezTo>
                  <a:pt x="1706567" y="3603178"/>
                  <a:pt x="1725335" y="3602731"/>
                  <a:pt x="1743880" y="3602284"/>
                </a:cubicBezTo>
                <a:cubicBezTo>
                  <a:pt x="1881067" y="3639821"/>
                  <a:pt x="1973790" y="3627085"/>
                  <a:pt x="2058918" y="3584186"/>
                </a:cubicBezTo>
                <a:close/>
                <a:moveTo>
                  <a:pt x="1763095" y="3601614"/>
                </a:moveTo>
                <a:cubicBezTo>
                  <a:pt x="1856713" y="3598486"/>
                  <a:pt x="1950554" y="3593124"/>
                  <a:pt x="2043948" y="3585527"/>
                </a:cubicBezTo>
                <a:cubicBezTo>
                  <a:pt x="2028308" y="3592900"/>
                  <a:pt x="2012221" y="3599156"/>
                  <a:pt x="1995687" y="3604072"/>
                </a:cubicBezTo>
                <a:cubicBezTo>
                  <a:pt x="1928211" y="3624851"/>
                  <a:pt x="1854031" y="3624404"/>
                  <a:pt x="1763095" y="3601614"/>
                </a:cubicBezTo>
                <a:close/>
                <a:moveTo>
                  <a:pt x="1884418" y="3666856"/>
                </a:moveTo>
                <a:cubicBezTo>
                  <a:pt x="1855372" y="3659706"/>
                  <a:pt x="1824315" y="3650098"/>
                  <a:pt x="1790800" y="3637810"/>
                </a:cubicBezTo>
                <a:cubicBezTo>
                  <a:pt x="1941393" y="3631107"/>
                  <a:pt x="2091986" y="3618371"/>
                  <a:pt x="2240567" y="3599603"/>
                </a:cubicBezTo>
                <a:cubicBezTo>
                  <a:pt x="2219788" y="3614349"/>
                  <a:pt x="2199456" y="3627309"/>
                  <a:pt x="2178677" y="3638704"/>
                </a:cubicBezTo>
                <a:cubicBezTo>
                  <a:pt x="2081261" y="3650545"/>
                  <a:pt x="1982951" y="3660153"/>
                  <a:pt x="1884418" y="3666856"/>
                </a:cubicBezTo>
                <a:close/>
                <a:moveTo>
                  <a:pt x="2164377" y="3646077"/>
                </a:moveTo>
                <a:cubicBezTo>
                  <a:pt x="2091539" y="3682049"/>
                  <a:pt x="2012891" y="3695008"/>
                  <a:pt x="1903186" y="3671101"/>
                </a:cubicBezTo>
                <a:cubicBezTo>
                  <a:pt x="1990548" y="3664845"/>
                  <a:pt x="2077909" y="3656578"/>
                  <a:pt x="2164377" y="3646077"/>
                </a:cubicBezTo>
                <a:close/>
                <a:moveTo>
                  <a:pt x="1480901" y="3643172"/>
                </a:moveTo>
                <a:cubicBezTo>
                  <a:pt x="1499893" y="3643396"/>
                  <a:pt x="1518885" y="3643396"/>
                  <a:pt x="1537876" y="3643396"/>
                </a:cubicBezTo>
                <a:cubicBezTo>
                  <a:pt x="1576307" y="3643396"/>
                  <a:pt x="1614960" y="3642949"/>
                  <a:pt x="1653614" y="3642278"/>
                </a:cubicBezTo>
                <a:cubicBezTo>
                  <a:pt x="1696512" y="3648311"/>
                  <a:pt x="1742763" y="3658366"/>
                  <a:pt x="1792364" y="3672218"/>
                </a:cubicBezTo>
                <a:cubicBezTo>
                  <a:pt x="1658976" y="3679145"/>
                  <a:pt x="1525811" y="3681155"/>
                  <a:pt x="1394434" y="3678474"/>
                </a:cubicBezTo>
                <a:cubicBezTo>
                  <a:pt x="1417894" y="3662164"/>
                  <a:pt x="1446940" y="3650322"/>
                  <a:pt x="1480901" y="3643172"/>
                </a:cubicBezTo>
                <a:close/>
                <a:moveTo>
                  <a:pt x="1385273" y="3678474"/>
                </a:moveTo>
                <a:cubicBezTo>
                  <a:pt x="1325393" y="3677134"/>
                  <a:pt x="1265961" y="3674900"/>
                  <a:pt x="1207198" y="3671548"/>
                </a:cubicBezTo>
                <a:cubicBezTo>
                  <a:pt x="1212114" y="3661940"/>
                  <a:pt x="1217700" y="3653003"/>
                  <a:pt x="1224403" y="3644513"/>
                </a:cubicBezTo>
                <a:cubicBezTo>
                  <a:pt x="1227084" y="3641161"/>
                  <a:pt x="1229765" y="3638033"/>
                  <a:pt x="1232670" y="3634905"/>
                </a:cubicBezTo>
                <a:cubicBezTo>
                  <a:pt x="1307519" y="3639151"/>
                  <a:pt x="1383262" y="3641832"/>
                  <a:pt x="1459452" y="3642949"/>
                </a:cubicBezTo>
                <a:cubicBezTo>
                  <a:pt x="1430406" y="3650992"/>
                  <a:pt x="1405605" y="3662834"/>
                  <a:pt x="1385273" y="3678474"/>
                </a:cubicBezTo>
                <a:close/>
                <a:moveTo>
                  <a:pt x="1515980" y="3637810"/>
                </a:moveTo>
                <a:cubicBezTo>
                  <a:pt x="1530950" y="3636246"/>
                  <a:pt x="1546590" y="3635575"/>
                  <a:pt x="1562901" y="3635575"/>
                </a:cubicBezTo>
                <a:cubicBezTo>
                  <a:pt x="1577647" y="3635575"/>
                  <a:pt x="1592840" y="3636246"/>
                  <a:pt x="1608704" y="3637586"/>
                </a:cubicBezTo>
                <a:cubicBezTo>
                  <a:pt x="1577871" y="3637810"/>
                  <a:pt x="1547037" y="3638033"/>
                  <a:pt x="1515980" y="3637810"/>
                </a:cubicBezTo>
                <a:close/>
                <a:moveTo>
                  <a:pt x="1684000" y="3641608"/>
                </a:moveTo>
                <a:cubicBezTo>
                  <a:pt x="1714610" y="3640938"/>
                  <a:pt x="1745444" y="3639821"/>
                  <a:pt x="1776054" y="3638480"/>
                </a:cubicBezTo>
                <a:cubicBezTo>
                  <a:pt x="1779629" y="3639821"/>
                  <a:pt x="1782980" y="3640938"/>
                  <a:pt x="1786555" y="3642278"/>
                </a:cubicBezTo>
                <a:cubicBezTo>
                  <a:pt x="1815154" y="3652780"/>
                  <a:pt x="1841743" y="3661270"/>
                  <a:pt x="1866990" y="3667973"/>
                </a:cubicBezTo>
                <a:cubicBezTo>
                  <a:pt x="1847775" y="3669314"/>
                  <a:pt x="1828560" y="3670431"/>
                  <a:pt x="1809345" y="3671548"/>
                </a:cubicBezTo>
                <a:cubicBezTo>
                  <a:pt x="1765106" y="3658366"/>
                  <a:pt x="1723324" y="3648535"/>
                  <a:pt x="1684000" y="3641608"/>
                </a:cubicBezTo>
                <a:close/>
                <a:moveTo>
                  <a:pt x="2252186" y="3598263"/>
                </a:moveTo>
                <a:cubicBezTo>
                  <a:pt x="2308937" y="3590889"/>
                  <a:pt x="2365242" y="3582846"/>
                  <a:pt x="2421100" y="3573685"/>
                </a:cubicBezTo>
                <a:cubicBezTo>
                  <a:pt x="2436963" y="3571004"/>
                  <a:pt x="2452827" y="3568546"/>
                  <a:pt x="2468467" y="3565865"/>
                </a:cubicBezTo>
                <a:cubicBezTo>
                  <a:pt x="2459530" y="3573015"/>
                  <a:pt x="2450816" y="3580165"/>
                  <a:pt x="2442326" y="3587314"/>
                </a:cubicBezTo>
                <a:cubicBezTo>
                  <a:pt x="2436069" y="3592453"/>
                  <a:pt x="2429813" y="3597592"/>
                  <a:pt x="2423557" y="3602508"/>
                </a:cubicBezTo>
                <a:cubicBezTo>
                  <a:pt x="2405683" y="3605636"/>
                  <a:pt x="2387808" y="3608540"/>
                  <a:pt x="2369711" y="3611668"/>
                </a:cubicBezTo>
                <a:cubicBezTo>
                  <a:pt x="2311395" y="3621052"/>
                  <a:pt x="2252633" y="3629543"/>
                  <a:pt x="2193423" y="3636916"/>
                </a:cubicBezTo>
                <a:cubicBezTo>
                  <a:pt x="2213085" y="3625521"/>
                  <a:pt x="2232524" y="3612562"/>
                  <a:pt x="2252186" y="3598263"/>
                </a:cubicBezTo>
                <a:close/>
                <a:moveTo>
                  <a:pt x="2445901" y="3591560"/>
                </a:moveTo>
                <a:cubicBezTo>
                  <a:pt x="2456849" y="3582622"/>
                  <a:pt x="2468244" y="3573238"/>
                  <a:pt x="2479862" y="3563854"/>
                </a:cubicBezTo>
                <a:cubicBezTo>
                  <a:pt x="2559403" y="3550001"/>
                  <a:pt x="2637604" y="3534585"/>
                  <a:pt x="2713794" y="3517381"/>
                </a:cubicBezTo>
                <a:cubicBezTo>
                  <a:pt x="2694803" y="3530339"/>
                  <a:pt x="2676928" y="3543075"/>
                  <a:pt x="2659724" y="3555587"/>
                </a:cubicBezTo>
                <a:cubicBezTo>
                  <a:pt x="2586439" y="3572121"/>
                  <a:pt x="2511366" y="3587091"/>
                  <a:pt x="2434729" y="3600497"/>
                </a:cubicBezTo>
                <a:cubicBezTo>
                  <a:pt x="2438527" y="3597592"/>
                  <a:pt x="2442102" y="3594464"/>
                  <a:pt x="2445901" y="3591560"/>
                </a:cubicBezTo>
                <a:close/>
                <a:moveTo>
                  <a:pt x="2662182" y="3560726"/>
                </a:moveTo>
                <a:cubicBezTo>
                  <a:pt x="2778589" y="3534585"/>
                  <a:pt x="2890752" y="3504645"/>
                  <a:pt x="2997775" y="3471130"/>
                </a:cubicBezTo>
                <a:cubicBezTo>
                  <a:pt x="2958005" y="3490345"/>
                  <a:pt x="2921809" y="3509784"/>
                  <a:pt x="2888071" y="3529222"/>
                </a:cubicBezTo>
                <a:cubicBezTo>
                  <a:pt x="2797805" y="3556257"/>
                  <a:pt x="2704187" y="3580611"/>
                  <a:pt x="2607441" y="3602508"/>
                </a:cubicBezTo>
                <a:cubicBezTo>
                  <a:pt x="2624869" y="3588879"/>
                  <a:pt x="2642967" y="3575026"/>
                  <a:pt x="2662182" y="3560726"/>
                </a:cubicBezTo>
                <a:close/>
                <a:moveTo>
                  <a:pt x="2890528" y="3534361"/>
                </a:moveTo>
                <a:cubicBezTo>
                  <a:pt x="3084466" y="3476269"/>
                  <a:pt x="3262318" y="3406559"/>
                  <a:pt x="3418720" y="3326794"/>
                </a:cubicBezTo>
                <a:cubicBezTo>
                  <a:pt x="3430338" y="3323889"/>
                  <a:pt x="3441956" y="3320985"/>
                  <a:pt x="3453575" y="3318080"/>
                </a:cubicBezTo>
                <a:cubicBezTo>
                  <a:pt x="3455586" y="3317633"/>
                  <a:pt x="3457820" y="3317186"/>
                  <a:pt x="3460054" y="3316739"/>
                </a:cubicBezTo>
                <a:cubicBezTo>
                  <a:pt x="3450893" y="3322102"/>
                  <a:pt x="3441733" y="3327464"/>
                  <a:pt x="3432349" y="3332603"/>
                </a:cubicBezTo>
                <a:cubicBezTo>
                  <a:pt x="3252710" y="3433370"/>
                  <a:pt x="3040004" y="3519838"/>
                  <a:pt x="2803390" y="3588432"/>
                </a:cubicBezTo>
                <a:cubicBezTo>
                  <a:pt x="2830202" y="3570780"/>
                  <a:pt x="2859025" y="3552683"/>
                  <a:pt x="2890528" y="3534361"/>
                </a:cubicBezTo>
                <a:close/>
                <a:moveTo>
                  <a:pt x="2912425" y="3521849"/>
                </a:moveTo>
                <a:cubicBezTo>
                  <a:pt x="2950855" y="3500400"/>
                  <a:pt x="2992860" y="3478950"/>
                  <a:pt x="3038887" y="3457948"/>
                </a:cubicBezTo>
                <a:cubicBezTo>
                  <a:pt x="3135632" y="3426444"/>
                  <a:pt x="3227909" y="3392036"/>
                  <a:pt x="3315048" y="3354946"/>
                </a:cubicBezTo>
                <a:cubicBezTo>
                  <a:pt x="3336273" y="3348466"/>
                  <a:pt x="3357946" y="3342211"/>
                  <a:pt x="3380513" y="3336178"/>
                </a:cubicBezTo>
                <a:cubicBezTo>
                  <a:pt x="3385205" y="3335061"/>
                  <a:pt x="3390120" y="3333943"/>
                  <a:pt x="3394812" y="3332826"/>
                </a:cubicBezTo>
                <a:cubicBezTo>
                  <a:pt x="3250253" y="3404548"/>
                  <a:pt x="3088265" y="3468002"/>
                  <a:pt x="2912425" y="3521849"/>
                </a:cubicBezTo>
                <a:close/>
                <a:moveTo>
                  <a:pt x="3096979" y="3432700"/>
                </a:moveTo>
                <a:cubicBezTo>
                  <a:pt x="3144569" y="3412815"/>
                  <a:pt x="3196182" y="3393376"/>
                  <a:pt x="3252710" y="3374831"/>
                </a:cubicBezTo>
                <a:cubicBezTo>
                  <a:pt x="3202215" y="3394940"/>
                  <a:pt x="3150155" y="3414379"/>
                  <a:pt x="3096979" y="3432700"/>
                </a:cubicBezTo>
                <a:close/>
                <a:moveTo>
                  <a:pt x="3036652" y="3452809"/>
                </a:moveTo>
                <a:cubicBezTo>
                  <a:pt x="2921585" y="3490345"/>
                  <a:pt x="2800039" y="3523636"/>
                  <a:pt x="2673577" y="3552459"/>
                </a:cubicBezTo>
                <a:cubicBezTo>
                  <a:pt x="2691004" y="3539724"/>
                  <a:pt x="2709549" y="3526988"/>
                  <a:pt x="2728764" y="3514029"/>
                </a:cubicBezTo>
                <a:cubicBezTo>
                  <a:pt x="2900583" y="3474929"/>
                  <a:pt x="3063241" y="3427784"/>
                  <a:pt x="3214057" y="3373268"/>
                </a:cubicBezTo>
                <a:cubicBezTo>
                  <a:pt x="3239304" y="3367905"/>
                  <a:pt x="3264329" y="3362543"/>
                  <a:pt x="3289130" y="3357180"/>
                </a:cubicBezTo>
                <a:cubicBezTo>
                  <a:pt x="3192831" y="3387344"/>
                  <a:pt x="3109491" y="3419518"/>
                  <a:pt x="3036652" y="3452809"/>
                </a:cubicBezTo>
                <a:close/>
                <a:moveTo>
                  <a:pt x="2742170" y="3505315"/>
                </a:moveTo>
                <a:cubicBezTo>
                  <a:pt x="2759821" y="3493697"/>
                  <a:pt x="2778589" y="3482078"/>
                  <a:pt x="2798028" y="3470236"/>
                </a:cubicBezTo>
                <a:cubicBezTo>
                  <a:pt x="2883602" y="3450575"/>
                  <a:pt x="2966718" y="3428902"/>
                  <a:pt x="3047377" y="3405441"/>
                </a:cubicBezTo>
                <a:cubicBezTo>
                  <a:pt x="3090276" y="3397845"/>
                  <a:pt x="3132951" y="3389578"/>
                  <a:pt x="3175180" y="3381088"/>
                </a:cubicBezTo>
                <a:cubicBezTo>
                  <a:pt x="3039557" y="3428678"/>
                  <a:pt x="2894550" y="3470013"/>
                  <a:pt x="2742170" y="3505315"/>
                </a:cubicBezTo>
                <a:close/>
                <a:moveTo>
                  <a:pt x="2726530" y="3508890"/>
                </a:moveTo>
                <a:cubicBezTo>
                  <a:pt x="2649223" y="3526541"/>
                  <a:pt x="2569905" y="3542405"/>
                  <a:pt x="2488799" y="3556481"/>
                </a:cubicBezTo>
                <a:cubicBezTo>
                  <a:pt x="2501982" y="3545756"/>
                  <a:pt x="2515611" y="3535031"/>
                  <a:pt x="2529687" y="3524084"/>
                </a:cubicBezTo>
                <a:cubicBezTo>
                  <a:pt x="2615038" y="3509337"/>
                  <a:pt x="2698824" y="3492580"/>
                  <a:pt x="2780377" y="3474258"/>
                </a:cubicBezTo>
                <a:cubicBezTo>
                  <a:pt x="2761832" y="3485877"/>
                  <a:pt x="2743734" y="3497495"/>
                  <a:pt x="2726530" y="3508890"/>
                </a:cubicBezTo>
                <a:close/>
                <a:moveTo>
                  <a:pt x="2477404" y="3558492"/>
                </a:moveTo>
                <a:cubicBezTo>
                  <a:pt x="2458413" y="3561843"/>
                  <a:pt x="2439421" y="3564971"/>
                  <a:pt x="2420206" y="3568099"/>
                </a:cubicBezTo>
                <a:cubicBezTo>
                  <a:pt x="2367700" y="3576590"/>
                  <a:pt x="2314746" y="3584186"/>
                  <a:pt x="2261346" y="3591113"/>
                </a:cubicBezTo>
                <a:cubicBezTo>
                  <a:pt x="2275422" y="3580611"/>
                  <a:pt x="2289722" y="3569663"/>
                  <a:pt x="2304245" y="3558045"/>
                </a:cubicBezTo>
                <a:cubicBezTo>
                  <a:pt x="2360997" y="3550672"/>
                  <a:pt x="2417301" y="3542628"/>
                  <a:pt x="2473159" y="3533468"/>
                </a:cubicBezTo>
                <a:cubicBezTo>
                  <a:pt x="2488129" y="3531010"/>
                  <a:pt x="2503099" y="3528552"/>
                  <a:pt x="2517845" y="3526094"/>
                </a:cubicBezTo>
                <a:cubicBezTo>
                  <a:pt x="2503993" y="3537266"/>
                  <a:pt x="2490587" y="3547991"/>
                  <a:pt x="2477404" y="3558492"/>
                </a:cubicBezTo>
                <a:close/>
                <a:moveTo>
                  <a:pt x="1762201" y="3633565"/>
                </a:moveTo>
                <a:cubicBezTo>
                  <a:pt x="1725782" y="3635129"/>
                  <a:pt x="1689586" y="3636022"/>
                  <a:pt x="1653390" y="3636916"/>
                </a:cubicBezTo>
                <a:cubicBezTo>
                  <a:pt x="1587478" y="3627755"/>
                  <a:pt x="1529609" y="3628202"/>
                  <a:pt x="1481572" y="3637810"/>
                </a:cubicBezTo>
                <a:cubicBezTo>
                  <a:pt x="1399572" y="3636916"/>
                  <a:pt x="1318244" y="3634458"/>
                  <a:pt x="1238032" y="3629990"/>
                </a:cubicBezTo>
                <a:cubicBezTo>
                  <a:pt x="1250991" y="3617254"/>
                  <a:pt x="1265961" y="3606529"/>
                  <a:pt x="1283165" y="3597592"/>
                </a:cubicBezTo>
                <a:cubicBezTo>
                  <a:pt x="1378570" y="3602508"/>
                  <a:pt x="1475539" y="3605189"/>
                  <a:pt x="1573178" y="3605189"/>
                </a:cubicBezTo>
                <a:cubicBezTo>
                  <a:pt x="1605129" y="3605189"/>
                  <a:pt x="1637080" y="3604965"/>
                  <a:pt x="1669254" y="3604295"/>
                </a:cubicBezTo>
                <a:cubicBezTo>
                  <a:pt x="1698970" y="3612339"/>
                  <a:pt x="1730027" y="3622170"/>
                  <a:pt x="1762201" y="3633565"/>
                </a:cubicBezTo>
                <a:close/>
                <a:moveTo>
                  <a:pt x="1230212" y="3629320"/>
                </a:moveTo>
                <a:cubicBezTo>
                  <a:pt x="1172120" y="3625968"/>
                  <a:pt x="1114698" y="3621723"/>
                  <a:pt x="1057946" y="3616584"/>
                </a:cubicBezTo>
                <a:cubicBezTo>
                  <a:pt x="1063309" y="3604295"/>
                  <a:pt x="1069788" y="3592900"/>
                  <a:pt x="1077608" y="3582399"/>
                </a:cubicBezTo>
                <a:cubicBezTo>
                  <a:pt x="1141733" y="3588432"/>
                  <a:pt x="1206751" y="3593124"/>
                  <a:pt x="1272440" y="3596699"/>
                </a:cubicBezTo>
                <a:cubicBezTo>
                  <a:pt x="1256353" y="3605859"/>
                  <a:pt x="1242277" y="3616807"/>
                  <a:pt x="1230212" y="3629320"/>
                </a:cubicBezTo>
                <a:close/>
                <a:moveTo>
                  <a:pt x="1225520" y="3634682"/>
                </a:moveTo>
                <a:cubicBezTo>
                  <a:pt x="1223509" y="3636916"/>
                  <a:pt x="1221721" y="3638927"/>
                  <a:pt x="1219934" y="3641161"/>
                </a:cubicBezTo>
                <a:cubicBezTo>
                  <a:pt x="1212561" y="3650322"/>
                  <a:pt x="1206528" y="3660600"/>
                  <a:pt x="1201166" y="3671324"/>
                </a:cubicBezTo>
                <a:cubicBezTo>
                  <a:pt x="1148659" y="3668197"/>
                  <a:pt x="1096600" y="3664398"/>
                  <a:pt x="1044987" y="3659929"/>
                </a:cubicBezTo>
                <a:cubicBezTo>
                  <a:pt x="1047445" y="3646524"/>
                  <a:pt x="1051020" y="3633788"/>
                  <a:pt x="1055712" y="3621946"/>
                </a:cubicBezTo>
                <a:cubicBezTo>
                  <a:pt x="1111570" y="3627085"/>
                  <a:pt x="1168321" y="3631330"/>
                  <a:pt x="1225520" y="3634682"/>
                </a:cubicBezTo>
                <a:close/>
                <a:moveTo>
                  <a:pt x="1204517" y="3676910"/>
                </a:moveTo>
                <a:cubicBezTo>
                  <a:pt x="1262162" y="3680262"/>
                  <a:pt x="1320031" y="3682496"/>
                  <a:pt x="1378570" y="3683837"/>
                </a:cubicBezTo>
                <a:cubicBezTo>
                  <a:pt x="1370303" y="3690986"/>
                  <a:pt x="1362706" y="3698583"/>
                  <a:pt x="1356003" y="3707073"/>
                </a:cubicBezTo>
                <a:cubicBezTo>
                  <a:pt x="1351982" y="3711989"/>
                  <a:pt x="1348407" y="3717351"/>
                  <a:pt x="1345279" y="3722937"/>
                </a:cubicBezTo>
                <a:cubicBezTo>
                  <a:pt x="1293666" y="3721596"/>
                  <a:pt x="1242277" y="3719586"/>
                  <a:pt x="1191335" y="3716904"/>
                </a:cubicBezTo>
                <a:cubicBezTo>
                  <a:pt x="1194239" y="3702605"/>
                  <a:pt x="1198708" y="3689423"/>
                  <a:pt x="1204517" y="3676910"/>
                </a:cubicBezTo>
                <a:close/>
                <a:moveTo>
                  <a:pt x="1824985" y="3676240"/>
                </a:moveTo>
                <a:cubicBezTo>
                  <a:pt x="1844647" y="3675123"/>
                  <a:pt x="1864309" y="3673782"/>
                  <a:pt x="1883971" y="3672442"/>
                </a:cubicBezTo>
                <a:cubicBezTo>
                  <a:pt x="2012221" y="3703946"/>
                  <a:pt x="2099135" y="3688082"/>
                  <a:pt x="2180688" y="3643843"/>
                </a:cubicBezTo>
                <a:cubicBezTo>
                  <a:pt x="2244589" y="3636022"/>
                  <a:pt x="2307820" y="3627085"/>
                  <a:pt x="2370604" y="3616807"/>
                </a:cubicBezTo>
                <a:cubicBezTo>
                  <a:pt x="2385351" y="3614349"/>
                  <a:pt x="2400097" y="3611892"/>
                  <a:pt x="2414620" y="3609434"/>
                </a:cubicBezTo>
                <a:cubicBezTo>
                  <a:pt x="2396522" y="3623957"/>
                  <a:pt x="2379318" y="3637810"/>
                  <a:pt x="2362337" y="3650545"/>
                </a:cubicBezTo>
                <a:cubicBezTo>
                  <a:pt x="2348708" y="3652780"/>
                  <a:pt x="2335302" y="3655014"/>
                  <a:pt x="2321673" y="3657248"/>
                </a:cubicBezTo>
                <a:cubicBezTo>
                  <a:pt x="2188061" y="3678921"/>
                  <a:pt x="2051768" y="3695232"/>
                  <a:pt x="1914581" y="3706403"/>
                </a:cubicBezTo>
                <a:cubicBezTo>
                  <a:pt x="1911230" y="3705286"/>
                  <a:pt x="1908102" y="3704169"/>
                  <a:pt x="1904750" y="3702828"/>
                </a:cubicBezTo>
                <a:cubicBezTo>
                  <a:pt x="1877492" y="3693221"/>
                  <a:pt x="1850903" y="3684284"/>
                  <a:pt x="1824985" y="3676240"/>
                </a:cubicBezTo>
                <a:close/>
                <a:moveTo>
                  <a:pt x="2426015" y="3607647"/>
                </a:moveTo>
                <a:cubicBezTo>
                  <a:pt x="2501758" y="3594464"/>
                  <a:pt x="2576161" y="3579941"/>
                  <a:pt x="2648999" y="3563631"/>
                </a:cubicBezTo>
                <a:cubicBezTo>
                  <a:pt x="2630008" y="3577707"/>
                  <a:pt x="2612133" y="3591560"/>
                  <a:pt x="2595152" y="3605189"/>
                </a:cubicBezTo>
                <a:cubicBezTo>
                  <a:pt x="2523208" y="3621276"/>
                  <a:pt x="2449699" y="3635799"/>
                  <a:pt x="2374626" y="3648758"/>
                </a:cubicBezTo>
                <a:cubicBezTo>
                  <a:pt x="2391160" y="3635799"/>
                  <a:pt x="2408141" y="3622170"/>
                  <a:pt x="2426015" y="3607647"/>
                </a:cubicBezTo>
                <a:close/>
                <a:moveTo>
                  <a:pt x="2597387" y="3610328"/>
                </a:moveTo>
                <a:cubicBezTo>
                  <a:pt x="2690781" y="3589549"/>
                  <a:pt x="2781047" y="3566312"/>
                  <a:pt x="2868409" y="3540841"/>
                </a:cubicBezTo>
                <a:cubicBezTo>
                  <a:pt x="2838916" y="3558492"/>
                  <a:pt x="2811434" y="3576143"/>
                  <a:pt x="2785963" y="3593571"/>
                </a:cubicBezTo>
                <a:cubicBezTo>
                  <a:pt x="2707092" y="3616137"/>
                  <a:pt x="2625539" y="3636693"/>
                  <a:pt x="2541753" y="3655237"/>
                </a:cubicBezTo>
                <a:cubicBezTo>
                  <a:pt x="2559403" y="3640938"/>
                  <a:pt x="2577948" y="3625968"/>
                  <a:pt x="2597387" y="3610328"/>
                </a:cubicBezTo>
                <a:close/>
                <a:moveTo>
                  <a:pt x="2788420" y="3598709"/>
                </a:moveTo>
                <a:cubicBezTo>
                  <a:pt x="3032184" y="3528999"/>
                  <a:pt x="3250923" y="3440967"/>
                  <a:pt x="3435030" y="3337519"/>
                </a:cubicBezTo>
                <a:cubicBezTo>
                  <a:pt x="3448659" y="3329922"/>
                  <a:pt x="3462065" y="3322102"/>
                  <a:pt x="3475471" y="3314282"/>
                </a:cubicBezTo>
                <a:cubicBezTo>
                  <a:pt x="3483068" y="3313164"/>
                  <a:pt x="3490664" y="3312047"/>
                  <a:pt x="3498038" y="3311154"/>
                </a:cubicBezTo>
                <a:cubicBezTo>
                  <a:pt x="3456926" y="3338412"/>
                  <a:pt x="3413581" y="3365000"/>
                  <a:pt x="3367777" y="3390918"/>
                </a:cubicBezTo>
                <a:cubicBezTo>
                  <a:pt x="3182553" y="3494814"/>
                  <a:pt x="2961579" y="3583069"/>
                  <a:pt x="2715135" y="3652109"/>
                </a:cubicBezTo>
                <a:cubicBezTo>
                  <a:pt x="2737701" y="3634682"/>
                  <a:pt x="2762056" y="3616807"/>
                  <a:pt x="2788420" y="3598709"/>
                </a:cubicBezTo>
                <a:close/>
                <a:moveTo>
                  <a:pt x="3452458" y="3312717"/>
                </a:moveTo>
                <a:cubicBezTo>
                  <a:pt x="3449106" y="3313388"/>
                  <a:pt x="3445755" y="3314058"/>
                  <a:pt x="3442180" y="3314728"/>
                </a:cubicBezTo>
                <a:cubicBezTo>
                  <a:pt x="3463182" y="3303780"/>
                  <a:pt x="3483515" y="3292832"/>
                  <a:pt x="3503623" y="3281437"/>
                </a:cubicBezTo>
                <a:cubicBezTo>
                  <a:pt x="3509209" y="3278309"/>
                  <a:pt x="3514571" y="3275181"/>
                  <a:pt x="3520157" y="3272053"/>
                </a:cubicBezTo>
                <a:cubicBezTo>
                  <a:pt x="3527977" y="3269819"/>
                  <a:pt x="3535797" y="3267808"/>
                  <a:pt x="3543617" y="3265797"/>
                </a:cubicBezTo>
                <a:cubicBezTo>
                  <a:pt x="3522391" y="3279426"/>
                  <a:pt x="3500719" y="3293056"/>
                  <a:pt x="3478376" y="3306238"/>
                </a:cubicBezTo>
                <a:cubicBezTo>
                  <a:pt x="3469662" y="3308472"/>
                  <a:pt x="3460948" y="3310707"/>
                  <a:pt x="3452458" y="3312717"/>
                </a:cubicBezTo>
                <a:close/>
                <a:moveTo>
                  <a:pt x="3420060" y="3320091"/>
                </a:moveTo>
                <a:cubicBezTo>
                  <a:pt x="3416932" y="3320761"/>
                  <a:pt x="3413804" y="3321431"/>
                  <a:pt x="3410676" y="3322325"/>
                </a:cubicBezTo>
                <a:cubicBezTo>
                  <a:pt x="3399951" y="3325230"/>
                  <a:pt x="3389450" y="3327911"/>
                  <a:pt x="3378949" y="3330816"/>
                </a:cubicBezTo>
                <a:cubicBezTo>
                  <a:pt x="3372916" y="3332156"/>
                  <a:pt x="3366883" y="3333720"/>
                  <a:pt x="3360851" y="3335061"/>
                </a:cubicBezTo>
                <a:cubicBezTo>
                  <a:pt x="3395483" y="3319644"/>
                  <a:pt x="3429221" y="3303780"/>
                  <a:pt x="3461842" y="3287693"/>
                </a:cubicBezTo>
                <a:cubicBezTo>
                  <a:pt x="3474130" y="3284565"/>
                  <a:pt x="3486196" y="3281437"/>
                  <a:pt x="3498484" y="3278086"/>
                </a:cubicBezTo>
                <a:cubicBezTo>
                  <a:pt x="3473013" y="3292385"/>
                  <a:pt x="3446872" y="3306238"/>
                  <a:pt x="3420060" y="3320091"/>
                </a:cubicBezTo>
                <a:close/>
                <a:moveTo>
                  <a:pt x="3331358" y="3341987"/>
                </a:moveTo>
                <a:cubicBezTo>
                  <a:pt x="3304770" y="3348020"/>
                  <a:pt x="3277958" y="3354052"/>
                  <a:pt x="3250923" y="3359862"/>
                </a:cubicBezTo>
                <a:cubicBezTo>
                  <a:pt x="3295162" y="3343328"/>
                  <a:pt x="3338508" y="3326123"/>
                  <a:pt x="3380513" y="3308249"/>
                </a:cubicBezTo>
                <a:cubicBezTo>
                  <a:pt x="3398611" y="3303780"/>
                  <a:pt x="3416932" y="3299312"/>
                  <a:pt x="3435030" y="3294620"/>
                </a:cubicBezTo>
                <a:cubicBezTo>
                  <a:pt x="3401292" y="3310930"/>
                  <a:pt x="3366660" y="3326570"/>
                  <a:pt x="3331358" y="3341987"/>
                </a:cubicBezTo>
                <a:close/>
                <a:moveTo>
                  <a:pt x="3212493" y="3367905"/>
                </a:moveTo>
                <a:cubicBezTo>
                  <a:pt x="3174286" y="3375725"/>
                  <a:pt x="3135632" y="3383322"/>
                  <a:pt x="3096755" y="3390695"/>
                </a:cubicBezTo>
                <a:cubicBezTo>
                  <a:pt x="3155071" y="3373044"/>
                  <a:pt x="3212046" y="3354276"/>
                  <a:pt x="3267233" y="3334390"/>
                </a:cubicBezTo>
                <a:cubicBezTo>
                  <a:pt x="3293598" y="3328581"/>
                  <a:pt x="3319963" y="3322548"/>
                  <a:pt x="3345881" y="3316293"/>
                </a:cubicBezTo>
                <a:cubicBezTo>
                  <a:pt x="3302759" y="3334390"/>
                  <a:pt x="3258073" y="3351371"/>
                  <a:pt x="3212493" y="3367905"/>
                </a:cubicBezTo>
                <a:close/>
                <a:moveTo>
                  <a:pt x="3265669" y="3329251"/>
                </a:moveTo>
                <a:cubicBezTo>
                  <a:pt x="3232378" y="3336625"/>
                  <a:pt x="3199087" y="3343774"/>
                  <a:pt x="3165349" y="3350477"/>
                </a:cubicBezTo>
                <a:cubicBezTo>
                  <a:pt x="3214280" y="3335508"/>
                  <a:pt x="3262318" y="3319867"/>
                  <a:pt x="3309238" y="3303557"/>
                </a:cubicBezTo>
                <a:cubicBezTo>
                  <a:pt x="3332699" y="3297971"/>
                  <a:pt x="3355935" y="3292385"/>
                  <a:pt x="3379172" y="3286576"/>
                </a:cubicBezTo>
                <a:cubicBezTo>
                  <a:pt x="3342306" y="3301099"/>
                  <a:pt x="3304323" y="3315399"/>
                  <a:pt x="3265669" y="3329251"/>
                </a:cubicBezTo>
                <a:close/>
                <a:moveTo>
                  <a:pt x="3222324" y="3344221"/>
                </a:moveTo>
                <a:cubicBezTo>
                  <a:pt x="3165125" y="3363883"/>
                  <a:pt x="3106363" y="3382428"/>
                  <a:pt x="3046260" y="3400079"/>
                </a:cubicBezTo>
                <a:cubicBezTo>
                  <a:pt x="3011405" y="3406335"/>
                  <a:pt x="2976326" y="3412368"/>
                  <a:pt x="2941024" y="3417954"/>
                </a:cubicBezTo>
                <a:cubicBezTo>
                  <a:pt x="2919798" y="3421305"/>
                  <a:pt x="2898572" y="3424657"/>
                  <a:pt x="2877346" y="3428008"/>
                </a:cubicBezTo>
                <a:cubicBezTo>
                  <a:pt x="2956441" y="3409463"/>
                  <a:pt x="3033748" y="3389354"/>
                  <a:pt x="3108821" y="3367458"/>
                </a:cubicBezTo>
                <a:cubicBezTo>
                  <a:pt x="3146804" y="3360085"/>
                  <a:pt x="3184787" y="3352265"/>
                  <a:pt x="3222324" y="3344221"/>
                </a:cubicBezTo>
                <a:close/>
                <a:moveTo>
                  <a:pt x="2941694" y="3423540"/>
                </a:moveTo>
                <a:cubicBezTo>
                  <a:pt x="2959345" y="3420635"/>
                  <a:pt x="2976996" y="3417730"/>
                  <a:pt x="2994647" y="3414602"/>
                </a:cubicBezTo>
                <a:cubicBezTo>
                  <a:pt x="2935661" y="3430913"/>
                  <a:pt x="2875335" y="3446329"/>
                  <a:pt x="2813891" y="3460629"/>
                </a:cubicBezTo>
                <a:cubicBezTo>
                  <a:pt x="2827744" y="3452586"/>
                  <a:pt x="2841820" y="3444542"/>
                  <a:pt x="2856567" y="3436498"/>
                </a:cubicBezTo>
                <a:cubicBezTo>
                  <a:pt x="2884943" y="3432477"/>
                  <a:pt x="2913318" y="3428008"/>
                  <a:pt x="2941694" y="3423540"/>
                </a:cubicBezTo>
                <a:close/>
                <a:moveTo>
                  <a:pt x="2795794" y="3465098"/>
                </a:moveTo>
                <a:cubicBezTo>
                  <a:pt x="2712454" y="3484313"/>
                  <a:pt x="2626880" y="3501517"/>
                  <a:pt x="2539295" y="3516934"/>
                </a:cubicBezTo>
                <a:cubicBezTo>
                  <a:pt x="2551360" y="3507773"/>
                  <a:pt x="2563649" y="3498389"/>
                  <a:pt x="2576608" y="3489005"/>
                </a:cubicBezTo>
                <a:cubicBezTo>
                  <a:pt x="2654809" y="3475599"/>
                  <a:pt x="2731445" y="3460629"/>
                  <a:pt x="2806518" y="3444318"/>
                </a:cubicBezTo>
                <a:cubicBezTo>
                  <a:pt x="2817913" y="3442755"/>
                  <a:pt x="2829532" y="3440967"/>
                  <a:pt x="2840927" y="3439403"/>
                </a:cubicBezTo>
                <a:cubicBezTo>
                  <a:pt x="2825286" y="3447670"/>
                  <a:pt x="2810317" y="3456384"/>
                  <a:pt x="2795794" y="3465098"/>
                </a:cubicBezTo>
                <a:close/>
                <a:moveTo>
                  <a:pt x="2527453" y="3518944"/>
                </a:moveTo>
                <a:cubicBezTo>
                  <a:pt x="2509131" y="3522073"/>
                  <a:pt x="2490810" y="3525201"/>
                  <a:pt x="2472489" y="3528105"/>
                </a:cubicBezTo>
                <a:cubicBezTo>
                  <a:pt x="2419759" y="3536596"/>
                  <a:pt x="2366359" y="3544416"/>
                  <a:pt x="2312736" y="3551342"/>
                </a:cubicBezTo>
                <a:cubicBezTo>
                  <a:pt x="2324131" y="3542181"/>
                  <a:pt x="2335749" y="3532797"/>
                  <a:pt x="2347814" y="3522966"/>
                </a:cubicBezTo>
                <a:cubicBezTo>
                  <a:pt x="2407694" y="3515146"/>
                  <a:pt x="2467350" y="3506656"/>
                  <a:pt x="2526559" y="3497048"/>
                </a:cubicBezTo>
                <a:cubicBezTo>
                  <a:pt x="2539071" y="3495037"/>
                  <a:pt x="2551807" y="3492803"/>
                  <a:pt x="2564319" y="3490792"/>
                </a:cubicBezTo>
                <a:cubicBezTo>
                  <a:pt x="2551583" y="3500176"/>
                  <a:pt x="2539295" y="3509561"/>
                  <a:pt x="2527453" y="3518944"/>
                </a:cubicBezTo>
                <a:close/>
                <a:moveTo>
                  <a:pt x="2302234" y="3552906"/>
                </a:moveTo>
                <a:cubicBezTo>
                  <a:pt x="2225821" y="3562737"/>
                  <a:pt x="2148961" y="3571004"/>
                  <a:pt x="2071653" y="3577707"/>
                </a:cubicBezTo>
                <a:cubicBezTo>
                  <a:pt x="2088187" y="3568770"/>
                  <a:pt x="2104498" y="3558715"/>
                  <a:pt x="2120808" y="3547767"/>
                </a:cubicBezTo>
                <a:cubicBezTo>
                  <a:pt x="2193423" y="3541288"/>
                  <a:pt x="2265815" y="3533468"/>
                  <a:pt x="2337536" y="3524307"/>
                </a:cubicBezTo>
                <a:cubicBezTo>
                  <a:pt x="2325471" y="3534138"/>
                  <a:pt x="2313629" y="3543745"/>
                  <a:pt x="2302234" y="3552906"/>
                </a:cubicBezTo>
                <a:close/>
                <a:moveTo>
                  <a:pt x="2058024" y="3578824"/>
                </a:moveTo>
                <a:cubicBezTo>
                  <a:pt x="1953682" y="3587761"/>
                  <a:pt x="1848893" y="3593571"/>
                  <a:pt x="1744550" y="3596699"/>
                </a:cubicBezTo>
                <a:cubicBezTo>
                  <a:pt x="1719302" y="3589772"/>
                  <a:pt x="1692714" y="3581058"/>
                  <a:pt x="1664785" y="3570780"/>
                </a:cubicBezTo>
                <a:cubicBezTo>
                  <a:pt x="1664115" y="3570557"/>
                  <a:pt x="1663445" y="3570334"/>
                  <a:pt x="1662551" y="3569887"/>
                </a:cubicBezTo>
                <a:cubicBezTo>
                  <a:pt x="1812026" y="3568546"/>
                  <a:pt x="1961278" y="3561396"/>
                  <a:pt x="2109190" y="3548661"/>
                </a:cubicBezTo>
                <a:cubicBezTo>
                  <a:pt x="2092209" y="3559833"/>
                  <a:pt x="2075228" y="3569887"/>
                  <a:pt x="2058024" y="3578824"/>
                </a:cubicBezTo>
                <a:close/>
                <a:moveTo>
                  <a:pt x="1662551" y="3575919"/>
                </a:moveTo>
                <a:cubicBezTo>
                  <a:pt x="1684894" y="3584186"/>
                  <a:pt x="1705897" y="3591113"/>
                  <a:pt x="1726229" y="3597145"/>
                </a:cubicBezTo>
                <a:cubicBezTo>
                  <a:pt x="1707237" y="3597592"/>
                  <a:pt x="1688469" y="3598039"/>
                  <a:pt x="1669477" y="3598486"/>
                </a:cubicBezTo>
                <a:cubicBezTo>
                  <a:pt x="1623227" y="3585527"/>
                  <a:pt x="1579658" y="3576143"/>
                  <a:pt x="1538770" y="3569887"/>
                </a:cubicBezTo>
                <a:cubicBezTo>
                  <a:pt x="1553963" y="3570110"/>
                  <a:pt x="1569157" y="3570334"/>
                  <a:pt x="1584574" y="3570334"/>
                </a:cubicBezTo>
                <a:cubicBezTo>
                  <a:pt x="1592394" y="3570334"/>
                  <a:pt x="1600214" y="3570334"/>
                  <a:pt x="1608034" y="3570334"/>
                </a:cubicBezTo>
                <a:cubicBezTo>
                  <a:pt x="1620546" y="3570334"/>
                  <a:pt x="1633281" y="3570334"/>
                  <a:pt x="1645794" y="3570110"/>
                </a:cubicBezTo>
                <a:cubicBezTo>
                  <a:pt x="1651603" y="3572121"/>
                  <a:pt x="1657189" y="3573909"/>
                  <a:pt x="1662551" y="3575919"/>
                </a:cubicBezTo>
                <a:close/>
                <a:moveTo>
                  <a:pt x="1649369" y="3598709"/>
                </a:moveTo>
                <a:cubicBezTo>
                  <a:pt x="1529609" y="3600273"/>
                  <a:pt x="1410521" y="3598039"/>
                  <a:pt x="1293443" y="3592230"/>
                </a:cubicBezTo>
                <a:cubicBezTo>
                  <a:pt x="1327404" y="3577037"/>
                  <a:pt x="1368739" y="3568770"/>
                  <a:pt x="1416553" y="3566982"/>
                </a:cubicBezTo>
                <a:cubicBezTo>
                  <a:pt x="1438896" y="3567653"/>
                  <a:pt x="1461240" y="3568323"/>
                  <a:pt x="1483806" y="3568770"/>
                </a:cubicBezTo>
                <a:cubicBezTo>
                  <a:pt x="1533855" y="3573015"/>
                  <a:pt x="1589266" y="3582846"/>
                  <a:pt x="1649369" y="3598709"/>
                </a:cubicBezTo>
                <a:close/>
                <a:moveTo>
                  <a:pt x="1282048" y="3591560"/>
                </a:moveTo>
                <a:cubicBezTo>
                  <a:pt x="1214572" y="3587985"/>
                  <a:pt x="1147542" y="3583293"/>
                  <a:pt x="1081630" y="3577037"/>
                </a:cubicBezTo>
                <a:cubicBezTo>
                  <a:pt x="1090344" y="3566312"/>
                  <a:pt x="1100398" y="3556481"/>
                  <a:pt x="1111793" y="3547991"/>
                </a:cubicBezTo>
                <a:cubicBezTo>
                  <a:pt x="1197144" y="3555811"/>
                  <a:pt x="1284059" y="3561620"/>
                  <a:pt x="1372537" y="3565195"/>
                </a:cubicBezTo>
                <a:cubicBezTo>
                  <a:pt x="1337906" y="3569887"/>
                  <a:pt x="1307742" y="3578824"/>
                  <a:pt x="1282048" y="3591560"/>
                </a:cubicBezTo>
                <a:close/>
                <a:moveTo>
                  <a:pt x="1110006" y="3542405"/>
                </a:moveTo>
                <a:cubicBezTo>
                  <a:pt x="1046551" y="3536596"/>
                  <a:pt x="983767" y="3529446"/>
                  <a:pt x="922100" y="3521402"/>
                </a:cubicBezTo>
                <a:cubicBezTo>
                  <a:pt x="924111" y="3518498"/>
                  <a:pt x="926345" y="3515370"/>
                  <a:pt x="928580" y="3512465"/>
                </a:cubicBezTo>
                <a:cubicBezTo>
                  <a:pt x="933495" y="3506209"/>
                  <a:pt x="938858" y="3500400"/>
                  <a:pt x="944443" y="3495037"/>
                </a:cubicBezTo>
                <a:cubicBezTo>
                  <a:pt x="1012813" y="3504198"/>
                  <a:pt x="1082300" y="3511795"/>
                  <a:pt x="1152905" y="3518051"/>
                </a:cubicBezTo>
                <a:cubicBezTo>
                  <a:pt x="1137264" y="3524754"/>
                  <a:pt x="1122965" y="3532797"/>
                  <a:pt x="1110006" y="3542405"/>
                </a:cubicBezTo>
                <a:close/>
                <a:moveTo>
                  <a:pt x="1103526" y="3547320"/>
                </a:moveTo>
                <a:cubicBezTo>
                  <a:pt x="1093248" y="3555587"/>
                  <a:pt x="1084088" y="3564971"/>
                  <a:pt x="1076044" y="3575026"/>
                </a:cubicBezTo>
                <a:cubicBezTo>
                  <a:pt x="1075597" y="3575473"/>
                  <a:pt x="1075374" y="3576143"/>
                  <a:pt x="1074927" y="3576590"/>
                </a:cubicBezTo>
                <a:cubicBezTo>
                  <a:pt x="1016835" y="3571227"/>
                  <a:pt x="959413" y="3564748"/>
                  <a:pt x="903109" y="3557375"/>
                </a:cubicBezTo>
                <a:cubicBezTo>
                  <a:pt x="907354" y="3546427"/>
                  <a:pt x="912716" y="3536149"/>
                  <a:pt x="918972" y="3526318"/>
                </a:cubicBezTo>
                <a:cubicBezTo>
                  <a:pt x="979522" y="3534585"/>
                  <a:pt x="1040966" y="3541511"/>
                  <a:pt x="1103526" y="3547320"/>
                </a:cubicBezTo>
                <a:close/>
                <a:moveTo>
                  <a:pt x="1071129" y="3581729"/>
                </a:moveTo>
                <a:cubicBezTo>
                  <a:pt x="1063532" y="3592230"/>
                  <a:pt x="1057276" y="3603625"/>
                  <a:pt x="1052137" y="3615914"/>
                </a:cubicBezTo>
                <a:cubicBezTo>
                  <a:pt x="997843" y="3610998"/>
                  <a:pt x="944443" y="3604965"/>
                  <a:pt x="891490" y="3598263"/>
                </a:cubicBezTo>
                <a:cubicBezTo>
                  <a:pt x="893724" y="3585750"/>
                  <a:pt x="896853" y="3573909"/>
                  <a:pt x="900874" y="3562737"/>
                </a:cubicBezTo>
                <a:cubicBezTo>
                  <a:pt x="956955" y="3570110"/>
                  <a:pt x="1013707" y="3576366"/>
                  <a:pt x="1071129" y="3581729"/>
                </a:cubicBezTo>
                <a:close/>
                <a:moveTo>
                  <a:pt x="1049903" y="3621276"/>
                </a:moveTo>
                <a:cubicBezTo>
                  <a:pt x="1045211" y="3633118"/>
                  <a:pt x="1041859" y="3645853"/>
                  <a:pt x="1039402" y="3659259"/>
                </a:cubicBezTo>
                <a:cubicBezTo>
                  <a:pt x="988012" y="3654567"/>
                  <a:pt x="937294" y="3649205"/>
                  <a:pt x="887468" y="3642949"/>
                </a:cubicBezTo>
                <a:cubicBezTo>
                  <a:pt x="887692" y="3629320"/>
                  <a:pt x="888586" y="3616137"/>
                  <a:pt x="890596" y="3603625"/>
                </a:cubicBezTo>
                <a:cubicBezTo>
                  <a:pt x="942879" y="3610551"/>
                  <a:pt x="996056" y="3616360"/>
                  <a:pt x="1049903" y="3621276"/>
                </a:cubicBezTo>
                <a:close/>
                <a:moveTo>
                  <a:pt x="1038284" y="3664845"/>
                </a:moveTo>
                <a:cubicBezTo>
                  <a:pt x="1036274" y="3677804"/>
                  <a:pt x="1035156" y="3691657"/>
                  <a:pt x="1034933" y="3705956"/>
                </a:cubicBezTo>
                <a:cubicBezTo>
                  <a:pt x="986002" y="3701711"/>
                  <a:pt x="937517" y="3696796"/>
                  <a:pt x="889703" y="3690986"/>
                </a:cubicBezTo>
                <a:cubicBezTo>
                  <a:pt x="887915" y="3676463"/>
                  <a:pt x="887245" y="3662387"/>
                  <a:pt x="887245" y="3648758"/>
                </a:cubicBezTo>
                <a:cubicBezTo>
                  <a:pt x="937070" y="3654791"/>
                  <a:pt x="987342" y="3660153"/>
                  <a:pt x="1038284" y="3664845"/>
                </a:cubicBezTo>
                <a:close/>
                <a:moveTo>
                  <a:pt x="1034933" y="3711542"/>
                </a:moveTo>
                <a:cubicBezTo>
                  <a:pt x="1034933" y="3725395"/>
                  <a:pt x="1036050" y="3740141"/>
                  <a:pt x="1037838" y="3755111"/>
                </a:cubicBezTo>
                <a:cubicBezTo>
                  <a:pt x="990917" y="3751313"/>
                  <a:pt x="944220" y="3746621"/>
                  <a:pt x="898193" y="3741482"/>
                </a:cubicBezTo>
                <a:cubicBezTo>
                  <a:pt x="894842" y="3726065"/>
                  <a:pt x="892160" y="3711095"/>
                  <a:pt x="890373" y="3696572"/>
                </a:cubicBezTo>
                <a:cubicBezTo>
                  <a:pt x="938187" y="3702381"/>
                  <a:pt x="986225" y="3707297"/>
                  <a:pt x="1034933" y="3711542"/>
                </a:cubicBezTo>
                <a:close/>
                <a:moveTo>
                  <a:pt x="1038731" y="3760697"/>
                </a:moveTo>
                <a:cubicBezTo>
                  <a:pt x="1040742" y="3775444"/>
                  <a:pt x="1043423" y="3790637"/>
                  <a:pt x="1047222" y="3806277"/>
                </a:cubicBezTo>
                <a:cubicBezTo>
                  <a:pt x="1001865" y="3802702"/>
                  <a:pt x="956955" y="3798680"/>
                  <a:pt x="912493" y="3793765"/>
                </a:cubicBezTo>
                <a:cubicBezTo>
                  <a:pt x="907577" y="3777678"/>
                  <a:pt x="903332" y="3762261"/>
                  <a:pt x="899757" y="3747068"/>
                </a:cubicBezTo>
                <a:cubicBezTo>
                  <a:pt x="945560" y="3752430"/>
                  <a:pt x="991811" y="3756899"/>
                  <a:pt x="1038731" y="3760697"/>
                </a:cubicBezTo>
                <a:close/>
                <a:moveTo>
                  <a:pt x="1044094" y="3761144"/>
                </a:moveTo>
                <a:cubicBezTo>
                  <a:pt x="1089003" y="3764719"/>
                  <a:pt x="1134360" y="3767847"/>
                  <a:pt x="1180163" y="3770081"/>
                </a:cubicBezTo>
                <a:cubicBezTo>
                  <a:pt x="1180163" y="3784381"/>
                  <a:pt x="1181057" y="3799127"/>
                  <a:pt x="1182844" y="3814544"/>
                </a:cubicBezTo>
                <a:cubicBezTo>
                  <a:pt x="1139052" y="3812310"/>
                  <a:pt x="1095706" y="3809628"/>
                  <a:pt x="1052584" y="3806500"/>
                </a:cubicBezTo>
                <a:cubicBezTo>
                  <a:pt x="1049009" y="3791084"/>
                  <a:pt x="1046328" y="3775890"/>
                  <a:pt x="1044094" y="3761144"/>
                </a:cubicBezTo>
                <a:close/>
                <a:moveTo>
                  <a:pt x="1180387" y="3764719"/>
                </a:moveTo>
                <a:cubicBezTo>
                  <a:pt x="1134360" y="3762261"/>
                  <a:pt x="1088780" y="3759356"/>
                  <a:pt x="1043647" y="3755558"/>
                </a:cubicBezTo>
                <a:cubicBezTo>
                  <a:pt x="1041859" y="3740365"/>
                  <a:pt x="1040742" y="3725842"/>
                  <a:pt x="1040519" y="3711989"/>
                </a:cubicBezTo>
                <a:cubicBezTo>
                  <a:pt x="1088110" y="3716011"/>
                  <a:pt x="1136147" y="3719362"/>
                  <a:pt x="1184632" y="3722043"/>
                </a:cubicBezTo>
                <a:cubicBezTo>
                  <a:pt x="1181951" y="3735673"/>
                  <a:pt x="1180610" y="3749749"/>
                  <a:pt x="1180387" y="3764719"/>
                </a:cubicBezTo>
                <a:close/>
                <a:moveTo>
                  <a:pt x="1040519" y="3706403"/>
                </a:moveTo>
                <a:cubicBezTo>
                  <a:pt x="1040742" y="3692104"/>
                  <a:pt x="1041636" y="3678251"/>
                  <a:pt x="1043870" y="3665292"/>
                </a:cubicBezTo>
                <a:cubicBezTo>
                  <a:pt x="1094813" y="3669761"/>
                  <a:pt x="1146425" y="3673559"/>
                  <a:pt x="1198484" y="3676687"/>
                </a:cubicBezTo>
                <a:cubicBezTo>
                  <a:pt x="1192899" y="3689199"/>
                  <a:pt x="1188654" y="3702381"/>
                  <a:pt x="1185525" y="3716681"/>
                </a:cubicBezTo>
                <a:cubicBezTo>
                  <a:pt x="1136818" y="3714000"/>
                  <a:pt x="1088333" y="3710425"/>
                  <a:pt x="1040519" y="3706403"/>
                </a:cubicBezTo>
                <a:close/>
                <a:moveTo>
                  <a:pt x="1189994" y="3722490"/>
                </a:moveTo>
                <a:cubicBezTo>
                  <a:pt x="1240266" y="3725172"/>
                  <a:pt x="1290762" y="3727182"/>
                  <a:pt x="1341704" y="3728523"/>
                </a:cubicBezTo>
                <a:cubicBezTo>
                  <a:pt x="1334554" y="3741258"/>
                  <a:pt x="1329192" y="3755335"/>
                  <a:pt x="1325170" y="3770305"/>
                </a:cubicBezTo>
                <a:cubicBezTo>
                  <a:pt x="1278473" y="3769187"/>
                  <a:pt x="1231776" y="3767400"/>
                  <a:pt x="1185525" y="3765165"/>
                </a:cubicBezTo>
                <a:cubicBezTo>
                  <a:pt x="1185972" y="3749972"/>
                  <a:pt x="1187536" y="3735896"/>
                  <a:pt x="1189994" y="3722490"/>
                </a:cubicBezTo>
                <a:close/>
                <a:moveTo>
                  <a:pt x="1348183" y="3728746"/>
                </a:moveTo>
                <a:cubicBezTo>
                  <a:pt x="1390188" y="3729864"/>
                  <a:pt x="1432193" y="3730310"/>
                  <a:pt x="1474199" y="3730310"/>
                </a:cubicBezTo>
                <a:cubicBezTo>
                  <a:pt x="1495201" y="3730310"/>
                  <a:pt x="1516204" y="3730087"/>
                  <a:pt x="1536983" y="3729864"/>
                </a:cubicBezTo>
                <a:cubicBezTo>
                  <a:pt x="1516650" y="3740812"/>
                  <a:pt x="1499446" y="3754664"/>
                  <a:pt x="1485817" y="3771645"/>
                </a:cubicBezTo>
                <a:cubicBezTo>
                  <a:pt x="1433981" y="3772092"/>
                  <a:pt x="1382145" y="3771645"/>
                  <a:pt x="1330756" y="3770528"/>
                </a:cubicBezTo>
                <a:cubicBezTo>
                  <a:pt x="1335001" y="3755335"/>
                  <a:pt x="1340810" y="3741258"/>
                  <a:pt x="1348183" y="3728746"/>
                </a:cubicBezTo>
                <a:close/>
                <a:moveTo>
                  <a:pt x="1549942" y="3729640"/>
                </a:moveTo>
                <a:cubicBezTo>
                  <a:pt x="1639538" y="3728299"/>
                  <a:pt x="1729804" y="3724948"/>
                  <a:pt x="1819846" y="3719139"/>
                </a:cubicBezTo>
                <a:cubicBezTo>
                  <a:pt x="1856489" y="3726512"/>
                  <a:pt x="1895366" y="3736343"/>
                  <a:pt x="1936254" y="3749079"/>
                </a:cubicBezTo>
                <a:cubicBezTo>
                  <a:pt x="1789013" y="3762708"/>
                  <a:pt x="1640431" y="3770081"/>
                  <a:pt x="1493414" y="3771422"/>
                </a:cubicBezTo>
                <a:cubicBezTo>
                  <a:pt x="1508383" y="3754218"/>
                  <a:pt x="1527375" y="3740141"/>
                  <a:pt x="1549942" y="3729640"/>
                </a:cubicBezTo>
                <a:close/>
                <a:moveTo>
                  <a:pt x="1840626" y="3717798"/>
                </a:moveTo>
                <a:cubicBezTo>
                  <a:pt x="1864980" y="3716234"/>
                  <a:pt x="1889333" y="3714223"/>
                  <a:pt x="1913911" y="3712436"/>
                </a:cubicBezTo>
                <a:cubicBezTo>
                  <a:pt x="1949883" y="3725172"/>
                  <a:pt x="1982728" y="3734779"/>
                  <a:pt x="2013338" y="3741482"/>
                </a:cubicBezTo>
                <a:cubicBezTo>
                  <a:pt x="1992559" y="3743716"/>
                  <a:pt x="1971780" y="3745727"/>
                  <a:pt x="1950777" y="3747738"/>
                </a:cubicBezTo>
                <a:cubicBezTo>
                  <a:pt x="1912123" y="3735449"/>
                  <a:pt x="1875481" y="3725395"/>
                  <a:pt x="1840626" y="3717798"/>
                </a:cubicBezTo>
                <a:close/>
                <a:moveTo>
                  <a:pt x="2364795" y="3656131"/>
                </a:moveTo>
                <a:cubicBezTo>
                  <a:pt x="2439644" y="3643396"/>
                  <a:pt x="2513153" y="3629096"/>
                  <a:pt x="2585098" y="3613232"/>
                </a:cubicBezTo>
                <a:cubicBezTo>
                  <a:pt x="2566106" y="3628426"/>
                  <a:pt x="2548008" y="3643172"/>
                  <a:pt x="2530804" y="3657248"/>
                </a:cubicBezTo>
                <a:cubicBezTo>
                  <a:pt x="2530581" y="3657472"/>
                  <a:pt x="2530134" y="3657695"/>
                  <a:pt x="2529911" y="3657919"/>
                </a:cubicBezTo>
                <a:cubicBezTo>
                  <a:pt x="2453721" y="3674676"/>
                  <a:pt x="2375520" y="3689646"/>
                  <a:pt x="2295531" y="3702828"/>
                </a:cubicBezTo>
                <a:cubicBezTo>
                  <a:pt x="2318545" y="3689423"/>
                  <a:pt x="2341335" y="3673782"/>
                  <a:pt x="2364795" y="3656131"/>
                </a:cubicBezTo>
                <a:close/>
                <a:moveTo>
                  <a:pt x="2532145" y="3663281"/>
                </a:moveTo>
                <a:cubicBezTo>
                  <a:pt x="2614368" y="3645406"/>
                  <a:pt x="2694132" y="3625298"/>
                  <a:pt x="2771663" y="3603625"/>
                </a:cubicBezTo>
                <a:cubicBezTo>
                  <a:pt x="2746192" y="3621499"/>
                  <a:pt x="2722508" y="3638927"/>
                  <a:pt x="2700389" y="3656131"/>
                </a:cubicBezTo>
                <a:cubicBezTo>
                  <a:pt x="2626209" y="3676463"/>
                  <a:pt x="2549796" y="3695232"/>
                  <a:pt x="2471595" y="3712212"/>
                </a:cubicBezTo>
                <a:cubicBezTo>
                  <a:pt x="2491033" y="3696796"/>
                  <a:pt x="2511142" y="3680485"/>
                  <a:pt x="2532145" y="3663281"/>
                </a:cubicBezTo>
                <a:close/>
                <a:moveTo>
                  <a:pt x="3506305" y="3304674"/>
                </a:moveTo>
                <a:cubicBezTo>
                  <a:pt x="3507198" y="3304451"/>
                  <a:pt x="3507868" y="3304227"/>
                  <a:pt x="3508762" y="3304004"/>
                </a:cubicBezTo>
                <a:cubicBezTo>
                  <a:pt x="3508539" y="3304227"/>
                  <a:pt x="3508315" y="3304227"/>
                  <a:pt x="3508092" y="3304451"/>
                </a:cubicBezTo>
                <a:cubicBezTo>
                  <a:pt x="3507422" y="3304451"/>
                  <a:pt x="3506751" y="3304674"/>
                  <a:pt x="3506305" y="3304674"/>
                </a:cubicBezTo>
                <a:close/>
                <a:moveTo>
                  <a:pt x="3519487" y="3303333"/>
                </a:moveTo>
                <a:cubicBezTo>
                  <a:pt x="3521274" y="3302216"/>
                  <a:pt x="3522838" y="3300876"/>
                  <a:pt x="3524626" y="3299759"/>
                </a:cubicBezTo>
                <a:cubicBezTo>
                  <a:pt x="3530435" y="3298194"/>
                  <a:pt x="3536244" y="3296631"/>
                  <a:pt x="3542277" y="3295067"/>
                </a:cubicBezTo>
                <a:cubicBezTo>
                  <a:pt x="3539149" y="3297524"/>
                  <a:pt x="3536021" y="3299982"/>
                  <a:pt x="3532669" y="3302663"/>
                </a:cubicBezTo>
                <a:cubicBezTo>
                  <a:pt x="3528424" y="3302887"/>
                  <a:pt x="3523956" y="3303110"/>
                  <a:pt x="3519487" y="3303333"/>
                </a:cubicBezTo>
                <a:close/>
                <a:moveTo>
                  <a:pt x="3522391" y="3294620"/>
                </a:moveTo>
                <a:cubicBezTo>
                  <a:pt x="3514125" y="3296854"/>
                  <a:pt x="3505858" y="3298865"/>
                  <a:pt x="3497814" y="3301099"/>
                </a:cubicBezTo>
                <a:cubicBezTo>
                  <a:pt x="3519710" y="3287917"/>
                  <a:pt x="3540936" y="3274287"/>
                  <a:pt x="3561716" y="3260658"/>
                </a:cubicBezTo>
                <a:cubicBezTo>
                  <a:pt x="3566184" y="3259318"/>
                  <a:pt x="3570653" y="3258200"/>
                  <a:pt x="3575121" y="3256860"/>
                </a:cubicBezTo>
                <a:cubicBezTo>
                  <a:pt x="3557917" y="3269595"/>
                  <a:pt x="3540266" y="3282331"/>
                  <a:pt x="3522391" y="3294620"/>
                </a:cubicBezTo>
                <a:close/>
                <a:moveTo>
                  <a:pt x="3559034" y="3255519"/>
                </a:moveTo>
                <a:cubicBezTo>
                  <a:pt x="3552331" y="3257307"/>
                  <a:pt x="3545852" y="3259318"/>
                  <a:pt x="3539149" y="3261105"/>
                </a:cubicBezTo>
                <a:cubicBezTo>
                  <a:pt x="3558140" y="3250157"/>
                  <a:pt x="3576462" y="3238762"/>
                  <a:pt x="3594560" y="3227590"/>
                </a:cubicBezTo>
                <a:cubicBezTo>
                  <a:pt x="3595454" y="3227367"/>
                  <a:pt x="3596571" y="3226920"/>
                  <a:pt x="3597688" y="3226696"/>
                </a:cubicBezTo>
                <a:cubicBezTo>
                  <a:pt x="3598805" y="3226920"/>
                  <a:pt x="3599922" y="3226920"/>
                  <a:pt x="3601039" y="3227144"/>
                </a:cubicBezTo>
                <a:cubicBezTo>
                  <a:pt x="3587186" y="3236751"/>
                  <a:pt x="3573334" y="3246135"/>
                  <a:pt x="3559034" y="3255519"/>
                </a:cubicBezTo>
                <a:close/>
                <a:moveTo>
                  <a:pt x="3577356" y="3226920"/>
                </a:moveTo>
                <a:cubicBezTo>
                  <a:pt x="3578696" y="3226250"/>
                  <a:pt x="3580037" y="3225356"/>
                  <a:pt x="3581377" y="3224686"/>
                </a:cubicBezTo>
                <a:cubicBezTo>
                  <a:pt x="3582271" y="3224686"/>
                  <a:pt x="3583388" y="3224909"/>
                  <a:pt x="3584282" y="3224909"/>
                </a:cubicBezTo>
                <a:cubicBezTo>
                  <a:pt x="3582048" y="3225579"/>
                  <a:pt x="3579590" y="3226250"/>
                  <a:pt x="3577356" y="3226920"/>
                </a:cubicBezTo>
                <a:close/>
                <a:moveTo>
                  <a:pt x="3580260" y="3218876"/>
                </a:moveTo>
                <a:cubicBezTo>
                  <a:pt x="3578026" y="3218653"/>
                  <a:pt x="3575568" y="3218430"/>
                  <a:pt x="3573334" y="3218206"/>
                </a:cubicBezTo>
                <a:cubicBezTo>
                  <a:pt x="3577356" y="3216195"/>
                  <a:pt x="3581154" y="3214184"/>
                  <a:pt x="3585176" y="3212173"/>
                </a:cubicBezTo>
                <a:cubicBezTo>
                  <a:pt x="3590091" y="3210610"/>
                  <a:pt x="3595230" y="3209046"/>
                  <a:pt x="3600146" y="3207481"/>
                </a:cubicBezTo>
                <a:cubicBezTo>
                  <a:pt x="3593443" y="3211280"/>
                  <a:pt x="3586740" y="3215078"/>
                  <a:pt x="3580260" y="3218876"/>
                </a:cubicBezTo>
                <a:close/>
                <a:moveTo>
                  <a:pt x="3574451" y="3233623"/>
                </a:moveTo>
                <a:cubicBezTo>
                  <a:pt x="3556130" y="3244795"/>
                  <a:pt x="3537361" y="3255966"/>
                  <a:pt x="3518146" y="3266914"/>
                </a:cubicBezTo>
                <a:cubicBezTo>
                  <a:pt x="3507645" y="3269819"/>
                  <a:pt x="3496921" y="3272724"/>
                  <a:pt x="3486419" y="3275405"/>
                </a:cubicBezTo>
                <a:cubicBezTo>
                  <a:pt x="3509879" y="3263563"/>
                  <a:pt x="3532669" y="3251498"/>
                  <a:pt x="3555236" y="3239209"/>
                </a:cubicBezTo>
                <a:cubicBezTo>
                  <a:pt x="3561492" y="3237421"/>
                  <a:pt x="3567971" y="3235410"/>
                  <a:pt x="3574451" y="3233623"/>
                </a:cubicBezTo>
                <a:close/>
                <a:moveTo>
                  <a:pt x="3552778" y="3234070"/>
                </a:moveTo>
                <a:cubicBezTo>
                  <a:pt x="3544288" y="3236528"/>
                  <a:pt x="3535797" y="3238985"/>
                  <a:pt x="3527307" y="3241219"/>
                </a:cubicBezTo>
                <a:cubicBezTo>
                  <a:pt x="3539819" y="3235187"/>
                  <a:pt x="3552108" y="3228931"/>
                  <a:pt x="3564173" y="3222675"/>
                </a:cubicBezTo>
                <a:cubicBezTo>
                  <a:pt x="3566854" y="3222898"/>
                  <a:pt x="3569312" y="3223122"/>
                  <a:pt x="3571770" y="3223345"/>
                </a:cubicBezTo>
                <a:cubicBezTo>
                  <a:pt x="3565514" y="3227144"/>
                  <a:pt x="3559034" y="3230495"/>
                  <a:pt x="3552778" y="3234070"/>
                </a:cubicBezTo>
                <a:close/>
                <a:moveTo>
                  <a:pt x="3530212" y="3246135"/>
                </a:moveTo>
                <a:cubicBezTo>
                  <a:pt x="3507198" y="3258424"/>
                  <a:pt x="3483738" y="3270489"/>
                  <a:pt x="3459831" y="3282331"/>
                </a:cubicBezTo>
                <a:cubicBezTo>
                  <a:pt x="3443967" y="3286353"/>
                  <a:pt x="3427880" y="3290598"/>
                  <a:pt x="3411793" y="3294620"/>
                </a:cubicBezTo>
                <a:cubicBezTo>
                  <a:pt x="3441286" y="3281661"/>
                  <a:pt x="3470332" y="3268478"/>
                  <a:pt x="3498708" y="3255072"/>
                </a:cubicBezTo>
                <a:cubicBezTo>
                  <a:pt x="3509209" y="3252168"/>
                  <a:pt x="3519710" y="3249263"/>
                  <a:pt x="3530212" y="3246135"/>
                </a:cubicBezTo>
                <a:close/>
                <a:moveTo>
                  <a:pt x="3378725" y="3302887"/>
                </a:moveTo>
                <a:cubicBezTo>
                  <a:pt x="3355712" y="3308472"/>
                  <a:pt x="3332252" y="3314058"/>
                  <a:pt x="3309015" y="3319420"/>
                </a:cubicBezTo>
                <a:cubicBezTo>
                  <a:pt x="3346775" y="3305568"/>
                  <a:pt x="3383641" y="3291045"/>
                  <a:pt x="3419837" y="3276298"/>
                </a:cubicBezTo>
                <a:cubicBezTo>
                  <a:pt x="3435924" y="3272276"/>
                  <a:pt x="3451787" y="3268031"/>
                  <a:pt x="3467427" y="3263786"/>
                </a:cubicBezTo>
                <a:cubicBezTo>
                  <a:pt x="3438381" y="3276968"/>
                  <a:pt x="3408889" y="3290151"/>
                  <a:pt x="3378725" y="3302887"/>
                </a:cubicBezTo>
                <a:close/>
                <a:moveTo>
                  <a:pt x="3417826" y="3270936"/>
                </a:moveTo>
                <a:cubicBezTo>
                  <a:pt x="3398387" y="3276075"/>
                  <a:pt x="3378725" y="3280990"/>
                  <a:pt x="3359063" y="3285906"/>
                </a:cubicBezTo>
                <a:cubicBezTo>
                  <a:pt x="3390120" y="3274511"/>
                  <a:pt x="3420730" y="3262892"/>
                  <a:pt x="3450893" y="3251051"/>
                </a:cubicBezTo>
                <a:cubicBezTo>
                  <a:pt x="3464523" y="3247252"/>
                  <a:pt x="3477929" y="3243677"/>
                  <a:pt x="3491335" y="3239656"/>
                </a:cubicBezTo>
                <a:cubicBezTo>
                  <a:pt x="3467204" y="3250157"/>
                  <a:pt x="3442850" y="3260658"/>
                  <a:pt x="3417826" y="3270936"/>
                </a:cubicBezTo>
                <a:close/>
                <a:moveTo>
                  <a:pt x="3342306" y="3279426"/>
                </a:moveTo>
                <a:cubicBezTo>
                  <a:pt x="3361745" y="3274511"/>
                  <a:pt x="3380960" y="3269595"/>
                  <a:pt x="3400175" y="3264456"/>
                </a:cubicBezTo>
                <a:cubicBezTo>
                  <a:pt x="3369788" y="3275851"/>
                  <a:pt x="3339178" y="3287023"/>
                  <a:pt x="3307898" y="3297971"/>
                </a:cubicBezTo>
                <a:cubicBezTo>
                  <a:pt x="3280639" y="3304451"/>
                  <a:pt x="3253157" y="3310707"/>
                  <a:pt x="3225452" y="3316739"/>
                </a:cubicBezTo>
                <a:cubicBezTo>
                  <a:pt x="3264999" y="3304897"/>
                  <a:pt x="3303876" y="3292385"/>
                  <a:pt x="3342306" y="3279426"/>
                </a:cubicBezTo>
                <a:close/>
                <a:moveTo>
                  <a:pt x="3255168" y="3316069"/>
                </a:moveTo>
                <a:cubicBezTo>
                  <a:pt x="3206907" y="3332156"/>
                  <a:pt x="3157529" y="3347349"/>
                  <a:pt x="3107257" y="3362096"/>
                </a:cubicBezTo>
                <a:cubicBezTo>
                  <a:pt x="3059442" y="3371257"/>
                  <a:pt x="3011181" y="3380194"/>
                  <a:pt x="2962250" y="3388237"/>
                </a:cubicBezTo>
                <a:cubicBezTo>
                  <a:pt x="3027939" y="3372597"/>
                  <a:pt x="3092063" y="3355616"/>
                  <a:pt x="3154847" y="3337742"/>
                </a:cubicBezTo>
                <a:cubicBezTo>
                  <a:pt x="3188586" y="3330816"/>
                  <a:pt x="3222100" y="3323442"/>
                  <a:pt x="3255168" y="3316069"/>
                </a:cubicBezTo>
                <a:close/>
                <a:moveTo>
                  <a:pt x="3046930" y="3379077"/>
                </a:moveTo>
                <a:cubicBezTo>
                  <a:pt x="2995094" y="3393376"/>
                  <a:pt x="2942364" y="3406782"/>
                  <a:pt x="2888741" y="3419518"/>
                </a:cubicBezTo>
                <a:cubicBezTo>
                  <a:pt x="2901700" y="3412815"/>
                  <a:pt x="2914882" y="3406112"/>
                  <a:pt x="2928512" y="3399632"/>
                </a:cubicBezTo>
                <a:cubicBezTo>
                  <a:pt x="2968282" y="3393153"/>
                  <a:pt x="3007830" y="3386226"/>
                  <a:pt x="3046930" y="3379077"/>
                </a:cubicBezTo>
                <a:close/>
                <a:moveTo>
                  <a:pt x="2867292" y="3424433"/>
                </a:moveTo>
                <a:cubicBezTo>
                  <a:pt x="2846959" y="3429125"/>
                  <a:pt x="2826404" y="3433817"/>
                  <a:pt x="2805625" y="3438286"/>
                </a:cubicBezTo>
                <a:cubicBezTo>
                  <a:pt x="2741500" y="3447223"/>
                  <a:pt x="2677375" y="3455267"/>
                  <a:pt x="2612580" y="3462416"/>
                </a:cubicBezTo>
                <a:cubicBezTo>
                  <a:pt x="2614814" y="3460852"/>
                  <a:pt x="2617049" y="3459288"/>
                  <a:pt x="2619283" y="3457724"/>
                </a:cubicBezTo>
                <a:cubicBezTo>
                  <a:pt x="2708209" y="3442755"/>
                  <a:pt x="2795347" y="3425550"/>
                  <a:pt x="2880251" y="3406782"/>
                </a:cubicBezTo>
                <a:cubicBezTo>
                  <a:pt x="2890081" y="3405218"/>
                  <a:pt x="2899912" y="3403654"/>
                  <a:pt x="2909520" y="3402090"/>
                </a:cubicBezTo>
                <a:cubicBezTo>
                  <a:pt x="2895220" y="3409910"/>
                  <a:pt x="2881144" y="3417283"/>
                  <a:pt x="2867292" y="3424433"/>
                </a:cubicBezTo>
                <a:close/>
                <a:moveTo>
                  <a:pt x="2731222" y="3454149"/>
                </a:moveTo>
                <a:cubicBezTo>
                  <a:pt x="2683631" y="3463757"/>
                  <a:pt x="2635370" y="3472918"/>
                  <a:pt x="2586662" y="3481408"/>
                </a:cubicBezTo>
                <a:cubicBezTo>
                  <a:pt x="2592025" y="3477386"/>
                  <a:pt x="2597610" y="3473588"/>
                  <a:pt x="2603196" y="3469566"/>
                </a:cubicBezTo>
                <a:cubicBezTo>
                  <a:pt x="2646095" y="3464651"/>
                  <a:pt x="2688770" y="3459512"/>
                  <a:pt x="2731222" y="3454149"/>
                </a:cubicBezTo>
                <a:close/>
                <a:moveTo>
                  <a:pt x="2601185" y="3463980"/>
                </a:moveTo>
                <a:cubicBezTo>
                  <a:pt x="2583981" y="3465768"/>
                  <a:pt x="2566553" y="3467555"/>
                  <a:pt x="2549349" y="3469343"/>
                </a:cubicBezTo>
                <a:cubicBezTo>
                  <a:pt x="2559627" y="3467779"/>
                  <a:pt x="2569905" y="3466215"/>
                  <a:pt x="2580183" y="3464651"/>
                </a:cubicBezTo>
                <a:cubicBezTo>
                  <a:pt x="2589120" y="3463087"/>
                  <a:pt x="2597834" y="3461746"/>
                  <a:pt x="2606771" y="3460182"/>
                </a:cubicBezTo>
                <a:cubicBezTo>
                  <a:pt x="2604760" y="3461523"/>
                  <a:pt x="2602972" y="3462640"/>
                  <a:pt x="2601185" y="3463980"/>
                </a:cubicBezTo>
                <a:close/>
                <a:moveTo>
                  <a:pt x="2592025" y="3470683"/>
                </a:moveTo>
                <a:cubicBezTo>
                  <a:pt x="2585992" y="3474929"/>
                  <a:pt x="2580183" y="3479174"/>
                  <a:pt x="2574373" y="3483642"/>
                </a:cubicBezTo>
                <a:cubicBezTo>
                  <a:pt x="2558286" y="3486324"/>
                  <a:pt x="2542199" y="3489005"/>
                  <a:pt x="2525889" y="3491686"/>
                </a:cubicBezTo>
                <a:cubicBezTo>
                  <a:pt x="2469584" y="3500847"/>
                  <a:pt x="2413056" y="3509113"/>
                  <a:pt x="2356305" y="3516487"/>
                </a:cubicBezTo>
                <a:cubicBezTo>
                  <a:pt x="2365689" y="3508667"/>
                  <a:pt x="2375520" y="3500847"/>
                  <a:pt x="2385574" y="3492803"/>
                </a:cubicBezTo>
                <a:cubicBezTo>
                  <a:pt x="2404342" y="3490345"/>
                  <a:pt x="2423110" y="3487888"/>
                  <a:pt x="2441879" y="3485430"/>
                </a:cubicBezTo>
                <a:cubicBezTo>
                  <a:pt x="2491927" y="3480961"/>
                  <a:pt x="2541976" y="3476046"/>
                  <a:pt x="2592025" y="3470683"/>
                </a:cubicBezTo>
                <a:close/>
                <a:moveTo>
                  <a:pt x="2346474" y="3516934"/>
                </a:moveTo>
                <a:cubicBezTo>
                  <a:pt x="2346250" y="3517157"/>
                  <a:pt x="2345803" y="3517381"/>
                  <a:pt x="2345580" y="3517604"/>
                </a:cubicBezTo>
                <a:cubicBezTo>
                  <a:pt x="2274082" y="3526765"/>
                  <a:pt x="2202137" y="3534585"/>
                  <a:pt x="2129969" y="3541064"/>
                </a:cubicBezTo>
                <a:cubicBezTo>
                  <a:pt x="2141364" y="3533244"/>
                  <a:pt x="2152535" y="3524977"/>
                  <a:pt x="2164154" y="3516263"/>
                </a:cubicBezTo>
                <a:cubicBezTo>
                  <a:pt x="2234758" y="3510007"/>
                  <a:pt x="2304916" y="3502634"/>
                  <a:pt x="2374849" y="3493920"/>
                </a:cubicBezTo>
                <a:cubicBezTo>
                  <a:pt x="2365242" y="3501740"/>
                  <a:pt x="2355634" y="3509337"/>
                  <a:pt x="2346474" y="3516934"/>
                </a:cubicBezTo>
                <a:close/>
                <a:moveTo>
                  <a:pt x="1630377" y="3564525"/>
                </a:moveTo>
                <a:cubicBezTo>
                  <a:pt x="1615183" y="3564525"/>
                  <a:pt x="1599990" y="3564525"/>
                  <a:pt x="1584574" y="3564525"/>
                </a:cubicBezTo>
                <a:cubicBezTo>
                  <a:pt x="1550165" y="3564301"/>
                  <a:pt x="1516204" y="3563854"/>
                  <a:pt x="1482242" y="3563184"/>
                </a:cubicBezTo>
                <a:cubicBezTo>
                  <a:pt x="1460346" y="3561396"/>
                  <a:pt x="1439790" y="3560950"/>
                  <a:pt x="1419905" y="3561396"/>
                </a:cubicBezTo>
                <a:cubicBezTo>
                  <a:pt x="1317350" y="3558045"/>
                  <a:pt x="1216582" y="3551789"/>
                  <a:pt x="1118049" y="3542852"/>
                </a:cubicBezTo>
                <a:cubicBezTo>
                  <a:pt x="1131902" y="3533244"/>
                  <a:pt x="1147542" y="3525201"/>
                  <a:pt x="1164746" y="3518721"/>
                </a:cubicBezTo>
                <a:cubicBezTo>
                  <a:pt x="1289198" y="3529446"/>
                  <a:pt x="1416777" y="3535925"/>
                  <a:pt x="1547261" y="3538160"/>
                </a:cubicBezTo>
                <a:cubicBezTo>
                  <a:pt x="1574519" y="3545980"/>
                  <a:pt x="1602001" y="3554693"/>
                  <a:pt x="1630377" y="3564525"/>
                </a:cubicBezTo>
                <a:close/>
                <a:moveTo>
                  <a:pt x="1178152" y="3514476"/>
                </a:moveTo>
                <a:cubicBezTo>
                  <a:pt x="1206305" y="3505539"/>
                  <a:pt x="1238479" y="3500176"/>
                  <a:pt x="1274228" y="3498389"/>
                </a:cubicBezTo>
                <a:cubicBezTo>
                  <a:pt x="1316233" y="3501293"/>
                  <a:pt x="1358461" y="3503975"/>
                  <a:pt x="1401137" y="3505985"/>
                </a:cubicBezTo>
                <a:cubicBezTo>
                  <a:pt x="1440237" y="3511795"/>
                  <a:pt x="1482019" y="3520508"/>
                  <a:pt x="1526035" y="3532350"/>
                </a:cubicBezTo>
                <a:cubicBezTo>
                  <a:pt x="1407616" y="3529893"/>
                  <a:pt x="1291432" y="3524084"/>
                  <a:pt x="1178152" y="3514476"/>
                </a:cubicBezTo>
                <a:close/>
                <a:moveTo>
                  <a:pt x="1164523" y="3513359"/>
                </a:moveTo>
                <a:cubicBezTo>
                  <a:pt x="1091908" y="3507103"/>
                  <a:pt x="1020186" y="3499282"/>
                  <a:pt x="950029" y="3490122"/>
                </a:cubicBezTo>
                <a:cubicBezTo>
                  <a:pt x="958743" y="3482302"/>
                  <a:pt x="968127" y="3475375"/>
                  <a:pt x="978628" y="3469119"/>
                </a:cubicBezTo>
                <a:cubicBezTo>
                  <a:pt x="1063756" y="3480067"/>
                  <a:pt x="1150670" y="3489228"/>
                  <a:pt x="1239149" y="3495931"/>
                </a:cubicBezTo>
                <a:cubicBezTo>
                  <a:pt x="1211667" y="3499282"/>
                  <a:pt x="1186866" y="3505092"/>
                  <a:pt x="1164523" y="3513359"/>
                </a:cubicBezTo>
                <a:close/>
                <a:moveTo>
                  <a:pt x="977288" y="3463087"/>
                </a:moveTo>
                <a:cubicBezTo>
                  <a:pt x="910482" y="3454373"/>
                  <a:pt x="844570" y="3444542"/>
                  <a:pt x="779998" y="3433147"/>
                </a:cubicBezTo>
                <a:cubicBezTo>
                  <a:pt x="783796" y="3429125"/>
                  <a:pt x="787818" y="3425327"/>
                  <a:pt x="792287" y="3421529"/>
                </a:cubicBezTo>
                <a:cubicBezTo>
                  <a:pt x="858646" y="3433370"/>
                  <a:pt x="926345" y="3444318"/>
                  <a:pt x="994939" y="3453703"/>
                </a:cubicBezTo>
                <a:cubicBezTo>
                  <a:pt x="988906" y="3456831"/>
                  <a:pt x="982873" y="3459959"/>
                  <a:pt x="977288" y="3463087"/>
                </a:cubicBezTo>
                <a:close/>
                <a:moveTo>
                  <a:pt x="969914" y="3467779"/>
                </a:moveTo>
                <a:cubicBezTo>
                  <a:pt x="960083" y="3474258"/>
                  <a:pt x="950923" y="3481185"/>
                  <a:pt x="942656" y="3489005"/>
                </a:cubicBezTo>
                <a:cubicBezTo>
                  <a:pt x="880319" y="3480738"/>
                  <a:pt x="818875" y="3471354"/>
                  <a:pt x="758549" y="3460852"/>
                </a:cubicBezTo>
                <a:cubicBezTo>
                  <a:pt x="761677" y="3455937"/>
                  <a:pt x="765028" y="3451021"/>
                  <a:pt x="768603" y="3446329"/>
                </a:cubicBezTo>
                <a:cubicBezTo>
                  <a:pt x="770837" y="3443425"/>
                  <a:pt x="773072" y="3440744"/>
                  <a:pt x="775529" y="3438063"/>
                </a:cubicBezTo>
                <a:cubicBezTo>
                  <a:pt x="839207" y="3449234"/>
                  <a:pt x="904002" y="3459065"/>
                  <a:pt x="969914" y="3467779"/>
                </a:cubicBezTo>
                <a:close/>
                <a:moveTo>
                  <a:pt x="937517" y="3493920"/>
                </a:moveTo>
                <a:cubicBezTo>
                  <a:pt x="932825" y="3498612"/>
                  <a:pt x="928356" y="3503528"/>
                  <a:pt x="924111" y="3508890"/>
                </a:cubicBezTo>
                <a:cubicBezTo>
                  <a:pt x="921206" y="3512688"/>
                  <a:pt x="918525" y="3516487"/>
                  <a:pt x="915844" y="3520285"/>
                </a:cubicBezTo>
                <a:cubicBezTo>
                  <a:pt x="856858" y="3512465"/>
                  <a:pt x="798766" y="3503528"/>
                  <a:pt x="741791" y="3493473"/>
                </a:cubicBezTo>
                <a:cubicBezTo>
                  <a:pt x="745590" y="3483642"/>
                  <a:pt x="750058" y="3474482"/>
                  <a:pt x="755421" y="3465768"/>
                </a:cubicBezTo>
                <a:cubicBezTo>
                  <a:pt x="815077" y="3476493"/>
                  <a:pt x="875850" y="3485653"/>
                  <a:pt x="937517" y="3493920"/>
                </a:cubicBezTo>
                <a:close/>
                <a:moveTo>
                  <a:pt x="912716" y="3525647"/>
                </a:moveTo>
                <a:cubicBezTo>
                  <a:pt x="906683" y="3535478"/>
                  <a:pt x="901545" y="3545756"/>
                  <a:pt x="897299" y="3556704"/>
                </a:cubicBezTo>
                <a:cubicBezTo>
                  <a:pt x="840995" y="3549331"/>
                  <a:pt x="785360" y="3540841"/>
                  <a:pt x="730843" y="3531680"/>
                </a:cubicBezTo>
                <a:cubicBezTo>
                  <a:pt x="733077" y="3520285"/>
                  <a:pt x="735982" y="3509561"/>
                  <a:pt x="739780" y="3499059"/>
                </a:cubicBezTo>
                <a:cubicBezTo>
                  <a:pt x="796532" y="3508890"/>
                  <a:pt x="854177" y="3517827"/>
                  <a:pt x="912716" y="3525647"/>
                </a:cubicBezTo>
                <a:close/>
                <a:moveTo>
                  <a:pt x="895288" y="3562067"/>
                </a:moveTo>
                <a:cubicBezTo>
                  <a:pt x="891267" y="3573238"/>
                  <a:pt x="888139" y="3585080"/>
                  <a:pt x="885904" y="3597592"/>
                </a:cubicBezTo>
                <a:cubicBezTo>
                  <a:pt x="831611" y="3590666"/>
                  <a:pt x="778211" y="3582622"/>
                  <a:pt x="725928" y="3573909"/>
                </a:cubicBezTo>
                <a:cubicBezTo>
                  <a:pt x="726375" y="3561173"/>
                  <a:pt x="727715" y="3548884"/>
                  <a:pt x="729726" y="3537042"/>
                </a:cubicBezTo>
                <a:cubicBezTo>
                  <a:pt x="784020" y="3546427"/>
                  <a:pt x="839207" y="3554693"/>
                  <a:pt x="895288" y="3562067"/>
                </a:cubicBezTo>
                <a:close/>
                <a:moveTo>
                  <a:pt x="885011" y="3603178"/>
                </a:moveTo>
                <a:cubicBezTo>
                  <a:pt x="883000" y="3615690"/>
                  <a:pt x="882106" y="3628873"/>
                  <a:pt x="881883" y="3642502"/>
                </a:cubicBezTo>
                <a:cubicBezTo>
                  <a:pt x="829600" y="3636022"/>
                  <a:pt x="777987" y="3628649"/>
                  <a:pt x="727492" y="3620382"/>
                </a:cubicBezTo>
                <a:cubicBezTo>
                  <a:pt x="726151" y="3606306"/>
                  <a:pt x="725704" y="3592677"/>
                  <a:pt x="725928" y="3579718"/>
                </a:cubicBezTo>
                <a:cubicBezTo>
                  <a:pt x="778211" y="3588208"/>
                  <a:pt x="831164" y="3596028"/>
                  <a:pt x="885011" y="3603178"/>
                </a:cubicBezTo>
                <a:close/>
                <a:moveTo>
                  <a:pt x="881883" y="3648088"/>
                </a:moveTo>
                <a:cubicBezTo>
                  <a:pt x="881883" y="3661717"/>
                  <a:pt x="882776" y="3675793"/>
                  <a:pt x="884340" y="3690316"/>
                </a:cubicBezTo>
                <a:cubicBezTo>
                  <a:pt x="833621" y="3684284"/>
                  <a:pt x="783796" y="3677357"/>
                  <a:pt x="734642" y="3669537"/>
                </a:cubicBezTo>
                <a:cubicBezTo>
                  <a:pt x="731737" y="3654567"/>
                  <a:pt x="729503" y="3640044"/>
                  <a:pt x="727939" y="3625968"/>
                </a:cubicBezTo>
                <a:cubicBezTo>
                  <a:pt x="778434" y="3634235"/>
                  <a:pt x="829823" y="3641385"/>
                  <a:pt x="881883" y="3648088"/>
                </a:cubicBezTo>
                <a:close/>
                <a:moveTo>
                  <a:pt x="885011" y="3696125"/>
                </a:moveTo>
                <a:cubicBezTo>
                  <a:pt x="886798" y="3710649"/>
                  <a:pt x="889256" y="3725395"/>
                  <a:pt x="892607" y="3741035"/>
                </a:cubicBezTo>
                <a:cubicBezTo>
                  <a:pt x="843452" y="3735449"/>
                  <a:pt x="794968" y="3728970"/>
                  <a:pt x="747154" y="3721820"/>
                </a:cubicBezTo>
                <a:cubicBezTo>
                  <a:pt x="742685" y="3705956"/>
                  <a:pt x="738887" y="3690540"/>
                  <a:pt x="735759" y="3675570"/>
                </a:cubicBezTo>
                <a:cubicBezTo>
                  <a:pt x="784690" y="3683166"/>
                  <a:pt x="834515" y="3689869"/>
                  <a:pt x="885011" y="3696125"/>
                </a:cubicBezTo>
                <a:close/>
                <a:moveTo>
                  <a:pt x="893948" y="3746621"/>
                </a:moveTo>
                <a:cubicBezTo>
                  <a:pt x="897299" y="3761814"/>
                  <a:pt x="901545" y="3777231"/>
                  <a:pt x="906460" y="3793318"/>
                </a:cubicBezTo>
                <a:cubicBezTo>
                  <a:pt x="858422" y="3788179"/>
                  <a:pt x="811278" y="3782146"/>
                  <a:pt x="764581" y="3775444"/>
                </a:cubicBezTo>
                <a:cubicBezTo>
                  <a:pt x="758549" y="3759133"/>
                  <a:pt x="753410" y="3743046"/>
                  <a:pt x="748718" y="3727629"/>
                </a:cubicBezTo>
                <a:cubicBezTo>
                  <a:pt x="796532" y="3734556"/>
                  <a:pt x="845016" y="3741035"/>
                  <a:pt x="893948" y="3746621"/>
                </a:cubicBezTo>
                <a:close/>
                <a:moveTo>
                  <a:pt x="779775" y="3829514"/>
                </a:moveTo>
                <a:cubicBezTo>
                  <a:pt x="729503" y="3822587"/>
                  <a:pt x="680124" y="3814544"/>
                  <a:pt x="631640" y="3805830"/>
                </a:cubicBezTo>
                <a:cubicBezTo>
                  <a:pt x="623596" y="3788626"/>
                  <a:pt x="616446" y="3771868"/>
                  <a:pt x="609744" y="3755335"/>
                </a:cubicBezTo>
                <a:cubicBezTo>
                  <a:pt x="658898" y="3764495"/>
                  <a:pt x="709170" y="3772762"/>
                  <a:pt x="760113" y="3780136"/>
                </a:cubicBezTo>
                <a:cubicBezTo>
                  <a:pt x="766145" y="3796446"/>
                  <a:pt x="772625" y="3812756"/>
                  <a:pt x="779775" y="3829514"/>
                </a:cubicBezTo>
                <a:close/>
                <a:moveTo>
                  <a:pt x="767039" y="3781253"/>
                </a:moveTo>
                <a:cubicBezTo>
                  <a:pt x="813513" y="3787956"/>
                  <a:pt x="860657" y="3793765"/>
                  <a:pt x="908471" y="3798904"/>
                </a:cubicBezTo>
                <a:cubicBezTo>
                  <a:pt x="913386" y="3814544"/>
                  <a:pt x="918972" y="3830408"/>
                  <a:pt x="925228" y="3846942"/>
                </a:cubicBezTo>
                <a:cubicBezTo>
                  <a:pt x="878531" y="3842026"/>
                  <a:pt x="832281" y="3836663"/>
                  <a:pt x="786924" y="3830408"/>
                </a:cubicBezTo>
                <a:cubicBezTo>
                  <a:pt x="779551" y="3813650"/>
                  <a:pt x="772848" y="3797340"/>
                  <a:pt x="767039" y="3781253"/>
                </a:cubicBezTo>
                <a:close/>
                <a:moveTo>
                  <a:pt x="914280" y="3799797"/>
                </a:moveTo>
                <a:cubicBezTo>
                  <a:pt x="958520" y="3804490"/>
                  <a:pt x="1003206" y="3808735"/>
                  <a:pt x="1048562" y="3812086"/>
                </a:cubicBezTo>
                <a:cubicBezTo>
                  <a:pt x="1052137" y="3827279"/>
                  <a:pt x="1056606" y="3842920"/>
                  <a:pt x="1061745" y="3859007"/>
                </a:cubicBezTo>
                <a:cubicBezTo>
                  <a:pt x="1017952" y="3855879"/>
                  <a:pt x="974383" y="3852080"/>
                  <a:pt x="931261" y="3847835"/>
                </a:cubicBezTo>
                <a:cubicBezTo>
                  <a:pt x="924781" y="3831301"/>
                  <a:pt x="919196" y="3815214"/>
                  <a:pt x="914280" y="3799797"/>
                </a:cubicBezTo>
                <a:close/>
                <a:moveTo>
                  <a:pt x="1054148" y="3812533"/>
                </a:moveTo>
                <a:cubicBezTo>
                  <a:pt x="1097047" y="3815661"/>
                  <a:pt x="1140169" y="3818342"/>
                  <a:pt x="1183738" y="3820353"/>
                </a:cubicBezTo>
                <a:cubicBezTo>
                  <a:pt x="1185749" y="3835100"/>
                  <a:pt x="1188654" y="3850516"/>
                  <a:pt x="1192228" y="3866380"/>
                </a:cubicBezTo>
                <a:cubicBezTo>
                  <a:pt x="1150447" y="3864592"/>
                  <a:pt x="1108665" y="3862135"/>
                  <a:pt x="1067554" y="3859230"/>
                </a:cubicBezTo>
                <a:cubicBezTo>
                  <a:pt x="1062415" y="3843366"/>
                  <a:pt x="1057946" y="3827726"/>
                  <a:pt x="1054148" y="3812533"/>
                </a:cubicBezTo>
                <a:close/>
                <a:moveTo>
                  <a:pt x="1189324" y="3820577"/>
                </a:moveTo>
                <a:cubicBezTo>
                  <a:pt x="1231999" y="3822587"/>
                  <a:pt x="1274898" y="3824151"/>
                  <a:pt x="1317797" y="3825045"/>
                </a:cubicBezTo>
                <a:cubicBezTo>
                  <a:pt x="1317350" y="3839345"/>
                  <a:pt x="1318020" y="3854538"/>
                  <a:pt x="1319808" y="3870178"/>
                </a:cubicBezTo>
                <a:cubicBezTo>
                  <a:pt x="1278920" y="3869508"/>
                  <a:pt x="1238255" y="3868167"/>
                  <a:pt x="1197814" y="3866603"/>
                </a:cubicBezTo>
                <a:cubicBezTo>
                  <a:pt x="1194239" y="3850740"/>
                  <a:pt x="1191335" y="3835546"/>
                  <a:pt x="1189324" y="3820577"/>
                </a:cubicBezTo>
                <a:close/>
                <a:moveTo>
                  <a:pt x="1317797" y="3819459"/>
                </a:moveTo>
                <a:cubicBezTo>
                  <a:pt x="1274451" y="3818566"/>
                  <a:pt x="1231329" y="3817225"/>
                  <a:pt x="1188430" y="3815214"/>
                </a:cubicBezTo>
                <a:cubicBezTo>
                  <a:pt x="1186419" y="3799797"/>
                  <a:pt x="1185525" y="3784828"/>
                  <a:pt x="1185525" y="3770751"/>
                </a:cubicBezTo>
                <a:cubicBezTo>
                  <a:pt x="1231329" y="3773209"/>
                  <a:pt x="1277356" y="3774773"/>
                  <a:pt x="1323606" y="3775890"/>
                </a:cubicBezTo>
                <a:cubicBezTo>
                  <a:pt x="1320701" y="3789520"/>
                  <a:pt x="1318691" y="3804043"/>
                  <a:pt x="1317797" y="3819459"/>
                </a:cubicBezTo>
                <a:close/>
                <a:moveTo>
                  <a:pt x="1329415" y="3775890"/>
                </a:moveTo>
                <a:cubicBezTo>
                  <a:pt x="1368516" y="3776784"/>
                  <a:pt x="1407616" y="3777231"/>
                  <a:pt x="1446940" y="3777231"/>
                </a:cubicBezTo>
                <a:cubicBezTo>
                  <a:pt x="1458558" y="3777231"/>
                  <a:pt x="1469953" y="3777231"/>
                  <a:pt x="1481572" y="3777007"/>
                </a:cubicBezTo>
                <a:cubicBezTo>
                  <a:pt x="1471964" y="3789967"/>
                  <a:pt x="1464367" y="3804490"/>
                  <a:pt x="1458782" y="3820353"/>
                </a:cubicBezTo>
                <a:cubicBezTo>
                  <a:pt x="1413425" y="3820577"/>
                  <a:pt x="1368069" y="3820353"/>
                  <a:pt x="1323159" y="3819459"/>
                </a:cubicBezTo>
                <a:cubicBezTo>
                  <a:pt x="1324053" y="3804043"/>
                  <a:pt x="1326064" y="3789520"/>
                  <a:pt x="1329415" y="3775890"/>
                </a:cubicBezTo>
                <a:close/>
                <a:moveTo>
                  <a:pt x="2013561" y="3769187"/>
                </a:moveTo>
                <a:cubicBezTo>
                  <a:pt x="1996804" y="3762931"/>
                  <a:pt x="1980270" y="3757345"/>
                  <a:pt x="1964183" y="3751983"/>
                </a:cubicBezTo>
                <a:cubicBezTo>
                  <a:pt x="1986526" y="3749749"/>
                  <a:pt x="2008646" y="3747515"/>
                  <a:pt x="2030989" y="3745057"/>
                </a:cubicBezTo>
                <a:cubicBezTo>
                  <a:pt x="2061822" y="3750866"/>
                  <a:pt x="2089975" y="3753547"/>
                  <a:pt x="2116116" y="3753547"/>
                </a:cubicBezTo>
                <a:cubicBezTo>
                  <a:pt x="2179124" y="3753547"/>
                  <a:pt x="2231407" y="3737684"/>
                  <a:pt x="2281232" y="3710872"/>
                </a:cubicBezTo>
                <a:cubicBezTo>
                  <a:pt x="2362784" y="3697689"/>
                  <a:pt x="2442549" y="3682496"/>
                  <a:pt x="2520527" y="3665739"/>
                </a:cubicBezTo>
                <a:cubicBezTo>
                  <a:pt x="2499301" y="3683166"/>
                  <a:pt x="2478968" y="3699477"/>
                  <a:pt x="2459306" y="3714670"/>
                </a:cubicBezTo>
                <a:cubicBezTo>
                  <a:pt x="2386691" y="3730087"/>
                  <a:pt x="2312512" y="3743940"/>
                  <a:pt x="2236769" y="3756228"/>
                </a:cubicBezTo>
                <a:cubicBezTo>
                  <a:pt x="2175772" y="3766059"/>
                  <a:pt x="2114329" y="3774773"/>
                  <a:pt x="2052215" y="3782370"/>
                </a:cubicBezTo>
                <a:cubicBezTo>
                  <a:pt x="2039479" y="3778348"/>
                  <a:pt x="2026744" y="3774103"/>
                  <a:pt x="2013561" y="3769187"/>
                </a:cubicBezTo>
                <a:close/>
                <a:moveTo>
                  <a:pt x="2461541" y="3719809"/>
                </a:moveTo>
                <a:cubicBezTo>
                  <a:pt x="2539518" y="3703275"/>
                  <a:pt x="2615261" y="3684954"/>
                  <a:pt x="2689217" y="3664845"/>
                </a:cubicBezTo>
                <a:cubicBezTo>
                  <a:pt x="2665310" y="3683390"/>
                  <a:pt x="2643190" y="3701488"/>
                  <a:pt x="2622188" y="3718915"/>
                </a:cubicBezTo>
                <a:cubicBezTo>
                  <a:pt x="2543093" y="3739918"/>
                  <a:pt x="2461317" y="3759133"/>
                  <a:pt x="2377307" y="3776114"/>
                </a:cubicBezTo>
                <a:cubicBezTo>
                  <a:pt x="2405460" y="3760697"/>
                  <a:pt x="2432941" y="3741705"/>
                  <a:pt x="2461541" y="3719809"/>
                </a:cubicBezTo>
                <a:close/>
                <a:moveTo>
                  <a:pt x="2624645" y="3724054"/>
                </a:moveTo>
                <a:cubicBezTo>
                  <a:pt x="2718710" y="3699030"/>
                  <a:pt x="2809199" y="3671101"/>
                  <a:pt x="2895444" y="3640491"/>
                </a:cubicBezTo>
                <a:cubicBezTo>
                  <a:pt x="2858354" y="3664175"/>
                  <a:pt x="2825286" y="3687635"/>
                  <a:pt x="2794900" y="3710201"/>
                </a:cubicBezTo>
                <a:cubicBezTo>
                  <a:pt x="2717593" y="3736119"/>
                  <a:pt x="2637157" y="3759803"/>
                  <a:pt x="2553818" y="3781253"/>
                </a:cubicBezTo>
                <a:cubicBezTo>
                  <a:pt x="2573480" y="3765836"/>
                  <a:pt x="2593812" y="3749079"/>
                  <a:pt x="2615261" y="3731651"/>
                </a:cubicBezTo>
                <a:cubicBezTo>
                  <a:pt x="2618389" y="3729193"/>
                  <a:pt x="2621517" y="3726512"/>
                  <a:pt x="2624645" y="3724054"/>
                </a:cubicBezTo>
                <a:close/>
                <a:moveTo>
                  <a:pt x="2920021" y="3631777"/>
                </a:moveTo>
                <a:cubicBezTo>
                  <a:pt x="3063017" y="3579941"/>
                  <a:pt x="3193948" y="3520955"/>
                  <a:pt x="3310579" y="3455490"/>
                </a:cubicBezTo>
                <a:cubicBezTo>
                  <a:pt x="3311026" y="3455267"/>
                  <a:pt x="3311249" y="3455043"/>
                  <a:pt x="3311696" y="3454820"/>
                </a:cubicBezTo>
                <a:cubicBezTo>
                  <a:pt x="3333816" y="3447670"/>
                  <a:pt x="3356829" y="3440520"/>
                  <a:pt x="3380513" y="3433594"/>
                </a:cubicBezTo>
                <a:cubicBezTo>
                  <a:pt x="3340519" y="3460182"/>
                  <a:pt x="3298290" y="3486100"/>
                  <a:pt x="3253604" y="3511348"/>
                </a:cubicBezTo>
                <a:cubicBezTo>
                  <a:pt x="3123567" y="3584410"/>
                  <a:pt x="2975209" y="3649205"/>
                  <a:pt x="2812104" y="3704616"/>
                </a:cubicBezTo>
                <a:cubicBezTo>
                  <a:pt x="2844502" y="3680709"/>
                  <a:pt x="2880027" y="3656355"/>
                  <a:pt x="2920021" y="3631777"/>
                </a:cubicBezTo>
                <a:close/>
                <a:moveTo>
                  <a:pt x="3334933" y="3441414"/>
                </a:moveTo>
                <a:cubicBezTo>
                  <a:pt x="3408218" y="3398962"/>
                  <a:pt x="3474801" y="3354499"/>
                  <a:pt x="3534904" y="3308025"/>
                </a:cubicBezTo>
                <a:cubicBezTo>
                  <a:pt x="3538255" y="3307802"/>
                  <a:pt x="3541607" y="3307579"/>
                  <a:pt x="3544735" y="3307579"/>
                </a:cubicBezTo>
                <a:cubicBezTo>
                  <a:pt x="3499602" y="3347573"/>
                  <a:pt x="3450000" y="3386003"/>
                  <a:pt x="3395706" y="3423316"/>
                </a:cubicBezTo>
                <a:cubicBezTo>
                  <a:pt x="3374927" y="3429125"/>
                  <a:pt x="3354595" y="3435158"/>
                  <a:pt x="3334933" y="3441414"/>
                </a:cubicBezTo>
                <a:close/>
                <a:moveTo>
                  <a:pt x="3553225" y="3307355"/>
                </a:moveTo>
                <a:cubicBezTo>
                  <a:pt x="3555236" y="3307355"/>
                  <a:pt x="3557247" y="3307355"/>
                  <a:pt x="3559258" y="3307355"/>
                </a:cubicBezTo>
                <a:cubicBezTo>
                  <a:pt x="3525967" y="3342211"/>
                  <a:pt x="3489100" y="3375949"/>
                  <a:pt x="3449106" y="3408569"/>
                </a:cubicBezTo>
                <a:cubicBezTo>
                  <a:pt x="3436594" y="3411921"/>
                  <a:pt x="3424305" y="3415272"/>
                  <a:pt x="3412240" y="3418624"/>
                </a:cubicBezTo>
                <a:cubicBezTo>
                  <a:pt x="3463406" y="3382652"/>
                  <a:pt x="3510550" y="3345562"/>
                  <a:pt x="3553225" y="3307355"/>
                </a:cubicBezTo>
                <a:close/>
                <a:moveTo>
                  <a:pt x="3551214" y="3301770"/>
                </a:moveTo>
                <a:cubicBezTo>
                  <a:pt x="3548310" y="3301770"/>
                  <a:pt x="3545405" y="3301770"/>
                  <a:pt x="3542500" y="3301993"/>
                </a:cubicBezTo>
                <a:cubicBezTo>
                  <a:pt x="3546969" y="3298418"/>
                  <a:pt x="3551661" y="3294843"/>
                  <a:pt x="3556130" y="3291268"/>
                </a:cubicBezTo>
                <a:cubicBezTo>
                  <a:pt x="3559258" y="3290374"/>
                  <a:pt x="3562386" y="3289481"/>
                  <a:pt x="3565514" y="3288810"/>
                </a:cubicBezTo>
                <a:cubicBezTo>
                  <a:pt x="3560598" y="3293056"/>
                  <a:pt x="3555906" y="3297524"/>
                  <a:pt x="3551214" y="3301770"/>
                </a:cubicBezTo>
                <a:close/>
                <a:moveTo>
                  <a:pt x="3553448" y="3286129"/>
                </a:moveTo>
                <a:cubicBezTo>
                  <a:pt x="3548310" y="3287470"/>
                  <a:pt x="3543394" y="3288810"/>
                  <a:pt x="3538255" y="3290151"/>
                </a:cubicBezTo>
                <a:cubicBezTo>
                  <a:pt x="3555906" y="3277862"/>
                  <a:pt x="3573110" y="3265127"/>
                  <a:pt x="3589644" y="3252615"/>
                </a:cubicBezTo>
                <a:cubicBezTo>
                  <a:pt x="3591432" y="3252168"/>
                  <a:pt x="3593443" y="3251498"/>
                  <a:pt x="3595230" y="3251051"/>
                </a:cubicBezTo>
                <a:cubicBezTo>
                  <a:pt x="3581824" y="3262892"/>
                  <a:pt x="3567971" y="3274511"/>
                  <a:pt x="3553448" y="3286129"/>
                </a:cubicBezTo>
                <a:close/>
                <a:moveTo>
                  <a:pt x="3587186" y="3247699"/>
                </a:moveTo>
                <a:cubicBezTo>
                  <a:pt x="3583612" y="3248593"/>
                  <a:pt x="3580037" y="3249710"/>
                  <a:pt x="3576685" y="3250604"/>
                </a:cubicBezTo>
                <a:cubicBezTo>
                  <a:pt x="3587633" y="3243230"/>
                  <a:pt x="3598358" y="3235857"/>
                  <a:pt x="3608859" y="3228484"/>
                </a:cubicBezTo>
                <a:cubicBezTo>
                  <a:pt x="3609753" y="3228707"/>
                  <a:pt x="3610423" y="3228707"/>
                  <a:pt x="3611317" y="3228931"/>
                </a:cubicBezTo>
                <a:cubicBezTo>
                  <a:pt x="3603497" y="3235187"/>
                  <a:pt x="3595454" y="3241443"/>
                  <a:pt x="3587186" y="3247699"/>
                </a:cubicBezTo>
                <a:close/>
                <a:moveTo>
                  <a:pt x="3613998" y="3233846"/>
                </a:moveTo>
                <a:cubicBezTo>
                  <a:pt x="3613998" y="3234070"/>
                  <a:pt x="3613775" y="3234293"/>
                  <a:pt x="3613775" y="3234740"/>
                </a:cubicBezTo>
                <a:cubicBezTo>
                  <a:pt x="3610870" y="3237198"/>
                  <a:pt x="3608189" y="3239879"/>
                  <a:pt x="3605285" y="3242337"/>
                </a:cubicBezTo>
                <a:cubicBezTo>
                  <a:pt x="3604167" y="3242784"/>
                  <a:pt x="3603050" y="3243007"/>
                  <a:pt x="3601933" y="3243230"/>
                </a:cubicBezTo>
                <a:cubicBezTo>
                  <a:pt x="3605955" y="3240326"/>
                  <a:pt x="3609977" y="3236975"/>
                  <a:pt x="3613998" y="3233846"/>
                </a:cubicBezTo>
                <a:close/>
                <a:moveTo>
                  <a:pt x="3595230" y="3220664"/>
                </a:moveTo>
                <a:cubicBezTo>
                  <a:pt x="3593443" y="3220441"/>
                  <a:pt x="3591432" y="3220217"/>
                  <a:pt x="3589421" y="3219770"/>
                </a:cubicBezTo>
                <a:cubicBezTo>
                  <a:pt x="3598805" y="3214408"/>
                  <a:pt x="3607966" y="3209046"/>
                  <a:pt x="3617126" y="3203683"/>
                </a:cubicBezTo>
                <a:cubicBezTo>
                  <a:pt x="3617126" y="3204577"/>
                  <a:pt x="3617126" y="3205471"/>
                  <a:pt x="3617126" y="3206364"/>
                </a:cubicBezTo>
                <a:cubicBezTo>
                  <a:pt x="3609753" y="3211280"/>
                  <a:pt x="3602603" y="3215972"/>
                  <a:pt x="3595230" y="3220664"/>
                </a:cubicBezTo>
                <a:close/>
                <a:moveTo>
                  <a:pt x="3611317" y="3198097"/>
                </a:moveTo>
                <a:cubicBezTo>
                  <a:pt x="3613328" y="3196980"/>
                  <a:pt x="3615339" y="3195863"/>
                  <a:pt x="3617350" y="3194969"/>
                </a:cubicBezTo>
                <a:cubicBezTo>
                  <a:pt x="3617350" y="3195416"/>
                  <a:pt x="3617350" y="3195863"/>
                  <a:pt x="3617350" y="3196310"/>
                </a:cubicBezTo>
                <a:cubicBezTo>
                  <a:pt x="3615339" y="3196757"/>
                  <a:pt x="3613328" y="3197427"/>
                  <a:pt x="3611317" y="3198097"/>
                </a:cubicBezTo>
                <a:close/>
                <a:moveTo>
                  <a:pt x="3582941" y="3206811"/>
                </a:moveTo>
                <a:cubicBezTo>
                  <a:pt x="3576685" y="3208822"/>
                  <a:pt x="3570429" y="3210610"/>
                  <a:pt x="3563950" y="3212620"/>
                </a:cubicBezTo>
                <a:cubicBezTo>
                  <a:pt x="3579143" y="3205471"/>
                  <a:pt x="3594113" y="3198097"/>
                  <a:pt x="3608859" y="3190724"/>
                </a:cubicBezTo>
                <a:cubicBezTo>
                  <a:pt x="3611541" y="3189830"/>
                  <a:pt x="3614445" y="3188937"/>
                  <a:pt x="3617126" y="3188043"/>
                </a:cubicBezTo>
                <a:cubicBezTo>
                  <a:pt x="3617126" y="3188266"/>
                  <a:pt x="3617126" y="3188266"/>
                  <a:pt x="3617126" y="3188490"/>
                </a:cubicBezTo>
                <a:cubicBezTo>
                  <a:pt x="3605955" y="3194746"/>
                  <a:pt x="3594560" y="3200779"/>
                  <a:pt x="3582941" y="3206811"/>
                </a:cubicBezTo>
                <a:close/>
                <a:moveTo>
                  <a:pt x="3552555" y="3208822"/>
                </a:moveTo>
                <a:cubicBezTo>
                  <a:pt x="3559034" y="3206811"/>
                  <a:pt x="3565290" y="3204800"/>
                  <a:pt x="3571770" y="3202789"/>
                </a:cubicBezTo>
                <a:cubicBezTo>
                  <a:pt x="3562386" y="3207258"/>
                  <a:pt x="3553002" y="3211727"/>
                  <a:pt x="3543617" y="3215972"/>
                </a:cubicBezTo>
                <a:cubicBezTo>
                  <a:pt x="3541160" y="3215749"/>
                  <a:pt x="3538702" y="3215749"/>
                  <a:pt x="3536468" y="3215749"/>
                </a:cubicBezTo>
                <a:cubicBezTo>
                  <a:pt x="3541830" y="3213514"/>
                  <a:pt x="3547193" y="3211056"/>
                  <a:pt x="3552555" y="3208822"/>
                </a:cubicBezTo>
                <a:close/>
                <a:moveTo>
                  <a:pt x="3538255" y="3207258"/>
                </a:moveTo>
                <a:cubicBezTo>
                  <a:pt x="3549203" y="3203013"/>
                  <a:pt x="3559928" y="3198544"/>
                  <a:pt x="3570653" y="3194076"/>
                </a:cubicBezTo>
                <a:cubicBezTo>
                  <a:pt x="3572440" y="3193405"/>
                  <a:pt x="3574228" y="3192958"/>
                  <a:pt x="3575792" y="3192288"/>
                </a:cubicBezTo>
                <a:cubicBezTo>
                  <a:pt x="3567525" y="3196087"/>
                  <a:pt x="3559034" y="3199661"/>
                  <a:pt x="3550544" y="3203460"/>
                </a:cubicBezTo>
                <a:cubicBezTo>
                  <a:pt x="3546522" y="3204800"/>
                  <a:pt x="3542500" y="3205918"/>
                  <a:pt x="3538255" y="3207258"/>
                </a:cubicBezTo>
                <a:close/>
                <a:moveTo>
                  <a:pt x="3551885" y="3222004"/>
                </a:moveTo>
                <a:cubicBezTo>
                  <a:pt x="3552331" y="3222004"/>
                  <a:pt x="3552778" y="3222004"/>
                  <a:pt x="3553225" y="3222004"/>
                </a:cubicBezTo>
                <a:cubicBezTo>
                  <a:pt x="3534680" y="3231389"/>
                  <a:pt x="3515912" y="3240549"/>
                  <a:pt x="3496697" y="3249710"/>
                </a:cubicBezTo>
                <a:cubicBezTo>
                  <a:pt x="3483515" y="3253285"/>
                  <a:pt x="3470109" y="3257083"/>
                  <a:pt x="3456703" y="3260658"/>
                </a:cubicBezTo>
                <a:cubicBezTo>
                  <a:pt x="3481280" y="3250157"/>
                  <a:pt x="3505634" y="3239432"/>
                  <a:pt x="3529318" y="3228707"/>
                </a:cubicBezTo>
                <a:cubicBezTo>
                  <a:pt x="3536914" y="3226473"/>
                  <a:pt x="3544511" y="3224239"/>
                  <a:pt x="3551885" y="3222004"/>
                </a:cubicBezTo>
                <a:close/>
                <a:moveTo>
                  <a:pt x="3527530" y="3223345"/>
                </a:moveTo>
                <a:cubicBezTo>
                  <a:pt x="3517699" y="3226250"/>
                  <a:pt x="3507868" y="3229154"/>
                  <a:pt x="3497814" y="3232059"/>
                </a:cubicBezTo>
                <a:cubicBezTo>
                  <a:pt x="3506528" y="3228484"/>
                  <a:pt x="3515242" y="3224909"/>
                  <a:pt x="3523732" y="3221111"/>
                </a:cubicBezTo>
                <a:cubicBezTo>
                  <a:pt x="3526413" y="3221111"/>
                  <a:pt x="3529318" y="3221334"/>
                  <a:pt x="3531999" y="3221334"/>
                </a:cubicBezTo>
                <a:cubicBezTo>
                  <a:pt x="3530659" y="3222004"/>
                  <a:pt x="3529094" y="3222675"/>
                  <a:pt x="3527530" y="3223345"/>
                </a:cubicBezTo>
                <a:close/>
                <a:moveTo>
                  <a:pt x="3220759" y="3288587"/>
                </a:moveTo>
                <a:cubicBezTo>
                  <a:pt x="3202885" y="3293056"/>
                  <a:pt x="3185010" y="3297301"/>
                  <a:pt x="3167136" y="3301546"/>
                </a:cubicBezTo>
                <a:cubicBezTo>
                  <a:pt x="3226792" y="3280990"/>
                  <a:pt x="3291811" y="3261105"/>
                  <a:pt x="3362638" y="3242560"/>
                </a:cubicBezTo>
                <a:cubicBezTo>
                  <a:pt x="3388109" y="3235857"/>
                  <a:pt x="3412687" y="3230942"/>
                  <a:pt x="3436594" y="3227367"/>
                </a:cubicBezTo>
                <a:cubicBezTo>
                  <a:pt x="3366437" y="3249040"/>
                  <a:pt x="3294492" y="3269595"/>
                  <a:pt x="3220759" y="3288587"/>
                </a:cubicBezTo>
                <a:close/>
                <a:moveTo>
                  <a:pt x="3212493" y="3300876"/>
                </a:moveTo>
                <a:cubicBezTo>
                  <a:pt x="3228356" y="3297077"/>
                  <a:pt x="3244220" y="3293279"/>
                  <a:pt x="3260084" y="3289481"/>
                </a:cubicBezTo>
                <a:cubicBezTo>
                  <a:pt x="3236623" y="3296407"/>
                  <a:pt x="3212939" y="3303333"/>
                  <a:pt x="3189032" y="3310036"/>
                </a:cubicBezTo>
                <a:cubicBezTo>
                  <a:pt x="3166019" y="3315175"/>
                  <a:pt x="3143006" y="3320091"/>
                  <a:pt x="3119769" y="3325006"/>
                </a:cubicBezTo>
                <a:cubicBezTo>
                  <a:pt x="3151049" y="3316963"/>
                  <a:pt x="3181883" y="3309143"/>
                  <a:pt x="3212493" y="3300876"/>
                </a:cubicBezTo>
                <a:close/>
                <a:moveTo>
                  <a:pt x="3080221" y="3352712"/>
                </a:moveTo>
                <a:cubicBezTo>
                  <a:pt x="3042685" y="3362766"/>
                  <a:pt x="3004925" y="3372374"/>
                  <a:pt x="2966495" y="3381534"/>
                </a:cubicBezTo>
                <a:cubicBezTo>
                  <a:pt x="2975879" y="3377289"/>
                  <a:pt x="2985487" y="3372820"/>
                  <a:pt x="2995318" y="3368575"/>
                </a:cubicBezTo>
                <a:cubicBezTo>
                  <a:pt x="3023693" y="3363436"/>
                  <a:pt x="3052069" y="3358074"/>
                  <a:pt x="3080221" y="3352712"/>
                </a:cubicBezTo>
                <a:close/>
                <a:moveTo>
                  <a:pt x="2972081" y="3359191"/>
                </a:moveTo>
                <a:cubicBezTo>
                  <a:pt x="2990179" y="3355840"/>
                  <a:pt x="3008053" y="3352488"/>
                  <a:pt x="3026151" y="3349137"/>
                </a:cubicBezTo>
                <a:cubicBezTo>
                  <a:pt x="3020565" y="3351595"/>
                  <a:pt x="3014979" y="3353829"/>
                  <a:pt x="3009617" y="3356287"/>
                </a:cubicBezTo>
                <a:cubicBezTo>
                  <a:pt x="2984369" y="3362319"/>
                  <a:pt x="2958898" y="3368128"/>
                  <a:pt x="2933204" y="3373714"/>
                </a:cubicBezTo>
                <a:cubicBezTo>
                  <a:pt x="2920021" y="3375949"/>
                  <a:pt x="2906839" y="3378183"/>
                  <a:pt x="2893433" y="3380417"/>
                </a:cubicBezTo>
                <a:cubicBezTo>
                  <a:pt x="2852322" y="3387120"/>
                  <a:pt x="2810987" y="3393376"/>
                  <a:pt x="2769652" y="3399185"/>
                </a:cubicBezTo>
                <a:cubicBezTo>
                  <a:pt x="2838245" y="3386897"/>
                  <a:pt x="2905722" y="3373491"/>
                  <a:pt x="2972081" y="3359191"/>
                </a:cubicBezTo>
                <a:close/>
                <a:moveTo>
                  <a:pt x="2904604" y="3365224"/>
                </a:moveTo>
                <a:cubicBezTo>
                  <a:pt x="2934544" y="3359415"/>
                  <a:pt x="2964261" y="3353605"/>
                  <a:pt x="2993530" y="3347349"/>
                </a:cubicBezTo>
                <a:cubicBezTo>
                  <a:pt x="3008053" y="3344668"/>
                  <a:pt x="3022353" y="3341764"/>
                  <a:pt x="3036876" y="3338859"/>
                </a:cubicBezTo>
                <a:cubicBezTo>
                  <a:pt x="3014979" y="3343998"/>
                  <a:pt x="2993083" y="3348913"/>
                  <a:pt x="2970964" y="3353605"/>
                </a:cubicBezTo>
                <a:cubicBezTo>
                  <a:pt x="2949067" y="3357627"/>
                  <a:pt x="2926948" y="3361426"/>
                  <a:pt x="2904604" y="3365224"/>
                </a:cubicBezTo>
                <a:close/>
                <a:moveTo>
                  <a:pt x="2700165" y="3405218"/>
                </a:moveTo>
                <a:cubicBezTo>
                  <a:pt x="2702399" y="3403877"/>
                  <a:pt x="2704634" y="3402537"/>
                  <a:pt x="2706868" y="3401196"/>
                </a:cubicBezTo>
                <a:cubicBezTo>
                  <a:pt x="2738819" y="3396951"/>
                  <a:pt x="2770769" y="3392259"/>
                  <a:pt x="2802497" y="3387344"/>
                </a:cubicBezTo>
                <a:cubicBezTo>
                  <a:pt x="2768758" y="3393600"/>
                  <a:pt x="2734573" y="3399409"/>
                  <a:pt x="2700165" y="3405218"/>
                </a:cubicBezTo>
                <a:close/>
                <a:moveTo>
                  <a:pt x="2821265" y="3397175"/>
                </a:moveTo>
                <a:cubicBezTo>
                  <a:pt x="2771216" y="3407006"/>
                  <a:pt x="2720274" y="3416390"/>
                  <a:pt x="2668885" y="3425103"/>
                </a:cubicBezTo>
                <a:cubicBezTo>
                  <a:pt x="2673353" y="3422199"/>
                  <a:pt x="2677822" y="3419294"/>
                  <a:pt x="2682290" y="3416390"/>
                </a:cubicBezTo>
                <a:cubicBezTo>
                  <a:pt x="2728764" y="3410357"/>
                  <a:pt x="2775014" y="3404101"/>
                  <a:pt x="2821265" y="3397175"/>
                </a:cubicBezTo>
                <a:close/>
                <a:moveTo>
                  <a:pt x="2934321" y="3379077"/>
                </a:moveTo>
                <a:cubicBezTo>
                  <a:pt x="2947280" y="3376842"/>
                  <a:pt x="2960015" y="3374608"/>
                  <a:pt x="2972751" y="3372374"/>
                </a:cubicBezTo>
                <a:cubicBezTo>
                  <a:pt x="2961579" y="3377512"/>
                  <a:pt x="2950408" y="3382652"/>
                  <a:pt x="2939683" y="3387791"/>
                </a:cubicBezTo>
                <a:cubicBezTo>
                  <a:pt x="2919798" y="3392483"/>
                  <a:pt x="2899689" y="3396951"/>
                  <a:pt x="2879580" y="3401420"/>
                </a:cubicBezTo>
                <a:cubicBezTo>
                  <a:pt x="2807859" y="3412591"/>
                  <a:pt x="2735691" y="3422646"/>
                  <a:pt x="2663075" y="3431360"/>
                </a:cubicBezTo>
                <a:cubicBezTo>
                  <a:pt x="2755576" y="3416166"/>
                  <a:pt x="2846066" y="3398515"/>
                  <a:pt x="2934321" y="3379077"/>
                </a:cubicBezTo>
                <a:close/>
                <a:moveTo>
                  <a:pt x="2790655" y="3420635"/>
                </a:moveTo>
                <a:cubicBezTo>
                  <a:pt x="2737925" y="3431360"/>
                  <a:pt x="2684525" y="3441414"/>
                  <a:pt x="2630455" y="3450575"/>
                </a:cubicBezTo>
                <a:cubicBezTo>
                  <a:pt x="2636040" y="3446776"/>
                  <a:pt x="2641626" y="3442978"/>
                  <a:pt x="2647435" y="3439180"/>
                </a:cubicBezTo>
                <a:cubicBezTo>
                  <a:pt x="2695250" y="3433370"/>
                  <a:pt x="2743064" y="3427338"/>
                  <a:pt x="2790655" y="3420635"/>
                </a:cubicBezTo>
                <a:close/>
                <a:moveTo>
                  <a:pt x="2617272" y="3452809"/>
                </a:moveTo>
                <a:cubicBezTo>
                  <a:pt x="2604537" y="3455043"/>
                  <a:pt x="2592025" y="3457054"/>
                  <a:pt x="2579289" y="3459065"/>
                </a:cubicBezTo>
                <a:cubicBezTo>
                  <a:pt x="2533709" y="3466438"/>
                  <a:pt x="2487905" y="3473141"/>
                  <a:pt x="2441879" y="3479621"/>
                </a:cubicBezTo>
                <a:cubicBezTo>
                  <a:pt x="2426909" y="3480961"/>
                  <a:pt x="2411939" y="3482078"/>
                  <a:pt x="2396969" y="3483419"/>
                </a:cubicBezTo>
                <a:cubicBezTo>
                  <a:pt x="2403449" y="3478280"/>
                  <a:pt x="2410152" y="3472918"/>
                  <a:pt x="2417078" y="3467555"/>
                </a:cubicBezTo>
                <a:cubicBezTo>
                  <a:pt x="2456625" y="3462640"/>
                  <a:pt x="2496173" y="3457278"/>
                  <a:pt x="2535496" y="3451692"/>
                </a:cubicBezTo>
                <a:cubicBezTo>
                  <a:pt x="2568788" y="3448340"/>
                  <a:pt x="2602079" y="3444542"/>
                  <a:pt x="2635147" y="3440744"/>
                </a:cubicBezTo>
                <a:cubicBezTo>
                  <a:pt x="2629114" y="3444542"/>
                  <a:pt x="2623081" y="3448787"/>
                  <a:pt x="2617272" y="3452809"/>
                </a:cubicBezTo>
                <a:close/>
                <a:moveTo>
                  <a:pt x="2387138" y="3484089"/>
                </a:moveTo>
                <a:cubicBezTo>
                  <a:pt x="2321449" y="3489228"/>
                  <a:pt x="2255761" y="3493250"/>
                  <a:pt x="2189848" y="3496601"/>
                </a:cubicBezTo>
                <a:cubicBezTo>
                  <a:pt x="2192530" y="3494590"/>
                  <a:pt x="2195211" y="3492580"/>
                  <a:pt x="2197892" y="3490345"/>
                </a:cubicBezTo>
                <a:cubicBezTo>
                  <a:pt x="2267602" y="3484313"/>
                  <a:pt x="2337313" y="3477163"/>
                  <a:pt x="2406577" y="3468672"/>
                </a:cubicBezTo>
                <a:cubicBezTo>
                  <a:pt x="2399874" y="3473812"/>
                  <a:pt x="2393394" y="3478950"/>
                  <a:pt x="2387138" y="3484089"/>
                </a:cubicBezTo>
                <a:close/>
                <a:moveTo>
                  <a:pt x="2325694" y="3494144"/>
                </a:moveTo>
                <a:cubicBezTo>
                  <a:pt x="2274752" y="3499953"/>
                  <a:pt x="2223810" y="3505315"/>
                  <a:pt x="2172421" y="3510007"/>
                </a:cubicBezTo>
                <a:cubicBezTo>
                  <a:pt x="2175549" y="3507550"/>
                  <a:pt x="2178900" y="3505092"/>
                  <a:pt x="2182028" y="3502634"/>
                </a:cubicBezTo>
                <a:cubicBezTo>
                  <a:pt x="2230066" y="3500400"/>
                  <a:pt x="2277880" y="3497495"/>
                  <a:pt x="2325694" y="3494144"/>
                </a:cubicBezTo>
                <a:close/>
                <a:moveTo>
                  <a:pt x="2180241" y="3497048"/>
                </a:moveTo>
                <a:cubicBezTo>
                  <a:pt x="2127958" y="3499506"/>
                  <a:pt x="2075675" y="3501517"/>
                  <a:pt x="2023169" y="3502858"/>
                </a:cubicBezTo>
                <a:cubicBezTo>
                  <a:pt x="2078133" y="3499729"/>
                  <a:pt x="2132873" y="3495931"/>
                  <a:pt x="2187614" y="3491239"/>
                </a:cubicBezTo>
                <a:cubicBezTo>
                  <a:pt x="2185156" y="3493027"/>
                  <a:pt x="2182699" y="3495037"/>
                  <a:pt x="2180241" y="3497048"/>
                </a:cubicBezTo>
                <a:close/>
                <a:moveTo>
                  <a:pt x="2172421" y="3503081"/>
                </a:moveTo>
                <a:cubicBezTo>
                  <a:pt x="2169069" y="3505762"/>
                  <a:pt x="2165494" y="3508443"/>
                  <a:pt x="2162143" y="3510901"/>
                </a:cubicBezTo>
                <a:cubicBezTo>
                  <a:pt x="2082601" y="3517827"/>
                  <a:pt x="2002613" y="3523190"/>
                  <a:pt x="1922625" y="3526988"/>
                </a:cubicBezTo>
                <a:cubicBezTo>
                  <a:pt x="1934243" y="3521849"/>
                  <a:pt x="1945862" y="3516040"/>
                  <a:pt x="1957257" y="3509561"/>
                </a:cubicBezTo>
                <a:cubicBezTo>
                  <a:pt x="2028978" y="3508667"/>
                  <a:pt x="2100699" y="3506432"/>
                  <a:pt x="2172421" y="3503081"/>
                </a:cubicBezTo>
                <a:close/>
                <a:moveTo>
                  <a:pt x="1907655" y="3527658"/>
                </a:moveTo>
                <a:cubicBezTo>
                  <a:pt x="1813144" y="3531904"/>
                  <a:pt x="1718409" y="3533914"/>
                  <a:pt x="1623674" y="3533468"/>
                </a:cubicBezTo>
                <a:cubicBezTo>
                  <a:pt x="1600660" y="3527435"/>
                  <a:pt x="1576530" y="3519838"/>
                  <a:pt x="1551282" y="3511124"/>
                </a:cubicBezTo>
                <a:cubicBezTo>
                  <a:pt x="1585914" y="3511795"/>
                  <a:pt x="1620546" y="3512465"/>
                  <a:pt x="1655625" y="3512465"/>
                </a:cubicBezTo>
                <a:cubicBezTo>
                  <a:pt x="1663668" y="3512465"/>
                  <a:pt x="1671712" y="3512465"/>
                  <a:pt x="1679755" y="3512465"/>
                </a:cubicBezTo>
                <a:cubicBezTo>
                  <a:pt x="1730027" y="3512465"/>
                  <a:pt x="1780523" y="3511795"/>
                  <a:pt x="1830795" y="3510454"/>
                </a:cubicBezTo>
                <a:cubicBezTo>
                  <a:pt x="1836827" y="3510454"/>
                  <a:pt x="1842860" y="3510454"/>
                  <a:pt x="1848893" y="3510454"/>
                </a:cubicBezTo>
                <a:cubicBezTo>
                  <a:pt x="1881067" y="3510454"/>
                  <a:pt x="1913464" y="3510231"/>
                  <a:pt x="1945638" y="3509784"/>
                </a:cubicBezTo>
                <a:cubicBezTo>
                  <a:pt x="1932903" y="3516487"/>
                  <a:pt x="1920390" y="3522519"/>
                  <a:pt x="1907655" y="3527658"/>
                </a:cubicBezTo>
                <a:close/>
                <a:moveTo>
                  <a:pt x="1534525" y="3505315"/>
                </a:moveTo>
                <a:cubicBezTo>
                  <a:pt x="1533855" y="3505092"/>
                  <a:pt x="1533184" y="3504868"/>
                  <a:pt x="1532514" y="3504645"/>
                </a:cubicBezTo>
                <a:cubicBezTo>
                  <a:pt x="1531173" y="3504198"/>
                  <a:pt x="1529833" y="3503528"/>
                  <a:pt x="1528269" y="3503081"/>
                </a:cubicBezTo>
                <a:cubicBezTo>
                  <a:pt x="1555974" y="3504421"/>
                  <a:pt x="1583680" y="3505539"/>
                  <a:pt x="1611609" y="3506656"/>
                </a:cubicBezTo>
                <a:cubicBezTo>
                  <a:pt x="1585914" y="3506209"/>
                  <a:pt x="1560219" y="3505762"/>
                  <a:pt x="1534525" y="3505315"/>
                </a:cubicBezTo>
                <a:close/>
                <a:moveTo>
                  <a:pt x="1533408" y="3510901"/>
                </a:moveTo>
                <a:cubicBezTo>
                  <a:pt x="1557538" y="3519615"/>
                  <a:pt x="1580328" y="3527211"/>
                  <a:pt x="1602225" y="3533468"/>
                </a:cubicBezTo>
                <a:cubicBezTo>
                  <a:pt x="1584127" y="3533244"/>
                  <a:pt x="1566252" y="3533244"/>
                  <a:pt x="1548378" y="3532797"/>
                </a:cubicBezTo>
                <a:cubicBezTo>
                  <a:pt x="1512405" y="3522519"/>
                  <a:pt x="1477773" y="3514252"/>
                  <a:pt x="1444929" y="3507773"/>
                </a:cubicBezTo>
                <a:cubicBezTo>
                  <a:pt x="1474199" y="3509113"/>
                  <a:pt x="1503691" y="3510007"/>
                  <a:pt x="1533408" y="3510901"/>
                </a:cubicBezTo>
                <a:close/>
                <a:moveTo>
                  <a:pt x="1400466" y="3500400"/>
                </a:moveTo>
                <a:cubicBezTo>
                  <a:pt x="1354886" y="3493697"/>
                  <a:pt x="1312881" y="3491239"/>
                  <a:pt x="1274898" y="3493027"/>
                </a:cubicBezTo>
                <a:cubicBezTo>
                  <a:pt x="1176812" y="3486100"/>
                  <a:pt x="1080513" y="3476493"/>
                  <a:pt x="986448" y="3464427"/>
                </a:cubicBezTo>
                <a:cubicBezTo>
                  <a:pt x="992258" y="3461299"/>
                  <a:pt x="998290" y="3458171"/>
                  <a:pt x="1004770" y="3455490"/>
                </a:cubicBezTo>
                <a:cubicBezTo>
                  <a:pt x="1167428" y="3477833"/>
                  <a:pt x="1335895" y="3493473"/>
                  <a:pt x="1509054" y="3502187"/>
                </a:cubicBezTo>
                <a:cubicBezTo>
                  <a:pt x="1511512" y="3503081"/>
                  <a:pt x="1513969" y="3503975"/>
                  <a:pt x="1516427" y="3504868"/>
                </a:cubicBezTo>
                <a:cubicBezTo>
                  <a:pt x="1477550" y="3503751"/>
                  <a:pt x="1438896" y="3502187"/>
                  <a:pt x="1400466" y="3500400"/>
                </a:cubicBezTo>
                <a:close/>
                <a:moveTo>
                  <a:pt x="1004323" y="3449681"/>
                </a:moveTo>
                <a:cubicBezTo>
                  <a:pt x="934389" y="3440073"/>
                  <a:pt x="865572" y="3429125"/>
                  <a:pt x="797649" y="3417060"/>
                </a:cubicBezTo>
                <a:cubicBezTo>
                  <a:pt x="798096" y="3416613"/>
                  <a:pt x="798543" y="3416390"/>
                  <a:pt x="798990" y="3416166"/>
                </a:cubicBezTo>
                <a:cubicBezTo>
                  <a:pt x="867806" y="3428232"/>
                  <a:pt x="937964" y="3438733"/>
                  <a:pt x="1009238" y="3447893"/>
                </a:cubicBezTo>
                <a:cubicBezTo>
                  <a:pt x="1007674" y="3448340"/>
                  <a:pt x="1005887" y="3449010"/>
                  <a:pt x="1004323" y="3449681"/>
                </a:cubicBezTo>
                <a:close/>
                <a:moveTo>
                  <a:pt x="797649" y="3410134"/>
                </a:moveTo>
                <a:cubicBezTo>
                  <a:pt x="777093" y="3406559"/>
                  <a:pt x="756538" y="3402760"/>
                  <a:pt x="736206" y="3398962"/>
                </a:cubicBezTo>
                <a:cubicBezTo>
                  <a:pt x="692190" y="3390695"/>
                  <a:pt x="649291" y="3381758"/>
                  <a:pt x="606839" y="3372374"/>
                </a:cubicBezTo>
                <a:cubicBezTo>
                  <a:pt x="610414" y="3368352"/>
                  <a:pt x="613989" y="3364777"/>
                  <a:pt x="617787" y="3360979"/>
                </a:cubicBezTo>
                <a:cubicBezTo>
                  <a:pt x="665378" y="3371480"/>
                  <a:pt x="713639" y="3381534"/>
                  <a:pt x="763017" y="3390918"/>
                </a:cubicBezTo>
                <a:cubicBezTo>
                  <a:pt x="779328" y="3394046"/>
                  <a:pt x="795638" y="3396951"/>
                  <a:pt x="812172" y="3399856"/>
                </a:cubicBezTo>
                <a:cubicBezTo>
                  <a:pt x="807033" y="3403207"/>
                  <a:pt x="802341" y="3406559"/>
                  <a:pt x="797649" y="3410134"/>
                </a:cubicBezTo>
                <a:close/>
                <a:moveTo>
                  <a:pt x="735088" y="3404548"/>
                </a:moveTo>
                <a:cubicBezTo>
                  <a:pt x="753857" y="3408123"/>
                  <a:pt x="772848" y="3411474"/>
                  <a:pt x="791616" y="3414826"/>
                </a:cubicBezTo>
                <a:cubicBezTo>
                  <a:pt x="791170" y="3415049"/>
                  <a:pt x="790946" y="3415496"/>
                  <a:pt x="790499" y="3415719"/>
                </a:cubicBezTo>
                <a:cubicBezTo>
                  <a:pt x="776870" y="3413261"/>
                  <a:pt x="763017" y="3410804"/>
                  <a:pt x="749388" y="3408123"/>
                </a:cubicBezTo>
                <a:cubicBezTo>
                  <a:pt x="699339" y="3398738"/>
                  <a:pt x="650185" y="3388461"/>
                  <a:pt x="602147" y="3377736"/>
                </a:cubicBezTo>
                <a:cubicBezTo>
                  <a:pt x="602370" y="3377512"/>
                  <a:pt x="602594" y="3377289"/>
                  <a:pt x="602817" y="3377066"/>
                </a:cubicBezTo>
                <a:cubicBezTo>
                  <a:pt x="645939" y="3386897"/>
                  <a:pt x="689955" y="3396057"/>
                  <a:pt x="735088" y="3404548"/>
                </a:cubicBezTo>
                <a:close/>
                <a:moveTo>
                  <a:pt x="748494" y="3413708"/>
                </a:moveTo>
                <a:cubicBezTo>
                  <a:pt x="760783" y="3415943"/>
                  <a:pt x="773072" y="3418177"/>
                  <a:pt x="785360" y="3420411"/>
                </a:cubicBezTo>
                <a:cubicBezTo>
                  <a:pt x="781115" y="3424210"/>
                  <a:pt x="777317" y="3428008"/>
                  <a:pt x="773519" y="3432030"/>
                </a:cubicBezTo>
                <a:cubicBezTo>
                  <a:pt x="755421" y="3428902"/>
                  <a:pt x="737546" y="3425550"/>
                  <a:pt x="719672" y="3422199"/>
                </a:cubicBezTo>
                <a:cubicBezTo>
                  <a:pt x="675432" y="3413932"/>
                  <a:pt x="632087" y="3404771"/>
                  <a:pt x="589635" y="3395387"/>
                </a:cubicBezTo>
                <a:cubicBezTo>
                  <a:pt x="592316" y="3391142"/>
                  <a:pt x="595444" y="3386897"/>
                  <a:pt x="598349" y="3382652"/>
                </a:cubicBezTo>
                <a:cubicBezTo>
                  <a:pt x="647503" y="3393600"/>
                  <a:pt x="697328" y="3404101"/>
                  <a:pt x="748494" y="3413708"/>
                </a:cubicBezTo>
                <a:close/>
                <a:moveTo>
                  <a:pt x="718331" y="3427784"/>
                </a:moveTo>
                <a:cubicBezTo>
                  <a:pt x="735088" y="3430913"/>
                  <a:pt x="752069" y="3434041"/>
                  <a:pt x="769050" y="3436945"/>
                </a:cubicBezTo>
                <a:cubicBezTo>
                  <a:pt x="767486" y="3438956"/>
                  <a:pt x="765698" y="3440744"/>
                  <a:pt x="764134" y="3442755"/>
                </a:cubicBezTo>
                <a:cubicBezTo>
                  <a:pt x="759889" y="3448117"/>
                  <a:pt x="756091" y="3453703"/>
                  <a:pt x="752516" y="3459512"/>
                </a:cubicBezTo>
                <a:cubicBezTo>
                  <a:pt x="735535" y="3456607"/>
                  <a:pt x="718331" y="3453479"/>
                  <a:pt x="701574" y="3450128"/>
                </a:cubicBezTo>
                <a:cubicBezTo>
                  <a:pt x="658451" y="3441861"/>
                  <a:pt x="616223" y="3433147"/>
                  <a:pt x="574665" y="3423986"/>
                </a:cubicBezTo>
                <a:cubicBezTo>
                  <a:pt x="578240" y="3415719"/>
                  <a:pt x="582038" y="3407899"/>
                  <a:pt x="586730" y="3400303"/>
                </a:cubicBezTo>
                <a:cubicBezTo>
                  <a:pt x="629629" y="3410134"/>
                  <a:pt x="673421" y="3419294"/>
                  <a:pt x="718331" y="3427784"/>
                </a:cubicBezTo>
                <a:close/>
                <a:moveTo>
                  <a:pt x="700457" y="3455937"/>
                </a:moveTo>
                <a:cubicBezTo>
                  <a:pt x="716767" y="3459065"/>
                  <a:pt x="733077" y="3461970"/>
                  <a:pt x="749388" y="3464874"/>
                </a:cubicBezTo>
                <a:cubicBezTo>
                  <a:pt x="744249" y="3473588"/>
                  <a:pt x="739780" y="3482972"/>
                  <a:pt x="735982" y="3492803"/>
                </a:cubicBezTo>
                <a:cubicBezTo>
                  <a:pt x="718108" y="3489675"/>
                  <a:pt x="700457" y="3486547"/>
                  <a:pt x="682805" y="3483196"/>
                </a:cubicBezTo>
                <a:cubicBezTo>
                  <a:pt x="642141" y="3475375"/>
                  <a:pt x="602370" y="3467332"/>
                  <a:pt x="563270" y="3458618"/>
                </a:cubicBezTo>
                <a:cubicBezTo>
                  <a:pt x="565728" y="3448564"/>
                  <a:pt x="568632" y="3438956"/>
                  <a:pt x="572207" y="3429572"/>
                </a:cubicBezTo>
                <a:cubicBezTo>
                  <a:pt x="614212" y="3438733"/>
                  <a:pt x="656888" y="3447670"/>
                  <a:pt x="700457" y="3455937"/>
                </a:cubicBezTo>
                <a:close/>
                <a:moveTo>
                  <a:pt x="681912" y="3488558"/>
                </a:moveTo>
                <a:cubicBezTo>
                  <a:pt x="699339" y="3491909"/>
                  <a:pt x="716544" y="3495037"/>
                  <a:pt x="734195" y="3498165"/>
                </a:cubicBezTo>
                <a:cubicBezTo>
                  <a:pt x="730620" y="3508443"/>
                  <a:pt x="727492" y="3519391"/>
                  <a:pt x="725257" y="3530786"/>
                </a:cubicBezTo>
                <a:cubicBezTo>
                  <a:pt x="704925" y="3527211"/>
                  <a:pt x="684593" y="3523636"/>
                  <a:pt x="664708" y="3519838"/>
                </a:cubicBezTo>
                <a:cubicBezTo>
                  <a:pt x="628288" y="3512912"/>
                  <a:pt x="592539" y="3505539"/>
                  <a:pt x="557237" y="3497942"/>
                </a:cubicBezTo>
                <a:cubicBezTo>
                  <a:pt x="558131" y="3486100"/>
                  <a:pt x="559918" y="3474929"/>
                  <a:pt x="562153" y="3463980"/>
                </a:cubicBezTo>
                <a:cubicBezTo>
                  <a:pt x="601253" y="3472471"/>
                  <a:pt x="641247" y="3480738"/>
                  <a:pt x="681912" y="3488558"/>
                </a:cubicBezTo>
                <a:close/>
                <a:moveTo>
                  <a:pt x="663367" y="3525201"/>
                </a:moveTo>
                <a:cubicBezTo>
                  <a:pt x="683476" y="3528999"/>
                  <a:pt x="703585" y="3532574"/>
                  <a:pt x="723917" y="3536149"/>
                </a:cubicBezTo>
                <a:cubicBezTo>
                  <a:pt x="721906" y="3547991"/>
                  <a:pt x="720565" y="3560279"/>
                  <a:pt x="720118" y="3573015"/>
                </a:cubicBezTo>
                <a:cubicBezTo>
                  <a:pt x="695541" y="3568770"/>
                  <a:pt x="671187" y="3564525"/>
                  <a:pt x="647056" y="3560056"/>
                </a:cubicBezTo>
                <a:cubicBezTo>
                  <a:pt x="616223" y="3554247"/>
                  <a:pt x="586060" y="3547991"/>
                  <a:pt x="556343" y="3541734"/>
                </a:cubicBezTo>
                <a:cubicBezTo>
                  <a:pt x="555673" y="3528552"/>
                  <a:pt x="555897" y="3515816"/>
                  <a:pt x="556790" y="3503528"/>
                </a:cubicBezTo>
                <a:cubicBezTo>
                  <a:pt x="591646" y="3510901"/>
                  <a:pt x="627171" y="3518274"/>
                  <a:pt x="663367" y="3525201"/>
                </a:cubicBezTo>
                <a:close/>
                <a:moveTo>
                  <a:pt x="646163" y="3565418"/>
                </a:moveTo>
                <a:cubicBezTo>
                  <a:pt x="670517" y="3570110"/>
                  <a:pt x="695318" y="3574356"/>
                  <a:pt x="720118" y="3578601"/>
                </a:cubicBezTo>
                <a:cubicBezTo>
                  <a:pt x="719672" y="3591560"/>
                  <a:pt x="720118" y="3605189"/>
                  <a:pt x="721236" y="3619265"/>
                </a:cubicBezTo>
                <a:cubicBezTo>
                  <a:pt x="691072" y="3614349"/>
                  <a:pt x="660909" y="3608987"/>
                  <a:pt x="631416" y="3603402"/>
                </a:cubicBezTo>
                <a:cubicBezTo>
                  <a:pt x="607733" y="3598933"/>
                  <a:pt x="584272" y="3594241"/>
                  <a:pt x="561036" y="3589325"/>
                </a:cubicBezTo>
                <a:cubicBezTo>
                  <a:pt x="558801" y="3574802"/>
                  <a:pt x="557237" y="3560950"/>
                  <a:pt x="556567" y="3547320"/>
                </a:cubicBezTo>
                <a:cubicBezTo>
                  <a:pt x="586060" y="3553576"/>
                  <a:pt x="615776" y="3559609"/>
                  <a:pt x="646163" y="3565418"/>
                </a:cubicBezTo>
                <a:close/>
                <a:moveTo>
                  <a:pt x="630299" y="3608764"/>
                </a:moveTo>
                <a:cubicBezTo>
                  <a:pt x="660462" y="3614573"/>
                  <a:pt x="691072" y="3619712"/>
                  <a:pt x="721906" y="3624851"/>
                </a:cubicBezTo>
                <a:cubicBezTo>
                  <a:pt x="723247" y="3638927"/>
                  <a:pt x="725481" y="3653450"/>
                  <a:pt x="728385" y="3668420"/>
                </a:cubicBezTo>
                <a:cubicBezTo>
                  <a:pt x="691296" y="3662611"/>
                  <a:pt x="654430" y="3656131"/>
                  <a:pt x="618457" y="3649428"/>
                </a:cubicBezTo>
                <a:cubicBezTo>
                  <a:pt x="602817" y="3646524"/>
                  <a:pt x="587177" y="3643396"/>
                  <a:pt x="571760" y="3640268"/>
                </a:cubicBezTo>
                <a:cubicBezTo>
                  <a:pt x="567962" y="3624628"/>
                  <a:pt x="564834" y="3609657"/>
                  <a:pt x="562376" y="3595134"/>
                </a:cubicBezTo>
                <a:cubicBezTo>
                  <a:pt x="584719" y="3599826"/>
                  <a:pt x="607286" y="3604519"/>
                  <a:pt x="630299" y="3608764"/>
                </a:cubicBezTo>
                <a:close/>
                <a:moveTo>
                  <a:pt x="617117" y="3655014"/>
                </a:moveTo>
                <a:cubicBezTo>
                  <a:pt x="653983" y="3661940"/>
                  <a:pt x="691296" y="3668420"/>
                  <a:pt x="729279" y="3674453"/>
                </a:cubicBezTo>
                <a:cubicBezTo>
                  <a:pt x="730843" y="3681826"/>
                  <a:pt x="732407" y="3689199"/>
                  <a:pt x="734195" y="3696796"/>
                </a:cubicBezTo>
                <a:cubicBezTo>
                  <a:pt x="735982" y="3704616"/>
                  <a:pt x="738216" y="3712436"/>
                  <a:pt x="740451" y="3720479"/>
                </a:cubicBezTo>
                <a:cubicBezTo>
                  <a:pt x="695765" y="3713553"/>
                  <a:pt x="651525" y="3706180"/>
                  <a:pt x="608179" y="3697913"/>
                </a:cubicBezTo>
                <a:cubicBezTo>
                  <a:pt x="601030" y="3696572"/>
                  <a:pt x="593880" y="3695008"/>
                  <a:pt x="586730" y="3693668"/>
                </a:cubicBezTo>
                <a:cubicBezTo>
                  <a:pt x="581368" y="3677357"/>
                  <a:pt x="576676" y="3661494"/>
                  <a:pt x="572877" y="3646077"/>
                </a:cubicBezTo>
                <a:cubicBezTo>
                  <a:pt x="587624" y="3649205"/>
                  <a:pt x="602370" y="3652109"/>
                  <a:pt x="617117" y="3655014"/>
                </a:cubicBezTo>
                <a:close/>
                <a:moveTo>
                  <a:pt x="607286" y="3703499"/>
                </a:moveTo>
                <a:cubicBezTo>
                  <a:pt x="651525" y="3711989"/>
                  <a:pt x="696658" y="3719586"/>
                  <a:pt x="742238" y="3726512"/>
                </a:cubicBezTo>
                <a:cubicBezTo>
                  <a:pt x="746707" y="3742152"/>
                  <a:pt x="752069" y="3758016"/>
                  <a:pt x="757878" y="3774550"/>
                </a:cubicBezTo>
                <a:cubicBezTo>
                  <a:pt x="706713" y="3767176"/>
                  <a:pt x="656441" y="3758686"/>
                  <a:pt x="607062" y="3749525"/>
                </a:cubicBezTo>
                <a:cubicBezTo>
                  <a:pt x="600359" y="3732545"/>
                  <a:pt x="594103" y="3716234"/>
                  <a:pt x="588741" y="3700147"/>
                </a:cubicBezTo>
                <a:cubicBezTo>
                  <a:pt x="595221" y="3701041"/>
                  <a:pt x="601253" y="3702381"/>
                  <a:pt x="607286" y="3703499"/>
                </a:cubicBezTo>
                <a:close/>
                <a:moveTo>
                  <a:pt x="602817" y="3754218"/>
                </a:moveTo>
                <a:cubicBezTo>
                  <a:pt x="609520" y="3770751"/>
                  <a:pt x="616670" y="3787509"/>
                  <a:pt x="624713" y="3804713"/>
                </a:cubicBezTo>
                <a:cubicBezTo>
                  <a:pt x="617117" y="3803372"/>
                  <a:pt x="609297" y="3802032"/>
                  <a:pt x="601700" y="3800468"/>
                </a:cubicBezTo>
                <a:cubicBezTo>
                  <a:pt x="555450" y="3791754"/>
                  <a:pt x="510317" y="3782146"/>
                  <a:pt x="466301" y="3771868"/>
                </a:cubicBezTo>
                <a:cubicBezTo>
                  <a:pt x="457810" y="3754218"/>
                  <a:pt x="449990" y="3736790"/>
                  <a:pt x="442617" y="3719809"/>
                </a:cubicBezTo>
                <a:cubicBezTo>
                  <a:pt x="494006" y="3732098"/>
                  <a:pt x="546959" y="3743493"/>
                  <a:pt x="601700" y="3753994"/>
                </a:cubicBezTo>
                <a:cubicBezTo>
                  <a:pt x="601923" y="3753994"/>
                  <a:pt x="602370" y="3754218"/>
                  <a:pt x="602817" y="3754218"/>
                </a:cubicBezTo>
                <a:close/>
                <a:moveTo>
                  <a:pt x="600583" y="3805830"/>
                </a:moveTo>
                <a:cubicBezTo>
                  <a:pt x="609520" y="3807617"/>
                  <a:pt x="618457" y="3809182"/>
                  <a:pt x="627395" y="3810745"/>
                </a:cubicBezTo>
                <a:cubicBezTo>
                  <a:pt x="635215" y="3827503"/>
                  <a:pt x="643482" y="3844484"/>
                  <a:pt x="652419" y="3861911"/>
                </a:cubicBezTo>
                <a:cubicBezTo>
                  <a:pt x="637002" y="3859230"/>
                  <a:pt x="621585" y="3856326"/>
                  <a:pt x="606169" y="3853421"/>
                </a:cubicBezTo>
                <a:cubicBezTo>
                  <a:pt x="568632" y="3846271"/>
                  <a:pt x="531766" y="3838674"/>
                  <a:pt x="495794" y="3830408"/>
                </a:cubicBezTo>
                <a:cubicBezTo>
                  <a:pt x="486410" y="3812756"/>
                  <a:pt x="477472" y="3795329"/>
                  <a:pt x="469205" y="3778125"/>
                </a:cubicBezTo>
                <a:cubicBezTo>
                  <a:pt x="512104" y="3788179"/>
                  <a:pt x="555897" y="3797340"/>
                  <a:pt x="600583" y="3805830"/>
                </a:cubicBezTo>
                <a:close/>
                <a:moveTo>
                  <a:pt x="634544" y="3812086"/>
                </a:moveTo>
                <a:cubicBezTo>
                  <a:pt x="682805" y="3820800"/>
                  <a:pt x="732184" y="3828620"/>
                  <a:pt x="782232" y="3835546"/>
                </a:cubicBezTo>
                <a:cubicBezTo>
                  <a:pt x="789382" y="3851857"/>
                  <a:pt x="796979" y="3868391"/>
                  <a:pt x="805246" y="3885372"/>
                </a:cubicBezTo>
                <a:cubicBezTo>
                  <a:pt x="755867" y="3878892"/>
                  <a:pt x="707160" y="3871519"/>
                  <a:pt x="659569" y="3863252"/>
                </a:cubicBezTo>
                <a:cubicBezTo>
                  <a:pt x="650855" y="3845824"/>
                  <a:pt x="642364" y="3828843"/>
                  <a:pt x="634544" y="3812086"/>
                </a:cubicBezTo>
                <a:close/>
                <a:moveTo>
                  <a:pt x="789382" y="3836440"/>
                </a:moveTo>
                <a:cubicBezTo>
                  <a:pt x="834739" y="3842696"/>
                  <a:pt x="880765" y="3848059"/>
                  <a:pt x="927463" y="3852751"/>
                </a:cubicBezTo>
                <a:cubicBezTo>
                  <a:pt x="933719" y="3868614"/>
                  <a:pt x="940422" y="3884925"/>
                  <a:pt x="948018" y="3901458"/>
                </a:cubicBezTo>
                <a:cubicBezTo>
                  <a:pt x="902215" y="3896990"/>
                  <a:pt x="857082" y="3891851"/>
                  <a:pt x="812619" y="3886042"/>
                </a:cubicBezTo>
                <a:cubicBezTo>
                  <a:pt x="804129" y="3869285"/>
                  <a:pt x="796532" y="3852751"/>
                  <a:pt x="789382" y="3836440"/>
                </a:cubicBezTo>
                <a:close/>
                <a:moveTo>
                  <a:pt x="933495" y="3853644"/>
                </a:moveTo>
                <a:cubicBezTo>
                  <a:pt x="976394" y="3857889"/>
                  <a:pt x="1019740" y="3861688"/>
                  <a:pt x="1063532" y="3864816"/>
                </a:cubicBezTo>
                <a:cubicBezTo>
                  <a:pt x="1068671" y="3880456"/>
                  <a:pt x="1074480" y="3896320"/>
                  <a:pt x="1080960" y="3912630"/>
                </a:cubicBezTo>
                <a:cubicBezTo>
                  <a:pt x="1038284" y="3909726"/>
                  <a:pt x="996056" y="3906374"/>
                  <a:pt x="954051" y="3902352"/>
                </a:cubicBezTo>
                <a:cubicBezTo>
                  <a:pt x="946678" y="3885595"/>
                  <a:pt x="939751" y="3869285"/>
                  <a:pt x="933495" y="3853644"/>
                </a:cubicBezTo>
                <a:close/>
                <a:moveTo>
                  <a:pt x="1069341" y="3865039"/>
                </a:moveTo>
                <a:cubicBezTo>
                  <a:pt x="1110453" y="3867944"/>
                  <a:pt x="1151787" y="3870178"/>
                  <a:pt x="1193569" y="3872189"/>
                </a:cubicBezTo>
                <a:cubicBezTo>
                  <a:pt x="1197367" y="3887382"/>
                  <a:pt x="1201613" y="3903023"/>
                  <a:pt x="1206975" y="3919110"/>
                </a:cubicBezTo>
                <a:cubicBezTo>
                  <a:pt x="1166757" y="3917546"/>
                  <a:pt x="1126540" y="3915535"/>
                  <a:pt x="1086769" y="3912854"/>
                </a:cubicBezTo>
                <a:cubicBezTo>
                  <a:pt x="1080289" y="3896543"/>
                  <a:pt x="1074480" y="3880456"/>
                  <a:pt x="1069341" y="3865039"/>
                </a:cubicBezTo>
                <a:close/>
                <a:moveTo>
                  <a:pt x="1199378" y="3872412"/>
                </a:moveTo>
                <a:cubicBezTo>
                  <a:pt x="1239596" y="3874200"/>
                  <a:pt x="1280037" y="3875317"/>
                  <a:pt x="1320478" y="3875988"/>
                </a:cubicBezTo>
                <a:cubicBezTo>
                  <a:pt x="1322265" y="3890957"/>
                  <a:pt x="1324947" y="3906374"/>
                  <a:pt x="1328745" y="3922238"/>
                </a:cubicBezTo>
                <a:cubicBezTo>
                  <a:pt x="1289868" y="3921791"/>
                  <a:pt x="1251214" y="3920674"/>
                  <a:pt x="1212784" y="3919333"/>
                </a:cubicBezTo>
                <a:cubicBezTo>
                  <a:pt x="1207645" y="3903023"/>
                  <a:pt x="1203177" y="3887606"/>
                  <a:pt x="1199378" y="3872412"/>
                </a:cubicBezTo>
                <a:close/>
                <a:moveTo>
                  <a:pt x="1326064" y="3875988"/>
                </a:moveTo>
                <a:cubicBezTo>
                  <a:pt x="1352652" y="3876434"/>
                  <a:pt x="1379017" y="3876658"/>
                  <a:pt x="1405605" y="3876658"/>
                </a:cubicBezTo>
                <a:cubicBezTo>
                  <a:pt x="1419905" y="3876658"/>
                  <a:pt x="1433981" y="3876658"/>
                  <a:pt x="1448281" y="3876434"/>
                </a:cubicBezTo>
                <a:cubicBezTo>
                  <a:pt x="1447387" y="3890957"/>
                  <a:pt x="1447610" y="3906151"/>
                  <a:pt x="1448951" y="3922238"/>
                </a:cubicBezTo>
                <a:cubicBezTo>
                  <a:pt x="1410521" y="3922684"/>
                  <a:pt x="1372314" y="3922684"/>
                  <a:pt x="1334331" y="3922238"/>
                </a:cubicBezTo>
                <a:cubicBezTo>
                  <a:pt x="1330532" y="3906151"/>
                  <a:pt x="1327851" y="3890734"/>
                  <a:pt x="1326064" y="3875988"/>
                </a:cubicBezTo>
                <a:close/>
                <a:moveTo>
                  <a:pt x="1448727" y="3870849"/>
                </a:moveTo>
                <a:cubicBezTo>
                  <a:pt x="1407393" y="3871295"/>
                  <a:pt x="1366281" y="3871072"/>
                  <a:pt x="1325393" y="3870402"/>
                </a:cubicBezTo>
                <a:cubicBezTo>
                  <a:pt x="1323606" y="3854538"/>
                  <a:pt x="1322936" y="3839568"/>
                  <a:pt x="1323383" y="3825269"/>
                </a:cubicBezTo>
                <a:cubicBezTo>
                  <a:pt x="1356897" y="3825939"/>
                  <a:pt x="1390412" y="3826386"/>
                  <a:pt x="1424150" y="3826386"/>
                </a:cubicBezTo>
                <a:cubicBezTo>
                  <a:pt x="1435321" y="3826386"/>
                  <a:pt x="1446270" y="3826386"/>
                  <a:pt x="1457441" y="3826162"/>
                </a:cubicBezTo>
                <a:cubicBezTo>
                  <a:pt x="1452973" y="3840015"/>
                  <a:pt x="1450068" y="3854985"/>
                  <a:pt x="1448727" y="3870849"/>
                </a:cubicBezTo>
                <a:close/>
                <a:moveTo>
                  <a:pt x="1463027" y="3825939"/>
                </a:moveTo>
                <a:cubicBezTo>
                  <a:pt x="1515533" y="3825492"/>
                  <a:pt x="1568263" y="3824375"/>
                  <a:pt x="1621216" y="3822364"/>
                </a:cubicBezTo>
                <a:cubicBezTo>
                  <a:pt x="1615630" y="3827503"/>
                  <a:pt x="1610491" y="3833089"/>
                  <a:pt x="1606023" y="3838898"/>
                </a:cubicBezTo>
                <a:cubicBezTo>
                  <a:pt x="1599097" y="3847612"/>
                  <a:pt x="1593287" y="3857219"/>
                  <a:pt x="1588372" y="3867720"/>
                </a:cubicBezTo>
                <a:cubicBezTo>
                  <a:pt x="1543462" y="3869285"/>
                  <a:pt x="1498776" y="3870402"/>
                  <a:pt x="1454313" y="3870625"/>
                </a:cubicBezTo>
                <a:cubicBezTo>
                  <a:pt x="1455654" y="3854762"/>
                  <a:pt x="1458558" y="3839792"/>
                  <a:pt x="1463027" y="3825939"/>
                </a:cubicBezTo>
                <a:close/>
                <a:moveTo>
                  <a:pt x="1988984" y="3795329"/>
                </a:moveTo>
                <a:cubicBezTo>
                  <a:pt x="2009763" y="3793094"/>
                  <a:pt x="2030542" y="3790637"/>
                  <a:pt x="2051321" y="3788179"/>
                </a:cubicBezTo>
                <a:cubicBezTo>
                  <a:pt x="2091986" y="3801138"/>
                  <a:pt x="2128628" y="3809852"/>
                  <a:pt x="2162143" y="3814320"/>
                </a:cubicBezTo>
                <a:cubicBezTo>
                  <a:pt x="2137119" y="3818119"/>
                  <a:pt x="2111871" y="3821694"/>
                  <a:pt x="2086623" y="3825269"/>
                </a:cubicBezTo>
                <a:cubicBezTo>
                  <a:pt x="2052662" y="3813427"/>
                  <a:pt x="2020264" y="3803596"/>
                  <a:pt x="1988984" y="3795329"/>
                </a:cubicBezTo>
                <a:close/>
                <a:moveTo>
                  <a:pt x="2183369" y="3816555"/>
                </a:moveTo>
                <a:cubicBezTo>
                  <a:pt x="2252186" y="3822364"/>
                  <a:pt x="2307373" y="3810299"/>
                  <a:pt x="2358986" y="3785498"/>
                </a:cubicBezTo>
                <a:cubicBezTo>
                  <a:pt x="2445677" y="3768294"/>
                  <a:pt x="2530134" y="3749079"/>
                  <a:pt x="2611686" y="3727406"/>
                </a:cubicBezTo>
                <a:cubicBezTo>
                  <a:pt x="2586439" y="3748185"/>
                  <a:pt x="2562978" y="3767400"/>
                  <a:pt x="2539965" y="3784828"/>
                </a:cubicBezTo>
                <a:cubicBezTo>
                  <a:pt x="2427132" y="3813427"/>
                  <a:pt x="2309161" y="3838004"/>
                  <a:pt x="2186944" y="3858336"/>
                </a:cubicBezTo>
                <a:cubicBezTo>
                  <a:pt x="2164377" y="3852304"/>
                  <a:pt x="2140470" y="3844707"/>
                  <a:pt x="2114776" y="3835323"/>
                </a:cubicBezTo>
                <a:cubicBezTo>
                  <a:pt x="2109190" y="3833312"/>
                  <a:pt x="2103381" y="3831301"/>
                  <a:pt x="2097795" y="3829290"/>
                </a:cubicBezTo>
                <a:cubicBezTo>
                  <a:pt x="2126617" y="3825269"/>
                  <a:pt x="2154993" y="3821023"/>
                  <a:pt x="2183369" y="3816555"/>
                </a:cubicBezTo>
                <a:close/>
                <a:moveTo>
                  <a:pt x="2528570" y="3793541"/>
                </a:moveTo>
                <a:cubicBezTo>
                  <a:pt x="2434506" y="3863028"/>
                  <a:pt x="2348931" y="3898554"/>
                  <a:pt x="2200350" y="3861911"/>
                </a:cubicBezTo>
                <a:cubicBezTo>
                  <a:pt x="2313629" y="3842696"/>
                  <a:pt x="2423334" y="3819906"/>
                  <a:pt x="2528570" y="3793541"/>
                </a:cubicBezTo>
                <a:close/>
                <a:moveTo>
                  <a:pt x="2542646" y="3789967"/>
                </a:moveTo>
                <a:cubicBezTo>
                  <a:pt x="2625092" y="3768964"/>
                  <a:pt x="2704634" y="3745950"/>
                  <a:pt x="2781271" y="3720703"/>
                </a:cubicBezTo>
                <a:cubicBezTo>
                  <a:pt x="2751778" y="3743269"/>
                  <a:pt x="2724742" y="3765165"/>
                  <a:pt x="2699718" y="3785945"/>
                </a:cubicBezTo>
                <a:cubicBezTo>
                  <a:pt x="2612580" y="3813203"/>
                  <a:pt x="2521420" y="3838004"/>
                  <a:pt x="2427132" y="3859900"/>
                </a:cubicBezTo>
                <a:cubicBezTo>
                  <a:pt x="2466903" y="3843590"/>
                  <a:pt x="2503769" y="3819459"/>
                  <a:pt x="2542646" y="3789967"/>
                </a:cubicBezTo>
                <a:close/>
                <a:moveTo>
                  <a:pt x="2797581" y="3715341"/>
                </a:moveTo>
                <a:cubicBezTo>
                  <a:pt x="2967389" y="3658589"/>
                  <a:pt x="3121780" y="3591783"/>
                  <a:pt x="3256285" y="3516040"/>
                </a:cubicBezTo>
                <a:cubicBezTo>
                  <a:pt x="3306557" y="3487664"/>
                  <a:pt x="3353925" y="3458618"/>
                  <a:pt x="3398164" y="3428232"/>
                </a:cubicBezTo>
                <a:cubicBezTo>
                  <a:pt x="3411346" y="3424433"/>
                  <a:pt x="3424976" y="3420635"/>
                  <a:pt x="3438605" y="3417060"/>
                </a:cubicBezTo>
                <a:cubicBezTo>
                  <a:pt x="3370458" y="3471801"/>
                  <a:pt x="3292704" y="3523636"/>
                  <a:pt x="3205790" y="3572345"/>
                </a:cubicBezTo>
                <a:cubicBezTo>
                  <a:pt x="3062794" y="3652780"/>
                  <a:pt x="2897008" y="3722937"/>
                  <a:pt x="2713794" y="3781253"/>
                </a:cubicBezTo>
                <a:cubicBezTo>
                  <a:pt x="2739712" y="3760250"/>
                  <a:pt x="2767194" y="3738130"/>
                  <a:pt x="2797581" y="3715341"/>
                </a:cubicBezTo>
                <a:close/>
                <a:moveTo>
                  <a:pt x="3461842" y="3405218"/>
                </a:moveTo>
                <a:cubicBezTo>
                  <a:pt x="3500048" y="3373491"/>
                  <a:pt x="3535127" y="3340646"/>
                  <a:pt x="3567078" y="3307132"/>
                </a:cubicBezTo>
                <a:cubicBezTo>
                  <a:pt x="3568195" y="3307132"/>
                  <a:pt x="3569089" y="3307132"/>
                  <a:pt x="3570206" y="3307132"/>
                </a:cubicBezTo>
                <a:cubicBezTo>
                  <a:pt x="3544735" y="3338859"/>
                  <a:pt x="3516582" y="3369692"/>
                  <a:pt x="3485749" y="3399632"/>
                </a:cubicBezTo>
                <a:cubicBezTo>
                  <a:pt x="3477929" y="3401420"/>
                  <a:pt x="3469885" y="3403207"/>
                  <a:pt x="3461842" y="3405218"/>
                </a:cubicBezTo>
                <a:close/>
                <a:moveTo>
                  <a:pt x="3564843" y="3301546"/>
                </a:moveTo>
                <a:cubicBezTo>
                  <a:pt x="3563056" y="3301546"/>
                  <a:pt x="3561269" y="3301546"/>
                  <a:pt x="3559705" y="3301546"/>
                </a:cubicBezTo>
                <a:cubicBezTo>
                  <a:pt x="3565514" y="3296184"/>
                  <a:pt x="3571323" y="3290821"/>
                  <a:pt x="3576909" y="3285459"/>
                </a:cubicBezTo>
                <a:cubicBezTo>
                  <a:pt x="3578026" y="3285012"/>
                  <a:pt x="3579366" y="3284789"/>
                  <a:pt x="3580484" y="3284342"/>
                </a:cubicBezTo>
                <a:cubicBezTo>
                  <a:pt x="3575345" y="3290151"/>
                  <a:pt x="3570206" y="3295960"/>
                  <a:pt x="3564843" y="3301546"/>
                </a:cubicBezTo>
                <a:close/>
                <a:moveTo>
                  <a:pt x="3585846" y="3277192"/>
                </a:moveTo>
                <a:cubicBezTo>
                  <a:pt x="3588974" y="3274064"/>
                  <a:pt x="3592325" y="3270936"/>
                  <a:pt x="3595454" y="3267808"/>
                </a:cubicBezTo>
                <a:cubicBezTo>
                  <a:pt x="3592996" y="3270713"/>
                  <a:pt x="3590315" y="3273841"/>
                  <a:pt x="3587633" y="3276745"/>
                </a:cubicBezTo>
                <a:cubicBezTo>
                  <a:pt x="3586963" y="3276968"/>
                  <a:pt x="3586293" y="3277192"/>
                  <a:pt x="3585846" y="3277192"/>
                </a:cubicBezTo>
                <a:close/>
                <a:moveTo>
                  <a:pt x="3574004" y="3280544"/>
                </a:moveTo>
                <a:cubicBezTo>
                  <a:pt x="3571546" y="3281214"/>
                  <a:pt x="3569089" y="3281884"/>
                  <a:pt x="3566631" y="3282554"/>
                </a:cubicBezTo>
                <a:cubicBezTo>
                  <a:pt x="3580260" y="3271383"/>
                  <a:pt x="3593443" y="3260211"/>
                  <a:pt x="3606402" y="3248816"/>
                </a:cubicBezTo>
                <a:cubicBezTo>
                  <a:pt x="3595900" y="3259541"/>
                  <a:pt x="3585176" y="3270042"/>
                  <a:pt x="3574004" y="3280544"/>
                </a:cubicBezTo>
                <a:close/>
                <a:moveTo>
                  <a:pt x="3611764" y="3275851"/>
                </a:moveTo>
                <a:cubicBezTo>
                  <a:pt x="3610647" y="3285012"/>
                  <a:pt x="3609530" y="3294396"/>
                  <a:pt x="3607966" y="3303333"/>
                </a:cubicBezTo>
                <a:cubicBezTo>
                  <a:pt x="3607072" y="3303333"/>
                  <a:pt x="3606178" y="3303110"/>
                  <a:pt x="3605061" y="3303110"/>
                </a:cubicBezTo>
                <a:cubicBezTo>
                  <a:pt x="3607519" y="3294173"/>
                  <a:pt x="3609753" y="3285012"/>
                  <a:pt x="3611764" y="3275851"/>
                </a:cubicBezTo>
                <a:close/>
                <a:moveTo>
                  <a:pt x="3600146" y="3300429"/>
                </a:moveTo>
                <a:cubicBezTo>
                  <a:pt x="3599922" y="3301323"/>
                  <a:pt x="3599699" y="3301993"/>
                  <a:pt x="3599475" y="3302887"/>
                </a:cubicBezTo>
                <a:cubicBezTo>
                  <a:pt x="3599475" y="3302887"/>
                  <a:pt x="3599252" y="3302887"/>
                  <a:pt x="3599252" y="3302887"/>
                </a:cubicBezTo>
                <a:cubicBezTo>
                  <a:pt x="3599475" y="3301993"/>
                  <a:pt x="3599922" y="3301099"/>
                  <a:pt x="3600146" y="3300429"/>
                </a:cubicBezTo>
                <a:close/>
                <a:moveTo>
                  <a:pt x="3603050" y="3311824"/>
                </a:moveTo>
                <a:cubicBezTo>
                  <a:pt x="3603274" y="3310707"/>
                  <a:pt x="3603497" y="3309813"/>
                  <a:pt x="3603944" y="3308696"/>
                </a:cubicBezTo>
                <a:cubicBezTo>
                  <a:pt x="3605061" y="3308696"/>
                  <a:pt x="3606178" y="3308919"/>
                  <a:pt x="3607295" y="3308919"/>
                </a:cubicBezTo>
                <a:cubicBezTo>
                  <a:pt x="3603274" y="3333720"/>
                  <a:pt x="3598135" y="3357851"/>
                  <a:pt x="3591879" y="3381088"/>
                </a:cubicBezTo>
                <a:cubicBezTo>
                  <a:pt x="3591208" y="3383322"/>
                  <a:pt x="3590538" y="3385556"/>
                  <a:pt x="3589868" y="3387567"/>
                </a:cubicBezTo>
                <a:cubicBezTo>
                  <a:pt x="3585623" y="3387567"/>
                  <a:pt x="3581377" y="3387791"/>
                  <a:pt x="3577132" y="3388014"/>
                </a:cubicBezTo>
                <a:cubicBezTo>
                  <a:pt x="3587186" y="3362989"/>
                  <a:pt x="3595900" y="3337742"/>
                  <a:pt x="3603050" y="3311824"/>
                </a:cubicBezTo>
                <a:close/>
                <a:moveTo>
                  <a:pt x="3613551" y="3304004"/>
                </a:moveTo>
                <a:cubicBezTo>
                  <a:pt x="3615115" y="3294173"/>
                  <a:pt x="3616456" y="3284118"/>
                  <a:pt x="3617573" y="3274064"/>
                </a:cubicBezTo>
                <a:cubicBezTo>
                  <a:pt x="3619137" y="3273617"/>
                  <a:pt x="3620701" y="3273170"/>
                  <a:pt x="3622489" y="3272724"/>
                </a:cubicBezTo>
                <a:cubicBezTo>
                  <a:pt x="3622265" y="3283448"/>
                  <a:pt x="3621818" y="3294173"/>
                  <a:pt x="3621148" y="3304674"/>
                </a:cubicBezTo>
                <a:cubicBezTo>
                  <a:pt x="3618467" y="3304451"/>
                  <a:pt x="3616009" y="3304227"/>
                  <a:pt x="3613551" y="3304004"/>
                </a:cubicBezTo>
                <a:close/>
                <a:moveTo>
                  <a:pt x="3617350" y="3072529"/>
                </a:moveTo>
                <a:cubicBezTo>
                  <a:pt x="3618467" y="3076104"/>
                  <a:pt x="3619808" y="3079679"/>
                  <a:pt x="3620925" y="3083254"/>
                </a:cubicBezTo>
                <a:cubicBezTo>
                  <a:pt x="3620031" y="3082807"/>
                  <a:pt x="3619361" y="3082583"/>
                  <a:pt x="3618467" y="3082360"/>
                </a:cubicBezTo>
                <a:cubicBezTo>
                  <a:pt x="3618020" y="3079009"/>
                  <a:pt x="3617797" y="3075880"/>
                  <a:pt x="3617350" y="3072529"/>
                </a:cubicBezTo>
                <a:close/>
                <a:moveTo>
                  <a:pt x="3617573" y="3179553"/>
                </a:moveTo>
                <a:cubicBezTo>
                  <a:pt x="3617573" y="3179776"/>
                  <a:pt x="3617573" y="3180000"/>
                  <a:pt x="3617573" y="3180223"/>
                </a:cubicBezTo>
                <a:cubicBezTo>
                  <a:pt x="3613998" y="3182010"/>
                  <a:pt x="3610423" y="3183798"/>
                  <a:pt x="3607072" y="3185585"/>
                </a:cubicBezTo>
                <a:cubicBezTo>
                  <a:pt x="3604167" y="3186479"/>
                  <a:pt x="3601486" y="3187373"/>
                  <a:pt x="3598582" y="3188266"/>
                </a:cubicBezTo>
                <a:cubicBezTo>
                  <a:pt x="3604838" y="3185585"/>
                  <a:pt x="3611094" y="3182457"/>
                  <a:pt x="3617573" y="3179553"/>
                </a:cubicBezTo>
                <a:close/>
                <a:moveTo>
                  <a:pt x="3496697" y="3208152"/>
                </a:moveTo>
                <a:cubicBezTo>
                  <a:pt x="3486196" y="3211503"/>
                  <a:pt x="3475695" y="3214855"/>
                  <a:pt x="3465193" y="3218206"/>
                </a:cubicBezTo>
                <a:cubicBezTo>
                  <a:pt x="3432125" y="3221334"/>
                  <a:pt x="3397494" y="3227367"/>
                  <a:pt x="3361074" y="3236975"/>
                </a:cubicBezTo>
                <a:cubicBezTo>
                  <a:pt x="3271478" y="3260435"/>
                  <a:pt x="3191490" y="3285906"/>
                  <a:pt x="3119545" y="3312271"/>
                </a:cubicBezTo>
                <a:cubicBezTo>
                  <a:pt x="3009394" y="3337072"/>
                  <a:pt x="2895667" y="3358968"/>
                  <a:pt x="2779260" y="3377960"/>
                </a:cubicBezTo>
                <a:cubicBezTo>
                  <a:pt x="2764066" y="3380417"/>
                  <a:pt x="2748650" y="3382875"/>
                  <a:pt x="2733456" y="3385109"/>
                </a:cubicBezTo>
                <a:cubicBezTo>
                  <a:pt x="2870643" y="3304674"/>
                  <a:pt x="3051399" y="3223792"/>
                  <a:pt x="3305663" y="3156986"/>
                </a:cubicBezTo>
                <a:cubicBezTo>
                  <a:pt x="3426093" y="3125259"/>
                  <a:pt x="3529541" y="3130174"/>
                  <a:pt x="3617126" y="3154752"/>
                </a:cubicBezTo>
                <a:cubicBezTo>
                  <a:pt x="3617126" y="3157880"/>
                  <a:pt x="3617350" y="3161008"/>
                  <a:pt x="3617350" y="3164136"/>
                </a:cubicBezTo>
                <a:cubicBezTo>
                  <a:pt x="3577802" y="3179553"/>
                  <a:pt x="3537585" y="3194076"/>
                  <a:pt x="3496697" y="3208152"/>
                </a:cubicBezTo>
                <a:close/>
                <a:moveTo>
                  <a:pt x="3617126" y="3149836"/>
                </a:moveTo>
                <a:cubicBezTo>
                  <a:pt x="3518817" y="3122354"/>
                  <a:pt x="3413581" y="3123025"/>
                  <a:pt x="3304323" y="3151847"/>
                </a:cubicBezTo>
                <a:cubicBezTo>
                  <a:pt x="3042015" y="3220887"/>
                  <a:pt x="2857684" y="3304674"/>
                  <a:pt x="2718710" y="3387567"/>
                </a:cubicBezTo>
                <a:cubicBezTo>
                  <a:pt x="2702176" y="3390025"/>
                  <a:pt x="2685642" y="3392483"/>
                  <a:pt x="2669108" y="3394717"/>
                </a:cubicBezTo>
                <a:cubicBezTo>
                  <a:pt x="2607218" y="3403207"/>
                  <a:pt x="2544880" y="3410804"/>
                  <a:pt x="2482320" y="3417283"/>
                </a:cubicBezTo>
                <a:cubicBezTo>
                  <a:pt x="2639168" y="3301770"/>
                  <a:pt x="2860812" y="3171509"/>
                  <a:pt x="3241315" y="3071635"/>
                </a:cubicBezTo>
                <a:cubicBezTo>
                  <a:pt x="3358393" y="3040802"/>
                  <a:pt x="3470779" y="3041249"/>
                  <a:pt x="3575345" y="3073199"/>
                </a:cubicBezTo>
                <a:cubicBezTo>
                  <a:pt x="3586293" y="3076551"/>
                  <a:pt x="3597241" y="3080349"/>
                  <a:pt x="3607966" y="3084148"/>
                </a:cubicBezTo>
                <a:cubicBezTo>
                  <a:pt x="3611764" y="3105820"/>
                  <a:pt x="3614669" y="3127493"/>
                  <a:pt x="3617126" y="3148943"/>
                </a:cubicBezTo>
                <a:lnTo>
                  <a:pt x="3617126" y="3149836"/>
                </a:lnTo>
                <a:close/>
                <a:moveTo>
                  <a:pt x="2644307" y="3409240"/>
                </a:moveTo>
                <a:cubicBezTo>
                  <a:pt x="2660618" y="3407229"/>
                  <a:pt x="2676928" y="3404995"/>
                  <a:pt x="2693239" y="3402760"/>
                </a:cubicBezTo>
                <a:cubicBezTo>
                  <a:pt x="2690781" y="3404324"/>
                  <a:pt x="2688323" y="3405888"/>
                  <a:pt x="2685866" y="3407452"/>
                </a:cubicBezTo>
                <a:cubicBezTo>
                  <a:pt x="2685195" y="3407452"/>
                  <a:pt x="2684301" y="3407676"/>
                  <a:pt x="2683631" y="3407899"/>
                </a:cubicBezTo>
                <a:cubicBezTo>
                  <a:pt x="2656373" y="3412368"/>
                  <a:pt x="2629114" y="3416390"/>
                  <a:pt x="2601855" y="3420411"/>
                </a:cubicBezTo>
                <a:cubicBezTo>
                  <a:pt x="2554041" y="3425997"/>
                  <a:pt x="2506227" y="3430913"/>
                  <a:pt x="2458189" y="3435381"/>
                </a:cubicBezTo>
                <a:cubicBezTo>
                  <a:pt x="2459083" y="3434711"/>
                  <a:pt x="2460200" y="3433817"/>
                  <a:pt x="2461094" y="3433147"/>
                </a:cubicBezTo>
                <a:cubicBezTo>
                  <a:pt x="2522314" y="3426221"/>
                  <a:pt x="2583534" y="3418177"/>
                  <a:pt x="2644307" y="3409240"/>
                </a:cubicBezTo>
                <a:close/>
                <a:moveTo>
                  <a:pt x="2602526" y="3425997"/>
                </a:moveTo>
                <a:cubicBezTo>
                  <a:pt x="2624869" y="3423316"/>
                  <a:pt x="2646989" y="3420858"/>
                  <a:pt x="2669332" y="3417954"/>
                </a:cubicBezTo>
                <a:cubicBezTo>
                  <a:pt x="2664416" y="3421082"/>
                  <a:pt x="2659724" y="3424210"/>
                  <a:pt x="2655032" y="3427114"/>
                </a:cubicBezTo>
                <a:cubicBezTo>
                  <a:pt x="2647435" y="3428455"/>
                  <a:pt x="2639615" y="3429795"/>
                  <a:pt x="2632018" y="3430913"/>
                </a:cubicBezTo>
                <a:cubicBezTo>
                  <a:pt x="2599845" y="3436052"/>
                  <a:pt x="2567447" y="3440967"/>
                  <a:pt x="2535050" y="3445659"/>
                </a:cubicBezTo>
                <a:cubicBezTo>
                  <a:pt x="2500641" y="3449234"/>
                  <a:pt x="2466233" y="3452362"/>
                  <a:pt x="2431824" y="3455267"/>
                </a:cubicBezTo>
                <a:cubicBezTo>
                  <a:pt x="2435176" y="3452586"/>
                  <a:pt x="2438751" y="3449904"/>
                  <a:pt x="2442326" y="3447223"/>
                </a:cubicBezTo>
                <a:cubicBezTo>
                  <a:pt x="2495949" y="3440967"/>
                  <a:pt x="2549349" y="3433817"/>
                  <a:pt x="2602526" y="3425997"/>
                </a:cubicBezTo>
                <a:close/>
                <a:moveTo>
                  <a:pt x="2447688" y="3436498"/>
                </a:moveTo>
                <a:cubicBezTo>
                  <a:pt x="2422440" y="3438733"/>
                  <a:pt x="2397192" y="3440967"/>
                  <a:pt x="2371721" y="3442978"/>
                </a:cubicBezTo>
                <a:cubicBezTo>
                  <a:pt x="2397863" y="3440297"/>
                  <a:pt x="2424004" y="3437616"/>
                  <a:pt x="2450146" y="3434487"/>
                </a:cubicBezTo>
                <a:cubicBezTo>
                  <a:pt x="2449252" y="3435158"/>
                  <a:pt x="2448358" y="3435828"/>
                  <a:pt x="2447688" y="3436498"/>
                </a:cubicBezTo>
                <a:close/>
                <a:moveTo>
                  <a:pt x="2431601" y="3448787"/>
                </a:moveTo>
                <a:cubicBezTo>
                  <a:pt x="2428249" y="3451468"/>
                  <a:pt x="2425121" y="3453926"/>
                  <a:pt x="2421770" y="3456384"/>
                </a:cubicBezTo>
                <a:cubicBezTo>
                  <a:pt x="2355411" y="3461970"/>
                  <a:pt x="2289052" y="3466662"/>
                  <a:pt x="2222469" y="3470460"/>
                </a:cubicBezTo>
                <a:cubicBezTo>
                  <a:pt x="2222693" y="3470236"/>
                  <a:pt x="2223140" y="3470013"/>
                  <a:pt x="2223363" y="3469790"/>
                </a:cubicBezTo>
                <a:cubicBezTo>
                  <a:pt x="2293074" y="3463757"/>
                  <a:pt x="2362561" y="3456831"/>
                  <a:pt x="2431601" y="3448787"/>
                </a:cubicBezTo>
                <a:close/>
                <a:moveTo>
                  <a:pt x="2398310" y="3463980"/>
                </a:moveTo>
                <a:cubicBezTo>
                  <a:pt x="2334185" y="3471801"/>
                  <a:pt x="2270060" y="3478280"/>
                  <a:pt x="2205489" y="3484089"/>
                </a:cubicBezTo>
                <a:cubicBezTo>
                  <a:pt x="2208617" y="3481408"/>
                  <a:pt x="2211968" y="3478950"/>
                  <a:pt x="2215096" y="3476269"/>
                </a:cubicBezTo>
                <a:cubicBezTo>
                  <a:pt x="2276316" y="3473141"/>
                  <a:pt x="2337536" y="3468896"/>
                  <a:pt x="2398310" y="3463980"/>
                </a:cubicBezTo>
                <a:close/>
                <a:moveTo>
                  <a:pt x="2213085" y="3470907"/>
                </a:moveTo>
                <a:cubicBezTo>
                  <a:pt x="2208840" y="3471130"/>
                  <a:pt x="2204818" y="3471354"/>
                  <a:pt x="2200573" y="3471577"/>
                </a:cubicBezTo>
                <a:cubicBezTo>
                  <a:pt x="2204818" y="3471130"/>
                  <a:pt x="2209287" y="3470907"/>
                  <a:pt x="2213532" y="3470460"/>
                </a:cubicBezTo>
                <a:cubicBezTo>
                  <a:pt x="2213309" y="3470683"/>
                  <a:pt x="2213085" y="3470683"/>
                  <a:pt x="2213085" y="3470907"/>
                </a:cubicBezTo>
                <a:close/>
                <a:moveTo>
                  <a:pt x="2205489" y="3476939"/>
                </a:moveTo>
                <a:cubicBezTo>
                  <a:pt x="2202137" y="3479621"/>
                  <a:pt x="2198786" y="3482302"/>
                  <a:pt x="2195434" y="3484983"/>
                </a:cubicBezTo>
                <a:cubicBezTo>
                  <a:pt x="2121925" y="3491239"/>
                  <a:pt x="2048193" y="3496155"/>
                  <a:pt x="1974461" y="3499953"/>
                </a:cubicBezTo>
                <a:cubicBezTo>
                  <a:pt x="1982504" y="3495037"/>
                  <a:pt x="1990548" y="3490122"/>
                  <a:pt x="1998368" y="3484759"/>
                </a:cubicBezTo>
                <a:cubicBezTo>
                  <a:pt x="2067631" y="3483196"/>
                  <a:pt x="2136672" y="3480514"/>
                  <a:pt x="2205489" y="3476939"/>
                </a:cubicBezTo>
                <a:close/>
                <a:moveTo>
                  <a:pt x="1460793" y="3479844"/>
                </a:moveTo>
                <a:cubicBezTo>
                  <a:pt x="1454537" y="3477833"/>
                  <a:pt x="1448504" y="3475822"/>
                  <a:pt x="1442248" y="3474035"/>
                </a:cubicBezTo>
                <a:cubicBezTo>
                  <a:pt x="1461240" y="3475152"/>
                  <a:pt x="1480231" y="3476269"/>
                  <a:pt x="1499223" y="3477386"/>
                </a:cubicBezTo>
                <a:cubicBezTo>
                  <a:pt x="1506373" y="3479174"/>
                  <a:pt x="1513299" y="3480738"/>
                  <a:pt x="1520002" y="3482078"/>
                </a:cubicBezTo>
                <a:cubicBezTo>
                  <a:pt x="1500116" y="3481408"/>
                  <a:pt x="1480455" y="3480738"/>
                  <a:pt x="1460793" y="3479844"/>
                </a:cubicBezTo>
                <a:close/>
                <a:moveTo>
                  <a:pt x="1459675" y="3485430"/>
                </a:moveTo>
                <a:cubicBezTo>
                  <a:pt x="1469730" y="3488558"/>
                  <a:pt x="1479784" y="3491909"/>
                  <a:pt x="1490062" y="3495484"/>
                </a:cubicBezTo>
                <a:cubicBezTo>
                  <a:pt x="1327181" y="3486770"/>
                  <a:pt x="1168768" y="3472024"/>
                  <a:pt x="1015271" y="3451245"/>
                </a:cubicBezTo>
                <a:cubicBezTo>
                  <a:pt x="1017058" y="3450575"/>
                  <a:pt x="1018846" y="3449904"/>
                  <a:pt x="1020410" y="3449234"/>
                </a:cubicBezTo>
                <a:cubicBezTo>
                  <a:pt x="1162512" y="3466885"/>
                  <a:pt x="1309306" y="3478950"/>
                  <a:pt x="1459675" y="3485430"/>
                </a:cubicBezTo>
                <a:close/>
                <a:moveTo>
                  <a:pt x="1020410" y="3443425"/>
                </a:moveTo>
                <a:cubicBezTo>
                  <a:pt x="947348" y="3434264"/>
                  <a:pt x="875627" y="3423540"/>
                  <a:pt x="805246" y="3411251"/>
                </a:cubicBezTo>
                <a:cubicBezTo>
                  <a:pt x="810161" y="3407676"/>
                  <a:pt x="815077" y="3404324"/>
                  <a:pt x="820216" y="3401196"/>
                </a:cubicBezTo>
                <a:cubicBezTo>
                  <a:pt x="893948" y="3414155"/>
                  <a:pt x="969021" y="3425550"/>
                  <a:pt x="1045211" y="3435605"/>
                </a:cubicBezTo>
                <a:cubicBezTo>
                  <a:pt x="1036497" y="3438063"/>
                  <a:pt x="1028230" y="3440744"/>
                  <a:pt x="1020410" y="3443425"/>
                </a:cubicBezTo>
                <a:close/>
                <a:moveTo>
                  <a:pt x="750729" y="3381088"/>
                </a:moveTo>
                <a:cubicBezTo>
                  <a:pt x="707830" y="3373044"/>
                  <a:pt x="665825" y="3364330"/>
                  <a:pt x="624490" y="3355169"/>
                </a:cubicBezTo>
                <a:cubicBezTo>
                  <a:pt x="627171" y="3352712"/>
                  <a:pt x="630076" y="3350254"/>
                  <a:pt x="633204" y="3348020"/>
                </a:cubicBezTo>
                <a:cubicBezTo>
                  <a:pt x="675209" y="3357404"/>
                  <a:pt x="717884" y="3366118"/>
                  <a:pt x="761453" y="3374385"/>
                </a:cubicBezTo>
                <a:cubicBezTo>
                  <a:pt x="762570" y="3374608"/>
                  <a:pt x="763688" y="3374831"/>
                  <a:pt x="764805" y="3375055"/>
                </a:cubicBezTo>
                <a:cubicBezTo>
                  <a:pt x="767039" y="3375502"/>
                  <a:pt x="769050" y="3375949"/>
                  <a:pt x="771061" y="3376395"/>
                </a:cubicBezTo>
                <a:cubicBezTo>
                  <a:pt x="792063" y="3380417"/>
                  <a:pt x="813066" y="3384215"/>
                  <a:pt x="834292" y="3387791"/>
                </a:cubicBezTo>
                <a:cubicBezTo>
                  <a:pt x="830270" y="3389801"/>
                  <a:pt x="826248" y="3391812"/>
                  <a:pt x="822450" y="3394046"/>
                </a:cubicBezTo>
                <a:cubicBezTo>
                  <a:pt x="798096" y="3389801"/>
                  <a:pt x="774189" y="3385556"/>
                  <a:pt x="750729" y="3381088"/>
                </a:cubicBezTo>
                <a:close/>
                <a:moveTo>
                  <a:pt x="631863" y="3341764"/>
                </a:moveTo>
                <a:cubicBezTo>
                  <a:pt x="567068" y="3327464"/>
                  <a:pt x="504284" y="3311824"/>
                  <a:pt x="443287" y="3295067"/>
                </a:cubicBezTo>
                <a:cubicBezTo>
                  <a:pt x="443958" y="3294620"/>
                  <a:pt x="444405" y="3293949"/>
                  <a:pt x="445075" y="3293279"/>
                </a:cubicBezTo>
                <a:cubicBezTo>
                  <a:pt x="506071" y="3310036"/>
                  <a:pt x="569079" y="3325677"/>
                  <a:pt x="633874" y="3340200"/>
                </a:cubicBezTo>
                <a:cubicBezTo>
                  <a:pt x="633204" y="3340870"/>
                  <a:pt x="632533" y="3341317"/>
                  <a:pt x="631863" y="3341764"/>
                </a:cubicBezTo>
                <a:close/>
                <a:moveTo>
                  <a:pt x="625831" y="3346456"/>
                </a:moveTo>
                <a:cubicBezTo>
                  <a:pt x="622926" y="3348690"/>
                  <a:pt x="620245" y="3351148"/>
                  <a:pt x="617564" y="3353605"/>
                </a:cubicBezTo>
                <a:cubicBezTo>
                  <a:pt x="553662" y="3339306"/>
                  <a:pt x="491772" y="3323889"/>
                  <a:pt x="431669" y="3307355"/>
                </a:cubicBezTo>
                <a:cubicBezTo>
                  <a:pt x="433903" y="3304674"/>
                  <a:pt x="436138" y="3302216"/>
                  <a:pt x="438595" y="3299982"/>
                </a:cubicBezTo>
                <a:cubicBezTo>
                  <a:pt x="499145" y="3316516"/>
                  <a:pt x="561482" y="3332156"/>
                  <a:pt x="625831" y="3346456"/>
                </a:cubicBezTo>
                <a:close/>
                <a:moveTo>
                  <a:pt x="611308" y="3359638"/>
                </a:moveTo>
                <a:cubicBezTo>
                  <a:pt x="607509" y="3363213"/>
                  <a:pt x="604158" y="3367011"/>
                  <a:pt x="600806" y="3371033"/>
                </a:cubicBezTo>
                <a:cubicBezTo>
                  <a:pt x="538022" y="3356957"/>
                  <a:pt x="477025" y="3341764"/>
                  <a:pt x="417816" y="3325230"/>
                </a:cubicBezTo>
                <a:cubicBezTo>
                  <a:pt x="420274" y="3321878"/>
                  <a:pt x="422508" y="3318303"/>
                  <a:pt x="425189" y="3315175"/>
                </a:cubicBezTo>
                <a:cubicBezTo>
                  <a:pt x="425636" y="3314728"/>
                  <a:pt x="426083" y="3314282"/>
                  <a:pt x="426307" y="3313611"/>
                </a:cubicBezTo>
                <a:cubicBezTo>
                  <a:pt x="486186" y="3330145"/>
                  <a:pt x="547853" y="3345339"/>
                  <a:pt x="611308" y="3359638"/>
                </a:cubicBezTo>
                <a:close/>
                <a:moveTo>
                  <a:pt x="596561" y="3375725"/>
                </a:moveTo>
                <a:cubicBezTo>
                  <a:pt x="596338" y="3375949"/>
                  <a:pt x="596114" y="3376172"/>
                  <a:pt x="595891" y="3376395"/>
                </a:cubicBezTo>
                <a:cubicBezTo>
                  <a:pt x="533554" y="3362319"/>
                  <a:pt x="472780" y="3347349"/>
                  <a:pt x="413571" y="3331262"/>
                </a:cubicBezTo>
                <a:cubicBezTo>
                  <a:pt x="413794" y="3330816"/>
                  <a:pt x="414018" y="3330369"/>
                  <a:pt x="414465" y="3329922"/>
                </a:cubicBezTo>
                <a:cubicBezTo>
                  <a:pt x="473227" y="3346456"/>
                  <a:pt x="534000" y="3361649"/>
                  <a:pt x="596561" y="3375725"/>
                </a:cubicBezTo>
                <a:close/>
                <a:moveTo>
                  <a:pt x="592316" y="3381311"/>
                </a:moveTo>
                <a:cubicBezTo>
                  <a:pt x="589188" y="3385333"/>
                  <a:pt x="586283" y="3389578"/>
                  <a:pt x="583602" y="3394046"/>
                </a:cubicBezTo>
                <a:cubicBezTo>
                  <a:pt x="521712" y="3380194"/>
                  <a:pt x="461832" y="3365224"/>
                  <a:pt x="403740" y="3348913"/>
                </a:cubicBezTo>
                <a:cubicBezTo>
                  <a:pt x="405751" y="3344668"/>
                  <a:pt x="408209" y="3340423"/>
                  <a:pt x="410443" y="3336401"/>
                </a:cubicBezTo>
                <a:cubicBezTo>
                  <a:pt x="469652" y="3352488"/>
                  <a:pt x="530202" y="3367458"/>
                  <a:pt x="592316" y="3381311"/>
                </a:cubicBezTo>
                <a:close/>
                <a:moveTo>
                  <a:pt x="580697" y="3399185"/>
                </a:moveTo>
                <a:cubicBezTo>
                  <a:pt x="576229" y="3406782"/>
                  <a:pt x="572431" y="3414602"/>
                  <a:pt x="568856" y="3422869"/>
                </a:cubicBezTo>
                <a:cubicBezTo>
                  <a:pt x="508082" y="3409240"/>
                  <a:pt x="449097" y="3394493"/>
                  <a:pt x="391898" y="3378406"/>
                </a:cubicBezTo>
                <a:cubicBezTo>
                  <a:pt x="394579" y="3369916"/>
                  <a:pt x="397707" y="3361649"/>
                  <a:pt x="401282" y="3354052"/>
                </a:cubicBezTo>
                <a:cubicBezTo>
                  <a:pt x="459151" y="3370139"/>
                  <a:pt x="519030" y="3385333"/>
                  <a:pt x="580697" y="3399185"/>
                </a:cubicBezTo>
                <a:close/>
                <a:moveTo>
                  <a:pt x="566621" y="3428008"/>
                </a:moveTo>
                <a:cubicBezTo>
                  <a:pt x="563046" y="3437169"/>
                  <a:pt x="559918" y="3447000"/>
                  <a:pt x="557684" y="3457054"/>
                </a:cubicBezTo>
                <a:cubicBezTo>
                  <a:pt x="497805" y="3443648"/>
                  <a:pt x="439712" y="3429125"/>
                  <a:pt x="383631" y="3413485"/>
                </a:cubicBezTo>
                <a:cubicBezTo>
                  <a:pt x="385419" y="3403207"/>
                  <a:pt x="387653" y="3393153"/>
                  <a:pt x="390334" y="3383769"/>
                </a:cubicBezTo>
                <a:cubicBezTo>
                  <a:pt x="447086" y="3399632"/>
                  <a:pt x="506071" y="3414379"/>
                  <a:pt x="566621" y="3428008"/>
                </a:cubicBezTo>
                <a:close/>
                <a:moveTo>
                  <a:pt x="556343" y="3462640"/>
                </a:moveTo>
                <a:cubicBezTo>
                  <a:pt x="553886" y="3473364"/>
                  <a:pt x="552322" y="3484759"/>
                  <a:pt x="551205" y="3496601"/>
                </a:cubicBezTo>
                <a:cubicBezTo>
                  <a:pt x="492219" y="3483642"/>
                  <a:pt x="435020" y="3469343"/>
                  <a:pt x="379609" y="3454149"/>
                </a:cubicBezTo>
                <a:cubicBezTo>
                  <a:pt x="380056" y="3442084"/>
                  <a:pt x="380950" y="3430466"/>
                  <a:pt x="382514" y="3419294"/>
                </a:cubicBezTo>
                <a:cubicBezTo>
                  <a:pt x="438819" y="3434711"/>
                  <a:pt x="496687" y="3449234"/>
                  <a:pt x="556343" y="3462640"/>
                </a:cubicBezTo>
                <a:close/>
                <a:moveTo>
                  <a:pt x="550758" y="3501964"/>
                </a:moveTo>
                <a:cubicBezTo>
                  <a:pt x="549864" y="3514252"/>
                  <a:pt x="549641" y="3526988"/>
                  <a:pt x="550087" y="3540170"/>
                </a:cubicBezTo>
                <a:cubicBezTo>
                  <a:pt x="491995" y="3527658"/>
                  <a:pt x="435691" y="3513805"/>
                  <a:pt x="380950" y="3499059"/>
                </a:cubicBezTo>
                <a:cubicBezTo>
                  <a:pt x="379833" y="3485430"/>
                  <a:pt x="379163" y="3472471"/>
                  <a:pt x="379386" y="3459735"/>
                </a:cubicBezTo>
                <a:cubicBezTo>
                  <a:pt x="435020" y="3474929"/>
                  <a:pt x="491995" y="3489005"/>
                  <a:pt x="550758" y="3501964"/>
                </a:cubicBezTo>
                <a:close/>
                <a:moveTo>
                  <a:pt x="550534" y="3545980"/>
                </a:moveTo>
                <a:cubicBezTo>
                  <a:pt x="551205" y="3559385"/>
                  <a:pt x="552769" y="3573462"/>
                  <a:pt x="554779" y="3587985"/>
                </a:cubicBezTo>
                <a:cubicBezTo>
                  <a:pt x="497581" y="3575919"/>
                  <a:pt x="441723" y="3562737"/>
                  <a:pt x="387876" y="3548437"/>
                </a:cubicBezTo>
                <a:cubicBezTo>
                  <a:pt x="384972" y="3533468"/>
                  <a:pt x="382961" y="3519168"/>
                  <a:pt x="381620" y="3505092"/>
                </a:cubicBezTo>
                <a:cubicBezTo>
                  <a:pt x="436361" y="3519838"/>
                  <a:pt x="492442" y="3533468"/>
                  <a:pt x="550534" y="3545980"/>
                </a:cubicBezTo>
                <a:close/>
                <a:moveTo>
                  <a:pt x="555897" y="3593794"/>
                </a:moveTo>
                <a:cubicBezTo>
                  <a:pt x="558131" y="3608317"/>
                  <a:pt x="561259" y="3623287"/>
                  <a:pt x="565057" y="3638927"/>
                </a:cubicBezTo>
                <a:cubicBezTo>
                  <a:pt x="565057" y="3638927"/>
                  <a:pt x="565057" y="3638927"/>
                  <a:pt x="565057" y="3639151"/>
                </a:cubicBezTo>
                <a:cubicBezTo>
                  <a:pt x="508529" y="3627532"/>
                  <a:pt x="453789" y="3614797"/>
                  <a:pt x="400389" y="3601167"/>
                </a:cubicBezTo>
                <a:cubicBezTo>
                  <a:pt x="395920" y="3585303"/>
                  <a:pt x="392345" y="3569663"/>
                  <a:pt x="389217" y="3554693"/>
                </a:cubicBezTo>
                <a:cubicBezTo>
                  <a:pt x="443064" y="3568546"/>
                  <a:pt x="498698" y="3581729"/>
                  <a:pt x="555897" y="3593794"/>
                </a:cubicBezTo>
                <a:close/>
                <a:moveTo>
                  <a:pt x="566398" y="3644960"/>
                </a:moveTo>
                <a:cubicBezTo>
                  <a:pt x="570420" y="3660377"/>
                  <a:pt x="574888" y="3676240"/>
                  <a:pt x="580251" y="3692550"/>
                </a:cubicBezTo>
                <a:cubicBezTo>
                  <a:pt x="524616" y="3681602"/>
                  <a:pt x="470322" y="3669537"/>
                  <a:pt x="417816" y="3656355"/>
                </a:cubicBezTo>
                <a:cubicBezTo>
                  <a:pt x="412007" y="3639597"/>
                  <a:pt x="406645" y="3623063"/>
                  <a:pt x="402176" y="3607200"/>
                </a:cubicBezTo>
                <a:cubicBezTo>
                  <a:pt x="455353" y="3620829"/>
                  <a:pt x="510093" y="3633565"/>
                  <a:pt x="566398" y="3644960"/>
                </a:cubicBezTo>
                <a:close/>
                <a:moveTo>
                  <a:pt x="582261" y="3698583"/>
                </a:moveTo>
                <a:cubicBezTo>
                  <a:pt x="587624" y="3714670"/>
                  <a:pt x="593656" y="3731204"/>
                  <a:pt x="600359" y="3747961"/>
                </a:cubicBezTo>
                <a:cubicBezTo>
                  <a:pt x="545172" y="3737460"/>
                  <a:pt x="491772" y="3725842"/>
                  <a:pt x="439712" y="3713330"/>
                </a:cubicBezTo>
                <a:cubicBezTo>
                  <a:pt x="432339" y="3695902"/>
                  <a:pt x="425860" y="3679145"/>
                  <a:pt x="419827" y="3662611"/>
                </a:cubicBezTo>
                <a:cubicBezTo>
                  <a:pt x="472333" y="3675570"/>
                  <a:pt x="526627" y="3687635"/>
                  <a:pt x="582261" y="3698583"/>
                </a:cubicBezTo>
                <a:close/>
                <a:moveTo>
                  <a:pt x="458928" y="3770081"/>
                </a:moveTo>
                <a:cubicBezTo>
                  <a:pt x="408209" y="3758239"/>
                  <a:pt x="359277" y="3745280"/>
                  <a:pt x="311686" y="3731427"/>
                </a:cubicBezTo>
                <a:cubicBezTo>
                  <a:pt x="302749" y="3713330"/>
                  <a:pt x="294482" y="3695455"/>
                  <a:pt x="286886" y="3678251"/>
                </a:cubicBezTo>
                <a:cubicBezTo>
                  <a:pt x="334923" y="3692550"/>
                  <a:pt x="384525" y="3705956"/>
                  <a:pt x="435467" y="3718245"/>
                </a:cubicBezTo>
                <a:cubicBezTo>
                  <a:pt x="442617" y="3735226"/>
                  <a:pt x="450437" y="3752430"/>
                  <a:pt x="458928" y="3770081"/>
                </a:cubicBezTo>
                <a:close/>
                <a:moveTo>
                  <a:pt x="462056" y="3776561"/>
                </a:moveTo>
                <a:cubicBezTo>
                  <a:pt x="470322" y="3793541"/>
                  <a:pt x="479036" y="3810969"/>
                  <a:pt x="488420" y="3828843"/>
                </a:cubicBezTo>
                <a:cubicBezTo>
                  <a:pt x="438372" y="3817448"/>
                  <a:pt x="389664" y="3805160"/>
                  <a:pt x="342743" y="3791754"/>
                </a:cubicBezTo>
                <a:cubicBezTo>
                  <a:pt x="332912" y="3773656"/>
                  <a:pt x="323528" y="3755558"/>
                  <a:pt x="314814" y="3738130"/>
                </a:cubicBezTo>
                <a:cubicBezTo>
                  <a:pt x="362405" y="3751983"/>
                  <a:pt x="411337" y="3764719"/>
                  <a:pt x="462056" y="3776561"/>
                </a:cubicBezTo>
                <a:close/>
                <a:moveTo>
                  <a:pt x="491995" y="3835323"/>
                </a:moveTo>
                <a:cubicBezTo>
                  <a:pt x="501156" y="3852304"/>
                  <a:pt x="510764" y="3869731"/>
                  <a:pt x="521041" y="3887382"/>
                </a:cubicBezTo>
                <a:cubicBezTo>
                  <a:pt x="471440" y="3876434"/>
                  <a:pt x="423179" y="3864369"/>
                  <a:pt x="376705" y="3851634"/>
                </a:cubicBezTo>
                <a:cubicBezTo>
                  <a:pt x="366204" y="3833759"/>
                  <a:pt x="356149" y="3816108"/>
                  <a:pt x="346765" y="3798904"/>
                </a:cubicBezTo>
                <a:cubicBezTo>
                  <a:pt x="393462" y="3811863"/>
                  <a:pt x="441947" y="3823928"/>
                  <a:pt x="491995" y="3835323"/>
                </a:cubicBezTo>
                <a:close/>
                <a:moveTo>
                  <a:pt x="403963" y="3907715"/>
                </a:moveTo>
                <a:cubicBezTo>
                  <a:pt x="359724" y="3895649"/>
                  <a:pt x="317049" y="3882690"/>
                  <a:pt x="275714" y="3868838"/>
                </a:cubicBezTo>
                <a:cubicBezTo>
                  <a:pt x="264542" y="3851186"/>
                  <a:pt x="253818" y="3833982"/>
                  <a:pt x="243763" y="3817002"/>
                </a:cubicBezTo>
                <a:cubicBezTo>
                  <a:pt x="285322" y="3830854"/>
                  <a:pt x="328220" y="3844037"/>
                  <a:pt x="372683" y="3856326"/>
                </a:cubicBezTo>
                <a:cubicBezTo>
                  <a:pt x="382738" y="3873083"/>
                  <a:pt x="393239" y="3890287"/>
                  <a:pt x="403963" y="3907715"/>
                </a:cubicBezTo>
                <a:close/>
                <a:moveTo>
                  <a:pt x="408432" y="3914641"/>
                </a:moveTo>
                <a:cubicBezTo>
                  <a:pt x="418710" y="3930728"/>
                  <a:pt x="429435" y="3947262"/>
                  <a:pt x="440383" y="3964019"/>
                </a:cubicBezTo>
                <a:cubicBezTo>
                  <a:pt x="396367" y="3951954"/>
                  <a:pt x="353915" y="3939218"/>
                  <a:pt x="312804" y="3925589"/>
                </a:cubicBezTo>
                <a:cubicBezTo>
                  <a:pt x="301632" y="3909055"/>
                  <a:pt x="290907" y="3892521"/>
                  <a:pt x="280629" y="3876434"/>
                </a:cubicBezTo>
                <a:cubicBezTo>
                  <a:pt x="321741" y="3889840"/>
                  <a:pt x="364416" y="3902799"/>
                  <a:pt x="408432" y="3914641"/>
                </a:cubicBezTo>
                <a:close/>
                <a:moveTo>
                  <a:pt x="380503" y="3858336"/>
                </a:moveTo>
                <a:cubicBezTo>
                  <a:pt x="426977" y="3871072"/>
                  <a:pt x="475015" y="3882914"/>
                  <a:pt x="524616" y="3893862"/>
                </a:cubicBezTo>
                <a:cubicBezTo>
                  <a:pt x="534224" y="3910619"/>
                  <a:pt x="544502" y="3927600"/>
                  <a:pt x="555226" y="3944804"/>
                </a:cubicBezTo>
                <a:cubicBezTo>
                  <a:pt x="506071" y="3934080"/>
                  <a:pt x="458257" y="3922461"/>
                  <a:pt x="412007" y="3909949"/>
                </a:cubicBezTo>
                <a:cubicBezTo>
                  <a:pt x="401059" y="3892521"/>
                  <a:pt x="390558" y="3875317"/>
                  <a:pt x="380503" y="3858336"/>
                </a:cubicBezTo>
                <a:close/>
                <a:moveTo>
                  <a:pt x="499369" y="3837110"/>
                </a:moveTo>
                <a:cubicBezTo>
                  <a:pt x="534000" y="3844931"/>
                  <a:pt x="569302" y="3852304"/>
                  <a:pt x="605275" y="3859007"/>
                </a:cubicBezTo>
                <a:cubicBezTo>
                  <a:pt x="622032" y="3862135"/>
                  <a:pt x="638790" y="3865263"/>
                  <a:pt x="655770" y="3868167"/>
                </a:cubicBezTo>
                <a:cubicBezTo>
                  <a:pt x="664484" y="3884701"/>
                  <a:pt x="673645" y="3901682"/>
                  <a:pt x="683252" y="3918886"/>
                </a:cubicBezTo>
                <a:cubicBezTo>
                  <a:pt x="661133" y="3915088"/>
                  <a:pt x="639013" y="3911290"/>
                  <a:pt x="617340" y="3907044"/>
                </a:cubicBezTo>
                <a:cubicBezTo>
                  <a:pt x="587177" y="3901235"/>
                  <a:pt x="557461" y="3895203"/>
                  <a:pt x="528415" y="3888946"/>
                </a:cubicBezTo>
                <a:cubicBezTo>
                  <a:pt x="518360" y="3871519"/>
                  <a:pt x="508529" y="3854091"/>
                  <a:pt x="499369" y="3837110"/>
                </a:cubicBezTo>
                <a:close/>
                <a:moveTo>
                  <a:pt x="662920" y="3869285"/>
                </a:moveTo>
                <a:cubicBezTo>
                  <a:pt x="710734" y="3877551"/>
                  <a:pt x="759219" y="3884925"/>
                  <a:pt x="808374" y="3891628"/>
                </a:cubicBezTo>
                <a:cubicBezTo>
                  <a:pt x="816417" y="3907938"/>
                  <a:pt x="824908" y="3924472"/>
                  <a:pt x="834068" y="3941229"/>
                </a:cubicBezTo>
                <a:cubicBezTo>
                  <a:pt x="785360" y="3934973"/>
                  <a:pt x="737546" y="3928047"/>
                  <a:pt x="690402" y="3920227"/>
                </a:cubicBezTo>
                <a:cubicBezTo>
                  <a:pt x="680795" y="3903023"/>
                  <a:pt x="671634" y="3886042"/>
                  <a:pt x="662920" y="3869285"/>
                </a:cubicBezTo>
                <a:close/>
                <a:moveTo>
                  <a:pt x="815524" y="3892521"/>
                </a:moveTo>
                <a:cubicBezTo>
                  <a:pt x="860210" y="3898331"/>
                  <a:pt x="905343" y="3903469"/>
                  <a:pt x="950699" y="3907938"/>
                </a:cubicBezTo>
                <a:cubicBezTo>
                  <a:pt x="957849" y="3923802"/>
                  <a:pt x="965669" y="3939889"/>
                  <a:pt x="973936" y="3956423"/>
                </a:cubicBezTo>
                <a:cubicBezTo>
                  <a:pt x="929250" y="3952401"/>
                  <a:pt x="884787" y="3947486"/>
                  <a:pt x="841218" y="3942123"/>
                </a:cubicBezTo>
                <a:cubicBezTo>
                  <a:pt x="832057" y="3925366"/>
                  <a:pt x="823567" y="3908832"/>
                  <a:pt x="815524" y="3892521"/>
                </a:cubicBezTo>
                <a:close/>
                <a:moveTo>
                  <a:pt x="956955" y="3908608"/>
                </a:moveTo>
                <a:cubicBezTo>
                  <a:pt x="998737" y="3912630"/>
                  <a:pt x="1040966" y="3915982"/>
                  <a:pt x="1083418" y="3918886"/>
                </a:cubicBezTo>
                <a:cubicBezTo>
                  <a:pt x="1089674" y="3934303"/>
                  <a:pt x="1096376" y="3950167"/>
                  <a:pt x="1103973" y="3966254"/>
                </a:cubicBezTo>
                <a:cubicBezTo>
                  <a:pt x="1062415" y="3963796"/>
                  <a:pt x="1021304" y="3960668"/>
                  <a:pt x="980416" y="3957093"/>
                </a:cubicBezTo>
                <a:cubicBezTo>
                  <a:pt x="972149" y="3940559"/>
                  <a:pt x="964329" y="3924472"/>
                  <a:pt x="956955" y="3908608"/>
                </a:cubicBezTo>
                <a:close/>
                <a:moveTo>
                  <a:pt x="1089674" y="3919333"/>
                </a:moveTo>
                <a:cubicBezTo>
                  <a:pt x="1129221" y="3922014"/>
                  <a:pt x="1169215" y="3924025"/>
                  <a:pt x="1209433" y="3925589"/>
                </a:cubicBezTo>
                <a:cubicBezTo>
                  <a:pt x="1214572" y="3940783"/>
                  <a:pt x="1220381" y="3956199"/>
                  <a:pt x="1226637" y="3972063"/>
                </a:cubicBezTo>
                <a:cubicBezTo>
                  <a:pt x="1187536" y="3970722"/>
                  <a:pt x="1148883" y="3968935"/>
                  <a:pt x="1110229" y="3966701"/>
                </a:cubicBezTo>
                <a:cubicBezTo>
                  <a:pt x="1102633" y="3950613"/>
                  <a:pt x="1095930" y="3934750"/>
                  <a:pt x="1089674" y="3919333"/>
                </a:cubicBezTo>
                <a:close/>
                <a:moveTo>
                  <a:pt x="1215018" y="3925813"/>
                </a:moveTo>
                <a:cubicBezTo>
                  <a:pt x="1253225" y="3927153"/>
                  <a:pt x="1291655" y="3928270"/>
                  <a:pt x="1330309" y="3928717"/>
                </a:cubicBezTo>
                <a:cubicBezTo>
                  <a:pt x="1333884" y="3943464"/>
                  <a:pt x="1338129" y="3958880"/>
                  <a:pt x="1343268" y="3974521"/>
                </a:cubicBezTo>
                <a:cubicBezTo>
                  <a:pt x="1306178" y="3974074"/>
                  <a:pt x="1269089" y="3973403"/>
                  <a:pt x="1232446" y="3972286"/>
                </a:cubicBezTo>
                <a:cubicBezTo>
                  <a:pt x="1225967" y="3956423"/>
                  <a:pt x="1220157" y="3940783"/>
                  <a:pt x="1215018" y="3925813"/>
                </a:cubicBezTo>
                <a:close/>
                <a:moveTo>
                  <a:pt x="1335895" y="3928717"/>
                </a:moveTo>
                <a:cubicBezTo>
                  <a:pt x="1354439" y="3928941"/>
                  <a:pt x="1373208" y="3928941"/>
                  <a:pt x="1391976" y="3928941"/>
                </a:cubicBezTo>
                <a:cubicBezTo>
                  <a:pt x="1411191" y="3928941"/>
                  <a:pt x="1430406" y="3928717"/>
                  <a:pt x="1449621" y="3928494"/>
                </a:cubicBezTo>
                <a:cubicBezTo>
                  <a:pt x="1451185" y="3943017"/>
                  <a:pt x="1453643" y="3958210"/>
                  <a:pt x="1456994" y="3974074"/>
                </a:cubicBezTo>
                <a:cubicBezTo>
                  <a:pt x="1421022" y="3974521"/>
                  <a:pt x="1385049" y="3974744"/>
                  <a:pt x="1349077" y="3974521"/>
                </a:cubicBezTo>
                <a:cubicBezTo>
                  <a:pt x="1343938" y="3958880"/>
                  <a:pt x="1339470" y="3943687"/>
                  <a:pt x="1335895" y="3928717"/>
                </a:cubicBezTo>
                <a:close/>
                <a:moveTo>
                  <a:pt x="1454313" y="3922238"/>
                </a:moveTo>
                <a:cubicBezTo>
                  <a:pt x="1452973" y="3906151"/>
                  <a:pt x="1452749" y="3890957"/>
                  <a:pt x="1453643" y="3876434"/>
                </a:cubicBezTo>
                <a:cubicBezTo>
                  <a:pt x="1497435" y="3875988"/>
                  <a:pt x="1541675" y="3874870"/>
                  <a:pt x="1585691" y="3873530"/>
                </a:cubicBezTo>
                <a:cubicBezTo>
                  <a:pt x="1579658" y="3887606"/>
                  <a:pt x="1575413" y="3903023"/>
                  <a:pt x="1572955" y="3919557"/>
                </a:cubicBezTo>
                <a:cubicBezTo>
                  <a:pt x="1533408" y="3920674"/>
                  <a:pt x="1493860" y="3921567"/>
                  <a:pt x="1454313" y="3922238"/>
                </a:cubicBezTo>
                <a:close/>
                <a:moveTo>
                  <a:pt x="1591947" y="3873083"/>
                </a:moveTo>
                <a:cubicBezTo>
                  <a:pt x="1651603" y="3870849"/>
                  <a:pt x="1711482" y="3867720"/>
                  <a:pt x="1771139" y="3863475"/>
                </a:cubicBezTo>
                <a:cubicBezTo>
                  <a:pt x="1750806" y="3874200"/>
                  <a:pt x="1733825" y="3887829"/>
                  <a:pt x="1720420" y="3904810"/>
                </a:cubicBezTo>
                <a:cubicBezTo>
                  <a:pt x="1718632" y="3907268"/>
                  <a:pt x="1716845" y="3909726"/>
                  <a:pt x="1715057" y="3912183"/>
                </a:cubicBezTo>
                <a:cubicBezTo>
                  <a:pt x="1669477" y="3915088"/>
                  <a:pt x="1623897" y="3917546"/>
                  <a:pt x="1578541" y="3919110"/>
                </a:cubicBezTo>
                <a:cubicBezTo>
                  <a:pt x="1580999" y="3902576"/>
                  <a:pt x="1585467" y="3887159"/>
                  <a:pt x="1591947" y="3873083"/>
                </a:cubicBezTo>
                <a:close/>
                <a:moveTo>
                  <a:pt x="1724888" y="3908161"/>
                </a:moveTo>
                <a:cubicBezTo>
                  <a:pt x="1740305" y="3888500"/>
                  <a:pt x="1760861" y="3873306"/>
                  <a:pt x="1786332" y="3862358"/>
                </a:cubicBezTo>
                <a:cubicBezTo>
                  <a:pt x="1847552" y="3857666"/>
                  <a:pt x="1908549" y="3852080"/>
                  <a:pt x="1969322" y="3845377"/>
                </a:cubicBezTo>
                <a:cubicBezTo>
                  <a:pt x="2009539" y="3850069"/>
                  <a:pt x="2053555" y="3858783"/>
                  <a:pt x="2100923" y="3871742"/>
                </a:cubicBezTo>
                <a:cubicBezTo>
                  <a:pt x="1976472" y="3889840"/>
                  <a:pt x="1849563" y="3903246"/>
                  <a:pt x="1722430" y="3911737"/>
                </a:cubicBezTo>
                <a:cubicBezTo>
                  <a:pt x="1723101" y="3910619"/>
                  <a:pt x="1723771" y="3909279"/>
                  <a:pt x="1724888" y="3908161"/>
                </a:cubicBezTo>
                <a:close/>
                <a:moveTo>
                  <a:pt x="1991665" y="3842696"/>
                </a:moveTo>
                <a:cubicBezTo>
                  <a:pt x="2023169" y="3839121"/>
                  <a:pt x="2054673" y="3835100"/>
                  <a:pt x="2085953" y="3830854"/>
                </a:cubicBezTo>
                <a:cubicBezTo>
                  <a:pt x="2094890" y="3833982"/>
                  <a:pt x="2103827" y="3837110"/>
                  <a:pt x="2112988" y="3840462"/>
                </a:cubicBezTo>
                <a:cubicBezTo>
                  <a:pt x="2134438" y="3848282"/>
                  <a:pt x="2154546" y="3854985"/>
                  <a:pt x="2173761" y="3860571"/>
                </a:cubicBezTo>
                <a:cubicBezTo>
                  <a:pt x="2172644" y="3860794"/>
                  <a:pt x="2171527" y="3861017"/>
                  <a:pt x="2170186" y="3861241"/>
                </a:cubicBezTo>
                <a:cubicBezTo>
                  <a:pt x="2151418" y="3864369"/>
                  <a:pt x="2132650" y="3867050"/>
                  <a:pt x="2113882" y="3869955"/>
                </a:cubicBezTo>
                <a:cubicBezTo>
                  <a:pt x="2070536" y="3857219"/>
                  <a:pt x="2029648" y="3848282"/>
                  <a:pt x="1991665" y="3842696"/>
                </a:cubicBezTo>
                <a:close/>
                <a:moveTo>
                  <a:pt x="2171304" y="3866603"/>
                </a:moveTo>
                <a:cubicBezTo>
                  <a:pt x="2176443" y="3865709"/>
                  <a:pt x="2181581" y="3864816"/>
                  <a:pt x="2186720" y="3864146"/>
                </a:cubicBezTo>
                <a:cubicBezTo>
                  <a:pt x="2233194" y="3876658"/>
                  <a:pt x="2273859" y="3882243"/>
                  <a:pt x="2310278" y="3882243"/>
                </a:cubicBezTo>
                <a:cubicBezTo>
                  <a:pt x="2315417" y="3882243"/>
                  <a:pt x="2320556" y="3882020"/>
                  <a:pt x="2325471" y="3881797"/>
                </a:cubicBezTo>
                <a:cubicBezTo>
                  <a:pt x="2289052" y="3889170"/>
                  <a:pt x="2252409" y="3896320"/>
                  <a:pt x="2215096" y="3902799"/>
                </a:cubicBezTo>
                <a:cubicBezTo>
                  <a:pt x="2213309" y="3902129"/>
                  <a:pt x="2211521" y="3901458"/>
                  <a:pt x="2209510" y="3900788"/>
                </a:cubicBezTo>
                <a:cubicBezTo>
                  <a:pt x="2181135" y="3890287"/>
                  <a:pt x="2153653" y="3881126"/>
                  <a:pt x="2126841" y="3873306"/>
                </a:cubicBezTo>
                <a:cubicBezTo>
                  <a:pt x="2141811" y="3871295"/>
                  <a:pt x="2156557" y="3869061"/>
                  <a:pt x="2171304" y="3866603"/>
                </a:cubicBezTo>
                <a:close/>
                <a:moveTo>
                  <a:pt x="2689440" y="3801361"/>
                </a:moveTo>
                <a:cubicBezTo>
                  <a:pt x="2693686" y="3797787"/>
                  <a:pt x="2697931" y="3794435"/>
                  <a:pt x="2702176" y="3790860"/>
                </a:cubicBezTo>
                <a:cubicBezTo>
                  <a:pt x="2838916" y="3747961"/>
                  <a:pt x="2966272" y="3698360"/>
                  <a:pt x="3081785" y="3642949"/>
                </a:cubicBezTo>
                <a:cubicBezTo>
                  <a:pt x="2998445" y="3685624"/>
                  <a:pt x="2931416" y="3728970"/>
                  <a:pt x="2874665" y="3770528"/>
                </a:cubicBezTo>
                <a:cubicBezTo>
                  <a:pt x="2793559" y="3802479"/>
                  <a:pt x="2707985" y="3831748"/>
                  <a:pt x="2618389" y="3858336"/>
                </a:cubicBezTo>
                <a:cubicBezTo>
                  <a:pt x="2641179" y="3841132"/>
                  <a:pt x="2664416" y="3821917"/>
                  <a:pt x="2689440" y="3801361"/>
                </a:cubicBezTo>
                <a:close/>
                <a:moveTo>
                  <a:pt x="2877569" y="3775444"/>
                </a:moveTo>
                <a:cubicBezTo>
                  <a:pt x="2982359" y="3734109"/>
                  <a:pt x="3079551" y="3688305"/>
                  <a:pt x="3168030" y="3638704"/>
                </a:cubicBezTo>
                <a:cubicBezTo>
                  <a:pt x="3216291" y="3611445"/>
                  <a:pt x="3261647" y="3583516"/>
                  <a:pt x="3304099" y="3554470"/>
                </a:cubicBezTo>
                <a:cubicBezTo>
                  <a:pt x="3326442" y="3546650"/>
                  <a:pt x="3349679" y="3538830"/>
                  <a:pt x="3374033" y="3531233"/>
                </a:cubicBezTo>
                <a:cubicBezTo>
                  <a:pt x="3304323" y="3589325"/>
                  <a:pt x="3223888" y="3644066"/>
                  <a:pt x="3132728" y="3695232"/>
                </a:cubicBezTo>
                <a:cubicBezTo>
                  <a:pt x="3025704" y="3755335"/>
                  <a:pt x="2905275" y="3809628"/>
                  <a:pt x="2773674" y="3857219"/>
                </a:cubicBezTo>
                <a:cubicBezTo>
                  <a:pt x="2804731" y="3831525"/>
                  <a:pt x="2838692" y="3804043"/>
                  <a:pt x="2877569" y="3775444"/>
                </a:cubicBezTo>
                <a:close/>
                <a:moveTo>
                  <a:pt x="3321080" y="3542628"/>
                </a:moveTo>
                <a:cubicBezTo>
                  <a:pt x="3383641" y="3498612"/>
                  <a:pt x="3439499" y="3452809"/>
                  <a:pt x="3488653" y="3404771"/>
                </a:cubicBezTo>
                <a:cubicBezTo>
                  <a:pt x="3494910" y="3403431"/>
                  <a:pt x="3500942" y="3402314"/>
                  <a:pt x="3507198" y="3401196"/>
                </a:cubicBezTo>
                <a:cubicBezTo>
                  <a:pt x="3471226" y="3442755"/>
                  <a:pt x="3430561" y="3482972"/>
                  <a:pt x="3384981" y="3521849"/>
                </a:cubicBezTo>
                <a:cubicBezTo>
                  <a:pt x="3363085" y="3528776"/>
                  <a:pt x="3341636" y="3535702"/>
                  <a:pt x="3321080" y="3542628"/>
                </a:cubicBezTo>
                <a:close/>
                <a:moveTo>
                  <a:pt x="3496027" y="3397621"/>
                </a:moveTo>
                <a:cubicBezTo>
                  <a:pt x="3525520" y="3368352"/>
                  <a:pt x="3552778" y="3338189"/>
                  <a:pt x="3577356" y="3307355"/>
                </a:cubicBezTo>
                <a:cubicBezTo>
                  <a:pt x="3577802" y="3307355"/>
                  <a:pt x="3578026" y="3307355"/>
                  <a:pt x="3578473" y="3307355"/>
                </a:cubicBezTo>
                <a:cubicBezTo>
                  <a:pt x="3558811" y="3337072"/>
                  <a:pt x="3537138" y="3366118"/>
                  <a:pt x="3513007" y="3394717"/>
                </a:cubicBezTo>
                <a:cubicBezTo>
                  <a:pt x="3507198" y="3395611"/>
                  <a:pt x="3501613" y="3396504"/>
                  <a:pt x="3496027" y="3397621"/>
                </a:cubicBezTo>
                <a:close/>
                <a:moveTo>
                  <a:pt x="3584952" y="3307579"/>
                </a:moveTo>
                <a:lnTo>
                  <a:pt x="3584952" y="3307579"/>
                </a:lnTo>
                <a:cubicBezTo>
                  <a:pt x="3570206" y="3336178"/>
                  <a:pt x="3553225" y="3364107"/>
                  <a:pt x="3534233" y="3391589"/>
                </a:cubicBezTo>
                <a:cubicBezTo>
                  <a:pt x="3529988" y="3392036"/>
                  <a:pt x="3525520" y="3392706"/>
                  <a:pt x="3521274" y="3393376"/>
                </a:cubicBezTo>
                <a:cubicBezTo>
                  <a:pt x="3544735" y="3365447"/>
                  <a:pt x="3565961" y="3336848"/>
                  <a:pt x="3584952" y="3307579"/>
                </a:cubicBezTo>
                <a:close/>
                <a:moveTo>
                  <a:pt x="3590985" y="3308249"/>
                </a:moveTo>
                <a:cubicBezTo>
                  <a:pt x="3580037" y="3335954"/>
                  <a:pt x="3567301" y="3362989"/>
                  <a:pt x="3552778" y="3389578"/>
                </a:cubicBezTo>
                <a:cubicBezTo>
                  <a:pt x="3548980" y="3390025"/>
                  <a:pt x="3545405" y="3390248"/>
                  <a:pt x="3541607" y="3390695"/>
                </a:cubicBezTo>
                <a:cubicBezTo>
                  <a:pt x="3560151" y="3363660"/>
                  <a:pt x="3576462" y="3336178"/>
                  <a:pt x="3590985" y="3308249"/>
                </a:cubicBezTo>
                <a:close/>
                <a:moveTo>
                  <a:pt x="3597017" y="3308249"/>
                </a:moveTo>
                <a:cubicBezTo>
                  <a:pt x="3597465" y="3308249"/>
                  <a:pt x="3597688" y="3308249"/>
                  <a:pt x="3598135" y="3308249"/>
                </a:cubicBezTo>
                <a:cubicBezTo>
                  <a:pt x="3597911" y="3308919"/>
                  <a:pt x="3597911" y="3309590"/>
                  <a:pt x="3597688" y="3310260"/>
                </a:cubicBezTo>
                <a:cubicBezTo>
                  <a:pt x="3590315" y="3336625"/>
                  <a:pt x="3581377" y="3362766"/>
                  <a:pt x="3570876" y="3388237"/>
                </a:cubicBezTo>
                <a:cubicBezTo>
                  <a:pt x="3567078" y="3388461"/>
                  <a:pt x="3563503" y="3388684"/>
                  <a:pt x="3559705" y="3388908"/>
                </a:cubicBezTo>
                <a:cubicBezTo>
                  <a:pt x="3573781" y="3362543"/>
                  <a:pt x="3586293" y="3335731"/>
                  <a:pt x="3597017" y="3308249"/>
                </a:cubicBezTo>
                <a:close/>
                <a:moveTo>
                  <a:pt x="3574674" y="3393823"/>
                </a:moveTo>
                <a:cubicBezTo>
                  <a:pt x="3579143" y="3393600"/>
                  <a:pt x="3583612" y="3393376"/>
                  <a:pt x="3588080" y="3393376"/>
                </a:cubicBezTo>
                <a:cubicBezTo>
                  <a:pt x="3579366" y="3422422"/>
                  <a:pt x="3568865" y="3450798"/>
                  <a:pt x="3556353" y="3478727"/>
                </a:cubicBezTo>
                <a:cubicBezTo>
                  <a:pt x="3547639" y="3480067"/>
                  <a:pt x="3538925" y="3481408"/>
                  <a:pt x="3529988" y="3483196"/>
                </a:cubicBezTo>
                <a:cubicBezTo>
                  <a:pt x="3546969" y="3453926"/>
                  <a:pt x="3561939" y="3424210"/>
                  <a:pt x="3574674" y="3393823"/>
                </a:cubicBezTo>
                <a:close/>
                <a:moveTo>
                  <a:pt x="3593889" y="3393153"/>
                </a:moveTo>
                <a:cubicBezTo>
                  <a:pt x="3599475" y="3393153"/>
                  <a:pt x="3604838" y="3393153"/>
                  <a:pt x="3610200" y="3393153"/>
                </a:cubicBezTo>
                <a:cubicBezTo>
                  <a:pt x="3606625" y="3412368"/>
                  <a:pt x="3602380" y="3431136"/>
                  <a:pt x="3597241" y="3449457"/>
                </a:cubicBezTo>
                <a:cubicBezTo>
                  <a:pt x="3594783" y="3457948"/>
                  <a:pt x="3592325" y="3466438"/>
                  <a:pt x="3589644" y="3474929"/>
                </a:cubicBezTo>
                <a:cubicBezTo>
                  <a:pt x="3580707" y="3475599"/>
                  <a:pt x="3571770" y="3476716"/>
                  <a:pt x="3562609" y="3477833"/>
                </a:cubicBezTo>
                <a:cubicBezTo>
                  <a:pt x="3575121" y="3450128"/>
                  <a:pt x="3585399" y="3421752"/>
                  <a:pt x="3593889" y="3393153"/>
                </a:cubicBezTo>
                <a:close/>
                <a:moveTo>
                  <a:pt x="3593889" y="3480067"/>
                </a:moveTo>
                <a:cubicBezTo>
                  <a:pt x="3604167" y="3479397"/>
                  <a:pt x="3614445" y="3478950"/>
                  <a:pt x="3624500" y="3478950"/>
                </a:cubicBezTo>
                <a:cubicBezTo>
                  <a:pt x="3621818" y="3491239"/>
                  <a:pt x="3619137" y="3503304"/>
                  <a:pt x="3615786" y="3515146"/>
                </a:cubicBezTo>
                <a:cubicBezTo>
                  <a:pt x="3611541" y="3530786"/>
                  <a:pt x="3606402" y="3546203"/>
                  <a:pt x="3601039" y="3561396"/>
                </a:cubicBezTo>
                <a:cubicBezTo>
                  <a:pt x="3586963" y="3562960"/>
                  <a:pt x="3572663" y="3564971"/>
                  <a:pt x="3558140" y="3567876"/>
                </a:cubicBezTo>
                <a:cubicBezTo>
                  <a:pt x="3572217" y="3539053"/>
                  <a:pt x="3584059" y="3509784"/>
                  <a:pt x="3593889" y="3480067"/>
                </a:cubicBezTo>
                <a:close/>
                <a:moveTo>
                  <a:pt x="3605061" y="3566535"/>
                </a:moveTo>
                <a:cubicBezTo>
                  <a:pt x="3620701" y="3564971"/>
                  <a:pt x="3636118" y="3564077"/>
                  <a:pt x="3651088" y="3564077"/>
                </a:cubicBezTo>
                <a:cubicBezTo>
                  <a:pt x="3649971" y="3568546"/>
                  <a:pt x="3648854" y="3573015"/>
                  <a:pt x="3647737" y="3577483"/>
                </a:cubicBezTo>
                <a:cubicBezTo>
                  <a:pt x="3641257" y="3600720"/>
                  <a:pt x="3633437" y="3623510"/>
                  <a:pt x="3624276" y="3645853"/>
                </a:cubicBezTo>
                <a:cubicBezTo>
                  <a:pt x="3605061" y="3647864"/>
                  <a:pt x="3585176" y="3650992"/>
                  <a:pt x="3564620" y="3655461"/>
                </a:cubicBezTo>
                <a:cubicBezTo>
                  <a:pt x="3580260" y="3626638"/>
                  <a:pt x="3593889" y="3596922"/>
                  <a:pt x="3605061" y="3566535"/>
                </a:cubicBezTo>
                <a:close/>
                <a:moveTo>
                  <a:pt x="3628074" y="3651216"/>
                </a:moveTo>
                <a:cubicBezTo>
                  <a:pt x="3649300" y="3649205"/>
                  <a:pt x="3669856" y="3648758"/>
                  <a:pt x="3689741" y="3649428"/>
                </a:cubicBezTo>
                <a:cubicBezTo>
                  <a:pt x="3681698" y="3676463"/>
                  <a:pt x="3671644" y="3702828"/>
                  <a:pt x="3659578" y="3728746"/>
                </a:cubicBezTo>
                <a:cubicBezTo>
                  <a:pt x="3635448" y="3730087"/>
                  <a:pt x="3610200" y="3733215"/>
                  <a:pt x="3583612" y="3739024"/>
                </a:cubicBezTo>
                <a:cubicBezTo>
                  <a:pt x="3600816" y="3710425"/>
                  <a:pt x="3615562" y="3681155"/>
                  <a:pt x="3628074" y="3651216"/>
                </a:cubicBezTo>
                <a:close/>
                <a:moveTo>
                  <a:pt x="3663153" y="3734332"/>
                </a:moveTo>
                <a:cubicBezTo>
                  <a:pt x="3689965" y="3733215"/>
                  <a:pt x="3715436" y="3734556"/>
                  <a:pt x="3739343" y="3737907"/>
                </a:cubicBezTo>
                <a:cubicBezTo>
                  <a:pt x="3729959" y="3763378"/>
                  <a:pt x="3718564" y="3788402"/>
                  <a:pt x="3705605" y="3812980"/>
                </a:cubicBezTo>
                <a:cubicBezTo>
                  <a:pt x="3677453" y="3811639"/>
                  <a:pt x="3647289" y="3813427"/>
                  <a:pt x="3615562" y="3818789"/>
                </a:cubicBezTo>
                <a:cubicBezTo>
                  <a:pt x="3633660" y="3791307"/>
                  <a:pt x="3649524" y="3763155"/>
                  <a:pt x="3663153" y="3734332"/>
                </a:cubicBezTo>
                <a:close/>
                <a:moveTo>
                  <a:pt x="3744929" y="3738801"/>
                </a:moveTo>
                <a:cubicBezTo>
                  <a:pt x="3773305" y="3743269"/>
                  <a:pt x="3799670" y="3750642"/>
                  <a:pt x="3824247" y="3760027"/>
                </a:cubicBezTo>
                <a:cubicBezTo>
                  <a:pt x="3817097" y="3783264"/>
                  <a:pt x="3808383" y="3806277"/>
                  <a:pt x="3798329" y="3828843"/>
                </a:cubicBezTo>
                <a:cubicBezTo>
                  <a:pt x="3771741" y="3820800"/>
                  <a:pt x="3742695" y="3815214"/>
                  <a:pt x="3711638" y="3813427"/>
                </a:cubicBezTo>
                <a:cubicBezTo>
                  <a:pt x="3724597" y="3789073"/>
                  <a:pt x="3735545" y="3764048"/>
                  <a:pt x="3744929" y="3738801"/>
                </a:cubicBezTo>
                <a:close/>
                <a:moveTo>
                  <a:pt x="3829386" y="3762038"/>
                </a:moveTo>
                <a:cubicBezTo>
                  <a:pt x="3853963" y="3771868"/>
                  <a:pt x="3876530" y="3783710"/>
                  <a:pt x="3896862" y="3796893"/>
                </a:cubicBezTo>
                <a:cubicBezTo>
                  <a:pt x="3896639" y="3798010"/>
                  <a:pt x="3896415" y="3799127"/>
                  <a:pt x="3895968" y="3800021"/>
                </a:cubicBezTo>
                <a:cubicBezTo>
                  <a:pt x="3890159" y="3820800"/>
                  <a:pt x="3883009" y="3841356"/>
                  <a:pt x="3874966" y="3861688"/>
                </a:cubicBezTo>
                <a:cubicBezTo>
                  <a:pt x="3853293" y="3849399"/>
                  <a:pt x="3829386" y="3838674"/>
                  <a:pt x="3803468" y="3830408"/>
                </a:cubicBezTo>
                <a:cubicBezTo>
                  <a:pt x="3813746" y="3808064"/>
                  <a:pt x="3822236" y="3785274"/>
                  <a:pt x="3829386" y="3762038"/>
                </a:cubicBezTo>
                <a:close/>
                <a:moveTo>
                  <a:pt x="3830950" y="3756675"/>
                </a:moveTo>
                <a:cubicBezTo>
                  <a:pt x="3831844" y="3753547"/>
                  <a:pt x="3832961" y="3750196"/>
                  <a:pt x="3833854" y="3746844"/>
                </a:cubicBezTo>
                <a:cubicBezTo>
                  <a:pt x="3839217" y="3727629"/>
                  <a:pt x="3843239" y="3707967"/>
                  <a:pt x="3846814" y="3687858"/>
                </a:cubicBezTo>
                <a:cubicBezTo>
                  <a:pt x="3870274" y="3698807"/>
                  <a:pt x="3891723" y="3711542"/>
                  <a:pt x="3911385" y="3725172"/>
                </a:cubicBezTo>
                <a:cubicBezTo>
                  <a:pt x="3908257" y="3747738"/>
                  <a:pt x="3903789" y="3769858"/>
                  <a:pt x="3898426" y="3791307"/>
                </a:cubicBezTo>
                <a:cubicBezTo>
                  <a:pt x="3877871" y="3778348"/>
                  <a:pt x="3855527" y="3766506"/>
                  <a:pt x="3830950" y="3756675"/>
                </a:cubicBezTo>
                <a:close/>
                <a:moveTo>
                  <a:pt x="3916747" y="3728746"/>
                </a:moveTo>
                <a:cubicBezTo>
                  <a:pt x="3936856" y="3743269"/>
                  <a:pt x="3955178" y="3758463"/>
                  <a:pt x="3971265" y="3773879"/>
                </a:cubicBezTo>
                <a:cubicBezTo>
                  <a:pt x="3968584" y="3795552"/>
                  <a:pt x="3964785" y="3817002"/>
                  <a:pt x="3959870" y="3837557"/>
                </a:cubicBezTo>
                <a:cubicBezTo>
                  <a:pt x="3943112" y="3822587"/>
                  <a:pt x="3924344" y="3807841"/>
                  <a:pt x="3903565" y="3794212"/>
                </a:cubicBezTo>
                <a:cubicBezTo>
                  <a:pt x="3908927" y="3773209"/>
                  <a:pt x="3913396" y="3751313"/>
                  <a:pt x="3916747" y="3728746"/>
                </a:cubicBezTo>
                <a:close/>
                <a:moveTo>
                  <a:pt x="3917418" y="3722490"/>
                </a:moveTo>
                <a:cubicBezTo>
                  <a:pt x="3920322" y="3700594"/>
                  <a:pt x="3922110" y="3678474"/>
                  <a:pt x="3922780" y="3655908"/>
                </a:cubicBezTo>
                <a:cubicBezTo>
                  <a:pt x="3942442" y="3670878"/>
                  <a:pt x="3960316" y="3686518"/>
                  <a:pt x="3976180" y="3702158"/>
                </a:cubicBezTo>
                <a:cubicBezTo>
                  <a:pt x="3975957" y="3724278"/>
                  <a:pt x="3974616" y="3745950"/>
                  <a:pt x="3972158" y="3767176"/>
                </a:cubicBezTo>
                <a:cubicBezTo>
                  <a:pt x="3955848" y="3751760"/>
                  <a:pt x="3937527" y="3736566"/>
                  <a:pt x="3917418" y="3722490"/>
                </a:cubicBezTo>
                <a:close/>
                <a:moveTo>
                  <a:pt x="3923004" y="3648981"/>
                </a:moveTo>
                <a:cubicBezTo>
                  <a:pt x="3923450" y="3626862"/>
                  <a:pt x="3923004" y="3604519"/>
                  <a:pt x="3921440" y="3581952"/>
                </a:cubicBezTo>
                <a:cubicBezTo>
                  <a:pt x="3940208" y="3596922"/>
                  <a:pt x="3957412" y="3612339"/>
                  <a:pt x="3972605" y="3627755"/>
                </a:cubicBezTo>
                <a:cubicBezTo>
                  <a:pt x="3973052" y="3627979"/>
                  <a:pt x="3973276" y="3628426"/>
                  <a:pt x="3973499" y="3628873"/>
                </a:cubicBezTo>
                <a:cubicBezTo>
                  <a:pt x="3975286" y="3650992"/>
                  <a:pt x="3976180" y="3672665"/>
                  <a:pt x="3976180" y="3694338"/>
                </a:cubicBezTo>
                <a:cubicBezTo>
                  <a:pt x="3960316" y="3678921"/>
                  <a:pt x="3942666" y="3663504"/>
                  <a:pt x="3923004" y="3648981"/>
                </a:cubicBezTo>
                <a:close/>
                <a:moveTo>
                  <a:pt x="3969254" y="3552459"/>
                </a:moveTo>
                <a:cubicBezTo>
                  <a:pt x="3965679" y="3531680"/>
                  <a:pt x="3960987" y="3510678"/>
                  <a:pt x="3955848" y="3489898"/>
                </a:cubicBezTo>
                <a:cubicBezTo>
                  <a:pt x="3970371" y="3505985"/>
                  <a:pt x="3984224" y="3522743"/>
                  <a:pt x="3997406" y="3540394"/>
                </a:cubicBezTo>
                <a:cubicBezTo>
                  <a:pt x="4002768" y="3560726"/>
                  <a:pt x="4007461" y="3581058"/>
                  <a:pt x="4011482" y="3601391"/>
                </a:cubicBezTo>
                <a:cubicBezTo>
                  <a:pt x="3998300" y="3584186"/>
                  <a:pt x="3984224" y="3567876"/>
                  <a:pt x="3969254" y="3552459"/>
                </a:cubicBezTo>
                <a:close/>
                <a:moveTo>
                  <a:pt x="3962327" y="3545086"/>
                </a:moveTo>
                <a:cubicBezTo>
                  <a:pt x="3962327" y="3545086"/>
                  <a:pt x="3962104" y="3544862"/>
                  <a:pt x="3962104" y="3544862"/>
                </a:cubicBezTo>
                <a:cubicBezTo>
                  <a:pt x="3947134" y="3529669"/>
                  <a:pt x="3930600" y="3514476"/>
                  <a:pt x="3912279" y="3499729"/>
                </a:cubicBezTo>
                <a:cubicBezTo>
                  <a:pt x="3908704" y="3478056"/>
                  <a:pt x="3904459" y="3456384"/>
                  <a:pt x="3899320" y="3434487"/>
                </a:cubicBezTo>
                <a:cubicBezTo>
                  <a:pt x="3912726" y="3446106"/>
                  <a:pt x="3925461" y="3457724"/>
                  <a:pt x="3936856" y="3469566"/>
                </a:cubicBezTo>
                <a:cubicBezTo>
                  <a:pt x="3940655" y="3473364"/>
                  <a:pt x="3944453" y="3477386"/>
                  <a:pt x="3948028" y="3481408"/>
                </a:cubicBezTo>
                <a:cubicBezTo>
                  <a:pt x="3953613" y="3502411"/>
                  <a:pt x="3958306" y="3523860"/>
                  <a:pt x="3962327" y="3545086"/>
                </a:cubicBezTo>
                <a:close/>
                <a:moveTo>
                  <a:pt x="3940878" y="3465544"/>
                </a:moveTo>
                <a:cubicBezTo>
                  <a:pt x="3927472" y="3452139"/>
                  <a:pt x="3912949" y="3438509"/>
                  <a:pt x="3897086" y="3425103"/>
                </a:cubicBezTo>
                <a:cubicBezTo>
                  <a:pt x="3891947" y="3403877"/>
                  <a:pt x="3885914" y="3382875"/>
                  <a:pt x="3879211" y="3361872"/>
                </a:cubicBezTo>
                <a:cubicBezTo>
                  <a:pt x="3889712" y="3371257"/>
                  <a:pt x="3899543" y="3380641"/>
                  <a:pt x="3908927" y="3390025"/>
                </a:cubicBezTo>
                <a:cubicBezTo>
                  <a:pt x="3914737" y="3395834"/>
                  <a:pt x="3920546" y="3402090"/>
                  <a:pt x="3926132" y="3408123"/>
                </a:cubicBezTo>
                <a:cubicBezTo>
                  <a:pt x="3933281" y="3428678"/>
                  <a:pt x="3939761" y="3449234"/>
                  <a:pt x="3945347" y="3470013"/>
                </a:cubicBezTo>
                <a:cubicBezTo>
                  <a:pt x="3943783" y="3468672"/>
                  <a:pt x="3942442" y="3467109"/>
                  <a:pt x="3940878" y="3465544"/>
                </a:cubicBezTo>
                <a:close/>
                <a:moveTo>
                  <a:pt x="3889712" y="3419294"/>
                </a:moveTo>
                <a:cubicBezTo>
                  <a:pt x="3872508" y="3405441"/>
                  <a:pt x="3853740" y="3391812"/>
                  <a:pt x="3833631" y="3379300"/>
                </a:cubicBezTo>
                <a:cubicBezTo>
                  <a:pt x="3828716" y="3357180"/>
                  <a:pt x="3822906" y="3335061"/>
                  <a:pt x="3816427" y="3312941"/>
                </a:cubicBezTo>
                <a:cubicBezTo>
                  <a:pt x="3836089" y="3326347"/>
                  <a:pt x="3854187" y="3340423"/>
                  <a:pt x="3870944" y="3354946"/>
                </a:cubicBezTo>
                <a:cubicBezTo>
                  <a:pt x="3878094" y="3376395"/>
                  <a:pt x="3884350" y="3397845"/>
                  <a:pt x="3889712" y="3419294"/>
                </a:cubicBezTo>
                <a:close/>
                <a:moveTo>
                  <a:pt x="3813969" y="3304674"/>
                </a:moveTo>
                <a:cubicBezTo>
                  <a:pt x="3807490" y="3283225"/>
                  <a:pt x="3800116" y="3261775"/>
                  <a:pt x="3792073" y="3240549"/>
                </a:cubicBezTo>
                <a:cubicBezTo>
                  <a:pt x="3810841" y="3254179"/>
                  <a:pt x="3828269" y="3268255"/>
                  <a:pt x="3844132" y="3282778"/>
                </a:cubicBezTo>
                <a:cubicBezTo>
                  <a:pt x="3852623" y="3303110"/>
                  <a:pt x="3860443" y="3323889"/>
                  <a:pt x="3867593" y="3344668"/>
                </a:cubicBezTo>
                <a:cubicBezTo>
                  <a:pt x="3851059" y="3330816"/>
                  <a:pt x="3833184" y="3317410"/>
                  <a:pt x="3813969" y="3304674"/>
                </a:cubicBezTo>
                <a:close/>
                <a:moveTo>
                  <a:pt x="3806819" y="3299759"/>
                </a:moveTo>
                <a:cubicBezTo>
                  <a:pt x="3788274" y="3287917"/>
                  <a:pt x="3768613" y="3276745"/>
                  <a:pt x="3747833" y="3266691"/>
                </a:cubicBezTo>
                <a:cubicBezTo>
                  <a:pt x="3745152" y="3256860"/>
                  <a:pt x="3742248" y="3247029"/>
                  <a:pt x="3739343" y="3237421"/>
                </a:cubicBezTo>
                <a:cubicBezTo>
                  <a:pt x="3750515" y="3233846"/>
                  <a:pt x="3761463" y="3230495"/>
                  <a:pt x="3772411" y="3226920"/>
                </a:cubicBezTo>
                <a:cubicBezTo>
                  <a:pt x="3776433" y="3229601"/>
                  <a:pt x="3780231" y="3232282"/>
                  <a:pt x="3784029" y="3234740"/>
                </a:cubicBezTo>
                <a:cubicBezTo>
                  <a:pt x="3792296" y="3256413"/>
                  <a:pt x="3799893" y="3278086"/>
                  <a:pt x="3806819" y="3299759"/>
                </a:cubicBezTo>
                <a:close/>
                <a:moveTo>
                  <a:pt x="3778890" y="3224909"/>
                </a:moveTo>
                <a:cubicBezTo>
                  <a:pt x="3779114" y="3224909"/>
                  <a:pt x="3779561" y="3224686"/>
                  <a:pt x="3779784" y="3224686"/>
                </a:cubicBezTo>
                <a:cubicBezTo>
                  <a:pt x="3780008" y="3225133"/>
                  <a:pt x="3780231" y="3225579"/>
                  <a:pt x="3780231" y="3226026"/>
                </a:cubicBezTo>
                <a:cubicBezTo>
                  <a:pt x="3780008" y="3225579"/>
                  <a:pt x="3779561" y="3225133"/>
                  <a:pt x="3778890" y="3224909"/>
                </a:cubicBezTo>
                <a:close/>
                <a:moveTo>
                  <a:pt x="3783136" y="3217536"/>
                </a:moveTo>
                <a:cubicBezTo>
                  <a:pt x="3780231" y="3210163"/>
                  <a:pt x="3777103" y="3203013"/>
                  <a:pt x="3773975" y="3195640"/>
                </a:cubicBezTo>
                <a:cubicBezTo>
                  <a:pt x="3778667" y="3194076"/>
                  <a:pt x="3783359" y="3192512"/>
                  <a:pt x="3787828" y="3190947"/>
                </a:cubicBezTo>
                <a:cubicBezTo>
                  <a:pt x="3794754" y="3196757"/>
                  <a:pt x="3801457" y="3202789"/>
                  <a:pt x="3808160" y="3209046"/>
                </a:cubicBezTo>
                <a:cubicBezTo>
                  <a:pt x="3799893" y="3212173"/>
                  <a:pt x="3791403" y="3214855"/>
                  <a:pt x="3783136" y="3217536"/>
                </a:cubicBezTo>
                <a:close/>
                <a:moveTo>
                  <a:pt x="3793860" y="3189160"/>
                </a:moveTo>
                <a:cubicBezTo>
                  <a:pt x="3795424" y="3188713"/>
                  <a:pt x="3796988" y="3188043"/>
                  <a:pt x="3798553" y="3187596"/>
                </a:cubicBezTo>
                <a:cubicBezTo>
                  <a:pt x="3800563" y="3191171"/>
                  <a:pt x="3802574" y="3194746"/>
                  <a:pt x="3804362" y="3198321"/>
                </a:cubicBezTo>
                <a:cubicBezTo>
                  <a:pt x="3801010" y="3195193"/>
                  <a:pt x="3797435" y="3192065"/>
                  <a:pt x="3793860" y="3189160"/>
                </a:cubicBezTo>
                <a:close/>
                <a:moveTo>
                  <a:pt x="3788945" y="3184915"/>
                </a:moveTo>
                <a:cubicBezTo>
                  <a:pt x="3783359" y="3180223"/>
                  <a:pt x="3777550" y="3175531"/>
                  <a:pt x="3771964" y="3171062"/>
                </a:cubicBezTo>
                <a:cubicBezTo>
                  <a:pt x="3776656" y="3169498"/>
                  <a:pt x="3781572" y="3167711"/>
                  <a:pt x="3786487" y="3166147"/>
                </a:cubicBezTo>
                <a:cubicBezTo>
                  <a:pt x="3789615" y="3171509"/>
                  <a:pt x="3792743" y="3177095"/>
                  <a:pt x="3795871" y="3182681"/>
                </a:cubicBezTo>
                <a:cubicBezTo>
                  <a:pt x="3793413" y="3183351"/>
                  <a:pt x="3791179" y="3184021"/>
                  <a:pt x="3788945" y="3184915"/>
                </a:cubicBezTo>
                <a:close/>
                <a:moveTo>
                  <a:pt x="3766602" y="3166817"/>
                </a:moveTo>
                <a:cubicBezTo>
                  <a:pt x="3763474" y="3164359"/>
                  <a:pt x="3760346" y="3162125"/>
                  <a:pt x="3757218" y="3159667"/>
                </a:cubicBezTo>
                <a:cubicBezTo>
                  <a:pt x="3756547" y="3158550"/>
                  <a:pt x="3756101" y="3157209"/>
                  <a:pt x="3755430" y="3156092"/>
                </a:cubicBezTo>
                <a:cubicBezTo>
                  <a:pt x="3762357" y="3153635"/>
                  <a:pt x="3769059" y="3151177"/>
                  <a:pt x="3775986" y="3148943"/>
                </a:cubicBezTo>
                <a:cubicBezTo>
                  <a:pt x="3778444" y="3152964"/>
                  <a:pt x="3780901" y="3157209"/>
                  <a:pt x="3783359" y="3161231"/>
                </a:cubicBezTo>
                <a:cubicBezTo>
                  <a:pt x="3777997" y="3163019"/>
                  <a:pt x="3772411" y="3165030"/>
                  <a:pt x="3766602" y="3166817"/>
                </a:cubicBezTo>
                <a:close/>
                <a:moveTo>
                  <a:pt x="3756324" y="3170392"/>
                </a:moveTo>
                <a:cubicBezTo>
                  <a:pt x="3744482" y="3174414"/>
                  <a:pt x="3732640" y="3178435"/>
                  <a:pt x="3720575" y="3182234"/>
                </a:cubicBezTo>
                <a:cubicBezTo>
                  <a:pt x="3719011" y="3177989"/>
                  <a:pt x="3717447" y="3173967"/>
                  <a:pt x="3715883" y="3169722"/>
                </a:cubicBezTo>
                <a:cubicBezTo>
                  <a:pt x="3726384" y="3166147"/>
                  <a:pt x="3736662" y="3162572"/>
                  <a:pt x="3746940" y="3158997"/>
                </a:cubicBezTo>
                <a:cubicBezTo>
                  <a:pt x="3748951" y="3160338"/>
                  <a:pt x="3750962" y="3161901"/>
                  <a:pt x="3752973" y="3163466"/>
                </a:cubicBezTo>
                <a:cubicBezTo>
                  <a:pt x="3754090" y="3165923"/>
                  <a:pt x="3755207" y="3168158"/>
                  <a:pt x="3756324" y="3170392"/>
                </a:cubicBezTo>
                <a:close/>
                <a:moveTo>
                  <a:pt x="3738673" y="3146485"/>
                </a:moveTo>
                <a:cubicBezTo>
                  <a:pt x="3740460" y="3145815"/>
                  <a:pt x="3742024" y="3145144"/>
                  <a:pt x="3743812" y="3144697"/>
                </a:cubicBezTo>
                <a:cubicBezTo>
                  <a:pt x="3745152" y="3147378"/>
                  <a:pt x="3746716" y="3150283"/>
                  <a:pt x="3748057" y="3152964"/>
                </a:cubicBezTo>
                <a:cubicBezTo>
                  <a:pt x="3744929" y="3150730"/>
                  <a:pt x="3741801" y="3148496"/>
                  <a:pt x="3738673" y="3146485"/>
                </a:cubicBezTo>
                <a:close/>
                <a:moveTo>
                  <a:pt x="3726831" y="3118332"/>
                </a:moveTo>
                <a:cubicBezTo>
                  <a:pt x="3726161" y="3118556"/>
                  <a:pt x="3725490" y="3119003"/>
                  <a:pt x="3724597" y="3119450"/>
                </a:cubicBezTo>
                <a:cubicBezTo>
                  <a:pt x="3723256" y="3120120"/>
                  <a:pt x="3721916" y="3120567"/>
                  <a:pt x="3720575" y="3121237"/>
                </a:cubicBezTo>
                <a:cubicBezTo>
                  <a:pt x="3722586" y="3118332"/>
                  <a:pt x="3724597" y="3115428"/>
                  <a:pt x="3726831" y="3112523"/>
                </a:cubicBezTo>
                <a:cubicBezTo>
                  <a:pt x="3727501" y="3113640"/>
                  <a:pt x="3728172" y="3114758"/>
                  <a:pt x="3728842" y="3116098"/>
                </a:cubicBezTo>
                <a:cubicBezTo>
                  <a:pt x="3728172" y="3116768"/>
                  <a:pt x="3727501" y="3117439"/>
                  <a:pt x="3726831" y="3118332"/>
                </a:cubicBezTo>
                <a:close/>
                <a:moveTo>
                  <a:pt x="3710744" y="3125706"/>
                </a:moveTo>
                <a:cubicBezTo>
                  <a:pt x="3709850" y="3126152"/>
                  <a:pt x="3709180" y="3126376"/>
                  <a:pt x="3708286" y="3126823"/>
                </a:cubicBezTo>
                <a:cubicBezTo>
                  <a:pt x="3707169" y="3126152"/>
                  <a:pt x="3706275" y="3125482"/>
                  <a:pt x="3705158" y="3124812"/>
                </a:cubicBezTo>
                <a:cubicBezTo>
                  <a:pt x="3710074" y="3116322"/>
                  <a:pt x="3714989" y="3107608"/>
                  <a:pt x="3719458" y="3099117"/>
                </a:cubicBezTo>
                <a:cubicBezTo>
                  <a:pt x="3721022" y="3101799"/>
                  <a:pt x="3722362" y="3104480"/>
                  <a:pt x="3723926" y="3107161"/>
                </a:cubicBezTo>
                <a:cubicBezTo>
                  <a:pt x="3719458" y="3113194"/>
                  <a:pt x="3715213" y="3119450"/>
                  <a:pt x="3710744" y="3125706"/>
                </a:cubicBezTo>
                <a:close/>
                <a:moveTo>
                  <a:pt x="3690635" y="3109395"/>
                </a:moveTo>
                <a:cubicBezTo>
                  <a:pt x="3688177" y="3104033"/>
                  <a:pt x="3685720" y="3098894"/>
                  <a:pt x="3683262" y="3093755"/>
                </a:cubicBezTo>
                <a:cubicBezTo>
                  <a:pt x="3683485" y="3092638"/>
                  <a:pt x="3683932" y="3091521"/>
                  <a:pt x="3684156" y="3090403"/>
                </a:cubicBezTo>
                <a:cubicBezTo>
                  <a:pt x="3685720" y="3084818"/>
                  <a:pt x="3687060" y="3079232"/>
                  <a:pt x="3688401" y="3073423"/>
                </a:cubicBezTo>
                <a:cubicBezTo>
                  <a:pt x="3692646" y="3076551"/>
                  <a:pt x="3697115" y="3079679"/>
                  <a:pt x="3701360" y="3082807"/>
                </a:cubicBezTo>
                <a:cubicBezTo>
                  <a:pt x="3698009" y="3091744"/>
                  <a:pt x="3694433" y="3100458"/>
                  <a:pt x="3690635" y="3109395"/>
                </a:cubicBezTo>
                <a:close/>
                <a:moveTo>
                  <a:pt x="3686837" y="3114311"/>
                </a:moveTo>
                <a:cubicBezTo>
                  <a:pt x="3684156" y="3112747"/>
                  <a:pt x="3681251" y="3111183"/>
                  <a:pt x="3678570" y="3109842"/>
                </a:cubicBezTo>
                <a:cubicBezTo>
                  <a:pt x="3679464" y="3107161"/>
                  <a:pt x="3680134" y="3104256"/>
                  <a:pt x="3681028" y="3101575"/>
                </a:cubicBezTo>
                <a:cubicBezTo>
                  <a:pt x="3683038" y="3105820"/>
                  <a:pt x="3684826" y="3110066"/>
                  <a:pt x="3686837" y="3114311"/>
                </a:cubicBezTo>
                <a:close/>
                <a:moveTo>
                  <a:pt x="3685943" y="3120343"/>
                </a:moveTo>
                <a:cubicBezTo>
                  <a:pt x="3683038" y="3127046"/>
                  <a:pt x="3679687" y="3133749"/>
                  <a:pt x="3676559" y="3140452"/>
                </a:cubicBezTo>
                <a:cubicBezTo>
                  <a:pt x="3674101" y="3141569"/>
                  <a:pt x="3671867" y="3142463"/>
                  <a:pt x="3669409" y="3143580"/>
                </a:cubicBezTo>
                <a:cubicBezTo>
                  <a:pt x="3669186" y="3142686"/>
                  <a:pt x="3668739" y="3141569"/>
                  <a:pt x="3668515" y="3140675"/>
                </a:cubicBezTo>
                <a:cubicBezTo>
                  <a:pt x="3671420" y="3132185"/>
                  <a:pt x="3674325" y="3123918"/>
                  <a:pt x="3677006" y="3115428"/>
                </a:cubicBezTo>
                <a:cubicBezTo>
                  <a:pt x="3679910" y="3116768"/>
                  <a:pt x="3683038" y="3118556"/>
                  <a:pt x="3685943" y="3120343"/>
                </a:cubicBezTo>
                <a:close/>
                <a:moveTo>
                  <a:pt x="3671867" y="3112747"/>
                </a:moveTo>
                <a:cubicBezTo>
                  <a:pt x="3669856" y="3119226"/>
                  <a:pt x="3667622" y="3125706"/>
                  <a:pt x="3665387" y="3132185"/>
                </a:cubicBezTo>
                <a:cubicBezTo>
                  <a:pt x="3663377" y="3126376"/>
                  <a:pt x="3661366" y="3120567"/>
                  <a:pt x="3659131" y="3114758"/>
                </a:cubicBezTo>
                <a:cubicBezTo>
                  <a:pt x="3659578" y="3112300"/>
                  <a:pt x="3660249" y="3109842"/>
                  <a:pt x="3660695" y="3107161"/>
                </a:cubicBezTo>
                <a:cubicBezTo>
                  <a:pt x="3664494" y="3108948"/>
                  <a:pt x="3668292" y="3110736"/>
                  <a:pt x="3671867" y="3112747"/>
                </a:cubicBezTo>
                <a:close/>
                <a:moveTo>
                  <a:pt x="3655780" y="3180446"/>
                </a:moveTo>
                <a:cubicBezTo>
                  <a:pt x="3655557" y="3180670"/>
                  <a:pt x="3655557" y="3180893"/>
                  <a:pt x="3655333" y="3181117"/>
                </a:cubicBezTo>
                <a:cubicBezTo>
                  <a:pt x="3654663" y="3181563"/>
                  <a:pt x="3653992" y="3182010"/>
                  <a:pt x="3653546" y="3182457"/>
                </a:cubicBezTo>
                <a:cubicBezTo>
                  <a:pt x="3653546" y="3182234"/>
                  <a:pt x="3653546" y="3182010"/>
                  <a:pt x="3653322" y="3182010"/>
                </a:cubicBezTo>
                <a:cubicBezTo>
                  <a:pt x="3654216" y="3181563"/>
                  <a:pt x="3655110" y="3180893"/>
                  <a:pt x="3655780" y="3180446"/>
                </a:cubicBezTo>
                <a:close/>
                <a:moveTo>
                  <a:pt x="3651535" y="3169275"/>
                </a:moveTo>
                <a:cubicBezTo>
                  <a:pt x="3651535" y="3169498"/>
                  <a:pt x="3651535" y="3169498"/>
                  <a:pt x="3651311" y="3169722"/>
                </a:cubicBezTo>
                <a:cubicBezTo>
                  <a:pt x="3651088" y="3169722"/>
                  <a:pt x="3650864" y="3169945"/>
                  <a:pt x="3650864" y="3169945"/>
                </a:cubicBezTo>
                <a:lnTo>
                  <a:pt x="3650864" y="3169722"/>
                </a:lnTo>
                <a:cubicBezTo>
                  <a:pt x="3651088" y="3169498"/>
                  <a:pt x="3651311" y="3169498"/>
                  <a:pt x="3651535" y="3169275"/>
                </a:cubicBezTo>
                <a:close/>
                <a:moveTo>
                  <a:pt x="3638576" y="3156316"/>
                </a:moveTo>
                <a:cubicBezTo>
                  <a:pt x="3638352" y="3156316"/>
                  <a:pt x="3638129" y="3156092"/>
                  <a:pt x="3637682" y="3156092"/>
                </a:cubicBezTo>
                <a:cubicBezTo>
                  <a:pt x="3638129" y="3152741"/>
                  <a:pt x="3638799" y="3149613"/>
                  <a:pt x="3639246" y="3146261"/>
                </a:cubicBezTo>
                <a:cubicBezTo>
                  <a:pt x="3639916" y="3149166"/>
                  <a:pt x="3640810" y="3152294"/>
                  <a:pt x="3641480" y="3155199"/>
                </a:cubicBezTo>
                <a:cubicBezTo>
                  <a:pt x="3640363" y="3155422"/>
                  <a:pt x="3639469" y="3155869"/>
                  <a:pt x="3638576" y="3156316"/>
                </a:cubicBezTo>
                <a:close/>
                <a:moveTo>
                  <a:pt x="3629638" y="3092861"/>
                </a:moveTo>
                <a:cubicBezTo>
                  <a:pt x="3629638" y="3092861"/>
                  <a:pt x="3629638" y="3092861"/>
                  <a:pt x="3629638" y="3092861"/>
                </a:cubicBezTo>
                <a:cubicBezTo>
                  <a:pt x="3632766" y="3094202"/>
                  <a:pt x="3635895" y="3095543"/>
                  <a:pt x="3638799" y="3096883"/>
                </a:cubicBezTo>
                <a:cubicBezTo>
                  <a:pt x="3638352" y="3103809"/>
                  <a:pt x="3637682" y="3110736"/>
                  <a:pt x="3637012" y="3117662"/>
                </a:cubicBezTo>
                <a:cubicBezTo>
                  <a:pt x="3634777" y="3109395"/>
                  <a:pt x="3632320" y="3101128"/>
                  <a:pt x="3629638" y="3092861"/>
                </a:cubicBezTo>
                <a:close/>
                <a:moveTo>
                  <a:pt x="3635895" y="3184692"/>
                </a:moveTo>
                <a:cubicBezTo>
                  <a:pt x="3635895" y="3184915"/>
                  <a:pt x="3635671" y="3185138"/>
                  <a:pt x="3635671" y="3185362"/>
                </a:cubicBezTo>
                <a:cubicBezTo>
                  <a:pt x="3635671" y="3185138"/>
                  <a:pt x="3635671" y="3185138"/>
                  <a:pt x="3635671" y="3184915"/>
                </a:cubicBezTo>
                <a:cubicBezTo>
                  <a:pt x="3635895" y="3184692"/>
                  <a:pt x="3635895" y="3184692"/>
                  <a:pt x="3635895" y="3184692"/>
                </a:cubicBezTo>
                <a:close/>
                <a:moveTo>
                  <a:pt x="3629638" y="3086605"/>
                </a:moveTo>
                <a:cubicBezTo>
                  <a:pt x="3629415" y="3075434"/>
                  <a:pt x="3629192" y="3064039"/>
                  <a:pt x="3628521" y="3052644"/>
                </a:cubicBezTo>
                <a:cubicBezTo>
                  <a:pt x="3632543" y="3061804"/>
                  <a:pt x="3636341" y="3070965"/>
                  <a:pt x="3640140" y="3080349"/>
                </a:cubicBezTo>
                <a:cubicBezTo>
                  <a:pt x="3639916" y="3083924"/>
                  <a:pt x="3639693" y="3087499"/>
                  <a:pt x="3639469" y="3090851"/>
                </a:cubicBezTo>
                <a:cubicBezTo>
                  <a:pt x="3636118" y="3089510"/>
                  <a:pt x="3632990" y="3088169"/>
                  <a:pt x="3629638" y="3086605"/>
                </a:cubicBezTo>
                <a:close/>
                <a:moveTo>
                  <a:pt x="3629638" y="3111406"/>
                </a:moveTo>
                <a:cubicBezTo>
                  <a:pt x="3631649" y="3118109"/>
                  <a:pt x="3633437" y="3124812"/>
                  <a:pt x="3635448" y="3131515"/>
                </a:cubicBezTo>
                <a:cubicBezTo>
                  <a:pt x="3634554" y="3139112"/>
                  <a:pt x="3633660" y="3146708"/>
                  <a:pt x="3632320" y="3154081"/>
                </a:cubicBezTo>
                <a:cubicBezTo>
                  <a:pt x="3631873" y="3153858"/>
                  <a:pt x="3631203" y="3153635"/>
                  <a:pt x="3630756" y="3153635"/>
                </a:cubicBezTo>
                <a:cubicBezTo>
                  <a:pt x="3630085" y="3150060"/>
                  <a:pt x="3629415" y="3146708"/>
                  <a:pt x="3628745" y="3143133"/>
                </a:cubicBezTo>
                <a:cubicBezTo>
                  <a:pt x="3629192" y="3132855"/>
                  <a:pt x="3629415" y="3122131"/>
                  <a:pt x="3629638" y="3111406"/>
                </a:cubicBezTo>
                <a:close/>
                <a:moveTo>
                  <a:pt x="3631649" y="3232729"/>
                </a:moveTo>
                <a:cubicBezTo>
                  <a:pt x="3632766" y="3232953"/>
                  <a:pt x="3634107" y="3233176"/>
                  <a:pt x="3635224" y="3233399"/>
                </a:cubicBezTo>
                <a:cubicBezTo>
                  <a:pt x="3633437" y="3233846"/>
                  <a:pt x="3631649" y="3234517"/>
                  <a:pt x="3629862" y="3234964"/>
                </a:cubicBezTo>
                <a:cubicBezTo>
                  <a:pt x="3630309" y="3234517"/>
                  <a:pt x="3630979" y="3233623"/>
                  <a:pt x="3631649" y="3232729"/>
                </a:cubicBezTo>
                <a:close/>
                <a:moveTo>
                  <a:pt x="3629862" y="3198321"/>
                </a:moveTo>
                <a:cubicBezTo>
                  <a:pt x="3629862" y="3198097"/>
                  <a:pt x="3629862" y="3198097"/>
                  <a:pt x="3629862" y="3198321"/>
                </a:cubicBezTo>
                <a:cubicBezTo>
                  <a:pt x="3630085" y="3198097"/>
                  <a:pt x="3630309" y="3198097"/>
                  <a:pt x="3630309" y="3197874"/>
                </a:cubicBezTo>
                <a:cubicBezTo>
                  <a:pt x="3630309" y="3198097"/>
                  <a:pt x="3630085" y="3198097"/>
                  <a:pt x="3629862" y="3198321"/>
                </a:cubicBezTo>
                <a:close/>
                <a:moveTo>
                  <a:pt x="3629192" y="3205471"/>
                </a:moveTo>
                <a:cubicBezTo>
                  <a:pt x="3628968" y="3206141"/>
                  <a:pt x="3628745" y="3206811"/>
                  <a:pt x="3628521" y="3207481"/>
                </a:cubicBezTo>
                <a:cubicBezTo>
                  <a:pt x="3628298" y="3207705"/>
                  <a:pt x="3628074" y="3207705"/>
                  <a:pt x="3628074" y="3207928"/>
                </a:cubicBezTo>
                <a:cubicBezTo>
                  <a:pt x="3628298" y="3207258"/>
                  <a:pt x="3628298" y="3206811"/>
                  <a:pt x="3628521" y="3206141"/>
                </a:cubicBezTo>
                <a:cubicBezTo>
                  <a:pt x="3628521" y="3205918"/>
                  <a:pt x="3628968" y="3205694"/>
                  <a:pt x="3629192" y="3205471"/>
                </a:cubicBezTo>
                <a:close/>
                <a:moveTo>
                  <a:pt x="3628074" y="3241443"/>
                </a:moveTo>
                <a:cubicBezTo>
                  <a:pt x="3630756" y="3240549"/>
                  <a:pt x="3633660" y="3239879"/>
                  <a:pt x="3636565" y="3238985"/>
                </a:cubicBezTo>
                <a:cubicBezTo>
                  <a:pt x="3637235" y="3246805"/>
                  <a:pt x="3637905" y="3254402"/>
                  <a:pt x="3638352" y="3262222"/>
                </a:cubicBezTo>
                <a:cubicBezTo>
                  <a:pt x="3634777" y="3263339"/>
                  <a:pt x="3631426" y="3264233"/>
                  <a:pt x="3628074" y="3265350"/>
                </a:cubicBezTo>
                <a:cubicBezTo>
                  <a:pt x="3628074" y="3257307"/>
                  <a:pt x="3628298" y="3249487"/>
                  <a:pt x="3628074" y="3241443"/>
                </a:cubicBezTo>
                <a:close/>
                <a:moveTo>
                  <a:pt x="3637905" y="3200555"/>
                </a:moveTo>
                <a:cubicBezTo>
                  <a:pt x="3637905" y="3200555"/>
                  <a:pt x="3637905" y="3200555"/>
                  <a:pt x="3637905" y="3200555"/>
                </a:cubicBezTo>
                <a:cubicBezTo>
                  <a:pt x="3637682" y="3200332"/>
                  <a:pt x="3637682" y="3200108"/>
                  <a:pt x="3637682" y="3199885"/>
                </a:cubicBezTo>
                <a:cubicBezTo>
                  <a:pt x="3637905" y="3199661"/>
                  <a:pt x="3638352" y="3199438"/>
                  <a:pt x="3638576" y="3199215"/>
                </a:cubicBezTo>
                <a:cubicBezTo>
                  <a:pt x="3638352" y="3199661"/>
                  <a:pt x="3638129" y="3200108"/>
                  <a:pt x="3637905" y="3200555"/>
                </a:cubicBezTo>
                <a:close/>
                <a:moveTo>
                  <a:pt x="3627628" y="3037450"/>
                </a:moveTo>
                <a:cubicBezTo>
                  <a:pt x="3627628" y="3036780"/>
                  <a:pt x="3627628" y="3035887"/>
                  <a:pt x="3627404" y="3035216"/>
                </a:cubicBezTo>
                <a:cubicBezTo>
                  <a:pt x="3632096" y="3037897"/>
                  <a:pt x="3636788" y="3040355"/>
                  <a:pt x="3641480" y="3043260"/>
                </a:cubicBezTo>
                <a:cubicBezTo>
                  <a:pt x="3641257" y="3051527"/>
                  <a:pt x="3641034" y="3059570"/>
                  <a:pt x="3640587" y="3067614"/>
                </a:cubicBezTo>
                <a:cubicBezTo>
                  <a:pt x="3636565" y="3057336"/>
                  <a:pt x="3632096" y="3047281"/>
                  <a:pt x="3627628" y="3037450"/>
                </a:cubicBezTo>
                <a:close/>
                <a:moveTo>
                  <a:pt x="3628521" y="3174637"/>
                </a:moveTo>
                <a:cubicBezTo>
                  <a:pt x="3628521" y="3174637"/>
                  <a:pt x="3628521" y="3174637"/>
                  <a:pt x="3628521" y="3174637"/>
                </a:cubicBezTo>
                <a:cubicBezTo>
                  <a:pt x="3627851" y="3175084"/>
                  <a:pt x="3627181" y="3175531"/>
                  <a:pt x="3626511" y="3175754"/>
                </a:cubicBezTo>
                <a:cubicBezTo>
                  <a:pt x="3626511" y="3175531"/>
                  <a:pt x="3626511" y="3175531"/>
                  <a:pt x="3626511" y="3175307"/>
                </a:cubicBezTo>
                <a:cubicBezTo>
                  <a:pt x="3626734" y="3175084"/>
                  <a:pt x="3626957" y="3175084"/>
                  <a:pt x="3627181" y="3174861"/>
                </a:cubicBezTo>
                <a:cubicBezTo>
                  <a:pt x="3627851" y="3174861"/>
                  <a:pt x="3628074" y="3174637"/>
                  <a:pt x="3628521" y="3174637"/>
                </a:cubicBezTo>
                <a:close/>
                <a:moveTo>
                  <a:pt x="3627851" y="3271159"/>
                </a:moveTo>
                <a:cubicBezTo>
                  <a:pt x="3631426" y="3270042"/>
                  <a:pt x="3635001" y="3268925"/>
                  <a:pt x="3638576" y="3268031"/>
                </a:cubicBezTo>
                <a:cubicBezTo>
                  <a:pt x="3639469" y="3281214"/>
                  <a:pt x="3639916" y="3294173"/>
                  <a:pt x="3640140" y="3307355"/>
                </a:cubicBezTo>
                <a:cubicBezTo>
                  <a:pt x="3635448" y="3306685"/>
                  <a:pt x="3630979" y="3306015"/>
                  <a:pt x="3626287" y="3305344"/>
                </a:cubicBezTo>
                <a:cubicBezTo>
                  <a:pt x="3627181" y="3293949"/>
                  <a:pt x="3627628" y="3282554"/>
                  <a:pt x="3627851" y="3271159"/>
                </a:cubicBezTo>
                <a:close/>
                <a:moveTo>
                  <a:pt x="3640363" y="3312941"/>
                </a:moveTo>
                <a:cubicBezTo>
                  <a:pt x="3640587" y="3338636"/>
                  <a:pt x="3639693" y="3363883"/>
                  <a:pt x="3637682" y="3388908"/>
                </a:cubicBezTo>
                <a:cubicBezTo>
                  <a:pt x="3630756" y="3388461"/>
                  <a:pt x="3623829" y="3388014"/>
                  <a:pt x="3616903" y="3387791"/>
                </a:cubicBezTo>
                <a:cubicBezTo>
                  <a:pt x="3621148" y="3362766"/>
                  <a:pt x="3624500" y="3337295"/>
                  <a:pt x="3626287" y="3310930"/>
                </a:cubicBezTo>
                <a:cubicBezTo>
                  <a:pt x="3630979" y="3311377"/>
                  <a:pt x="3635671" y="3312047"/>
                  <a:pt x="3640363" y="3312941"/>
                </a:cubicBezTo>
                <a:close/>
                <a:moveTo>
                  <a:pt x="3623829" y="3119003"/>
                </a:moveTo>
                <a:cubicBezTo>
                  <a:pt x="3622489" y="3113194"/>
                  <a:pt x="3621372" y="3107161"/>
                  <a:pt x="3619808" y="3101352"/>
                </a:cubicBezTo>
                <a:cubicBezTo>
                  <a:pt x="3619361" y="3097106"/>
                  <a:pt x="3619137" y="3092861"/>
                  <a:pt x="3618690" y="3088393"/>
                </a:cubicBezTo>
                <a:cubicBezTo>
                  <a:pt x="3620031" y="3088840"/>
                  <a:pt x="3621372" y="3089510"/>
                  <a:pt x="3622712" y="3089957"/>
                </a:cubicBezTo>
                <a:cubicBezTo>
                  <a:pt x="3623159" y="3091074"/>
                  <a:pt x="3623382" y="3092191"/>
                  <a:pt x="3623829" y="3093308"/>
                </a:cubicBezTo>
                <a:cubicBezTo>
                  <a:pt x="3624276" y="3102022"/>
                  <a:pt x="3624053" y="3110512"/>
                  <a:pt x="3623829" y="3119003"/>
                </a:cubicBezTo>
                <a:close/>
                <a:moveTo>
                  <a:pt x="3614445" y="3047058"/>
                </a:moveTo>
                <a:cubicBezTo>
                  <a:pt x="3613551" y="3040355"/>
                  <a:pt x="3612434" y="3033429"/>
                  <a:pt x="3611541" y="3026726"/>
                </a:cubicBezTo>
                <a:cubicBezTo>
                  <a:pt x="3613775" y="3027843"/>
                  <a:pt x="3616233" y="3028960"/>
                  <a:pt x="3618467" y="3030301"/>
                </a:cubicBezTo>
                <a:cubicBezTo>
                  <a:pt x="3619808" y="3032982"/>
                  <a:pt x="3621148" y="3035887"/>
                  <a:pt x="3622265" y="3038791"/>
                </a:cubicBezTo>
                <a:cubicBezTo>
                  <a:pt x="3622935" y="3050633"/>
                  <a:pt x="3623606" y="3062475"/>
                  <a:pt x="3623829" y="3074317"/>
                </a:cubicBezTo>
                <a:cubicBezTo>
                  <a:pt x="3620701" y="3064933"/>
                  <a:pt x="3617573" y="3055995"/>
                  <a:pt x="3614445" y="3047058"/>
                </a:cubicBezTo>
                <a:close/>
                <a:moveTo>
                  <a:pt x="3610423" y="3019799"/>
                </a:moveTo>
                <a:cubicBezTo>
                  <a:pt x="3609977" y="3016895"/>
                  <a:pt x="3609530" y="3013990"/>
                  <a:pt x="3609083" y="3010862"/>
                </a:cubicBezTo>
                <a:cubicBezTo>
                  <a:pt x="3610870" y="3014437"/>
                  <a:pt x="3612658" y="3018012"/>
                  <a:pt x="3614222" y="3021810"/>
                </a:cubicBezTo>
                <a:cubicBezTo>
                  <a:pt x="3612881" y="3021140"/>
                  <a:pt x="3611764" y="3020470"/>
                  <a:pt x="3610423" y="3019799"/>
                </a:cubicBezTo>
                <a:close/>
                <a:moveTo>
                  <a:pt x="3610647" y="3063368"/>
                </a:moveTo>
                <a:cubicBezTo>
                  <a:pt x="3609977" y="3060687"/>
                  <a:pt x="3609306" y="3058006"/>
                  <a:pt x="3608412" y="3055548"/>
                </a:cubicBezTo>
                <a:cubicBezTo>
                  <a:pt x="3607072" y="3049069"/>
                  <a:pt x="3605731" y="3042589"/>
                  <a:pt x="3604167" y="3035887"/>
                </a:cubicBezTo>
                <a:cubicBezTo>
                  <a:pt x="3605731" y="3039908"/>
                  <a:pt x="3607295" y="3043930"/>
                  <a:pt x="3608636" y="3047952"/>
                </a:cubicBezTo>
                <a:cubicBezTo>
                  <a:pt x="3609530" y="3053091"/>
                  <a:pt x="3610200" y="3058230"/>
                  <a:pt x="3610647" y="3063368"/>
                </a:cubicBezTo>
                <a:close/>
                <a:moveTo>
                  <a:pt x="3606849" y="3077891"/>
                </a:moveTo>
                <a:cubicBezTo>
                  <a:pt x="3597017" y="3074317"/>
                  <a:pt x="3586963" y="3070965"/>
                  <a:pt x="3576909" y="3067837"/>
                </a:cubicBezTo>
                <a:cubicBezTo>
                  <a:pt x="3471449" y="3035663"/>
                  <a:pt x="3357946" y="3035216"/>
                  <a:pt x="3239975" y="3066273"/>
                </a:cubicBezTo>
                <a:cubicBezTo>
                  <a:pt x="2852322" y="3168158"/>
                  <a:pt x="2629114" y="3301323"/>
                  <a:pt x="2471595" y="3418400"/>
                </a:cubicBezTo>
                <a:cubicBezTo>
                  <a:pt x="2402778" y="3425550"/>
                  <a:pt x="2333515" y="3431583"/>
                  <a:pt x="2264251" y="3436722"/>
                </a:cubicBezTo>
                <a:cubicBezTo>
                  <a:pt x="2433612" y="3299535"/>
                  <a:pt x="2668885" y="3117886"/>
                  <a:pt x="3169370" y="2986285"/>
                </a:cubicBezTo>
                <a:cubicBezTo>
                  <a:pt x="3290693" y="2954334"/>
                  <a:pt x="3407101" y="2955004"/>
                  <a:pt x="3515465" y="2987849"/>
                </a:cubicBezTo>
                <a:cubicBezTo>
                  <a:pt x="3541383" y="2995669"/>
                  <a:pt x="3566631" y="3005500"/>
                  <a:pt x="3591432" y="3016895"/>
                </a:cubicBezTo>
                <a:cubicBezTo>
                  <a:pt x="3595230" y="3028960"/>
                  <a:pt x="3598805" y="3040802"/>
                  <a:pt x="3602157" y="3052867"/>
                </a:cubicBezTo>
                <a:cubicBezTo>
                  <a:pt x="3603720" y="3061134"/>
                  <a:pt x="3605285" y="3069625"/>
                  <a:pt x="3606849" y="3077891"/>
                </a:cubicBezTo>
                <a:close/>
                <a:moveTo>
                  <a:pt x="2123043" y="3454149"/>
                </a:moveTo>
                <a:cubicBezTo>
                  <a:pt x="2162813" y="3452362"/>
                  <a:pt x="2202361" y="3450128"/>
                  <a:pt x="2241908" y="3447670"/>
                </a:cubicBezTo>
                <a:lnTo>
                  <a:pt x="2239897" y="3449457"/>
                </a:lnTo>
                <a:cubicBezTo>
                  <a:pt x="2183145" y="3453926"/>
                  <a:pt x="2126171" y="3457724"/>
                  <a:pt x="2069196" y="3460629"/>
                </a:cubicBezTo>
                <a:cubicBezTo>
                  <a:pt x="2056907" y="3461076"/>
                  <a:pt x="2044395" y="3461523"/>
                  <a:pt x="2031883" y="3461746"/>
                </a:cubicBezTo>
                <a:cubicBezTo>
                  <a:pt x="2033447" y="3460629"/>
                  <a:pt x="2034787" y="3459512"/>
                  <a:pt x="2036351" y="3458395"/>
                </a:cubicBezTo>
                <a:cubicBezTo>
                  <a:pt x="2065174" y="3457054"/>
                  <a:pt x="2093996" y="3455713"/>
                  <a:pt x="2123043" y="3454149"/>
                </a:cubicBezTo>
                <a:close/>
                <a:moveTo>
                  <a:pt x="2072324" y="3465768"/>
                </a:moveTo>
                <a:cubicBezTo>
                  <a:pt x="2124383" y="3463980"/>
                  <a:pt x="2176443" y="3461523"/>
                  <a:pt x="2228279" y="3458618"/>
                </a:cubicBezTo>
                <a:cubicBezTo>
                  <a:pt x="2226044" y="3460406"/>
                  <a:pt x="2223587" y="3462416"/>
                  <a:pt x="2221352" y="3464204"/>
                </a:cubicBezTo>
                <a:cubicBezTo>
                  <a:pt x="2150525" y="3470013"/>
                  <a:pt x="2079473" y="3474705"/>
                  <a:pt x="2008199" y="3478056"/>
                </a:cubicBezTo>
                <a:cubicBezTo>
                  <a:pt x="2012891" y="3474929"/>
                  <a:pt x="2017806" y="3471577"/>
                  <a:pt x="2022499" y="3468226"/>
                </a:cubicBezTo>
                <a:cubicBezTo>
                  <a:pt x="2039032" y="3467555"/>
                  <a:pt x="2055790" y="3466662"/>
                  <a:pt x="2072324" y="3465768"/>
                </a:cubicBezTo>
                <a:close/>
                <a:moveTo>
                  <a:pt x="2021828" y="3461970"/>
                </a:moveTo>
                <a:cubicBezTo>
                  <a:pt x="1951224" y="3463980"/>
                  <a:pt x="1880620" y="3464874"/>
                  <a:pt x="1810015" y="3464427"/>
                </a:cubicBezTo>
                <a:cubicBezTo>
                  <a:pt x="1803089" y="3464427"/>
                  <a:pt x="1796163" y="3464204"/>
                  <a:pt x="1789013" y="3464204"/>
                </a:cubicBezTo>
                <a:cubicBezTo>
                  <a:pt x="1789460" y="3463980"/>
                  <a:pt x="1789907" y="3463757"/>
                  <a:pt x="1790577" y="3463533"/>
                </a:cubicBezTo>
                <a:cubicBezTo>
                  <a:pt x="1869225" y="3463310"/>
                  <a:pt x="1947649" y="3461746"/>
                  <a:pt x="2026073" y="3458618"/>
                </a:cubicBezTo>
                <a:cubicBezTo>
                  <a:pt x="2024733" y="3459735"/>
                  <a:pt x="2023392" y="3460852"/>
                  <a:pt x="2021828" y="3461970"/>
                </a:cubicBezTo>
                <a:close/>
                <a:moveTo>
                  <a:pt x="2012221" y="3468672"/>
                </a:moveTo>
                <a:cubicBezTo>
                  <a:pt x="2007305" y="3472024"/>
                  <a:pt x="2002390" y="3475375"/>
                  <a:pt x="1997698" y="3478727"/>
                </a:cubicBezTo>
                <a:cubicBezTo>
                  <a:pt x="1990324" y="3479174"/>
                  <a:pt x="1982728" y="3479397"/>
                  <a:pt x="1975354" y="3479621"/>
                </a:cubicBezTo>
                <a:cubicBezTo>
                  <a:pt x="1923518" y="3480738"/>
                  <a:pt x="1871459" y="3481185"/>
                  <a:pt x="1819400" y="3480961"/>
                </a:cubicBezTo>
                <a:cubicBezTo>
                  <a:pt x="1794599" y="3480961"/>
                  <a:pt x="1769798" y="3480514"/>
                  <a:pt x="1745220" y="3480291"/>
                </a:cubicBezTo>
                <a:cubicBezTo>
                  <a:pt x="1751253" y="3478504"/>
                  <a:pt x="1757286" y="3476493"/>
                  <a:pt x="1763318" y="3474482"/>
                </a:cubicBezTo>
                <a:cubicBezTo>
                  <a:pt x="1846211" y="3474035"/>
                  <a:pt x="1929328" y="3472247"/>
                  <a:pt x="2012221" y="3468672"/>
                </a:cubicBezTo>
                <a:close/>
                <a:moveTo>
                  <a:pt x="1775607" y="3464204"/>
                </a:moveTo>
                <a:cubicBezTo>
                  <a:pt x="1755945" y="3463980"/>
                  <a:pt x="1736507" y="3463757"/>
                  <a:pt x="1717068" y="3463310"/>
                </a:cubicBezTo>
                <a:cubicBezTo>
                  <a:pt x="1727793" y="3463533"/>
                  <a:pt x="1738517" y="3463533"/>
                  <a:pt x="1749242" y="3463533"/>
                </a:cubicBezTo>
                <a:cubicBezTo>
                  <a:pt x="1757733" y="3463533"/>
                  <a:pt x="1765999" y="3463533"/>
                  <a:pt x="1774266" y="3463533"/>
                </a:cubicBezTo>
                <a:cubicBezTo>
                  <a:pt x="1774937" y="3463533"/>
                  <a:pt x="1775831" y="3463533"/>
                  <a:pt x="1776501" y="3463533"/>
                </a:cubicBezTo>
                <a:cubicBezTo>
                  <a:pt x="1776277" y="3463757"/>
                  <a:pt x="1775831" y="3463980"/>
                  <a:pt x="1775607" y="3464204"/>
                </a:cubicBezTo>
                <a:close/>
                <a:moveTo>
                  <a:pt x="1720643" y="3474258"/>
                </a:moveTo>
                <a:cubicBezTo>
                  <a:pt x="1728910" y="3474258"/>
                  <a:pt x="1737177" y="3474258"/>
                  <a:pt x="1745444" y="3474258"/>
                </a:cubicBezTo>
                <a:lnTo>
                  <a:pt x="1746114" y="3474258"/>
                </a:lnTo>
                <a:cubicBezTo>
                  <a:pt x="1739635" y="3476269"/>
                  <a:pt x="1732932" y="3478056"/>
                  <a:pt x="1726452" y="3479621"/>
                </a:cubicBezTo>
                <a:cubicBezTo>
                  <a:pt x="1650039" y="3478280"/>
                  <a:pt x="1574296" y="3475599"/>
                  <a:pt x="1499670" y="3471577"/>
                </a:cubicBezTo>
                <a:cubicBezTo>
                  <a:pt x="1496095" y="3470683"/>
                  <a:pt x="1492520" y="3469790"/>
                  <a:pt x="1488722" y="3468672"/>
                </a:cubicBezTo>
                <a:cubicBezTo>
                  <a:pt x="1565135" y="3472247"/>
                  <a:pt x="1642442" y="3474035"/>
                  <a:pt x="1720643" y="3474258"/>
                </a:cubicBezTo>
                <a:close/>
                <a:moveTo>
                  <a:pt x="1465038" y="3462416"/>
                </a:moveTo>
                <a:cubicBezTo>
                  <a:pt x="1461016" y="3461299"/>
                  <a:pt x="1456771" y="3459959"/>
                  <a:pt x="1452749" y="3458618"/>
                </a:cubicBezTo>
                <a:cubicBezTo>
                  <a:pt x="1533855" y="3463533"/>
                  <a:pt x="1616077" y="3466662"/>
                  <a:pt x="1699194" y="3468449"/>
                </a:cubicBezTo>
                <a:cubicBezTo>
                  <a:pt x="1620323" y="3468002"/>
                  <a:pt x="1542122" y="3465991"/>
                  <a:pt x="1465038" y="3462416"/>
                </a:cubicBezTo>
                <a:close/>
                <a:moveTo>
                  <a:pt x="1464591" y="3468002"/>
                </a:moveTo>
                <a:cubicBezTo>
                  <a:pt x="1467272" y="3468896"/>
                  <a:pt x="1470177" y="3469790"/>
                  <a:pt x="1472858" y="3470460"/>
                </a:cubicBezTo>
                <a:cubicBezTo>
                  <a:pt x="1454760" y="3469343"/>
                  <a:pt x="1436662" y="3468226"/>
                  <a:pt x="1418788" y="3467109"/>
                </a:cubicBezTo>
                <a:cubicBezTo>
                  <a:pt x="1416777" y="3466438"/>
                  <a:pt x="1414766" y="3465991"/>
                  <a:pt x="1412755" y="3465321"/>
                </a:cubicBezTo>
                <a:cubicBezTo>
                  <a:pt x="1429736" y="3466215"/>
                  <a:pt x="1447163" y="3467109"/>
                  <a:pt x="1464591" y="3468002"/>
                </a:cubicBezTo>
                <a:close/>
                <a:moveTo>
                  <a:pt x="1386613" y="3458171"/>
                </a:moveTo>
                <a:cubicBezTo>
                  <a:pt x="1379687" y="3456384"/>
                  <a:pt x="1372761" y="3454596"/>
                  <a:pt x="1366058" y="3452809"/>
                </a:cubicBezTo>
                <a:cubicBezTo>
                  <a:pt x="1387284" y="3454373"/>
                  <a:pt x="1408733" y="3455937"/>
                  <a:pt x="1430183" y="3457278"/>
                </a:cubicBezTo>
                <a:cubicBezTo>
                  <a:pt x="1434204" y="3458618"/>
                  <a:pt x="1438226" y="3459959"/>
                  <a:pt x="1442248" y="3461076"/>
                </a:cubicBezTo>
                <a:cubicBezTo>
                  <a:pt x="1423480" y="3460182"/>
                  <a:pt x="1404935" y="3459288"/>
                  <a:pt x="1386613" y="3458171"/>
                </a:cubicBezTo>
                <a:close/>
                <a:moveTo>
                  <a:pt x="950699" y="3393153"/>
                </a:moveTo>
                <a:cubicBezTo>
                  <a:pt x="922547" y="3388908"/>
                  <a:pt x="894842" y="3384439"/>
                  <a:pt x="867136" y="3379747"/>
                </a:cubicBezTo>
                <a:cubicBezTo>
                  <a:pt x="905119" y="3366788"/>
                  <a:pt x="950029" y="3360085"/>
                  <a:pt x="1001195" y="3360085"/>
                </a:cubicBezTo>
                <a:cubicBezTo>
                  <a:pt x="1103973" y="3360085"/>
                  <a:pt x="1232223" y="3386450"/>
                  <a:pt x="1378570" y="3439180"/>
                </a:cubicBezTo>
                <a:cubicBezTo>
                  <a:pt x="1231776" y="3429349"/>
                  <a:pt x="1089003" y="3413932"/>
                  <a:pt x="950699" y="3393153"/>
                </a:cubicBezTo>
                <a:close/>
                <a:moveTo>
                  <a:pt x="949806" y="3398738"/>
                </a:moveTo>
                <a:cubicBezTo>
                  <a:pt x="1012143" y="3408123"/>
                  <a:pt x="1075374" y="3416390"/>
                  <a:pt x="1139499" y="3423763"/>
                </a:cubicBezTo>
                <a:cubicBezTo>
                  <a:pt x="1137711" y="3423763"/>
                  <a:pt x="1135700" y="3423763"/>
                  <a:pt x="1133913" y="3423986"/>
                </a:cubicBezTo>
                <a:cubicBezTo>
                  <a:pt x="1038284" y="3413485"/>
                  <a:pt x="944667" y="3400526"/>
                  <a:pt x="853283" y="3385109"/>
                </a:cubicBezTo>
                <a:cubicBezTo>
                  <a:pt x="854401" y="3384662"/>
                  <a:pt x="855294" y="3384215"/>
                  <a:pt x="856411" y="3383769"/>
                </a:cubicBezTo>
                <a:cubicBezTo>
                  <a:pt x="887468" y="3388908"/>
                  <a:pt x="918525" y="3394046"/>
                  <a:pt x="949806" y="3398738"/>
                </a:cubicBezTo>
                <a:close/>
                <a:moveTo>
                  <a:pt x="1097270" y="3426667"/>
                </a:moveTo>
                <a:cubicBezTo>
                  <a:pt x="1088556" y="3427561"/>
                  <a:pt x="1080289" y="3428902"/>
                  <a:pt x="1072246" y="3430242"/>
                </a:cubicBezTo>
                <a:cubicBezTo>
                  <a:pt x="990247" y="3420411"/>
                  <a:pt x="909811" y="3408793"/>
                  <a:pt x="830940" y="3395387"/>
                </a:cubicBezTo>
                <a:cubicBezTo>
                  <a:pt x="834962" y="3393153"/>
                  <a:pt x="839207" y="3391142"/>
                  <a:pt x="843452" y="3389131"/>
                </a:cubicBezTo>
                <a:cubicBezTo>
                  <a:pt x="926345" y="3403654"/>
                  <a:pt x="1011026" y="3415943"/>
                  <a:pt x="1097270" y="3426667"/>
                </a:cubicBezTo>
                <a:close/>
                <a:moveTo>
                  <a:pt x="843006" y="3383322"/>
                </a:moveTo>
                <a:cubicBezTo>
                  <a:pt x="816864" y="3378853"/>
                  <a:pt x="791170" y="3374385"/>
                  <a:pt x="765475" y="3369469"/>
                </a:cubicBezTo>
                <a:cubicBezTo>
                  <a:pt x="722576" y="3361202"/>
                  <a:pt x="680348" y="3352712"/>
                  <a:pt x="639013" y="3343551"/>
                </a:cubicBezTo>
                <a:cubicBezTo>
                  <a:pt x="639683" y="3343104"/>
                  <a:pt x="640354" y="3342434"/>
                  <a:pt x="641024" y="3341987"/>
                </a:cubicBezTo>
                <a:cubicBezTo>
                  <a:pt x="683029" y="3351148"/>
                  <a:pt x="725704" y="3360085"/>
                  <a:pt x="769273" y="3368128"/>
                </a:cubicBezTo>
                <a:cubicBezTo>
                  <a:pt x="794744" y="3373044"/>
                  <a:pt x="820439" y="3377512"/>
                  <a:pt x="846357" y="3381981"/>
                </a:cubicBezTo>
                <a:cubicBezTo>
                  <a:pt x="845240" y="3382428"/>
                  <a:pt x="844123" y="3382875"/>
                  <a:pt x="843006" y="3383322"/>
                </a:cubicBezTo>
                <a:close/>
                <a:moveTo>
                  <a:pt x="640130" y="3335731"/>
                </a:moveTo>
                <a:cubicBezTo>
                  <a:pt x="574888" y="3321208"/>
                  <a:pt x="511657" y="3305568"/>
                  <a:pt x="450214" y="3288810"/>
                </a:cubicBezTo>
                <a:cubicBezTo>
                  <a:pt x="500486" y="3245241"/>
                  <a:pt x="576005" y="3223122"/>
                  <a:pt x="672528" y="3223122"/>
                </a:cubicBezTo>
                <a:cubicBezTo>
                  <a:pt x="784914" y="3223122"/>
                  <a:pt x="925452" y="3252615"/>
                  <a:pt x="1086546" y="3311824"/>
                </a:cubicBezTo>
                <a:cubicBezTo>
                  <a:pt x="1423033" y="3435381"/>
                  <a:pt x="1546814" y="3335731"/>
                  <a:pt x="1751923" y="3170615"/>
                </a:cubicBezTo>
                <a:cubicBezTo>
                  <a:pt x="1946532" y="3013990"/>
                  <a:pt x="2213085" y="2799496"/>
                  <a:pt x="2800709" y="2644882"/>
                </a:cubicBezTo>
                <a:cubicBezTo>
                  <a:pt x="2939013" y="2608463"/>
                  <a:pt x="3071954" y="2609133"/>
                  <a:pt x="3195735" y="2646669"/>
                </a:cubicBezTo>
                <a:cubicBezTo>
                  <a:pt x="3307004" y="2680407"/>
                  <a:pt x="3408218" y="2742968"/>
                  <a:pt x="3496921" y="2832564"/>
                </a:cubicBezTo>
                <a:cubicBezTo>
                  <a:pt x="3432349" y="2784303"/>
                  <a:pt x="3362638" y="2748330"/>
                  <a:pt x="3288236" y="2725764"/>
                </a:cubicBezTo>
                <a:cubicBezTo>
                  <a:pt x="3167360" y="2689121"/>
                  <a:pt x="3037546" y="2688451"/>
                  <a:pt x="2902370" y="2723976"/>
                </a:cubicBezTo>
                <a:cubicBezTo>
                  <a:pt x="2331057" y="2874122"/>
                  <a:pt x="2072100" y="3083030"/>
                  <a:pt x="1883077" y="3235410"/>
                </a:cubicBezTo>
                <a:cubicBezTo>
                  <a:pt x="1782980" y="3316069"/>
                  <a:pt x="1703886" y="3379970"/>
                  <a:pt x="1609374" y="3408569"/>
                </a:cubicBezTo>
                <a:cubicBezTo>
                  <a:pt x="1509054" y="3438956"/>
                  <a:pt x="1396221" y="3427561"/>
                  <a:pt x="1243394" y="3371480"/>
                </a:cubicBezTo>
                <a:cubicBezTo>
                  <a:pt x="967904" y="3270936"/>
                  <a:pt x="753633" y="3258871"/>
                  <a:pt x="640130" y="3335731"/>
                </a:cubicBezTo>
                <a:close/>
                <a:moveTo>
                  <a:pt x="3197523" y="2641754"/>
                </a:moveTo>
                <a:cubicBezTo>
                  <a:pt x="3072848" y="2603771"/>
                  <a:pt x="2938789" y="2603324"/>
                  <a:pt x="2799592" y="2639966"/>
                </a:cubicBezTo>
                <a:cubicBezTo>
                  <a:pt x="2210851" y="2794804"/>
                  <a:pt x="1943851" y="3009745"/>
                  <a:pt x="1748795" y="3166594"/>
                </a:cubicBezTo>
                <a:cubicBezTo>
                  <a:pt x="1645347" y="3249710"/>
                  <a:pt x="1563794" y="3315622"/>
                  <a:pt x="1466378" y="3345115"/>
                </a:cubicBezTo>
                <a:cubicBezTo>
                  <a:pt x="1362930" y="3376619"/>
                  <a:pt x="1246299" y="3364777"/>
                  <a:pt x="1088780" y="3306908"/>
                </a:cubicBezTo>
                <a:cubicBezTo>
                  <a:pt x="784690" y="3195193"/>
                  <a:pt x="552992" y="3188937"/>
                  <a:pt x="443958" y="3287247"/>
                </a:cubicBezTo>
                <a:cubicBezTo>
                  <a:pt x="385866" y="3271159"/>
                  <a:pt x="329337" y="3254179"/>
                  <a:pt x="274820" y="3236081"/>
                </a:cubicBezTo>
                <a:cubicBezTo>
                  <a:pt x="325763" y="3181787"/>
                  <a:pt x="409326" y="3154528"/>
                  <a:pt x="518584" y="3154528"/>
                </a:cubicBezTo>
                <a:cubicBezTo>
                  <a:pt x="634321" y="3154528"/>
                  <a:pt x="779104" y="3184915"/>
                  <a:pt x="945114" y="3245912"/>
                </a:cubicBezTo>
                <a:cubicBezTo>
                  <a:pt x="1291879" y="3373268"/>
                  <a:pt x="1419458" y="3270713"/>
                  <a:pt x="1631047" y="3100682"/>
                </a:cubicBezTo>
                <a:cubicBezTo>
                  <a:pt x="1831688" y="2939587"/>
                  <a:pt x="2106285" y="2718838"/>
                  <a:pt x="2711337" y="2559755"/>
                </a:cubicBezTo>
                <a:cubicBezTo>
                  <a:pt x="2854109" y="2522218"/>
                  <a:pt x="2991072" y="2522888"/>
                  <a:pt x="3118428" y="2561542"/>
                </a:cubicBezTo>
                <a:cubicBezTo>
                  <a:pt x="3233272" y="2596397"/>
                  <a:pt x="3337837" y="2661192"/>
                  <a:pt x="3429444" y="2753693"/>
                </a:cubicBezTo>
                <a:cubicBezTo>
                  <a:pt x="3445308" y="2769780"/>
                  <a:pt x="3460501" y="2786537"/>
                  <a:pt x="3475024" y="2803742"/>
                </a:cubicBezTo>
                <a:cubicBezTo>
                  <a:pt x="3391908" y="2727105"/>
                  <a:pt x="3298737" y="2672587"/>
                  <a:pt x="3197523" y="2641754"/>
                </a:cubicBezTo>
                <a:close/>
                <a:moveTo>
                  <a:pt x="438595" y="3291715"/>
                </a:moveTo>
                <a:cubicBezTo>
                  <a:pt x="437925" y="3292162"/>
                  <a:pt x="437478" y="3292832"/>
                  <a:pt x="436808" y="3293502"/>
                </a:cubicBezTo>
                <a:cubicBezTo>
                  <a:pt x="431222" y="3291939"/>
                  <a:pt x="425636" y="3290598"/>
                  <a:pt x="420050" y="3289034"/>
                </a:cubicBezTo>
                <a:cubicBezTo>
                  <a:pt x="368214" y="3274287"/>
                  <a:pt x="317719" y="3258647"/>
                  <a:pt x="268564" y="3242337"/>
                </a:cubicBezTo>
                <a:cubicBezTo>
                  <a:pt x="269011" y="3241667"/>
                  <a:pt x="269458" y="3241219"/>
                  <a:pt x="270128" y="3240549"/>
                </a:cubicBezTo>
                <a:cubicBezTo>
                  <a:pt x="324645" y="3258647"/>
                  <a:pt x="380950" y="3275851"/>
                  <a:pt x="438595" y="3291715"/>
                </a:cubicBezTo>
                <a:close/>
                <a:moveTo>
                  <a:pt x="418710" y="3294396"/>
                </a:moveTo>
                <a:cubicBezTo>
                  <a:pt x="423179" y="3295737"/>
                  <a:pt x="427871" y="3296854"/>
                  <a:pt x="432339" y="3298194"/>
                </a:cubicBezTo>
                <a:cubicBezTo>
                  <a:pt x="430105" y="3300652"/>
                  <a:pt x="427871" y="3303110"/>
                  <a:pt x="425636" y="3305791"/>
                </a:cubicBezTo>
                <a:cubicBezTo>
                  <a:pt x="368438" y="3289704"/>
                  <a:pt x="312804" y="3272724"/>
                  <a:pt x="259180" y="3254625"/>
                </a:cubicBezTo>
                <a:cubicBezTo>
                  <a:pt x="260521" y="3252838"/>
                  <a:pt x="261861" y="3250827"/>
                  <a:pt x="263202" y="3249040"/>
                </a:cubicBezTo>
                <a:cubicBezTo>
                  <a:pt x="263649" y="3248593"/>
                  <a:pt x="264096" y="3248146"/>
                  <a:pt x="264542" y="3247476"/>
                </a:cubicBezTo>
                <a:cubicBezTo>
                  <a:pt x="314591" y="3263786"/>
                  <a:pt x="365980" y="3279650"/>
                  <a:pt x="418710" y="3294396"/>
                </a:cubicBezTo>
                <a:close/>
                <a:moveTo>
                  <a:pt x="420497" y="3312047"/>
                </a:moveTo>
                <a:cubicBezTo>
                  <a:pt x="417593" y="3315846"/>
                  <a:pt x="414688" y="3319644"/>
                  <a:pt x="412007" y="3323666"/>
                </a:cubicBezTo>
                <a:cubicBezTo>
                  <a:pt x="355255" y="3307802"/>
                  <a:pt x="300515" y="3290598"/>
                  <a:pt x="247562" y="3272724"/>
                </a:cubicBezTo>
                <a:cubicBezTo>
                  <a:pt x="249573" y="3269148"/>
                  <a:pt x="251807" y="3265574"/>
                  <a:pt x="254041" y="3261999"/>
                </a:cubicBezTo>
                <a:cubicBezTo>
                  <a:pt x="307888" y="3279650"/>
                  <a:pt x="363299" y="3296407"/>
                  <a:pt x="420497" y="3312047"/>
                </a:cubicBezTo>
                <a:close/>
                <a:moveTo>
                  <a:pt x="408879" y="3328581"/>
                </a:moveTo>
                <a:cubicBezTo>
                  <a:pt x="408656" y="3329028"/>
                  <a:pt x="408432" y="3329475"/>
                  <a:pt x="407985" y="3329922"/>
                </a:cubicBezTo>
                <a:cubicBezTo>
                  <a:pt x="351457" y="3314505"/>
                  <a:pt x="296493" y="3297971"/>
                  <a:pt x="243093" y="3280544"/>
                </a:cubicBezTo>
                <a:cubicBezTo>
                  <a:pt x="243540" y="3279426"/>
                  <a:pt x="244210" y="3278533"/>
                  <a:pt x="244657" y="3277416"/>
                </a:cubicBezTo>
                <a:cubicBezTo>
                  <a:pt x="297610" y="3295513"/>
                  <a:pt x="352351" y="3312494"/>
                  <a:pt x="408879" y="3328581"/>
                </a:cubicBezTo>
                <a:close/>
                <a:moveTo>
                  <a:pt x="405081" y="3334837"/>
                </a:moveTo>
                <a:cubicBezTo>
                  <a:pt x="402623" y="3338859"/>
                  <a:pt x="400389" y="3343104"/>
                  <a:pt x="398378" y="3347349"/>
                </a:cubicBezTo>
                <a:cubicBezTo>
                  <a:pt x="342296" y="3331486"/>
                  <a:pt x="288226" y="3314505"/>
                  <a:pt x="235720" y="3296631"/>
                </a:cubicBezTo>
                <a:cubicBezTo>
                  <a:pt x="237284" y="3292832"/>
                  <a:pt x="238848" y="3289257"/>
                  <a:pt x="240635" y="3285459"/>
                </a:cubicBezTo>
                <a:cubicBezTo>
                  <a:pt x="293812" y="3302887"/>
                  <a:pt x="348776" y="3319420"/>
                  <a:pt x="405081" y="3334837"/>
                </a:cubicBezTo>
                <a:close/>
                <a:moveTo>
                  <a:pt x="395920" y="3352488"/>
                </a:moveTo>
                <a:cubicBezTo>
                  <a:pt x="392345" y="3360308"/>
                  <a:pt x="389217" y="3368352"/>
                  <a:pt x="386536" y="3376842"/>
                </a:cubicBezTo>
                <a:cubicBezTo>
                  <a:pt x="331125" y="3361202"/>
                  <a:pt x="277501" y="3344445"/>
                  <a:pt x="225889" y="3326570"/>
                </a:cubicBezTo>
                <a:cubicBezTo>
                  <a:pt x="228123" y="3318080"/>
                  <a:pt x="230804" y="3309590"/>
                  <a:pt x="233709" y="3301546"/>
                </a:cubicBezTo>
                <a:cubicBezTo>
                  <a:pt x="285768" y="3319867"/>
                  <a:pt x="339839" y="3336625"/>
                  <a:pt x="395920" y="3352488"/>
                </a:cubicBezTo>
                <a:close/>
                <a:moveTo>
                  <a:pt x="384748" y="3382205"/>
                </a:moveTo>
                <a:cubicBezTo>
                  <a:pt x="381844" y="3391812"/>
                  <a:pt x="379609" y="3401643"/>
                  <a:pt x="377822" y="3411921"/>
                </a:cubicBezTo>
                <a:cubicBezTo>
                  <a:pt x="323081" y="3396504"/>
                  <a:pt x="270128" y="3380194"/>
                  <a:pt x="218962" y="3362543"/>
                </a:cubicBezTo>
                <a:cubicBezTo>
                  <a:pt x="220303" y="3352042"/>
                  <a:pt x="222091" y="3341764"/>
                  <a:pt x="224325" y="3331933"/>
                </a:cubicBezTo>
                <a:cubicBezTo>
                  <a:pt x="275937" y="3350031"/>
                  <a:pt x="329337" y="3366565"/>
                  <a:pt x="384748" y="3382205"/>
                </a:cubicBezTo>
                <a:close/>
                <a:moveTo>
                  <a:pt x="376928" y="3417507"/>
                </a:moveTo>
                <a:cubicBezTo>
                  <a:pt x="375141" y="3428678"/>
                  <a:pt x="374247" y="3440297"/>
                  <a:pt x="373800" y="3452362"/>
                </a:cubicBezTo>
                <a:cubicBezTo>
                  <a:pt x="319506" y="3437392"/>
                  <a:pt x="267000" y="3421305"/>
                  <a:pt x="216505" y="3404101"/>
                </a:cubicBezTo>
                <a:cubicBezTo>
                  <a:pt x="216505" y="3391812"/>
                  <a:pt x="216952" y="3379970"/>
                  <a:pt x="218069" y="3368352"/>
                </a:cubicBezTo>
                <a:cubicBezTo>
                  <a:pt x="269234" y="3385780"/>
                  <a:pt x="322188" y="3402314"/>
                  <a:pt x="376928" y="3417507"/>
                </a:cubicBezTo>
                <a:close/>
                <a:moveTo>
                  <a:pt x="373800" y="3458171"/>
                </a:moveTo>
                <a:cubicBezTo>
                  <a:pt x="373577" y="3470907"/>
                  <a:pt x="374024" y="3483866"/>
                  <a:pt x="375141" y="3497495"/>
                </a:cubicBezTo>
                <a:cubicBezTo>
                  <a:pt x="321517" y="3482972"/>
                  <a:pt x="269681" y="3467109"/>
                  <a:pt x="219633" y="3450575"/>
                </a:cubicBezTo>
                <a:cubicBezTo>
                  <a:pt x="218069" y="3436722"/>
                  <a:pt x="217175" y="3423316"/>
                  <a:pt x="216952" y="3410134"/>
                </a:cubicBezTo>
                <a:cubicBezTo>
                  <a:pt x="267224" y="3427114"/>
                  <a:pt x="319506" y="3442978"/>
                  <a:pt x="373800" y="3458171"/>
                </a:cubicBezTo>
                <a:close/>
                <a:moveTo>
                  <a:pt x="375588" y="3503304"/>
                </a:moveTo>
                <a:cubicBezTo>
                  <a:pt x="376928" y="3517381"/>
                  <a:pt x="378939" y="3531680"/>
                  <a:pt x="381620" y="3546650"/>
                </a:cubicBezTo>
                <a:cubicBezTo>
                  <a:pt x="328444" y="3532574"/>
                  <a:pt x="277278" y="3517157"/>
                  <a:pt x="227676" y="3501070"/>
                </a:cubicBezTo>
                <a:cubicBezTo>
                  <a:pt x="224548" y="3485877"/>
                  <a:pt x="222091" y="3470907"/>
                  <a:pt x="220080" y="3456607"/>
                </a:cubicBezTo>
                <a:cubicBezTo>
                  <a:pt x="270128" y="3473141"/>
                  <a:pt x="321964" y="3488781"/>
                  <a:pt x="375588" y="3503304"/>
                </a:cubicBezTo>
                <a:close/>
                <a:moveTo>
                  <a:pt x="382738" y="3552683"/>
                </a:moveTo>
                <a:cubicBezTo>
                  <a:pt x="384525" y="3562067"/>
                  <a:pt x="386536" y="3571674"/>
                  <a:pt x="388994" y="3581505"/>
                </a:cubicBezTo>
                <a:cubicBezTo>
                  <a:pt x="390334" y="3587314"/>
                  <a:pt x="392122" y="3593347"/>
                  <a:pt x="393686" y="3599156"/>
                </a:cubicBezTo>
                <a:cubicBezTo>
                  <a:pt x="341179" y="3585527"/>
                  <a:pt x="290460" y="3571004"/>
                  <a:pt x="241306" y="3555364"/>
                </a:cubicBezTo>
                <a:cubicBezTo>
                  <a:pt x="236390" y="3538830"/>
                  <a:pt x="232368" y="3522966"/>
                  <a:pt x="229017" y="3507326"/>
                </a:cubicBezTo>
                <a:cubicBezTo>
                  <a:pt x="278619" y="3523413"/>
                  <a:pt x="329784" y="3538607"/>
                  <a:pt x="382738" y="3552683"/>
                </a:cubicBezTo>
                <a:close/>
                <a:moveTo>
                  <a:pt x="395250" y="3605412"/>
                </a:moveTo>
                <a:cubicBezTo>
                  <a:pt x="399718" y="3621276"/>
                  <a:pt x="404857" y="3637810"/>
                  <a:pt x="410666" y="3654567"/>
                </a:cubicBezTo>
                <a:cubicBezTo>
                  <a:pt x="358830" y="3641608"/>
                  <a:pt x="308558" y="3627309"/>
                  <a:pt x="260074" y="3612339"/>
                </a:cubicBezTo>
                <a:cubicBezTo>
                  <a:pt x="253818" y="3595134"/>
                  <a:pt x="248009" y="3578154"/>
                  <a:pt x="243093" y="3561843"/>
                </a:cubicBezTo>
                <a:cubicBezTo>
                  <a:pt x="292248" y="3577483"/>
                  <a:pt x="342967" y="3591783"/>
                  <a:pt x="395250" y="3605412"/>
                </a:cubicBezTo>
                <a:close/>
                <a:moveTo>
                  <a:pt x="413124" y="3660823"/>
                </a:moveTo>
                <a:cubicBezTo>
                  <a:pt x="418933" y="3677357"/>
                  <a:pt x="425636" y="3694338"/>
                  <a:pt x="432786" y="3711542"/>
                </a:cubicBezTo>
                <a:cubicBezTo>
                  <a:pt x="381620" y="3699030"/>
                  <a:pt x="332019" y="3685624"/>
                  <a:pt x="283981" y="3671324"/>
                </a:cubicBezTo>
                <a:cubicBezTo>
                  <a:pt x="276161" y="3653450"/>
                  <a:pt x="269234" y="3636022"/>
                  <a:pt x="262755" y="3618818"/>
                </a:cubicBezTo>
                <a:cubicBezTo>
                  <a:pt x="311240" y="3634012"/>
                  <a:pt x="361288" y="3647864"/>
                  <a:pt x="413124" y="3660823"/>
                </a:cubicBezTo>
                <a:close/>
                <a:moveTo>
                  <a:pt x="303866" y="3729193"/>
                </a:moveTo>
                <a:cubicBezTo>
                  <a:pt x="258286" y="3715787"/>
                  <a:pt x="214270" y="3701488"/>
                  <a:pt x="171595" y="3686294"/>
                </a:cubicBezTo>
                <a:cubicBezTo>
                  <a:pt x="162211" y="3667750"/>
                  <a:pt x="153497" y="3649428"/>
                  <a:pt x="145454" y="3631330"/>
                </a:cubicBezTo>
                <a:cubicBezTo>
                  <a:pt x="188576" y="3646971"/>
                  <a:pt x="233039" y="3661940"/>
                  <a:pt x="279065" y="3675793"/>
                </a:cubicBezTo>
                <a:cubicBezTo>
                  <a:pt x="286886" y="3693221"/>
                  <a:pt x="295153" y="3711095"/>
                  <a:pt x="303866" y="3729193"/>
                </a:cubicBezTo>
                <a:close/>
                <a:moveTo>
                  <a:pt x="307218" y="3735896"/>
                </a:moveTo>
                <a:cubicBezTo>
                  <a:pt x="315932" y="3753547"/>
                  <a:pt x="325092" y="3771198"/>
                  <a:pt x="334923" y="3789520"/>
                </a:cubicBezTo>
                <a:cubicBezTo>
                  <a:pt x="290014" y="3776561"/>
                  <a:pt x="246445" y="3762931"/>
                  <a:pt x="204216" y="3748185"/>
                </a:cubicBezTo>
                <a:cubicBezTo>
                  <a:pt x="193938" y="3729640"/>
                  <a:pt x="184331" y="3711319"/>
                  <a:pt x="175170" y="3693444"/>
                </a:cubicBezTo>
                <a:cubicBezTo>
                  <a:pt x="217845" y="3708414"/>
                  <a:pt x="261861" y="3722714"/>
                  <a:pt x="307218" y="3735896"/>
                </a:cubicBezTo>
                <a:close/>
                <a:moveTo>
                  <a:pt x="338722" y="3796446"/>
                </a:moveTo>
                <a:cubicBezTo>
                  <a:pt x="348106" y="3813874"/>
                  <a:pt x="358160" y="3831301"/>
                  <a:pt x="368661" y="3849399"/>
                </a:cubicBezTo>
                <a:cubicBezTo>
                  <a:pt x="324199" y="3836887"/>
                  <a:pt x="281076" y="3823705"/>
                  <a:pt x="239518" y="3809628"/>
                </a:cubicBezTo>
                <a:cubicBezTo>
                  <a:pt x="228570" y="3791307"/>
                  <a:pt x="218292" y="3773433"/>
                  <a:pt x="208461" y="3755781"/>
                </a:cubicBezTo>
                <a:cubicBezTo>
                  <a:pt x="250466" y="3770081"/>
                  <a:pt x="293812" y="3783710"/>
                  <a:pt x="338722" y="3796446"/>
                </a:cubicBezTo>
                <a:close/>
                <a:moveTo>
                  <a:pt x="267447" y="3866157"/>
                </a:moveTo>
                <a:cubicBezTo>
                  <a:pt x="228123" y="3852974"/>
                  <a:pt x="190363" y="3838898"/>
                  <a:pt x="153721" y="3823928"/>
                </a:cubicBezTo>
                <a:cubicBezTo>
                  <a:pt x="142326" y="3806277"/>
                  <a:pt x="131377" y="3788849"/>
                  <a:pt x="121100" y="3771645"/>
                </a:cubicBezTo>
                <a:cubicBezTo>
                  <a:pt x="157966" y="3786615"/>
                  <a:pt x="196173" y="3800691"/>
                  <a:pt x="235720" y="3814320"/>
                </a:cubicBezTo>
                <a:cubicBezTo>
                  <a:pt x="245774" y="3831301"/>
                  <a:pt x="256275" y="3848505"/>
                  <a:pt x="267447" y="3866157"/>
                </a:cubicBezTo>
                <a:close/>
                <a:moveTo>
                  <a:pt x="272139" y="3873530"/>
                </a:moveTo>
                <a:cubicBezTo>
                  <a:pt x="282417" y="3889617"/>
                  <a:pt x="293142" y="3906151"/>
                  <a:pt x="304090" y="3922684"/>
                </a:cubicBezTo>
                <a:cubicBezTo>
                  <a:pt x="264989" y="3909502"/>
                  <a:pt x="227453" y="3895649"/>
                  <a:pt x="191034" y="3880903"/>
                </a:cubicBezTo>
                <a:cubicBezTo>
                  <a:pt x="189693" y="3878892"/>
                  <a:pt x="188129" y="3876881"/>
                  <a:pt x="186788" y="3874870"/>
                </a:cubicBezTo>
                <a:cubicBezTo>
                  <a:pt x="177181" y="3860571"/>
                  <a:pt x="167797" y="3846271"/>
                  <a:pt x="158860" y="3832195"/>
                </a:cubicBezTo>
                <a:cubicBezTo>
                  <a:pt x="195279" y="3846718"/>
                  <a:pt x="233039" y="3860347"/>
                  <a:pt x="272139" y="3873530"/>
                </a:cubicBezTo>
                <a:close/>
                <a:moveTo>
                  <a:pt x="309229" y="3930281"/>
                </a:moveTo>
                <a:cubicBezTo>
                  <a:pt x="309229" y="3930281"/>
                  <a:pt x="309452" y="3930505"/>
                  <a:pt x="309452" y="3930505"/>
                </a:cubicBezTo>
                <a:cubicBezTo>
                  <a:pt x="319953" y="3946145"/>
                  <a:pt x="331572" y="3961562"/>
                  <a:pt x="344084" y="3976755"/>
                </a:cubicBezTo>
                <a:cubicBezTo>
                  <a:pt x="306101" y="3963796"/>
                  <a:pt x="269234" y="3950167"/>
                  <a:pt x="233932" y="3935644"/>
                </a:cubicBezTo>
                <a:cubicBezTo>
                  <a:pt x="220750" y="3920450"/>
                  <a:pt x="208461" y="3905034"/>
                  <a:pt x="197066" y="3889170"/>
                </a:cubicBezTo>
                <a:cubicBezTo>
                  <a:pt x="233039" y="3903693"/>
                  <a:pt x="270575" y="3917322"/>
                  <a:pt x="309229" y="3930281"/>
                </a:cubicBezTo>
                <a:close/>
                <a:moveTo>
                  <a:pt x="272139" y="3983681"/>
                </a:moveTo>
                <a:cubicBezTo>
                  <a:pt x="240859" y="3970499"/>
                  <a:pt x="210472" y="3956646"/>
                  <a:pt x="181426" y="3942346"/>
                </a:cubicBezTo>
                <a:cubicBezTo>
                  <a:pt x="165786" y="3928270"/>
                  <a:pt x="151039" y="3913747"/>
                  <a:pt x="137187" y="3899001"/>
                </a:cubicBezTo>
                <a:cubicBezTo>
                  <a:pt x="167126" y="3913300"/>
                  <a:pt x="198183" y="3927153"/>
                  <a:pt x="230581" y="3940336"/>
                </a:cubicBezTo>
                <a:cubicBezTo>
                  <a:pt x="243540" y="3955082"/>
                  <a:pt x="257393" y="3969605"/>
                  <a:pt x="272139" y="3983681"/>
                </a:cubicBezTo>
                <a:close/>
                <a:moveTo>
                  <a:pt x="283311" y="3994406"/>
                </a:moveTo>
                <a:cubicBezTo>
                  <a:pt x="298057" y="4008035"/>
                  <a:pt x="313474" y="4021218"/>
                  <a:pt x="329784" y="4034177"/>
                </a:cubicBezTo>
                <a:cubicBezTo>
                  <a:pt x="300962" y="4021888"/>
                  <a:pt x="273033" y="4008929"/>
                  <a:pt x="246221" y="3995747"/>
                </a:cubicBezTo>
                <a:cubicBezTo>
                  <a:pt x="229017" y="3983011"/>
                  <a:pt x="212483" y="3969829"/>
                  <a:pt x="196843" y="3956423"/>
                </a:cubicBezTo>
                <a:cubicBezTo>
                  <a:pt x="224772" y="3969382"/>
                  <a:pt x="253594" y="3982117"/>
                  <a:pt x="283311" y="3994406"/>
                </a:cubicBezTo>
                <a:close/>
                <a:moveTo>
                  <a:pt x="242423" y="3945251"/>
                </a:moveTo>
                <a:cubicBezTo>
                  <a:pt x="277278" y="3959104"/>
                  <a:pt x="313474" y="3972286"/>
                  <a:pt x="350787" y="3985022"/>
                </a:cubicBezTo>
                <a:cubicBezTo>
                  <a:pt x="363746" y="4000215"/>
                  <a:pt x="377822" y="4014962"/>
                  <a:pt x="392568" y="4029708"/>
                </a:cubicBezTo>
                <a:cubicBezTo>
                  <a:pt x="355926" y="4017196"/>
                  <a:pt x="320624" y="4003790"/>
                  <a:pt x="286439" y="3989937"/>
                </a:cubicBezTo>
                <a:cubicBezTo>
                  <a:pt x="270799" y="3975191"/>
                  <a:pt x="256052" y="3960444"/>
                  <a:pt x="242423" y="3945251"/>
                </a:cubicBezTo>
                <a:close/>
                <a:moveTo>
                  <a:pt x="317942" y="3933186"/>
                </a:moveTo>
                <a:cubicBezTo>
                  <a:pt x="358830" y="3946592"/>
                  <a:pt x="401059" y="3959327"/>
                  <a:pt x="444851" y="3971169"/>
                </a:cubicBezTo>
                <a:cubicBezTo>
                  <a:pt x="446639" y="3974074"/>
                  <a:pt x="448426" y="3976755"/>
                  <a:pt x="450437" y="3979659"/>
                </a:cubicBezTo>
                <a:cubicBezTo>
                  <a:pt x="459151" y="3992618"/>
                  <a:pt x="468535" y="4005354"/>
                  <a:pt x="478589" y="4018090"/>
                </a:cubicBezTo>
                <a:cubicBezTo>
                  <a:pt x="435691" y="4006248"/>
                  <a:pt x="394133" y="3993736"/>
                  <a:pt x="353915" y="3980330"/>
                </a:cubicBezTo>
                <a:cubicBezTo>
                  <a:pt x="340956" y="3964690"/>
                  <a:pt x="329114" y="3949049"/>
                  <a:pt x="317942" y="3933186"/>
                </a:cubicBezTo>
                <a:close/>
                <a:moveTo>
                  <a:pt x="448426" y="3966254"/>
                </a:moveTo>
                <a:cubicBezTo>
                  <a:pt x="437478" y="3949720"/>
                  <a:pt x="426753" y="3933186"/>
                  <a:pt x="416476" y="3916875"/>
                </a:cubicBezTo>
                <a:cubicBezTo>
                  <a:pt x="462726" y="3929387"/>
                  <a:pt x="510317" y="3940783"/>
                  <a:pt x="559472" y="3951284"/>
                </a:cubicBezTo>
                <a:cubicBezTo>
                  <a:pt x="569526" y="3967371"/>
                  <a:pt x="580027" y="3983905"/>
                  <a:pt x="590975" y="4000439"/>
                </a:cubicBezTo>
                <a:cubicBezTo>
                  <a:pt x="541820" y="3989937"/>
                  <a:pt x="494453" y="3978542"/>
                  <a:pt x="448426" y="3966254"/>
                </a:cubicBezTo>
                <a:close/>
                <a:moveTo>
                  <a:pt x="532213" y="3895426"/>
                </a:moveTo>
                <a:cubicBezTo>
                  <a:pt x="559918" y="3901458"/>
                  <a:pt x="587847" y="3907268"/>
                  <a:pt x="616446" y="3912630"/>
                </a:cubicBezTo>
                <a:cubicBezTo>
                  <a:pt x="639683" y="3917099"/>
                  <a:pt x="663367" y="3921121"/>
                  <a:pt x="687051" y="3925142"/>
                </a:cubicBezTo>
                <a:cubicBezTo>
                  <a:pt x="696435" y="3941676"/>
                  <a:pt x="706266" y="3958210"/>
                  <a:pt x="716544" y="3975191"/>
                </a:cubicBezTo>
                <a:cubicBezTo>
                  <a:pt x="689285" y="3970722"/>
                  <a:pt x="662473" y="3966030"/>
                  <a:pt x="635885" y="3960891"/>
                </a:cubicBezTo>
                <a:cubicBezTo>
                  <a:pt x="611308" y="3956199"/>
                  <a:pt x="586954" y="3951284"/>
                  <a:pt x="563046" y="3946145"/>
                </a:cubicBezTo>
                <a:cubicBezTo>
                  <a:pt x="552098" y="3929164"/>
                  <a:pt x="541820" y="3912183"/>
                  <a:pt x="532213" y="3895426"/>
                </a:cubicBezTo>
                <a:close/>
                <a:moveTo>
                  <a:pt x="694200" y="3926483"/>
                </a:moveTo>
                <a:cubicBezTo>
                  <a:pt x="741344" y="3934303"/>
                  <a:pt x="789159" y="3941453"/>
                  <a:pt x="837643" y="3947486"/>
                </a:cubicBezTo>
                <a:cubicBezTo>
                  <a:pt x="846357" y="3963572"/>
                  <a:pt x="855741" y="3979883"/>
                  <a:pt x="865349" y="3996640"/>
                </a:cubicBezTo>
                <a:cubicBezTo>
                  <a:pt x="817311" y="3990831"/>
                  <a:pt x="770167" y="3984128"/>
                  <a:pt x="723693" y="3976532"/>
                </a:cubicBezTo>
                <a:cubicBezTo>
                  <a:pt x="713416" y="3959551"/>
                  <a:pt x="703585" y="3943017"/>
                  <a:pt x="694200" y="3926483"/>
                </a:cubicBezTo>
                <a:close/>
                <a:moveTo>
                  <a:pt x="844793" y="3948379"/>
                </a:moveTo>
                <a:cubicBezTo>
                  <a:pt x="888586" y="3953965"/>
                  <a:pt x="932825" y="3958657"/>
                  <a:pt x="977288" y="3962679"/>
                </a:cubicBezTo>
                <a:cubicBezTo>
                  <a:pt x="985331" y="3978319"/>
                  <a:pt x="993822" y="3994406"/>
                  <a:pt x="1002982" y="4010716"/>
                </a:cubicBezTo>
                <a:cubicBezTo>
                  <a:pt x="958966" y="4006918"/>
                  <a:pt x="915621" y="4002450"/>
                  <a:pt x="872722" y="3997310"/>
                </a:cubicBezTo>
                <a:cubicBezTo>
                  <a:pt x="862668" y="3980777"/>
                  <a:pt x="853507" y="3964466"/>
                  <a:pt x="844793" y="3948379"/>
                </a:cubicBezTo>
                <a:close/>
                <a:moveTo>
                  <a:pt x="983767" y="3963349"/>
                </a:moveTo>
                <a:cubicBezTo>
                  <a:pt x="1024432" y="3966924"/>
                  <a:pt x="1065543" y="3970052"/>
                  <a:pt x="1106878" y="3972733"/>
                </a:cubicBezTo>
                <a:cubicBezTo>
                  <a:pt x="1114028" y="3988150"/>
                  <a:pt x="1121848" y="4004013"/>
                  <a:pt x="1130115" y="4020101"/>
                </a:cubicBezTo>
                <a:cubicBezTo>
                  <a:pt x="1089674" y="4017866"/>
                  <a:pt x="1049233" y="4014962"/>
                  <a:pt x="1009462" y="4011610"/>
                </a:cubicBezTo>
                <a:cubicBezTo>
                  <a:pt x="1000525" y="3995076"/>
                  <a:pt x="991811" y="3979213"/>
                  <a:pt x="983767" y="3963349"/>
                </a:cubicBezTo>
                <a:close/>
                <a:moveTo>
                  <a:pt x="1113134" y="3973180"/>
                </a:moveTo>
                <a:cubicBezTo>
                  <a:pt x="1151564" y="3975414"/>
                  <a:pt x="1190218" y="3977425"/>
                  <a:pt x="1229095" y="3978766"/>
                </a:cubicBezTo>
                <a:cubicBezTo>
                  <a:pt x="1235351" y="3993959"/>
                  <a:pt x="1242054" y="4009376"/>
                  <a:pt x="1249427" y="4025239"/>
                </a:cubicBezTo>
                <a:cubicBezTo>
                  <a:pt x="1211444" y="4024122"/>
                  <a:pt x="1173907" y="4022558"/>
                  <a:pt x="1136594" y="4020547"/>
                </a:cubicBezTo>
                <a:cubicBezTo>
                  <a:pt x="1128327" y="4004237"/>
                  <a:pt x="1120507" y="3988597"/>
                  <a:pt x="1113134" y="3973180"/>
                </a:cubicBezTo>
                <a:close/>
                <a:moveTo>
                  <a:pt x="1235127" y="3978766"/>
                </a:moveTo>
                <a:cubicBezTo>
                  <a:pt x="1271770" y="3979883"/>
                  <a:pt x="1308636" y="3980777"/>
                  <a:pt x="1345502" y="3981000"/>
                </a:cubicBezTo>
                <a:cubicBezTo>
                  <a:pt x="1350418" y="3995970"/>
                  <a:pt x="1356227" y="4011387"/>
                  <a:pt x="1362483" y="4027027"/>
                </a:cubicBezTo>
                <a:cubicBezTo>
                  <a:pt x="1326734" y="4026804"/>
                  <a:pt x="1291208" y="4026133"/>
                  <a:pt x="1255683" y="4025239"/>
                </a:cubicBezTo>
                <a:cubicBezTo>
                  <a:pt x="1248310" y="4009376"/>
                  <a:pt x="1241383" y="3993959"/>
                  <a:pt x="1235127" y="3978766"/>
                </a:cubicBezTo>
                <a:close/>
                <a:moveTo>
                  <a:pt x="1351311" y="3981224"/>
                </a:moveTo>
                <a:cubicBezTo>
                  <a:pt x="1362706" y="3981224"/>
                  <a:pt x="1374325" y="3981447"/>
                  <a:pt x="1385720" y="3981447"/>
                </a:cubicBezTo>
                <a:cubicBezTo>
                  <a:pt x="1409850" y="3981447"/>
                  <a:pt x="1434204" y="3981224"/>
                  <a:pt x="1458335" y="3980777"/>
                </a:cubicBezTo>
                <a:cubicBezTo>
                  <a:pt x="1461686" y="3995523"/>
                  <a:pt x="1465932" y="4010716"/>
                  <a:pt x="1470847" y="4026580"/>
                </a:cubicBezTo>
                <a:cubicBezTo>
                  <a:pt x="1436662" y="4027250"/>
                  <a:pt x="1402477" y="4027474"/>
                  <a:pt x="1368292" y="4027250"/>
                </a:cubicBezTo>
                <a:cubicBezTo>
                  <a:pt x="1362036" y="4011387"/>
                  <a:pt x="1356227" y="3995970"/>
                  <a:pt x="1351311" y="3981224"/>
                </a:cubicBezTo>
                <a:close/>
                <a:moveTo>
                  <a:pt x="1463921" y="3980553"/>
                </a:moveTo>
                <a:cubicBezTo>
                  <a:pt x="1499670" y="3979883"/>
                  <a:pt x="1535419" y="3978989"/>
                  <a:pt x="1571168" y="3977649"/>
                </a:cubicBezTo>
                <a:cubicBezTo>
                  <a:pt x="1572285" y="3992172"/>
                  <a:pt x="1574296" y="4007365"/>
                  <a:pt x="1577424" y="4023452"/>
                </a:cubicBezTo>
                <a:cubicBezTo>
                  <a:pt x="1543686" y="4024793"/>
                  <a:pt x="1510171" y="4025686"/>
                  <a:pt x="1476656" y="4026357"/>
                </a:cubicBezTo>
                <a:cubicBezTo>
                  <a:pt x="1471741" y="4010716"/>
                  <a:pt x="1467272" y="3995300"/>
                  <a:pt x="1463921" y="3980553"/>
                </a:cubicBezTo>
                <a:close/>
                <a:moveTo>
                  <a:pt x="1576753" y="3977425"/>
                </a:moveTo>
                <a:cubicBezTo>
                  <a:pt x="1614737" y="3975861"/>
                  <a:pt x="1652720" y="3973850"/>
                  <a:pt x="1690703" y="3971393"/>
                </a:cubicBezTo>
                <a:cubicBezTo>
                  <a:pt x="1687799" y="3985916"/>
                  <a:pt x="1686235" y="4001332"/>
                  <a:pt x="1686458" y="4017643"/>
                </a:cubicBezTo>
                <a:cubicBezTo>
                  <a:pt x="1652050" y="4019877"/>
                  <a:pt x="1617641" y="4021665"/>
                  <a:pt x="1583233" y="4023005"/>
                </a:cubicBezTo>
                <a:cubicBezTo>
                  <a:pt x="1579881" y="4007142"/>
                  <a:pt x="1577871" y="3991948"/>
                  <a:pt x="1576753" y="3977425"/>
                </a:cubicBezTo>
                <a:close/>
                <a:moveTo>
                  <a:pt x="1576307" y="3970946"/>
                </a:moveTo>
                <a:cubicBezTo>
                  <a:pt x="1575413" y="3954859"/>
                  <a:pt x="1575860" y="3939665"/>
                  <a:pt x="1577647" y="3925366"/>
                </a:cubicBezTo>
                <a:cubicBezTo>
                  <a:pt x="1621886" y="3923578"/>
                  <a:pt x="1666349" y="3921344"/>
                  <a:pt x="1710812" y="3918439"/>
                </a:cubicBezTo>
                <a:cubicBezTo>
                  <a:pt x="1702322" y="3932292"/>
                  <a:pt x="1695842" y="3947932"/>
                  <a:pt x="1691820" y="3964913"/>
                </a:cubicBezTo>
                <a:cubicBezTo>
                  <a:pt x="1653390" y="3967594"/>
                  <a:pt x="1614737" y="3969605"/>
                  <a:pt x="1576307" y="3970946"/>
                </a:cubicBezTo>
                <a:close/>
                <a:moveTo>
                  <a:pt x="1717738" y="3918216"/>
                </a:moveTo>
                <a:cubicBezTo>
                  <a:pt x="1850010" y="3909279"/>
                  <a:pt x="1982728" y="3895203"/>
                  <a:pt x="2113882" y="3875541"/>
                </a:cubicBezTo>
                <a:cubicBezTo>
                  <a:pt x="2142704" y="3883808"/>
                  <a:pt x="2172868" y="3893638"/>
                  <a:pt x="2203925" y="3905034"/>
                </a:cubicBezTo>
                <a:cubicBezTo>
                  <a:pt x="2184933" y="3908385"/>
                  <a:pt x="2165718" y="3911737"/>
                  <a:pt x="2146503" y="3914641"/>
                </a:cubicBezTo>
                <a:cubicBezTo>
                  <a:pt x="2140247" y="3915758"/>
                  <a:pt x="2133991" y="3916652"/>
                  <a:pt x="2127735" y="3917546"/>
                </a:cubicBezTo>
                <a:cubicBezTo>
                  <a:pt x="1997698" y="3891628"/>
                  <a:pt x="1898718" y="3903469"/>
                  <a:pt x="1843754" y="3953071"/>
                </a:cubicBezTo>
                <a:cubicBezTo>
                  <a:pt x="1795046" y="3957763"/>
                  <a:pt x="1746338" y="3961562"/>
                  <a:pt x="1697406" y="3964690"/>
                </a:cubicBezTo>
                <a:cubicBezTo>
                  <a:pt x="1702098" y="3947486"/>
                  <a:pt x="1708578" y="3932069"/>
                  <a:pt x="1717738" y="3918216"/>
                </a:cubicBezTo>
                <a:close/>
                <a:moveTo>
                  <a:pt x="2111871" y="3920003"/>
                </a:moveTo>
                <a:cubicBezTo>
                  <a:pt x="2026744" y="3932962"/>
                  <a:pt x="1940499" y="3943910"/>
                  <a:pt x="1853585" y="3952178"/>
                </a:cubicBezTo>
                <a:cubicBezTo>
                  <a:pt x="1888663" y="3923802"/>
                  <a:pt x="1940276" y="3909502"/>
                  <a:pt x="2005518" y="3909502"/>
                </a:cubicBezTo>
                <a:cubicBezTo>
                  <a:pt x="2037692" y="3909502"/>
                  <a:pt x="2073217" y="3913077"/>
                  <a:pt x="2111871" y="3920003"/>
                </a:cubicBezTo>
                <a:close/>
                <a:moveTo>
                  <a:pt x="1845988" y="3958880"/>
                </a:moveTo>
                <a:cubicBezTo>
                  <a:pt x="1940276" y="3949720"/>
                  <a:pt x="2034564" y="3937878"/>
                  <a:pt x="2127958" y="3923131"/>
                </a:cubicBezTo>
                <a:cubicBezTo>
                  <a:pt x="2161026" y="3929834"/>
                  <a:pt x="2196104" y="3938772"/>
                  <a:pt x="2232971" y="3950390"/>
                </a:cubicBezTo>
                <a:cubicBezTo>
                  <a:pt x="2199009" y="3956646"/>
                  <a:pt x="2164601" y="3962679"/>
                  <a:pt x="2129969" y="3968264"/>
                </a:cubicBezTo>
                <a:cubicBezTo>
                  <a:pt x="2121925" y="3969605"/>
                  <a:pt x="2114105" y="3970722"/>
                  <a:pt x="2106062" y="3972063"/>
                </a:cubicBezTo>
                <a:cubicBezTo>
                  <a:pt x="2064504" y="3971393"/>
                  <a:pt x="2028308" y="3976532"/>
                  <a:pt x="1998144" y="3987479"/>
                </a:cubicBezTo>
                <a:cubicBezTo>
                  <a:pt x="1936701" y="3995523"/>
                  <a:pt x="1875034" y="4002226"/>
                  <a:pt x="1812920" y="4007812"/>
                </a:cubicBezTo>
                <a:cubicBezTo>
                  <a:pt x="1817836" y="3995076"/>
                  <a:pt x="1824315" y="3983681"/>
                  <a:pt x="1832582" y="3973403"/>
                </a:cubicBezTo>
                <a:cubicBezTo>
                  <a:pt x="1836604" y="3968488"/>
                  <a:pt x="1841072" y="3963572"/>
                  <a:pt x="1845988" y="3958880"/>
                </a:cubicBezTo>
                <a:close/>
                <a:moveTo>
                  <a:pt x="2143375" y="3920897"/>
                </a:moveTo>
                <a:cubicBezTo>
                  <a:pt x="2144715" y="3920674"/>
                  <a:pt x="2146056" y="3920450"/>
                  <a:pt x="2147396" y="3920227"/>
                </a:cubicBezTo>
                <a:cubicBezTo>
                  <a:pt x="2169963" y="3916652"/>
                  <a:pt x="2192306" y="3912630"/>
                  <a:pt x="2214649" y="3908832"/>
                </a:cubicBezTo>
                <a:cubicBezTo>
                  <a:pt x="2248387" y="3920897"/>
                  <a:pt x="2278997" y="3929834"/>
                  <a:pt x="2307373" y="3936090"/>
                </a:cubicBezTo>
                <a:cubicBezTo>
                  <a:pt x="2286594" y="3940336"/>
                  <a:pt x="2265592" y="3944581"/>
                  <a:pt x="2244589" y="3948603"/>
                </a:cubicBezTo>
                <a:cubicBezTo>
                  <a:pt x="2209287" y="3936984"/>
                  <a:pt x="2175549" y="3927823"/>
                  <a:pt x="2143375" y="3920897"/>
                </a:cubicBezTo>
                <a:close/>
                <a:moveTo>
                  <a:pt x="2321449" y="3938772"/>
                </a:moveTo>
                <a:cubicBezTo>
                  <a:pt x="2445453" y="3962009"/>
                  <a:pt x="2522761" y="3929164"/>
                  <a:pt x="2605877" y="3867944"/>
                </a:cubicBezTo>
                <a:cubicBezTo>
                  <a:pt x="2693686" y="3842249"/>
                  <a:pt x="2777919" y="3814097"/>
                  <a:pt x="2857908" y="3783264"/>
                </a:cubicBezTo>
                <a:cubicBezTo>
                  <a:pt x="2821041" y="3811193"/>
                  <a:pt x="2788420" y="3837781"/>
                  <a:pt x="2758257" y="3862805"/>
                </a:cubicBezTo>
                <a:cubicBezTo>
                  <a:pt x="2628444" y="3909055"/>
                  <a:pt x="2488129" y="3948603"/>
                  <a:pt x="2339547" y="3981000"/>
                </a:cubicBezTo>
                <a:cubicBezTo>
                  <a:pt x="2326142" y="3976755"/>
                  <a:pt x="2312065" y="3972063"/>
                  <a:pt x="2297542" y="3966701"/>
                </a:cubicBezTo>
                <a:cubicBezTo>
                  <a:pt x="2283243" y="3961562"/>
                  <a:pt x="2269390" y="3956646"/>
                  <a:pt x="2255537" y="3951954"/>
                </a:cubicBezTo>
                <a:cubicBezTo>
                  <a:pt x="2277657" y="3947709"/>
                  <a:pt x="2299553" y="3943240"/>
                  <a:pt x="2321449" y="3938772"/>
                </a:cubicBezTo>
                <a:close/>
                <a:moveTo>
                  <a:pt x="3398387" y="3517827"/>
                </a:moveTo>
                <a:cubicBezTo>
                  <a:pt x="3441956" y="3479844"/>
                  <a:pt x="3481280" y="3440520"/>
                  <a:pt x="3515912" y="3399856"/>
                </a:cubicBezTo>
                <a:cubicBezTo>
                  <a:pt x="3520604" y="3399185"/>
                  <a:pt x="3525296" y="3398515"/>
                  <a:pt x="3529988" y="3397845"/>
                </a:cubicBezTo>
                <a:cubicBezTo>
                  <a:pt x="3504070" y="3434711"/>
                  <a:pt x="3474801" y="3470460"/>
                  <a:pt x="3441733" y="3505092"/>
                </a:cubicBezTo>
                <a:cubicBezTo>
                  <a:pt x="3426986" y="3509337"/>
                  <a:pt x="3412463" y="3513582"/>
                  <a:pt x="3398387" y="3517827"/>
                </a:cubicBezTo>
                <a:close/>
                <a:moveTo>
                  <a:pt x="3537361" y="3396951"/>
                </a:moveTo>
                <a:cubicBezTo>
                  <a:pt x="3541383" y="3396504"/>
                  <a:pt x="3545405" y="3396057"/>
                  <a:pt x="3549650" y="3395611"/>
                </a:cubicBezTo>
                <a:cubicBezTo>
                  <a:pt x="3531105" y="3428902"/>
                  <a:pt x="3509656" y="3461523"/>
                  <a:pt x="3485525" y="3493250"/>
                </a:cubicBezTo>
                <a:cubicBezTo>
                  <a:pt x="3474130" y="3496155"/>
                  <a:pt x="3462959" y="3499282"/>
                  <a:pt x="3452011" y="3502411"/>
                </a:cubicBezTo>
                <a:cubicBezTo>
                  <a:pt x="3483961" y="3468002"/>
                  <a:pt x="3512337" y="3432924"/>
                  <a:pt x="3537361" y="3396951"/>
                </a:cubicBezTo>
                <a:close/>
                <a:moveTo>
                  <a:pt x="3556353" y="3394940"/>
                </a:moveTo>
                <a:cubicBezTo>
                  <a:pt x="3560375" y="3394493"/>
                  <a:pt x="3564397" y="3394270"/>
                  <a:pt x="3568418" y="3394046"/>
                </a:cubicBezTo>
                <a:cubicBezTo>
                  <a:pt x="3555459" y="3424880"/>
                  <a:pt x="3540043" y="3455043"/>
                  <a:pt x="3522391" y="3484536"/>
                </a:cubicBezTo>
                <a:cubicBezTo>
                  <a:pt x="3513007" y="3486547"/>
                  <a:pt x="3503623" y="3488558"/>
                  <a:pt x="3494016" y="3491016"/>
                </a:cubicBezTo>
                <a:cubicBezTo>
                  <a:pt x="3517699" y="3459735"/>
                  <a:pt x="3538255" y="3427784"/>
                  <a:pt x="3556353" y="3394940"/>
                </a:cubicBezTo>
                <a:close/>
                <a:moveTo>
                  <a:pt x="3526190" y="3489452"/>
                </a:moveTo>
                <a:cubicBezTo>
                  <a:pt x="3535351" y="3487664"/>
                  <a:pt x="3544511" y="3485877"/>
                  <a:pt x="3553448" y="3484536"/>
                </a:cubicBezTo>
                <a:cubicBezTo>
                  <a:pt x="3538032" y="3517827"/>
                  <a:pt x="3519710" y="3550448"/>
                  <a:pt x="3498484" y="3582176"/>
                </a:cubicBezTo>
                <a:cubicBezTo>
                  <a:pt x="3481727" y="3586644"/>
                  <a:pt x="3465417" y="3591336"/>
                  <a:pt x="3449330" y="3596028"/>
                </a:cubicBezTo>
                <a:cubicBezTo>
                  <a:pt x="3478599" y="3561396"/>
                  <a:pt x="3504070" y="3525871"/>
                  <a:pt x="3526190" y="3489452"/>
                </a:cubicBezTo>
                <a:close/>
                <a:moveTo>
                  <a:pt x="3559928" y="3483642"/>
                </a:moveTo>
                <a:cubicBezTo>
                  <a:pt x="3569312" y="3482302"/>
                  <a:pt x="3578696" y="3481408"/>
                  <a:pt x="3587633" y="3480514"/>
                </a:cubicBezTo>
                <a:cubicBezTo>
                  <a:pt x="3577579" y="3510678"/>
                  <a:pt x="3565290" y="3540170"/>
                  <a:pt x="3550767" y="3569217"/>
                </a:cubicBezTo>
                <a:cubicBezTo>
                  <a:pt x="3540266" y="3571451"/>
                  <a:pt x="3529541" y="3573685"/>
                  <a:pt x="3518817" y="3576590"/>
                </a:cubicBezTo>
                <a:cubicBezTo>
                  <a:pt x="3514571" y="3577707"/>
                  <a:pt x="3510550" y="3578824"/>
                  <a:pt x="3506528" y="3579941"/>
                </a:cubicBezTo>
                <a:cubicBezTo>
                  <a:pt x="3527084" y="3548661"/>
                  <a:pt x="3544958" y="3516487"/>
                  <a:pt x="3559928" y="3483642"/>
                </a:cubicBezTo>
                <a:close/>
                <a:moveTo>
                  <a:pt x="3554789" y="3574132"/>
                </a:moveTo>
                <a:cubicBezTo>
                  <a:pt x="3569759" y="3571227"/>
                  <a:pt x="3584505" y="3568770"/>
                  <a:pt x="3598805" y="3567206"/>
                </a:cubicBezTo>
                <a:cubicBezTo>
                  <a:pt x="3587410" y="3597816"/>
                  <a:pt x="3573557" y="3627979"/>
                  <a:pt x="3557023" y="3657248"/>
                </a:cubicBezTo>
                <a:cubicBezTo>
                  <a:pt x="3552108" y="3658366"/>
                  <a:pt x="3547193" y="3659483"/>
                  <a:pt x="3542277" y="3660823"/>
                </a:cubicBezTo>
                <a:cubicBezTo>
                  <a:pt x="3525520" y="3665292"/>
                  <a:pt x="3509209" y="3669761"/>
                  <a:pt x="3493345" y="3674229"/>
                </a:cubicBezTo>
                <a:cubicBezTo>
                  <a:pt x="3517029" y="3641832"/>
                  <a:pt x="3537361" y="3608540"/>
                  <a:pt x="3554789" y="3574132"/>
                </a:cubicBezTo>
                <a:close/>
                <a:moveTo>
                  <a:pt x="3560822" y="3662164"/>
                </a:moveTo>
                <a:cubicBezTo>
                  <a:pt x="3581824" y="3657472"/>
                  <a:pt x="3602157" y="3653897"/>
                  <a:pt x="3621818" y="3651886"/>
                </a:cubicBezTo>
                <a:cubicBezTo>
                  <a:pt x="3609083" y="3682273"/>
                  <a:pt x="3593666" y="3711989"/>
                  <a:pt x="3576015" y="3740812"/>
                </a:cubicBezTo>
                <a:cubicBezTo>
                  <a:pt x="3570653" y="3742152"/>
                  <a:pt x="3565290" y="3743269"/>
                  <a:pt x="3559705" y="3744833"/>
                </a:cubicBezTo>
                <a:cubicBezTo>
                  <a:pt x="3536244" y="3751089"/>
                  <a:pt x="3513678" y="3757345"/>
                  <a:pt x="3492005" y="3763825"/>
                </a:cubicBezTo>
                <a:cubicBezTo>
                  <a:pt x="3518370" y="3730757"/>
                  <a:pt x="3541383" y="3697019"/>
                  <a:pt x="3560822" y="3662164"/>
                </a:cubicBezTo>
                <a:close/>
                <a:moveTo>
                  <a:pt x="3579590" y="3745727"/>
                </a:moveTo>
                <a:cubicBezTo>
                  <a:pt x="3606625" y="3739695"/>
                  <a:pt x="3632320" y="3736119"/>
                  <a:pt x="3656897" y="3734779"/>
                </a:cubicBezTo>
                <a:cubicBezTo>
                  <a:pt x="3643044" y="3763825"/>
                  <a:pt x="3626734" y="3792424"/>
                  <a:pt x="3607966" y="3820130"/>
                </a:cubicBezTo>
                <a:cubicBezTo>
                  <a:pt x="3596124" y="3822364"/>
                  <a:pt x="3583835" y="3825045"/>
                  <a:pt x="3571546" y="3828173"/>
                </a:cubicBezTo>
                <a:cubicBezTo>
                  <a:pt x="3548310" y="3834206"/>
                  <a:pt x="3525743" y="3840685"/>
                  <a:pt x="3504294" y="3847165"/>
                </a:cubicBezTo>
                <a:cubicBezTo>
                  <a:pt x="3532893" y="3814320"/>
                  <a:pt x="3557917" y="3780582"/>
                  <a:pt x="3579590" y="3745727"/>
                </a:cubicBezTo>
                <a:close/>
                <a:moveTo>
                  <a:pt x="3611094" y="3825269"/>
                </a:moveTo>
                <a:cubicBezTo>
                  <a:pt x="3643268" y="3819459"/>
                  <a:pt x="3673878" y="3817448"/>
                  <a:pt x="3702477" y="3818566"/>
                </a:cubicBezTo>
                <a:cubicBezTo>
                  <a:pt x="3687507" y="3845824"/>
                  <a:pt x="3670303" y="3872412"/>
                  <a:pt x="3650864" y="3898331"/>
                </a:cubicBezTo>
                <a:cubicBezTo>
                  <a:pt x="3627628" y="3900565"/>
                  <a:pt x="3603274" y="3904587"/>
                  <a:pt x="3577579" y="3911290"/>
                </a:cubicBezTo>
                <a:cubicBezTo>
                  <a:pt x="3561492" y="3915535"/>
                  <a:pt x="3546075" y="3919780"/>
                  <a:pt x="3530659" y="3924249"/>
                </a:cubicBezTo>
                <a:cubicBezTo>
                  <a:pt x="3561269" y="3892298"/>
                  <a:pt x="3588080" y="3859230"/>
                  <a:pt x="3611094" y="3825269"/>
                </a:cubicBezTo>
                <a:close/>
                <a:moveTo>
                  <a:pt x="3708733" y="3818789"/>
                </a:moveTo>
                <a:cubicBezTo>
                  <a:pt x="3740013" y="3820577"/>
                  <a:pt x="3769059" y="3825939"/>
                  <a:pt x="3795871" y="3833982"/>
                </a:cubicBezTo>
                <a:cubicBezTo>
                  <a:pt x="3784923" y="3857443"/>
                  <a:pt x="3772188" y="3880680"/>
                  <a:pt x="3757888" y="3903246"/>
                </a:cubicBezTo>
                <a:cubicBezTo>
                  <a:pt x="3727501" y="3897214"/>
                  <a:pt x="3694210" y="3894979"/>
                  <a:pt x="3658461" y="3897660"/>
                </a:cubicBezTo>
                <a:cubicBezTo>
                  <a:pt x="3677229" y="3871966"/>
                  <a:pt x="3693987" y="3845824"/>
                  <a:pt x="3708733" y="3818789"/>
                </a:cubicBezTo>
                <a:close/>
                <a:moveTo>
                  <a:pt x="3801234" y="3835546"/>
                </a:moveTo>
                <a:cubicBezTo>
                  <a:pt x="3827375" y="3843813"/>
                  <a:pt x="3851282" y="3854538"/>
                  <a:pt x="3872955" y="3866827"/>
                </a:cubicBezTo>
                <a:cubicBezTo>
                  <a:pt x="3863794" y="3888500"/>
                  <a:pt x="3853293" y="3909726"/>
                  <a:pt x="3841228" y="3930505"/>
                </a:cubicBezTo>
                <a:cubicBezTo>
                  <a:pt x="3817544" y="3919333"/>
                  <a:pt x="3791850" y="3910396"/>
                  <a:pt x="3763697" y="3904363"/>
                </a:cubicBezTo>
                <a:cubicBezTo>
                  <a:pt x="3777773" y="3882020"/>
                  <a:pt x="3790285" y="3859007"/>
                  <a:pt x="3801234" y="3835546"/>
                </a:cubicBezTo>
                <a:close/>
                <a:moveTo>
                  <a:pt x="3877871" y="3869731"/>
                </a:moveTo>
                <a:cubicBezTo>
                  <a:pt x="3899543" y="3882467"/>
                  <a:pt x="3918982" y="3896543"/>
                  <a:pt x="3936409" y="3911066"/>
                </a:cubicBezTo>
                <a:cubicBezTo>
                  <a:pt x="3928143" y="3931398"/>
                  <a:pt x="3918758" y="3951507"/>
                  <a:pt x="3908034" y="3970946"/>
                </a:cubicBezTo>
                <a:cubicBezTo>
                  <a:pt x="3889489" y="3957093"/>
                  <a:pt x="3868933" y="3944134"/>
                  <a:pt x="3846367" y="3932962"/>
                </a:cubicBezTo>
                <a:cubicBezTo>
                  <a:pt x="3858209" y="3912407"/>
                  <a:pt x="3868710" y="3891404"/>
                  <a:pt x="3877871" y="3869731"/>
                </a:cubicBezTo>
                <a:close/>
                <a:moveTo>
                  <a:pt x="3880105" y="3864592"/>
                </a:moveTo>
                <a:cubicBezTo>
                  <a:pt x="3888595" y="3844037"/>
                  <a:pt x="3895745" y="3823034"/>
                  <a:pt x="3901778" y="3801585"/>
                </a:cubicBezTo>
                <a:cubicBezTo>
                  <a:pt x="3901778" y="3801138"/>
                  <a:pt x="3902001" y="3800691"/>
                  <a:pt x="3902224" y="3800244"/>
                </a:cubicBezTo>
                <a:cubicBezTo>
                  <a:pt x="3923004" y="3813874"/>
                  <a:pt x="3941772" y="3828843"/>
                  <a:pt x="3958529" y="3843813"/>
                </a:cubicBezTo>
                <a:cubicBezTo>
                  <a:pt x="3957635" y="3847612"/>
                  <a:pt x="3956742" y="3851186"/>
                  <a:pt x="3955848" y="3854985"/>
                </a:cubicBezTo>
                <a:cubicBezTo>
                  <a:pt x="3951156" y="3872189"/>
                  <a:pt x="3945570" y="3888946"/>
                  <a:pt x="3938867" y="3905704"/>
                </a:cubicBezTo>
                <a:cubicBezTo>
                  <a:pt x="3921216" y="3891181"/>
                  <a:pt x="3901554" y="3877105"/>
                  <a:pt x="3880105" y="3864592"/>
                </a:cubicBezTo>
                <a:close/>
                <a:moveTo>
                  <a:pt x="3960763" y="3856326"/>
                </a:moveTo>
                <a:cubicBezTo>
                  <a:pt x="3961434" y="3853644"/>
                  <a:pt x="3962104" y="3850740"/>
                  <a:pt x="3962774" y="3848059"/>
                </a:cubicBezTo>
                <a:cubicBezTo>
                  <a:pt x="3968136" y="3852974"/>
                  <a:pt x="3973276" y="3857889"/>
                  <a:pt x="3978191" y="3863028"/>
                </a:cubicBezTo>
                <a:cubicBezTo>
                  <a:pt x="3989139" y="3873977"/>
                  <a:pt x="3999417" y="3885595"/>
                  <a:pt x="4009471" y="3897660"/>
                </a:cubicBezTo>
                <a:cubicBezTo>
                  <a:pt x="4008354" y="3901682"/>
                  <a:pt x="4007461" y="3905704"/>
                  <a:pt x="4006343" y="3909726"/>
                </a:cubicBezTo>
                <a:cubicBezTo>
                  <a:pt x="4001875" y="3925589"/>
                  <a:pt x="3996736" y="3941229"/>
                  <a:pt x="3990927" y="3956646"/>
                </a:cubicBezTo>
                <a:cubicBezTo>
                  <a:pt x="3984894" y="3949720"/>
                  <a:pt x="3978861" y="3943240"/>
                  <a:pt x="3972382" y="3936761"/>
                </a:cubicBezTo>
                <a:cubicBezTo>
                  <a:pt x="3963221" y="3927600"/>
                  <a:pt x="3953613" y="3918439"/>
                  <a:pt x="3942889" y="3909502"/>
                </a:cubicBezTo>
                <a:cubicBezTo>
                  <a:pt x="3950039" y="3892074"/>
                  <a:pt x="3955848" y="3874423"/>
                  <a:pt x="3960763" y="3856326"/>
                </a:cubicBezTo>
                <a:close/>
                <a:moveTo>
                  <a:pt x="3982213" y="3859007"/>
                </a:moveTo>
                <a:cubicBezTo>
                  <a:pt x="3976627" y="3853421"/>
                  <a:pt x="3970594" y="3847612"/>
                  <a:pt x="3964338" y="3841802"/>
                </a:cubicBezTo>
                <a:cubicBezTo>
                  <a:pt x="3969477" y="3821247"/>
                  <a:pt x="3973276" y="3800244"/>
                  <a:pt x="3976180" y="3778571"/>
                </a:cubicBezTo>
                <a:cubicBezTo>
                  <a:pt x="3978191" y="3780582"/>
                  <a:pt x="3980425" y="3782593"/>
                  <a:pt x="3982436" y="3784604"/>
                </a:cubicBezTo>
                <a:cubicBezTo>
                  <a:pt x="3996289" y="3798680"/>
                  <a:pt x="4009471" y="3813650"/>
                  <a:pt x="4021984" y="3829290"/>
                </a:cubicBezTo>
                <a:cubicBezTo>
                  <a:pt x="4019526" y="3850293"/>
                  <a:pt x="4015951" y="3870849"/>
                  <a:pt x="4011259" y="3890734"/>
                </a:cubicBezTo>
                <a:cubicBezTo>
                  <a:pt x="4001875" y="3879786"/>
                  <a:pt x="3992267" y="3869285"/>
                  <a:pt x="3982213" y="3859007"/>
                </a:cubicBezTo>
                <a:close/>
                <a:moveTo>
                  <a:pt x="4026899" y="3835770"/>
                </a:moveTo>
                <a:cubicBezTo>
                  <a:pt x="4040305" y="3852974"/>
                  <a:pt x="4052594" y="3871072"/>
                  <a:pt x="4064212" y="3889617"/>
                </a:cubicBezTo>
                <a:cubicBezTo>
                  <a:pt x="4061754" y="3909726"/>
                  <a:pt x="4058179" y="3929164"/>
                  <a:pt x="4053711" y="3948156"/>
                </a:cubicBezTo>
                <a:cubicBezTo>
                  <a:pt x="4041869" y="3930058"/>
                  <a:pt x="4029357" y="3912630"/>
                  <a:pt x="4015727" y="3896096"/>
                </a:cubicBezTo>
                <a:cubicBezTo>
                  <a:pt x="4020419" y="3876658"/>
                  <a:pt x="4024218" y="3856549"/>
                  <a:pt x="4026899" y="3835770"/>
                </a:cubicBezTo>
                <a:close/>
                <a:moveTo>
                  <a:pt x="4027793" y="3827950"/>
                </a:moveTo>
                <a:cubicBezTo>
                  <a:pt x="4030250" y="3807617"/>
                  <a:pt x="4031591" y="3787062"/>
                  <a:pt x="4032038" y="3766059"/>
                </a:cubicBezTo>
                <a:cubicBezTo>
                  <a:pt x="4045220" y="3783487"/>
                  <a:pt x="4057509" y="3801808"/>
                  <a:pt x="4068904" y="3820577"/>
                </a:cubicBezTo>
                <a:cubicBezTo>
                  <a:pt x="4068680" y="3840909"/>
                  <a:pt x="4067340" y="3861241"/>
                  <a:pt x="4065329" y="3880903"/>
                </a:cubicBezTo>
                <a:cubicBezTo>
                  <a:pt x="4053487" y="3862582"/>
                  <a:pt x="4041199" y="3844931"/>
                  <a:pt x="4027793" y="3827950"/>
                </a:cubicBezTo>
                <a:close/>
                <a:moveTo>
                  <a:pt x="4032038" y="3757122"/>
                </a:moveTo>
                <a:cubicBezTo>
                  <a:pt x="4032261" y="3736790"/>
                  <a:pt x="4031591" y="3716011"/>
                  <a:pt x="4030027" y="3695008"/>
                </a:cubicBezTo>
                <a:cubicBezTo>
                  <a:pt x="4042986" y="3712436"/>
                  <a:pt x="4055051" y="3730757"/>
                  <a:pt x="4066223" y="3749525"/>
                </a:cubicBezTo>
                <a:cubicBezTo>
                  <a:pt x="4068010" y="3769858"/>
                  <a:pt x="4068904" y="3790190"/>
                  <a:pt x="4068904" y="3810299"/>
                </a:cubicBezTo>
                <a:cubicBezTo>
                  <a:pt x="4057509" y="3791977"/>
                  <a:pt x="4045220" y="3774103"/>
                  <a:pt x="4032038" y="3757122"/>
                </a:cubicBezTo>
                <a:close/>
                <a:moveTo>
                  <a:pt x="4065106" y="3736790"/>
                </a:moveTo>
                <a:cubicBezTo>
                  <a:pt x="4053934" y="3718692"/>
                  <a:pt x="4041869" y="3701264"/>
                  <a:pt x="4029133" y="3684507"/>
                </a:cubicBezTo>
                <a:cubicBezTo>
                  <a:pt x="4027346" y="3664175"/>
                  <a:pt x="4024665" y="3643843"/>
                  <a:pt x="4021313" y="3623510"/>
                </a:cubicBezTo>
                <a:cubicBezTo>
                  <a:pt x="4033825" y="3640714"/>
                  <a:pt x="4045667" y="3658589"/>
                  <a:pt x="4056615" y="3677134"/>
                </a:cubicBezTo>
                <a:cubicBezTo>
                  <a:pt x="4060190" y="3697019"/>
                  <a:pt x="4062871" y="3717128"/>
                  <a:pt x="4065106" y="3736790"/>
                </a:cubicBezTo>
                <a:close/>
                <a:moveTo>
                  <a:pt x="4019079" y="3610998"/>
                </a:moveTo>
                <a:cubicBezTo>
                  <a:pt x="4015504" y="3591336"/>
                  <a:pt x="4011259" y="3571898"/>
                  <a:pt x="4006343" y="3552459"/>
                </a:cubicBezTo>
                <a:cubicBezTo>
                  <a:pt x="4018185" y="3569217"/>
                  <a:pt x="4029580" y="3586421"/>
                  <a:pt x="4040081" y="3604295"/>
                </a:cubicBezTo>
                <a:cubicBezTo>
                  <a:pt x="4045220" y="3623287"/>
                  <a:pt x="4049689" y="3642502"/>
                  <a:pt x="4053711" y="3661494"/>
                </a:cubicBezTo>
                <a:cubicBezTo>
                  <a:pt x="4042763" y="3644066"/>
                  <a:pt x="4031144" y="3627309"/>
                  <a:pt x="4019079" y="3610998"/>
                </a:cubicBezTo>
                <a:close/>
                <a:moveTo>
                  <a:pt x="4002545" y="3537713"/>
                </a:moveTo>
                <a:cubicBezTo>
                  <a:pt x="3997630" y="3519615"/>
                  <a:pt x="3992267" y="3501517"/>
                  <a:pt x="3986235" y="3483642"/>
                </a:cubicBezTo>
                <a:cubicBezTo>
                  <a:pt x="3997183" y="3499282"/>
                  <a:pt x="4007461" y="3515593"/>
                  <a:pt x="4017291" y="3532127"/>
                </a:cubicBezTo>
                <a:cubicBezTo>
                  <a:pt x="4023548" y="3549331"/>
                  <a:pt x="4029357" y="3566759"/>
                  <a:pt x="4034496" y="3584410"/>
                </a:cubicBezTo>
                <a:cubicBezTo>
                  <a:pt x="4024218" y="3568323"/>
                  <a:pt x="4013717" y="3552683"/>
                  <a:pt x="4002545" y="3537713"/>
                </a:cubicBezTo>
                <a:close/>
                <a:moveTo>
                  <a:pt x="3993384" y="3525647"/>
                </a:moveTo>
                <a:cubicBezTo>
                  <a:pt x="3980649" y="3509113"/>
                  <a:pt x="3967243" y="3493250"/>
                  <a:pt x="3953167" y="3478280"/>
                </a:cubicBezTo>
                <a:cubicBezTo>
                  <a:pt x="3948028" y="3458395"/>
                  <a:pt x="3942219" y="3438509"/>
                  <a:pt x="3935739" y="3418847"/>
                </a:cubicBezTo>
                <a:cubicBezTo>
                  <a:pt x="3949369" y="3434487"/>
                  <a:pt x="3962551" y="3450798"/>
                  <a:pt x="3975063" y="3467779"/>
                </a:cubicBezTo>
                <a:cubicBezTo>
                  <a:pt x="3981766" y="3486994"/>
                  <a:pt x="3987799" y="3506432"/>
                  <a:pt x="3993384" y="3525647"/>
                </a:cubicBezTo>
                <a:close/>
                <a:moveTo>
                  <a:pt x="3930824" y="3405218"/>
                </a:moveTo>
                <a:cubicBezTo>
                  <a:pt x="3924567" y="3386897"/>
                  <a:pt x="3917641" y="3368799"/>
                  <a:pt x="3910044" y="3350701"/>
                </a:cubicBezTo>
                <a:cubicBezTo>
                  <a:pt x="3922557" y="3365447"/>
                  <a:pt x="3934622" y="3381088"/>
                  <a:pt x="3946017" y="3396951"/>
                </a:cubicBezTo>
                <a:cubicBezTo>
                  <a:pt x="3953837" y="3414155"/>
                  <a:pt x="3961210" y="3431806"/>
                  <a:pt x="3967913" y="3449457"/>
                </a:cubicBezTo>
                <a:cubicBezTo>
                  <a:pt x="3956071" y="3434264"/>
                  <a:pt x="3943783" y="3419518"/>
                  <a:pt x="3930824" y="3405218"/>
                </a:cubicBezTo>
                <a:close/>
                <a:moveTo>
                  <a:pt x="3921663" y="3395387"/>
                </a:moveTo>
                <a:cubicBezTo>
                  <a:pt x="3918758" y="3392259"/>
                  <a:pt x="3915854" y="3389131"/>
                  <a:pt x="3912949" y="3386226"/>
                </a:cubicBezTo>
                <a:cubicBezTo>
                  <a:pt x="3901554" y="3374608"/>
                  <a:pt x="3889265" y="3363213"/>
                  <a:pt x="3876083" y="3351818"/>
                </a:cubicBezTo>
                <a:cubicBezTo>
                  <a:pt x="3869380" y="3331486"/>
                  <a:pt x="3862007" y="3311600"/>
                  <a:pt x="3853963" y="3291715"/>
                </a:cubicBezTo>
                <a:cubicBezTo>
                  <a:pt x="3860666" y="3297971"/>
                  <a:pt x="3867369" y="3304451"/>
                  <a:pt x="3873625" y="3310707"/>
                </a:cubicBezTo>
                <a:cubicBezTo>
                  <a:pt x="3882116" y="3319197"/>
                  <a:pt x="3890383" y="3328134"/>
                  <a:pt x="3898426" y="3337295"/>
                </a:cubicBezTo>
                <a:cubicBezTo>
                  <a:pt x="3906693" y="3356287"/>
                  <a:pt x="3914513" y="3375725"/>
                  <a:pt x="3921663" y="3395387"/>
                </a:cubicBezTo>
                <a:close/>
                <a:moveTo>
                  <a:pt x="3877424" y="3306685"/>
                </a:moveTo>
                <a:cubicBezTo>
                  <a:pt x="3868040" y="3297301"/>
                  <a:pt x="3858655" y="3288140"/>
                  <a:pt x="3848825" y="3279426"/>
                </a:cubicBezTo>
                <a:cubicBezTo>
                  <a:pt x="3841004" y="3260882"/>
                  <a:pt x="3832737" y="3242560"/>
                  <a:pt x="3824023" y="3224462"/>
                </a:cubicBezTo>
                <a:cubicBezTo>
                  <a:pt x="3826258" y="3226696"/>
                  <a:pt x="3828492" y="3228707"/>
                  <a:pt x="3830726" y="3230942"/>
                </a:cubicBezTo>
                <a:cubicBezTo>
                  <a:pt x="3842345" y="3242784"/>
                  <a:pt x="3853740" y="3255072"/>
                  <a:pt x="3864688" y="3267808"/>
                </a:cubicBezTo>
                <a:cubicBezTo>
                  <a:pt x="3874072" y="3285236"/>
                  <a:pt x="3882786" y="3302887"/>
                  <a:pt x="3891053" y="3320761"/>
                </a:cubicBezTo>
                <a:cubicBezTo>
                  <a:pt x="3886361" y="3316069"/>
                  <a:pt x="3881892" y="3311377"/>
                  <a:pt x="3877424" y="3306685"/>
                </a:cubicBezTo>
                <a:close/>
                <a:moveTo>
                  <a:pt x="3839440" y="3271159"/>
                </a:moveTo>
                <a:cubicBezTo>
                  <a:pt x="3822906" y="3256860"/>
                  <a:pt x="3806149" y="3243677"/>
                  <a:pt x="3788721" y="3231389"/>
                </a:cubicBezTo>
                <a:cubicBezTo>
                  <a:pt x="3787604" y="3228484"/>
                  <a:pt x="3786487" y="3225579"/>
                  <a:pt x="3785370" y="3222898"/>
                </a:cubicBezTo>
                <a:cubicBezTo>
                  <a:pt x="3794531" y="3219994"/>
                  <a:pt x="3803468" y="3216866"/>
                  <a:pt x="3812629" y="3213961"/>
                </a:cubicBezTo>
                <a:cubicBezTo>
                  <a:pt x="3822013" y="3232729"/>
                  <a:pt x="3830950" y="3251721"/>
                  <a:pt x="3839440" y="3271159"/>
                </a:cubicBezTo>
                <a:close/>
                <a:moveTo>
                  <a:pt x="3805926" y="3179106"/>
                </a:moveTo>
                <a:cubicBezTo>
                  <a:pt x="3804362" y="3179553"/>
                  <a:pt x="3802797" y="3180223"/>
                  <a:pt x="3801010" y="3180670"/>
                </a:cubicBezTo>
                <a:cubicBezTo>
                  <a:pt x="3797882" y="3175084"/>
                  <a:pt x="3794754" y="3169722"/>
                  <a:pt x="3791626" y="3164136"/>
                </a:cubicBezTo>
                <a:cubicBezTo>
                  <a:pt x="3791850" y="3164136"/>
                  <a:pt x="3791850" y="3164136"/>
                  <a:pt x="3792073" y="3163912"/>
                </a:cubicBezTo>
                <a:cubicBezTo>
                  <a:pt x="3796765" y="3169051"/>
                  <a:pt x="3801457" y="3173967"/>
                  <a:pt x="3805926" y="3179106"/>
                </a:cubicBezTo>
                <a:close/>
                <a:moveTo>
                  <a:pt x="3798105" y="3162125"/>
                </a:moveTo>
                <a:cubicBezTo>
                  <a:pt x="3798105" y="3162125"/>
                  <a:pt x="3798329" y="3162348"/>
                  <a:pt x="3798329" y="3162348"/>
                </a:cubicBezTo>
                <a:cubicBezTo>
                  <a:pt x="3798105" y="3162125"/>
                  <a:pt x="3798105" y="3162125"/>
                  <a:pt x="3798105" y="3162125"/>
                </a:cubicBezTo>
                <a:lnTo>
                  <a:pt x="3798105" y="3162125"/>
                </a:lnTo>
                <a:close/>
                <a:moveTo>
                  <a:pt x="3785593" y="3145591"/>
                </a:moveTo>
                <a:cubicBezTo>
                  <a:pt x="3788498" y="3149613"/>
                  <a:pt x="3791626" y="3153411"/>
                  <a:pt x="3794531" y="3157433"/>
                </a:cubicBezTo>
                <a:cubicBezTo>
                  <a:pt x="3794307" y="3157656"/>
                  <a:pt x="3793860" y="3157656"/>
                  <a:pt x="3793637" y="3157656"/>
                </a:cubicBezTo>
                <a:cubicBezTo>
                  <a:pt x="3790509" y="3154305"/>
                  <a:pt x="3787157" y="3150730"/>
                  <a:pt x="3783806" y="3147378"/>
                </a:cubicBezTo>
                <a:cubicBezTo>
                  <a:pt x="3783582" y="3147155"/>
                  <a:pt x="3783136" y="3146708"/>
                  <a:pt x="3782912" y="3146485"/>
                </a:cubicBezTo>
                <a:cubicBezTo>
                  <a:pt x="3784029" y="3146261"/>
                  <a:pt x="3784923" y="3145815"/>
                  <a:pt x="3785593" y="3145591"/>
                </a:cubicBezTo>
                <a:close/>
                <a:moveTo>
                  <a:pt x="3775762" y="3132855"/>
                </a:moveTo>
                <a:cubicBezTo>
                  <a:pt x="3777773" y="3135537"/>
                  <a:pt x="3780008" y="3138218"/>
                  <a:pt x="3782019" y="3140899"/>
                </a:cubicBezTo>
                <a:cubicBezTo>
                  <a:pt x="3780901" y="3141346"/>
                  <a:pt x="3779784" y="3141793"/>
                  <a:pt x="3778444" y="3142016"/>
                </a:cubicBezTo>
                <a:cubicBezTo>
                  <a:pt x="3778444" y="3142016"/>
                  <a:pt x="3778444" y="3142016"/>
                  <a:pt x="3778444" y="3142016"/>
                </a:cubicBezTo>
                <a:cubicBezTo>
                  <a:pt x="3776656" y="3139112"/>
                  <a:pt x="3774869" y="3136431"/>
                  <a:pt x="3773081" y="3133749"/>
                </a:cubicBezTo>
                <a:cubicBezTo>
                  <a:pt x="3774198" y="3133526"/>
                  <a:pt x="3774869" y="3133079"/>
                  <a:pt x="3775762" y="3132855"/>
                </a:cubicBezTo>
                <a:close/>
                <a:moveTo>
                  <a:pt x="3768166" y="3123471"/>
                </a:moveTo>
                <a:cubicBezTo>
                  <a:pt x="3769506" y="3125035"/>
                  <a:pt x="3770847" y="3126599"/>
                  <a:pt x="3772188" y="3128387"/>
                </a:cubicBezTo>
                <a:cubicBezTo>
                  <a:pt x="3771517" y="3128610"/>
                  <a:pt x="3771070" y="3128834"/>
                  <a:pt x="3770400" y="3129057"/>
                </a:cubicBezTo>
                <a:cubicBezTo>
                  <a:pt x="3769283" y="3127270"/>
                  <a:pt x="3768389" y="3125706"/>
                  <a:pt x="3767272" y="3123918"/>
                </a:cubicBezTo>
                <a:cubicBezTo>
                  <a:pt x="3767496" y="3123695"/>
                  <a:pt x="3767719" y="3123695"/>
                  <a:pt x="3768166" y="3123471"/>
                </a:cubicBezTo>
                <a:close/>
                <a:moveTo>
                  <a:pt x="3772858" y="3144251"/>
                </a:moveTo>
                <a:cubicBezTo>
                  <a:pt x="3766378" y="3146485"/>
                  <a:pt x="3759899" y="3148943"/>
                  <a:pt x="3753419" y="3151177"/>
                </a:cubicBezTo>
                <a:cubicBezTo>
                  <a:pt x="3752079" y="3148272"/>
                  <a:pt x="3750515" y="3145591"/>
                  <a:pt x="3749174" y="3142686"/>
                </a:cubicBezTo>
                <a:cubicBezTo>
                  <a:pt x="3754536" y="3140675"/>
                  <a:pt x="3759899" y="3138665"/>
                  <a:pt x="3765261" y="3136877"/>
                </a:cubicBezTo>
                <a:cubicBezTo>
                  <a:pt x="3767719" y="3139112"/>
                  <a:pt x="3770177" y="3141793"/>
                  <a:pt x="3772858" y="3144251"/>
                </a:cubicBezTo>
                <a:close/>
                <a:moveTo>
                  <a:pt x="3762580" y="3116992"/>
                </a:moveTo>
                <a:cubicBezTo>
                  <a:pt x="3763027" y="3117662"/>
                  <a:pt x="3763697" y="3118332"/>
                  <a:pt x="3764144" y="3119003"/>
                </a:cubicBezTo>
                <a:cubicBezTo>
                  <a:pt x="3763921" y="3119003"/>
                  <a:pt x="3763921" y="3119003"/>
                  <a:pt x="3763697" y="3119226"/>
                </a:cubicBezTo>
                <a:cubicBezTo>
                  <a:pt x="3763474" y="3118332"/>
                  <a:pt x="3763027" y="3117662"/>
                  <a:pt x="3762580" y="3116992"/>
                </a:cubicBezTo>
                <a:cubicBezTo>
                  <a:pt x="3762580" y="3116992"/>
                  <a:pt x="3762580" y="3116992"/>
                  <a:pt x="3762580" y="3116992"/>
                </a:cubicBezTo>
                <a:close/>
                <a:moveTo>
                  <a:pt x="3757218" y="3119003"/>
                </a:moveTo>
                <a:cubicBezTo>
                  <a:pt x="3757665" y="3119673"/>
                  <a:pt x="3758111" y="3120343"/>
                  <a:pt x="3758558" y="3121014"/>
                </a:cubicBezTo>
                <a:cubicBezTo>
                  <a:pt x="3758111" y="3121237"/>
                  <a:pt x="3757665" y="3121460"/>
                  <a:pt x="3757218" y="3121460"/>
                </a:cubicBezTo>
                <a:cubicBezTo>
                  <a:pt x="3756547" y="3120790"/>
                  <a:pt x="3755877" y="3120343"/>
                  <a:pt x="3755207" y="3119673"/>
                </a:cubicBezTo>
                <a:cubicBezTo>
                  <a:pt x="3756101" y="3119673"/>
                  <a:pt x="3756547" y="3119450"/>
                  <a:pt x="3757218" y="3119003"/>
                </a:cubicBezTo>
                <a:close/>
                <a:moveTo>
                  <a:pt x="3755877" y="3128163"/>
                </a:moveTo>
                <a:cubicBezTo>
                  <a:pt x="3757441" y="3129504"/>
                  <a:pt x="3759005" y="3131068"/>
                  <a:pt x="3760569" y="3132409"/>
                </a:cubicBezTo>
                <a:cubicBezTo>
                  <a:pt x="3755877" y="3134196"/>
                  <a:pt x="3751185" y="3135760"/>
                  <a:pt x="3746493" y="3137548"/>
                </a:cubicBezTo>
                <a:cubicBezTo>
                  <a:pt x="3745599" y="3135983"/>
                  <a:pt x="3744705" y="3134196"/>
                  <a:pt x="3744035" y="3132632"/>
                </a:cubicBezTo>
                <a:cubicBezTo>
                  <a:pt x="3747833" y="3131291"/>
                  <a:pt x="3752079" y="3129728"/>
                  <a:pt x="3755877" y="3128163"/>
                </a:cubicBezTo>
                <a:close/>
                <a:moveTo>
                  <a:pt x="3749621" y="3122131"/>
                </a:moveTo>
                <a:cubicBezTo>
                  <a:pt x="3750291" y="3122578"/>
                  <a:pt x="3750962" y="3123248"/>
                  <a:pt x="3751408" y="3123918"/>
                </a:cubicBezTo>
                <a:cubicBezTo>
                  <a:pt x="3748057" y="3125259"/>
                  <a:pt x="3744705" y="3126376"/>
                  <a:pt x="3741354" y="3127717"/>
                </a:cubicBezTo>
                <a:cubicBezTo>
                  <a:pt x="3741131" y="3127270"/>
                  <a:pt x="3740907" y="3126823"/>
                  <a:pt x="3740684" y="3126152"/>
                </a:cubicBezTo>
                <a:cubicBezTo>
                  <a:pt x="3741131" y="3125929"/>
                  <a:pt x="3741354" y="3125706"/>
                  <a:pt x="3741801" y="3125259"/>
                </a:cubicBezTo>
                <a:cubicBezTo>
                  <a:pt x="3744259" y="3124365"/>
                  <a:pt x="3746940" y="3123248"/>
                  <a:pt x="3749621" y="3122131"/>
                </a:cubicBezTo>
                <a:close/>
                <a:moveTo>
                  <a:pt x="3746493" y="3103139"/>
                </a:moveTo>
                <a:cubicBezTo>
                  <a:pt x="3746940" y="3103809"/>
                  <a:pt x="3747387" y="3104480"/>
                  <a:pt x="3747833" y="3104927"/>
                </a:cubicBezTo>
                <a:cubicBezTo>
                  <a:pt x="3746493" y="3106491"/>
                  <a:pt x="3744929" y="3107831"/>
                  <a:pt x="3743588" y="3109395"/>
                </a:cubicBezTo>
                <a:cubicBezTo>
                  <a:pt x="3743141" y="3108948"/>
                  <a:pt x="3742918" y="3108725"/>
                  <a:pt x="3742471" y="3108278"/>
                </a:cubicBezTo>
                <a:cubicBezTo>
                  <a:pt x="3743812" y="3106714"/>
                  <a:pt x="3745152" y="3104927"/>
                  <a:pt x="3746493" y="3103139"/>
                </a:cubicBezTo>
                <a:close/>
                <a:moveTo>
                  <a:pt x="3743141" y="3098447"/>
                </a:moveTo>
                <a:cubicBezTo>
                  <a:pt x="3741354" y="3100682"/>
                  <a:pt x="3739790" y="3102692"/>
                  <a:pt x="3738002" y="3104927"/>
                </a:cubicBezTo>
                <a:cubicBezTo>
                  <a:pt x="3736662" y="3103809"/>
                  <a:pt x="3735321" y="3102692"/>
                  <a:pt x="3733981" y="3101575"/>
                </a:cubicBezTo>
                <a:cubicBezTo>
                  <a:pt x="3735768" y="3098894"/>
                  <a:pt x="3737556" y="3096213"/>
                  <a:pt x="3739343" y="3093308"/>
                </a:cubicBezTo>
                <a:cubicBezTo>
                  <a:pt x="3740684" y="3095096"/>
                  <a:pt x="3742024" y="3096660"/>
                  <a:pt x="3743141" y="3098447"/>
                </a:cubicBezTo>
                <a:close/>
                <a:moveTo>
                  <a:pt x="3729289" y="3079679"/>
                </a:moveTo>
                <a:cubicBezTo>
                  <a:pt x="3729959" y="3080349"/>
                  <a:pt x="3730629" y="3081019"/>
                  <a:pt x="3731300" y="3081690"/>
                </a:cubicBezTo>
                <a:cubicBezTo>
                  <a:pt x="3733087" y="3083924"/>
                  <a:pt x="3734651" y="3086159"/>
                  <a:pt x="3736215" y="3088393"/>
                </a:cubicBezTo>
                <a:cubicBezTo>
                  <a:pt x="3734204" y="3091521"/>
                  <a:pt x="3731970" y="3094649"/>
                  <a:pt x="3729959" y="3097777"/>
                </a:cubicBezTo>
                <a:cubicBezTo>
                  <a:pt x="3727725" y="3095989"/>
                  <a:pt x="3725267" y="3093979"/>
                  <a:pt x="3723033" y="3092191"/>
                </a:cubicBezTo>
                <a:cubicBezTo>
                  <a:pt x="3725044" y="3088169"/>
                  <a:pt x="3727055" y="3083924"/>
                  <a:pt x="3729289" y="3079679"/>
                </a:cubicBezTo>
                <a:close/>
                <a:moveTo>
                  <a:pt x="3714095" y="3064486"/>
                </a:moveTo>
                <a:cubicBezTo>
                  <a:pt x="3716553" y="3066943"/>
                  <a:pt x="3719011" y="3069178"/>
                  <a:pt x="3721245" y="3071635"/>
                </a:cubicBezTo>
                <a:cubicBezTo>
                  <a:pt x="3722586" y="3072976"/>
                  <a:pt x="3723703" y="3074317"/>
                  <a:pt x="3724820" y="3075434"/>
                </a:cubicBezTo>
                <a:cubicBezTo>
                  <a:pt x="3722809" y="3079456"/>
                  <a:pt x="3720798" y="3083477"/>
                  <a:pt x="3718787" y="3087499"/>
                </a:cubicBezTo>
                <a:cubicBezTo>
                  <a:pt x="3716106" y="3082807"/>
                  <a:pt x="3713425" y="3078338"/>
                  <a:pt x="3710521" y="3073646"/>
                </a:cubicBezTo>
                <a:cubicBezTo>
                  <a:pt x="3712085" y="3070518"/>
                  <a:pt x="3713202" y="3067614"/>
                  <a:pt x="3714095" y="3064486"/>
                </a:cubicBezTo>
                <a:close/>
                <a:moveTo>
                  <a:pt x="3696668" y="3038121"/>
                </a:moveTo>
                <a:cubicBezTo>
                  <a:pt x="3699126" y="3041025"/>
                  <a:pt x="3701583" y="3043930"/>
                  <a:pt x="3704041" y="3047058"/>
                </a:cubicBezTo>
                <a:cubicBezTo>
                  <a:pt x="3701583" y="3044600"/>
                  <a:pt x="3698902" y="3042366"/>
                  <a:pt x="3696444" y="3039908"/>
                </a:cubicBezTo>
                <a:cubicBezTo>
                  <a:pt x="3696221" y="3039238"/>
                  <a:pt x="3696444" y="3038568"/>
                  <a:pt x="3696668" y="3038121"/>
                </a:cubicBezTo>
                <a:close/>
                <a:moveTo>
                  <a:pt x="3694880" y="3046164"/>
                </a:moveTo>
                <a:cubicBezTo>
                  <a:pt x="3699796" y="3050856"/>
                  <a:pt x="3704935" y="3055548"/>
                  <a:pt x="3709850" y="3060240"/>
                </a:cubicBezTo>
                <a:cubicBezTo>
                  <a:pt x="3708956" y="3062698"/>
                  <a:pt x="3708063" y="3065156"/>
                  <a:pt x="3707169" y="3067614"/>
                </a:cubicBezTo>
                <a:cubicBezTo>
                  <a:pt x="3702924" y="3060911"/>
                  <a:pt x="3698902" y="3054208"/>
                  <a:pt x="3694433" y="3047728"/>
                </a:cubicBezTo>
                <a:cubicBezTo>
                  <a:pt x="3694657" y="3047058"/>
                  <a:pt x="3694657" y="3046611"/>
                  <a:pt x="3694880" y="3046164"/>
                </a:cubicBezTo>
                <a:close/>
                <a:moveTo>
                  <a:pt x="3704711" y="3074093"/>
                </a:moveTo>
                <a:cubicBezTo>
                  <a:pt x="3704264" y="3075210"/>
                  <a:pt x="3704041" y="3076104"/>
                  <a:pt x="3703594" y="3077221"/>
                </a:cubicBezTo>
                <a:cubicBezTo>
                  <a:pt x="3699126" y="3073870"/>
                  <a:pt x="3694657" y="3070518"/>
                  <a:pt x="3689965" y="3067390"/>
                </a:cubicBezTo>
                <a:cubicBezTo>
                  <a:pt x="3690859" y="3063368"/>
                  <a:pt x="3691976" y="3059347"/>
                  <a:pt x="3692869" y="3055325"/>
                </a:cubicBezTo>
                <a:cubicBezTo>
                  <a:pt x="3696891" y="3061581"/>
                  <a:pt x="3700913" y="3067837"/>
                  <a:pt x="3704711" y="3074093"/>
                </a:cubicBezTo>
                <a:close/>
                <a:moveTo>
                  <a:pt x="3673207" y="3011532"/>
                </a:moveTo>
                <a:cubicBezTo>
                  <a:pt x="3679687" y="3018459"/>
                  <a:pt x="3685943" y="3025385"/>
                  <a:pt x="3691976" y="3032758"/>
                </a:cubicBezTo>
                <a:cubicBezTo>
                  <a:pt x="3691752" y="3033652"/>
                  <a:pt x="3691529" y="3034546"/>
                  <a:pt x="3691306" y="3035663"/>
                </a:cubicBezTo>
                <a:cubicBezTo>
                  <a:pt x="3687284" y="3032088"/>
                  <a:pt x="3683038" y="3028290"/>
                  <a:pt x="3679017" y="3024938"/>
                </a:cubicBezTo>
                <a:cubicBezTo>
                  <a:pt x="3677006" y="3022034"/>
                  <a:pt x="3674772" y="3018906"/>
                  <a:pt x="3672761" y="3016001"/>
                </a:cubicBezTo>
                <a:cubicBezTo>
                  <a:pt x="3672984" y="3014214"/>
                  <a:pt x="3672984" y="3012873"/>
                  <a:pt x="3673207" y="3011532"/>
                </a:cubicBezTo>
                <a:close/>
                <a:moveTo>
                  <a:pt x="3671867" y="3025832"/>
                </a:moveTo>
                <a:cubicBezTo>
                  <a:pt x="3672761" y="3026726"/>
                  <a:pt x="3673878" y="3027396"/>
                  <a:pt x="3674772" y="3028290"/>
                </a:cubicBezTo>
                <a:cubicBezTo>
                  <a:pt x="3679464" y="3034993"/>
                  <a:pt x="3683932" y="3041696"/>
                  <a:pt x="3688401" y="3048622"/>
                </a:cubicBezTo>
                <a:cubicBezTo>
                  <a:pt x="3687284" y="3053761"/>
                  <a:pt x="3686167" y="3058900"/>
                  <a:pt x="3684826" y="3064039"/>
                </a:cubicBezTo>
                <a:cubicBezTo>
                  <a:pt x="3679464" y="3060240"/>
                  <a:pt x="3674101" y="3056889"/>
                  <a:pt x="3668739" y="3053314"/>
                </a:cubicBezTo>
                <a:cubicBezTo>
                  <a:pt x="3670080" y="3044377"/>
                  <a:pt x="3671197" y="3035216"/>
                  <a:pt x="3671867" y="3025832"/>
                </a:cubicBezTo>
                <a:close/>
                <a:moveTo>
                  <a:pt x="3683709" y="3069848"/>
                </a:moveTo>
                <a:cubicBezTo>
                  <a:pt x="3682368" y="3075210"/>
                  <a:pt x="3681028" y="3080573"/>
                  <a:pt x="3679687" y="3085711"/>
                </a:cubicBezTo>
                <a:cubicBezTo>
                  <a:pt x="3675889" y="3077891"/>
                  <a:pt x="3672090" y="3070071"/>
                  <a:pt x="3668069" y="3062251"/>
                </a:cubicBezTo>
                <a:cubicBezTo>
                  <a:pt x="3668292" y="3061357"/>
                  <a:pt x="3668292" y="3060464"/>
                  <a:pt x="3668515" y="3059347"/>
                </a:cubicBezTo>
                <a:cubicBezTo>
                  <a:pt x="3673431" y="3062922"/>
                  <a:pt x="3678570" y="3066496"/>
                  <a:pt x="3683709" y="3069848"/>
                </a:cubicBezTo>
                <a:close/>
                <a:moveTo>
                  <a:pt x="3668069" y="3005947"/>
                </a:moveTo>
                <a:cubicBezTo>
                  <a:pt x="3668069" y="3006840"/>
                  <a:pt x="3667845" y="3007734"/>
                  <a:pt x="3667845" y="3008628"/>
                </a:cubicBezTo>
                <a:cubicBezTo>
                  <a:pt x="3664941" y="3004383"/>
                  <a:pt x="3662036" y="3000361"/>
                  <a:pt x="3658908" y="2996339"/>
                </a:cubicBezTo>
                <a:cubicBezTo>
                  <a:pt x="3661813" y="2999467"/>
                  <a:pt x="3664941" y="3002819"/>
                  <a:pt x="3668069" y="3005947"/>
                </a:cubicBezTo>
                <a:close/>
                <a:moveTo>
                  <a:pt x="3662483" y="3010862"/>
                </a:moveTo>
                <a:cubicBezTo>
                  <a:pt x="3657344" y="3006840"/>
                  <a:pt x="3652429" y="3002819"/>
                  <a:pt x="3647289" y="2999020"/>
                </a:cubicBezTo>
                <a:cubicBezTo>
                  <a:pt x="3647289" y="2996116"/>
                  <a:pt x="3647289" y="2993211"/>
                  <a:pt x="3647066" y="2990307"/>
                </a:cubicBezTo>
                <a:cubicBezTo>
                  <a:pt x="3652205" y="2997009"/>
                  <a:pt x="3657344" y="3003712"/>
                  <a:pt x="3662483" y="3010862"/>
                </a:cubicBezTo>
                <a:close/>
                <a:moveTo>
                  <a:pt x="3647289" y="3046388"/>
                </a:moveTo>
                <a:cubicBezTo>
                  <a:pt x="3650418" y="3048175"/>
                  <a:pt x="3653322" y="3049963"/>
                  <a:pt x="3656450" y="3051973"/>
                </a:cubicBezTo>
                <a:cubicBezTo>
                  <a:pt x="3658461" y="3055772"/>
                  <a:pt x="3660472" y="3059570"/>
                  <a:pt x="3662483" y="3063368"/>
                </a:cubicBezTo>
                <a:cubicBezTo>
                  <a:pt x="3660919" y="3075434"/>
                  <a:pt x="3659131" y="3087276"/>
                  <a:pt x="3656897" y="3098894"/>
                </a:cubicBezTo>
                <a:cubicBezTo>
                  <a:pt x="3655557" y="3098224"/>
                  <a:pt x="3654216" y="3097553"/>
                  <a:pt x="3652875" y="3096883"/>
                </a:cubicBezTo>
                <a:cubicBezTo>
                  <a:pt x="3650641" y="3091074"/>
                  <a:pt x="3648407" y="3085265"/>
                  <a:pt x="3645949" y="3079456"/>
                </a:cubicBezTo>
                <a:cubicBezTo>
                  <a:pt x="3646396" y="3068731"/>
                  <a:pt x="3646843" y="3057559"/>
                  <a:pt x="3647289" y="3046388"/>
                </a:cubicBezTo>
                <a:close/>
                <a:moveTo>
                  <a:pt x="3644832" y="3092191"/>
                </a:moveTo>
                <a:cubicBezTo>
                  <a:pt x="3645055" y="3092638"/>
                  <a:pt x="3645279" y="3093085"/>
                  <a:pt x="3645279" y="3093532"/>
                </a:cubicBezTo>
                <a:cubicBezTo>
                  <a:pt x="3645055" y="3093308"/>
                  <a:pt x="3644832" y="3093308"/>
                  <a:pt x="3644608" y="3093308"/>
                </a:cubicBezTo>
                <a:cubicBezTo>
                  <a:pt x="3644832" y="3092861"/>
                  <a:pt x="3644832" y="3092638"/>
                  <a:pt x="3644832" y="3092191"/>
                </a:cubicBezTo>
                <a:close/>
                <a:moveTo>
                  <a:pt x="3648407" y="3101128"/>
                </a:moveTo>
                <a:cubicBezTo>
                  <a:pt x="3650194" y="3105820"/>
                  <a:pt x="3651981" y="3110289"/>
                  <a:pt x="3653769" y="3114981"/>
                </a:cubicBezTo>
                <a:cubicBezTo>
                  <a:pt x="3651311" y="3126599"/>
                  <a:pt x="3648854" y="3138218"/>
                  <a:pt x="3645949" y="3149389"/>
                </a:cubicBezTo>
                <a:cubicBezTo>
                  <a:pt x="3644385" y="3143357"/>
                  <a:pt x="3642821" y="3137324"/>
                  <a:pt x="3641257" y="3131291"/>
                </a:cubicBezTo>
                <a:cubicBezTo>
                  <a:pt x="3642597" y="3120567"/>
                  <a:pt x="3643715" y="3109842"/>
                  <a:pt x="3644608" y="3099117"/>
                </a:cubicBezTo>
                <a:cubicBezTo>
                  <a:pt x="3645726" y="3099788"/>
                  <a:pt x="3647066" y="3100458"/>
                  <a:pt x="3648407" y="3101128"/>
                </a:cubicBezTo>
                <a:close/>
                <a:moveTo>
                  <a:pt x="3641704" y="3036557"/>
                </a:moveTo>
                <a:cubicBezTo>
                  <a:pt x="3636788" y="3033652"/>
                  <a:pt x="3631873" y="3030971"/>
                  <a:pt x="3626957" y="3028290"/>
                </a:cubicBezTo>
                <a:cubicBezTo>
                  <a:pt x="3626064" y="3017565"/>
                  <a:pt x="3625170" y="3006617"/>
                  <a:pt x="3624053" y="2995669"/>
                </a:cubicBezTo>
                <a:cubicBezTo>
                  <a:pt x="3630085" y="3005500"/>
                  <a:pt x="3636118" y="3015554"/>
                  <a:pt x="3641704" y="3025608"/>
                </a:cubicBezTo>
                <a:cubicBezTo>
                  <a:pt x="3641927" y="3029407"/>
                  <a:pt x="3641704" y="3032982"/>
                  <a:pt x="3641704" y="3036557"/>
                </a:cubicBezTo>
                <a:close/>
                <a:moveTo>
                  <a:pt x="3641927" y="3014661"/>
                </a:moveTo>
                <a:cubicBezTo>
                  <a:pt x="3637458" y="3007064"/>
                  <a:pt x="3632990" y="2999467"/>
                  <a:pt x="3628298" y="2991870"/>
                </a:cubicBezTo>
                <a:cubicBezTo>
                  <a:pt x="3632766" y="2994999"/>
                  <a:pt x="3637235" y="2998350"/>
                  <a:pt x="3641704" y="3001701"/>
                </a:cubicBezTo>
                <a:cubicBezTo>
                  <a:pt x="3641704" y="3006170"/>
                  <a:pt x="3641927" y="3010415"/>
                  <a:pt x="3641927" y="3014661"/>
                </a:cubicBezTo>
                <a:close/>
                <a:moveTo>
                  <a:pt x="3627851" y="2966176"/>
                </a:moveTo>
                <a:cubicBezTo>
                  <a:pt x="3632320" y="2971538"/>
                  <a:pt x="3636788" y="2977124"/>
                  <a:pt x="3641034" y="2982710"/>
                </a:cubicBezTo>
                <a:cubicBezTo>
                  <a:pt x="3641257" y="2986732"/>
                  <a:pt x="3641257" y="2990753"/>
                  <a:pt x="3641480" y="2994775"/>
                </a:cubicBezTo>
                <a:cubicBezTo>
                  <a:pt x="3635224" y="2990083"/>
                  <a:pt x="3628968" y="2985615"/>
                  <a:pt x="3622489" y="2981146"/>
                </a:cubicBezTo>
                <a:cubicBezTo>
                  <a:pt x="3621595" y="2973773"/>
                  <a:pt x="3620701" y="2966176"/>
                  <a:pt x="3619584" y="2958803"/>
                </a:cubicBezTo>
                <a:cubicBezTo>
                  <a:pt x="3622265" y="2961260"/>
                  <a:pt x="3624946" y="2963718"/>
                  <a:pt x="3627851" y="2966176"/>
                </a:cubicBezTo>
                <a:close/>
                <a:moveTo>
                  <a:pt x="3617350" y="2984944"/>
                </a:moveTo>
                <a:cubicBezTo>
                  <a:pt x="3618914" y="2997680"/>
                  <a:pt x="3620031" y="3010415"/>
                  <a:pt x="3621148" y="3022927"/>
                </a:cubicBezTo>
                <a:cubicBezTo>
                  <a:pt x="3616233" y="3012426"/>
                  <a:pt x="3611094" y="3001925"/>
                  <a:pt x="3605731" y="2991647"/>
                </a:cubicBezTo>
                <a:cubicBezTo>
                  <a:pt x="3604614" y="2985838"/>
                  <a:pt x="3603720" y="2980252"/>
                  <a:pt x="3602603" y="2974443"/>
                </a:cubicBezTo>
                <a:cubicBezTo>
                  <a:pt x="3607295" y="2977571"/>
                  <a:pt x="3611988" y="2980699"/>
                  <a:pt x="3616680" y="2983827"/>
                </a:cubicBezTo>
                <a:cubicBezTo>
                  <a:pt x="3616680" y="2984274"/>
                  <a:pt x="3616903" y="2984721"/>
                  <a:pt x="3617350" y="2984944"/>
                </a:cubicBezTo>
                <a:close/>
                <a:moveTo>
                  <a:pt x="3613105" y="2952993"/>
                </a:moveTo>
                <a:cubicBezTo>
                  <a:pt x="3613998" y="2959473"/>
                  <a:pt x="3614892" y="2965952"/>
                  <a:pt x="3615786" y="2972209"/>
                </a:cubicBezTo>
                <a:cubicBezTo>
                  <a:pt x="3609083" y="2962154"/>
                  <a:pt x="3602380" y="2952100"/>
                  <a:pt x="3595454" y="2942269"/>
                </a:cubicBezTo>
                <a:cubicBezTo>
                  <a:pt x="3595007" y="2940481"/>
                  <a:pt x="3594560" y="2938694"/>
                  <a:pt x="3594113" y="2936906"/>
                </a:cubicBezTo>
                <a:cubicBezTo>
                  <a:pt x="3600592" y="2942269"/>
                  <a:pt x="3606849" y="2947631"/>
                  <a:pt x="3613105" y="2952993"/>
                </a:cubicBezTo>
                <a:close/>
                <a:moveTo>
                  <a:pt x="3601486" y="2936013"/>
                </a:moveTo>
                <a:cubicBezTo>
                  <a:pt x="3598358" y="2933332"/>
                  <a:pt x="3595230" y="2930650"/>
                  <a:pt x="3591879" y="2928193"/>
                </a:cubicBezTo>
                <a:cubicBezTo>
                  <a:pt x="3591655" y="2927075"/>
                  <a:pt x="3591432" y="2925958"/>
                  <a:pt x="3590985" y="2925064"/>
                </a:cubicBezTo>
                <a:cubicBezTo>
                  <a:pt x="3594560" y="2928640"/>
                  <a:pt x="3598135" y="2932214"/>
                  <a:pt x="3601486" y="2936013"/>
                </a:cubicBezTo>
                <a:close/>
                <a:moveTo>
                  <a:pt x="3590315" y="2944727"/>
                </a:moveTo>
                <a:cubicBezTo>
                  <a:pt x="3591655" y="2950759"/>
                  <a:pt x="3592996" y="2956568"/>
                  <a:pt x="3594113" y="2962601"/>
                </a:cubicBezTo>
                <a:cubicBezTo>
                  <a:pt x="3592102" y="2961484"/>
                  <a:pt x="3590091" y="2960143"/>
                  <a:pt x="3588080" y="2959026"/>
                </a:cubicBezTo>
                <a:cubicBezTo>
                  <a:pt x="3585846" y="2954781"/>
                  <a:pt x="3583388" y="2950536"/>
                  <a:pt x="3581154" y="2946514"/>
                </a:cubicBezTo>
                <a:cubicBezTo>
                  <a:pt x="3578696" y="2938247"/>
                  <a:pt x="3576015" y="2929980"/>
                  <a:pt x="3573334" y="2921713"/>
                </a:cubicBezTo>
                <a:cubicBezTo>
                  <a:pt x="3579143" y="2929310"/>
                  <a:pt x="3584729" y="2936906"/>
                  <a:pt x="3590315" y="2944727"/>
                </a:cubicBezTo>
                <a:close/>
                <a:moveTo>
                  <a:pt x="3579366" y="2912552"/>
                </a:moveTo>
                <a:cubicBezTo>
                  <a:pt x="3580707" y="2913893"/>
                  <a:pt x="3582048" y="2915457"/>
                  <a:pt x="3583388" y="2916798"/>
                </a:cubicBezTo>
                <a:cubicBezTo>
                  <a:pt x="3583835" y="2918809"/>
                  <a:pt x="3584282" y="2920596"/>
                  <a:pt x="3584729" y="2922607"/>
                </a:cubicBezTo>
                <a:cubicBezTo>
                  <a:pt x="3581601" y="2920149"/>
                  <a:pt x="3578696" y="2917915"/>
                  <a:pt x="3575568" y="2915457"/>
                </a:cubicBezTo>
                <a:cubicBezTo>
                  <a:pt x="3573110" y="2912106"/>
                  <a:pt x="3570429" y="2908754"/>
                  <a:pt x="3567748" y="2905403"/>
                </a:cubicBezTo>
                <a:cubicBezTo>
                  <a:pt x="3567078" y="2903392"/>
                  <a:pt x="3566408" y="2901157"/>
                  <a:pt x="3565737" y="2899146"/>
                </a:cubicBezTo>
                <a:cubicBezTo>
                  <a:pt x="3570429" y="2903615"/>
                  <a:pt x="3574898" y="2907860"/>
                  <a:pt x="3579366" y="2912552"/>
                </a:cubicBezTo>
                <a:close/>
                <a:moveTo>
                  <a:pt x="3564620" y="2914340"/>
                </a:moveTo>
                <a:cubicBezTo>
                  <a:pt x="3565737" y="2917691"/>
                  <a:pt x="3566854" y="2920819"/>
                  <a:pt x="3567971" y="2924171"/>
                </a:cubicBezTo>
                <a:cubicBezTo>
                  <a:pt x="3565290" y="2919702"/>
                  <a:pt x="3562386" y="2915234"/>
                  <a:pt x="3559481" y="2910765"/>
                </a:cubicBezTo>
                <a:cubicBezTo>
                  <a:pt x="3561045" y="2911659"/>
                  <a:pt x="3562833" y="2912999"/>
                  <a:pt x="3564620" y="2914340"/>
                </a:cubicBezTo>
                <a:close/>
                <a:moveTo>
                  <a:pt x="3556130" y="2889986"/>
                </a:moveTo>
                <a:cubicBezTo>
                  <a:pt x="3556353" y="2890433"/>
                  <a:pt x="3556353" y="2890656"/>
                  <a:pt x="3556577" y="2891103"/>
                </a:cubicBezTo>
                <a:cubicBezTo>
                  <a:pt x="3555683" y="2889986"/>
                  <a:pt x="3554789" y="2889092"/>
                  <a:pt x="3553895" y="2887975"/>
                </a:cubicBezTo>
                <a:cubicBezTo>
                  <a:pt x="3554789" y="2888645"/>
                  <a:pt x="3555459" y="2889315"/>
                  <a:pt x="3556130" y="2889986"/>
                </a:cubicBezTo>
                <a:close/>
                <a:moveTo>
                  <a:pt x="3559481" y="2903615"/>
                </a:moveTo>
                <a:cubicBezTo>
                  <a:pt x="3557470" y="2902275"/>
                  <a:pt x="3555459" y="2900934"/>
                  <a:pt x="3553448" y="2899594"/>
                </a:cubicBezTo>
                <a:cubicBezTo>
                  <a:pt x="3552331" y="2897136"/>
                  <a:pt x="3551214" y="2894678"/>
                  <a:pt x="3550320" y="2892444"/>
                </a:cubicBezTo>
                <a:cubicBezTo>
                  <a:pt x="3553225" y="2896018"/>
                  <a:pt x="3556353" y="2899817"/>
                  <a:pt x="3559481" y="2903615"/>
                </a:cubicBezTo>
                <a:close/>
                <a:moveTo>
                  <a:pt x="3542500" y="2898700"/>
                </a:moveTo>
                <a:cubicBezTo>
                  <a:pt x="3550991" y="2914563"/>
                  <a:pt x="3558811" y="2930427"/>
                  <a:pt x="3566631" y="2946514"/>
                </a:cubicBezTo>
                <a:cubicBezTo>
                  <a:pt x="3529094" y="2925958"/>
                  <a:pt x="3489994" y="2909201"/>
                  <a:pt x="3449330" y="2896912"/>
                </a:cubicBezTo>
                <a:cubicBezTo>
                  <a:pt x="3336050" y="2862504"/>
                  <a:pt x="3214504" y="2861834"/>
                  <a:pt x="3087818" y="2895125"/>
                </a:cubicBezTo>
                <a:cubicBezTo>
                  <a:pt x="2551137" y="3036333"/>
                  <a:pt x="2308490" y="3232729"/>
                  <a:pt x="2131309" y="3376172"/>
                </a:cubicBezTo>
                <a:cubicBezTo>
                  <a:pt x="2098689" y="3402537"/>
                  <a:pt x="2068525" y="3426891"/>
                  <a:pt x="2039479" y="3448787"/>
                </a:cubicBezTo>
                <a:cubicBezTo>
                  <a:pt x="1963960" y="3451468"/>
                  <a:pt x="1888440" y="3453032"/>
                  <a:pt x="1812697" y="3453256"/>
                </a:cubicBezTo>
                <a:cubicBezTo>
                  <a:pt x="1879279" y="3420188"/>
                  <a:pt x="1941616" y="3369916"/>
                  <a:pt x="2015125" y="3310483"/>
                </a:cubicBezTo>
                <a:cubicBezTo>
                  <a:pt x="2197892" y="3162795"/>
                  <a:pt x="2448135" y="2960590"/>
                  <a:pt x="3000903" y="2815136"/>
                </a:cubicBezTo>
                <a:cubicBezTo>
                  <a:pt x="3130717" y="2780951"/>
                  <a:pt x="3255391" y="2781622"/>
                  <a:pt x="3371575" y="2816924"/>
                </a:cubicBezTo>
                <a:cubicBezTo>
                  <a:pt x="3431678" y="2835245"/>
                  <a:pt x="3488877" y="2862727"/>
                  <a:pt x="3542500" y="2898700"/>
                </a:cubicBezTo>
                <a:close/>
                <a:moveTo>
                  <a:pt x="3529094" y="2874569"/>
                </a:moveTo>
                <a:cubicBezTo>
                  <a:pt x="3531552" y="2879038"/>
                  <a:pt x="3534233" y="2883730"/>
                  <a:pt x="3536691" y="2888198"/>
                </a:cubicBezTo>
                <a:cubicBezTo>
                  <a:pt x="3485302" y="2854684"/>
                  <a:pt x="3430561" y="2829213"/>
                  <a:pt x="3373140" y="2811785"/>
                </a:cubicBezTo>
                <a:cubicBezTo>
                  <a:pt x="3256062" y="2776259"/>
                  <a:pt x="3130270" y="2775589"/>
                  <a:pt x="2999563" y="2809997"/>
                </a:cubicBezTo>
                <a:cubicBezTo>
                  <a:pt x="2445453" y="2955675"/>
                  <a:pt x="2194764" y="3158327"/>
                  <a:pt x="2011774" y="3306238"/>
                </a:cubicBezTo>
                <a:cubicBezTo>
                  <a:pt x="1934467" y="3368799"/>
                  <a:pt x="1869895" y="3420858"/>
                  <a:pt x="1800631" y="3453479"/>
                </a:cubicBezTo>
                <a:cubicBezTo>
                  <a:pt x="1791918" y="3453479"/>
                  <a:pt x="1783204" y="3453479"/>
                  <a:pt x="1774490" y="3453479"/>
                </a:cubicBezTo>
                <a:cubicBezTo>
                  <a:pt x="1646911" y="3453032"/>
                  <a:pt x="1521566" y="3448564"/>
                  <a:pt x="1398902" y="3440744"/>
                </a:cubicBezTo>
                <a:cubicBezTo>
                  <a:pt x="1396668" y="3440073"/>
                  <a:pt x="1394657" y="3439180"/>
                  <a:pt x="1392423" y="3438509"/>
                </a:cubicBezTo>
                <a:cubicBezTo>
                  <a:pt x="1160501" y="3353382"/>
                  <a:pt x="973266" y="3333273"/>
                  <a:pt x="855965" y="3377960"/>
                </a:cubicBezTo>
                <a:cubicBezTo>
                  <a:pt x="828259" y="3373268"/>
                  <a:pt x="800777" y="3368352"/>
                  <a:pt x="773519" y="3363213"/>
                </a:cubicBezTo>
                <a:cubicBezTo>
                  <a:pt x="730843" y="3355169"/>
                  <a:pt x="688838" y="3346456"/>
                  <a:pt x="647727" y="3337519"/>
                </a:cubicBezTo>
                <a:cubicBezTo>
                  <a:pt x="695318" y="3306908"/>
                  <a:pt x="760336" y="3291492"/>
                  <a:pt x="840101" y="3291492"/>
                </a:cubicBezTo>
                <a:cubicBezTo>
                  <a:pt x="949135" y="3291492"/>
                  <a:pt x="1085428" y="3320091"/>
                  <a:pt x="1241830" y="3377512"/>
                </a:cubicBezTo>
                <a:cubicBezTo>
                  <a:pt x="1568263" y="3497495"/>
                  <a:pt x="1688245" y="3400749"/>
                  <a:pt x="1886876" y="3240549"/>
                </a:cubicBezTo>
                <a:cubicBezTo>
                  <a:pt x="2075452" y="3088393"/>
                  <a:pt x="2333962" y="2879931"/>
                  <a:pt x="2904158" y="2730009"/>
                </a:cubicBezTo>
                <a:cubicBezTo>
                  <a:pt x="3038216" y="2694707"/>
                  <a:pt x="3167136" y="2695377"/>
                  <a:pt x="3286895" y="2731797"/>
                </a:cubicBezTo>
                <a:cubicBezTo>
                  <a:pt x="3368224" y="2756598"/>
                  <a:pt x="3444191" y="2797262"/>
                  <a:pt x="3513678" y="2853120"/>
                </a:cubicBezTo>
                <a:cubicBezTo>
                  <a:pt x="3518817" y="2860046"/>
                  <a:pt x="3523956" y="2867196"/>
                  <a:pt x="3529094" y="2874569"/>
                </a:cubicBezTo>
                <a:close/>
                <a:moveTo>
                  <a:pt x="379163" y="3081243"/>
                </a:moveTo>
                <a:cubicBezTo>
                  <a:pt x="498251" y="3081243"/>
                  <a:pt x="647280" y="3112523"/>
                  <a:pt x="817981" y="3175307"/>
                </a:cubicBezTo>
                <a:cubicBezTo>
                  <a:pt x="929027" y="3216195"/>
                  <a:pt x="1018399" y="3234070"/>
                  <a:pt x="1095036" y="3234070"/>
                </a:cubicBezTo>
                <a:cubicBezTo>
                  <a:pt x="1265067" y="3234070"/>
                  <a:pt x="1374101" y="3146485"/>
                  <a:pt x="1524247" y="3026279"/>
                </a:cubicBezTo>
                <a:cubicBezTo>
                  <a:pt x="1730697" y="2860716"/>
                  <a:pt x="2013785" y="2633710"/>
                  <a:pt x="2635817" y="2470159"/>
                </a:cubicBezTo>
                <a:cubicBezTo>
                  <a:pt x="2782834" y="2431505"/>
                  <a:pt x="2923820" y="2432175"/>
                  <a:pt x="3055197" y="2472170"/>
                </a:cubicBezTo>
                <a:cubicBezTo>
                  <a:pt x="3173392" y="2508142"/>
                  <a:pt x="3281309" y="2574725"/>
                  <a:pt x="3375597" y="2670130"/>
                </a:cubicBezTo>
                <a:cubicBezTo>
                  <a:pt x="3420954" y="2715933"/>
                  <a:pt x="3461618" y="2767546"/>
                  <a:pt x="3497591" y="2823180"/>
                </a:cubicBezTo>
                <a:cubicBezTo>
                  <a:pt x="3477258" y="2797485"/>
                  <a:pt x="3455809" y="2772908"/>
                  <a:pt x="3433019" y="2750118"/>
                </a:cubicBezTo>
                <a:cubicBezTo>
                  <a:pt x="3340742" y="2656724"/>
                  <a:pt x="3235282" y="2591705"/>
                  <a:pt x="3119545" y="2556403"/>
                </a:cubicBezTo>
                <a:cubicBezTo>
                  <a:pt x="2991072" y="2517303"/>
                  <a:pt x="2852992" y="2516633"/>
                  <a:pt x="2709326" y="2554392"/>
                </a:cubicBezTo>
                <a:cubicBezTo>
                  <a:pt x="2103604" y="2713699"/>
                  <a:pt x="1828337" y="2934895"/>
                  <a:pt x="1627249" y="3096213"/>
                </a:cubicBezTo>
                <a:cubicBezTo>
                  <a:pt x="1520672" y="3181787"/>
                  <a:pt x="1436439" y="3249487"/>
                  <a:pt x="1335895" y="3279873"/>
                </a:cubicBezTo>
                <a:cubicBezTo>
                  <a:pt x="1229095" y="3312271"/>
                  <a:pt x="1109112" y="3299982"/>
                  <a:pt x="946678" y="3240326"/>
                </a:cubicBezTo>
                <a:cubicBezTo>
                  <a:pt x="619798" y="3120343"/>
                  <a:pt x="374247" y="3118332"/>
                  <a:pt x="268564" y="3233846"/>
                </a:cubicBezTo>
                <a:cubicBezTo>
                  <a:pt x="267000" y="3233399"/>
                  <a:pt x="265213" y="3232729"/>
                  <a:pt x="263649" y="3232282"/>
                </a:cubicBezTo>
                <a:cubicBezTo>
                  <a:pt x="213153" y="3215078"/>
                  <a:pt x="163998" y="3197204"/>
                  <a:pt x="116631" y="3178212"/>
                </a:cubicBezTo>
                <a:cubicBezTo>
                  <a:pt x="167797" y="3113640"/>
                  <a:pt x="258063" y="3081243"/>
                  <a:pt x="379163" y="3081243"/>
                </a:cubicBezTo>
                <a:close/>
                <a:moveTo>
                  <a:pt x="113280" y="3183351"/>
                </a:moveTo>
                <a:cubicBezTo>
                  <a:pt x="161317" y="3202343"/>
                  <a:pt x="210696" y="3220441"/>
                  <a:pt x="261861" y="3237645"/>
                </a:cubicBezTo>
                <a:cubicBezTo>
                  <a:pt x="262755" y="3237868"/>
                  <a:pt x="263649" y="3238315"/>
                  <a:pt x="264766" y="3238538"/>
                </a:cubicBezTo>
                <a:cubicBezTo>
                  <a:pt x="264319" y="3238985"/>
                  <a:pt x="263872" y="3239656"/>
                  <a:pt x="263425" y="3240326"/>
                </a:cubicBezTo>
                <a:cubicBezTo>
                  <a:pt x="211366" y="3222675"/>
                  <a:pt x="161094" y="3204130"/>
                  <a:pt x="112386" y="3184468"/>
                </a:cubicBezTo>
                <a:cubicBezTo>
                  <a:pt x="112609" y="3184245"/>
                  <a:pt x="112833" y="3183798"/>
                  <a:pt x="113280" y="3183351"/>
                </a:cubicBezTo>
                <a:close/>
                <a:moveTo>
                  <a:pt x="107917" y="3190724"/>
                </a:moveTo>
                <a:cubicBezTo>
                  <a:pt x="156625" y="3209939"/>
                  <a:pt x="206897" y="3228261"/>
                  <a:pt x="258957" y="3245465"/>
                </a:cubicBezTo>
                <a:cubicBezTo>
                  <a:pt x="257169" y="3247699"/>
                  <a:pt x="255382" y="3250157"/>
                  <a:pt x="253818" y="3252615"/>
                </a:cubicBezTo>
                <a:cubicBezTo>
                  <a:pt x="202205" y="3234964"/>
                  <a:pt x="152157" y="3216419"/>
                  <a:pt x="104119" y="3196757"/>
                </a:cubicBezTo>
                <a:cubicBezTo>
                  <a:pt x="105459" y="3194746"/>
                  <a:pt x="106577" y="3192735"/>
                  <a:pt x="107917" y="3190724"/>
                </a:cubicBezTo>
                <a:close/>
                <a:moveTo>
                  <a:pt x="98533" y="3206141"/>
                </a:moveTo>
                <a:cubicBezTo>
                  <a:pt x="147018" y="3225133"/>
                  <a:pt x="197066" y="3243007"/>
                  <a:pt x="248679" y="3260211"/>
                </a:cubicBezTo>
                <a:cubicBezTo>
                  <a:pt x="246445" y="3263786"/>
                  <a:pt x="244210" y="3267138"/>
                  <a:pt x="242199" y="3270713"/>
                </a:cubicBezTo>
                <a:cubicBezTo>
                  <a:pt x="191034" y="3253061"/>
                  <a:pt x="141655" y="3234517"/>
                  <a:pt x="94064" y="3215078"/>
                </a:cubicBezTo>
                <a:cubicBezTo>
                  <a:pt x="95405" y="3211950"/>
                  <a:pt x="96746" y="3209046"/>
                  <a:pt x="98533" y="3206141"/>
                </a:cubicBezTo>
                <a:close/>
                <a:moveTo>
                  <a:pt x="91383" y="3219994"/>
                </a:moveTo>
                <a:cubicBezTo>
                  <a:pt x="138974" y="3239432"/>
                  <a:pt x="188352" y="3257977"/>
                  <a:pt x="239295" y="3275628"/>
                </a:cubicBezTo>
                <a:cubicBezTo>
                  <a:pt x="238848" y="3276745"/>
                  <a:pt x="238178" y="3277639"/>
                  <a:pt x="237731" y="3278756"/>
                </a:cubicBezTo>
                <a:cubicBezTo>
                  <a:pt x="186565" y="3261999"/>
                  <a:pt x="136963" y="3244348"/>
                  <a:pt x="88926" y="3226026"/>
                </a:cubicBezTo>
                <a:cubicBezTo>
                  <a:pt x="89819" y="3224015"/>
                  <a:pt x="90490" y="3222004"/>
                  <a:pt x="91383" y="3219994"/>
                </a:cubicBezTo>
                <a:close/>
                <a:moveTo>
                  <a:pt x="86691" y="3231165"/>
                </a:moveTo>
                <a:cubicBezTo>
                  <a:pt x="134729" y="3249487"/>
                  <a:pt x="184107" y="3267138"/>
                  <a:pt x="235050" y="3283671"/>
                </a:cubicBezTo>
                <a:cubicBezTo>
                  <a:pt x="233262" y="3287247"/>
                  <a:pt x="231698" y="3291045"/>
                  <a:pt x="230134" y="3294620"/>
                </a:cubicBezTo>
                <a:cubicBezTo>
                  <a:pt x="179415" y="3277192"/>
                  <a:pt x="130707" y="3258647"/>
                  <a:pt x="83563" y="3239209"/>
                </a:cubicBezTo>
                <a:cubicBezTo>
                  <a:pt x="84680" y="3236528"/>
                  <a:pt x="85574" y="3233846"/>
                  <a:pt x="86691" y="3231165"/>
                </a:cubicBezTo>
                <a:close/>
                <a:moveTo>
                  <a:pt x="81999" y="3244571"/>
                </a:moveTo>
                <a:cubicBezTo>
                  <a:pt x="128920" y="3264010"/>
                  <a:pt x="177628" y="3282331"/>
                  <a:pt x="228123" y="3299759"/>
                </a:cubicBezTo>
                <a:cubicBezTo>
                  <a:pt x="224995" y="3307802"/>
                  <a:pt x="222314" y="3316069"/>
                  <a:pt x="220080" y="3324783"/>
                </a:cubicBezTo>
                <a:cubicBezTo>
                  <a:pt x="170031" y="3307355"/>
                  <a:pt x="121547" y="3289257"/>
                  <a:pt x="75073" y="3269819"/>
                </a:cubicBezTo>
                <a:cubicBezTo>
                  <a:pt x="76860" y="3261105"/>
                  <a:pt x="79318" y="3252838"/>
                  <a:pt x="81999" y="3244571"/>
                </a:cubicBezTo>
                <a:close/>
                <a:moveTo>
                  <a:pt x="73956" y="3275405"/>
                </a:moveTo>
                <a:cubicBezTo>
                  <a:pt x="120429" y="3294620"/>
                  <a:pt x="168690" y="3312941"/>
                  <a:pt x="218516" y="3330145"/>
                </a:cubicBezTo>
                <a:cubicBezTo>
                  <a:pt x="216058" y="3339976"/>
                  <a:pt x="214270" y="3350031"/>
                  <a:pt x="212930" y="3360532"/>
                </a:cubicBezTo>
                <a:cubicBezTo>
                  <a:pt x="163328" y="3343551"/>
                  <a:pt x="115514" y="3325453"/>
                  <a:pt x="69487" y="3306238"/>
                </a:cubicBezTo>
                <a:cubicBezTo>
                  <a:pt x="70604" y="3295737"/>
                  <a:pt x="72168" y="3285459"/>
                  <a:pt x="73956" y="3275405"/>
                </a:cubicBezTo>
                <a:close/>
                <a:moveTo>
                  <a:pt x="69264" y="3312271"/>
                </a:moveTo>
                <a:cubicBezTo>
                  <a:pt x="115290" y="3331262"/>
                  <a:pt x="162881" y="3349360"/>
                  <a:pt x="212483" y="3366341"/>
                </a:cubicBezTo>
                <a:cubicBezTo>
                  <a:pt x="211142" y="3377736"/>
                  <a:pt x="210472" y="3389578"/>
                  <a:pt x="210472" y="3401867"/>
                </a:cubicBezTo>
                <a:cubicBezTo>
                  <a:pt x="161317" y="3385109"/>
                  <a:pt x="114173" y="3367458"/>
                  <a:pt x="68593" y="3348690"/>
                </a:cubicBezTo>
                <a:cubicBezTo>
                  <a:pt x="68146" y="3336178"/>
                  <a:pt x="68593" y="3324113"/>
                  <a:pt x="69264" y="3312271"/>
                </a:cubicBezTo>
                <a:close/>
                <a:moveTo>
                  <a:pt x="68817" y="3354946"/>
                </a:moveTo>
                <a:cubicBezTo>
                  <a:pt x="114397" y="3373491"/>
                  <a:pt x="161541" y="3391365"/>
                  <a:pt x="210696" y="3407899"/>
                </a:cubicBezTo>
                <a:cubicBezTo>
                  <a:pt x="210919" y="3420858"/>
                  <a:pt x="211589" y="3434264"/>
                  <a:pt x="213153" y="3448340"/>
                </a:cubicBezTo>
                <a:cubicBezTo>
                  <a:pt x="164669" y="3432030"/>
                  <a:pt x="117748" y="3414602"/>
                  <a:pt x="72615" y="3396281"/>
                </a:cubicBezTo>
                <a:cubicBezTo>
                  <a:pt x="70604" y="3381981"/>
                  <a:pt x="69487" y="3368352"/>
                  <a:pt x="68817" y="3354946"/>
                </a:cubicBezTo>
                <a:close/>
                <a:moveTo>
                  <a:pt x="73509" y="3402760"/>
                </a:moveTo>
                <a:cubicBezTo>
                  <a:pt x="118642" y="3421082"/>
                  <a:pt x="165339" y="3438286"/>
                  <a:pt x="213824" y="3454596"/>
                </a:cubicBezTo>
                <a:cubicBezTo>
                  <a:pt x="215611" y="3468896"/>
                  <a:pt x="217845" y="3483866"/>
                  <a:pt x="220973" y="3499059"/>
                </a:cubicBezTo>
                <a:cubicBezTo>
                  <a:pt x="172936" y="3483196"/>
                  <a:pt x="126685" y="3466438"/>
                  <a:pt x="81999" y="3448787"/>
                </a:cubicBezTo>
                <a:cubicBezTo>
                  <a:pt x="78424" y="3432700"/>
                  <a:pt x="75520" y="3417507"/>
                  <a:pt x="73509" y="3402760"/>
                </a:cubicBezTo>
                <a:close/>
                <a:moveTo>
                  <a:pt x="83563" y="3455043"/>
                </a:moveTo>
                <a:cubicBezTo>
                  <a:pt x="128026" y="3472694"/>
                  <a:pt x="174276" y="3489452"/>
                  <a:pt x="222314" y="3505092"/>
                </a:cubicBezTo>
                <a:cubicBezTo>
                  <a:pt x="223655" y="3511124"/>
                  <a:pt x="224995" y="3517157"/>
                  <a:pt x="226336" y="3523190"/>
                </a:cubicBezTo>
                <a:cubicBezTo>
                  <a:pt x="228793" y="3533021"/>
                  <a:pt x="231475" y="3542852"/>
                  <a:pt x="234379" y="3553130"/>
                </a:cubicBezTo>
                <a:cubicBezTo>
                  <a:pt x="187012" y="3537936"/>
                  <a:pt x="141208" y="3521626"/>
                  <a:pt x="96969" y="3504421"/>
                </a:cubicBezTo>
                <a:cubicBezTo>
                  <a:pt x="91830" y="3487441"/>
                  <a:pt x="87362" y="3471130"/>
                  <a:pt x="83563" y="3455043"/>
                </a:cubicBezTo>
                <a:close/>
                <a:moveTo>
                  <a:pt x="99203" y="3511348"/>
                </a:moveTo>
                <a:cubicBezTo>
                  <a:pt x="143219" y="3528328"/>
                  <a:pt x="189023" y="3544416"/>
                  <a:pt x="236390" y="3559609"/>
                </a:cubicBezTo>
                <a:cubicBezTo>
                  <a:pt x="241306" y="3576143"/>
                  <a:pt x="246891" y="3592900"/>
                  <a:pt x="253147" y="3610105"/>
                </a:cubicBezTo>
                <a:cubicBezTo>
                  <a:pt x="206450" y="3595358"/>
                  <a:pt x="161094" y="3579941"/>
                  <a:pt x="117525" y="3563407"/>
                </a:cubicBezTo>
                <a:cubicBezTo>
                  <a:pt x="110598" y="3545756"/>
                  <a:pt x="104566" y="3528328"/>
                  <a:pt x="99203" y="3511348"/>
                </a:cubicBezTo>
                <a:close/>
                <a:moveTo>
                  <a:pt x="119983" y="3570334"/>
                </a:moveTo>
                <a:cubicBezTo>
                  <a:pt x="163552" y="3586644"/>
                  <a:pt x="208685" y="3602061"/>
                  <a:pt x="255382" y="3616584"/>
                </a:cubicBezTo>
                <a:cubicBezTo>
                  <a:pt x="261638" y="3633788"/>
                  <a:pt x="268788" y="3651216"/>
                  <a:pt x="276384" y="3669090"/>
                </a:cubicBezTo>
                <a:cubicBezTo>
                  <a:pt x="230134" y="3655014"/>
                  <a:pt x="185448" y="3640044"/>
                  <a:pt x="142326" y="3624181"/>
                </a:cubicBezTo>
                <a:cubicBezTo>
                  <a:pt x="134282" y="3605859"/>
                  <a:pt x="126685" y="3587985"/>
                  <a:pt x="119983" y="3570334"/>
                </a:cubicBezTo>
                <a:close/>
                <a:moveTo>
                  <a:pt x="18321" y="3580611"/>
                </a:moveTo>
                <a:cubicBezTo>
                  <a:pt x="56752" y="3597369"/>
                  <a:pt x="96522" y="3613456"/>
                  <a:pt x="137634" y="3628649"/>
                </a:cubicBezTo>
                <a:cubicBezTo>
                  <a:pt x="145677" y="3646524"/>
                  <a:pt x="154391" y="3664845"/>
                  <a:pt x="163552" y="3683613"/>
                </a:cubicBezTo>
                <a:cubicBezTo>
                  <a:pt x="122887" y="3668867"/>
                  <a:pt x="83563" y="3653450"/>
                  <a:pt x="45580" y="3637140"/>
                </a:cubicBezTo>
                <a:cubicBezTo>
                  <a:pt x="35972" y="3617701"/>
                  <a:pt x="26812" y="3598933"/>
                  <a:pt x="18321" y="3580611"/>
                </a:cubicBezTo>
                <a:close/>
                <a:moveTo>
                  <a:pt x="49825" y="3644736"/>
                </a:moveTo>
                <a:cubicBezTo>
                  <a:pt x="87585" y="3660823"/>
                  <a:pt x="126909" y="3676240"/>
                  <a:pt x="167573" y="3690763"/>
                </a:cubicBezTo>
                <a:cubicBezTo>
                  <a:pt x="176511" y="3708638"/>
                  <a:pt x="186118" y="3726959"/>
                  <a:pt x="196396" y="3745504"/>
                </a:cubicBezTo>
                <a:cubicBezTo>
                  <a:pt x="156178" y="3731427"/>
                  <a:pt x="117525" y="3716458"/>
                  <a:pt x="79988" y="3700817"/>
                </a:cubicBezTo>
                <a:cubicBezTo>
                  <a:pt x="69264" y="3681826"/>
                  <a:pt x="59209" y="3663058"/>
                  <a:pt x="49825" y="3644736"/>
                </a:cubicBezTo>
                <a:close/>
                <a:moveTo>
                  <a:pt x="84234" y="3708638"/>
                </a:moveTo>
                <a:cubicBezTo>
                  <a:pt x="121547" y="3724054"/>
                  <a:pt x="160200" y="3738801"/>
                  <a:pt x="200194" y="3752653"/>
                </a:cubicBezTo>
                <a:cubicBezTo>
                  <a:pt x="210025" y="3770305"/>
                  <a:pt x="220303" y="3788179"/>
                  <a:pt x="231028" y="3806500"/>
                </a:cubicBezTo>
                <a:cubicBezTo>
                  <a:pt x="191257" y="3792871"/>
                  <a:pt x="153050" y="3778571"/>
                  <a:pt x="116184" y="3763378"/>
                </a:cubicBezTo>
                <a:cubicBezTo>
                  <a:pt x="105013" y="3745057"/>
                  <a:pt x="94288" y="3726735"/>
                  <a:pt x="84234" y="3708638"/>
                </a:cubicBezTo>
                <a:close/>
                <a:moveTo>
                  <a:pt x="11842" y="3723161"/>
                </a:moveTo>
                <a:cubicBezTo>
                  <a:pt x="44016" y="3738801"/>
                  <a:pt x="77531" y="3753771"/>
                  <a:pt x="112386" y="3767847"/>
                </a:cubicBezTo>
                <a:cubicBezTo>
                  <a:pt x="122664" y="3785051"/>
                  <a:pt x="133612" y="3802479"/>
                  <a:pt x="144783" y="3820130"/>
                </a:cubicBezTo>
                <a:cubicBezTo>
                  <a:pt x="110152" y="3806053"/>
                  <a:pt x="77084" y="3791084"/>
                  <a:pt x="44910" y="3775667"/>
                </a:cubicBezTo>
                <a:cubicBezTo>
                  <a:pt x="33291" y="3758016"/>
                  <a:pt x="22343" y="3740365"/>
                  <a:pt x="11842" y="3723161"/>
                </a:cubicBezTo>
                <a:close/>
                <a:moveTo>
                  <a:pt x="73285" y="3819013"/>
                </a:moveTo>
                <a:cubicBezTo>
                  <a:pt x="65465" y="3807394"/>
                  <a:pt x="57869" y="3795999"/>
                  <a:pt x="50495" y="3784604"/>
                </a:cubicBezTo>
                <a:cubicBezTo>
                  <a:pt x="82446" y="3799797"/>
                  <a:pt x="115514" y="3814320"/>
                  <a:pt x="149699" y="3828397"/>
                </a:cubicBezTo>
                <a:cubicBezTo>
                  <a:pt x="159977" y="3844484"/>
                  <a:pt x="170478" y="3860571"/>
                  <a:pt x="181426" y="3876881"/>
                </a:cubicBezTo>
                <a:cubicBezTo>
                  <a:pt x="147241" y="3862805"/>
                  <a:pt x="114397" y="3848059"/>
                  <a:pt x="82670" y="3832642"/>
                </a:cubicBezTo>
                <a:cubicBezTo>
                  <a:pt x="79765" y="3828173"/>
                  <a:pt x="76413" y="3823705"/>
                  <a:pt x="73285" y="3819013"/>
                </a:cubicBezTo>
                <a:close/>
                <a:moveTo>
                  <a:pt x="89819" y="3842249"/>
                </a:moveTo>
                <a:cubicBezTo>
                  <a:pt x="121100" y="3857219"/>
                  <a:pt x="153721" y="3871519"/>
                  <a:pt x="187682" y="3885372"/>
                </a:cubicBezTo>
                <a:cubicBezTo>
                  <a:pt x="198407" y="3900788"/>
                  <a:pt x="210025" y="3916205"/>
                  <a:pt x="222537" y="3930952"/>
                </a:cubicBezTo>
                <a:cubicBezTo>
                  <a:pt x="189470" y="3917322"/>
                  <a:pt x="157742" y="3902799"/>
                  <a:pt x="127132" y="3888053"/>
                </a:cubicBezTo>
                <a:cubicBezTo>
                  <a:pt x="113950" y="3873083"/>
                  <a:pt x="101438" y="3857889"/>
                  <a:pt x="89819" y="3842249"/>
                </a:cubicBezTo>
                <a:close/>
                <a:moveTo>
                  <a:pt x="46697" y="3851857"/>
                </a:moveTo>
                <a:cubicBezTo>
                  <a:pt x="68146" y="3864146"/>
                  <a:pt x="90266" y="3875988"/>
                  <a:pt x="113503" y="3887606"/>
                </a:cubicBezTo>
                <a:cubicBezTo>
                  <a:pt x="116854" y="3889393"/>
                  <a:pt x="120429" y="3890957"/>
                  <a:pt x="124004" y="3892745"/>
                </a:cubicBezTo>
                <a:cubicBezTo>
                  <a:pt x="136516" y="3906598"/>
                  <a:pt x="149699" y="3920227"/>
                  <a:pt x="163552" y="3933409"/>
                </a:cubicBezTo>
                <a:cubicBezTo>
                  <a:pt x="137634" y="3920227"/>
                  <a:pt x="112833" y="3906598"/>
                  <a:pt x="89149" y="3892521"/>
                </a:cubicBezTo>
                <a:cubicBezTo>
                  <a:pt x="74179" y="3879115"/>
                  <a:pt x="60103" y="3865709"/>
                  <a:pt x="46697" y="3851857"/>
                </a:cubicBezTo>
                <a:close/>
                <a:moveTo>
                  <a:pt x="54964" y="3878222"/>
                </a:moveTo>
                <a:cubicBezTo>
                  <a:pt x="65018" y="3884478"/>
                  <a:pt x="75296" y="3890734"/>
                  <a:pt x="85798" y="3896990"/>
                </a:cubicBezTo>
                <a:cubicBezTo>
                  <a:pt x="92724" y="3903246"/>
                  <a:pt x="99874" y="3909279"/>
                  <a:pt x="107024" y="3915311"/>
                </a:cubicBezTo>
                <a:cubicBezTo>
                  <a:pt x="88926" y="3903246"/>
                  <a:pt x="71498" y="3890734"/>
                  <a:pt x="54964" y="3878222"/>
                </a:cubicBezTo>
                <a:close/>
                <a:moveTo>
                  <a:pt x="111939" y="3912183"/>
                </a:moveTo>
                <a:cubicBezTo>
                  <a:pt x="131377" y="3923131"/>
                  <a:pt x="151263" y="3933633"/>
                  <a:pt x="172042" y="3944134"/>
                </a:cubicBezTo>
                <a:cubicBezTo>
                  <a:pt x="174053" y="3945028"/>
                  <a:pt x="176287" y="3946145"/>
                  <a:pt x="178298" y="3947038"/>
                </a:cubicBezTo>
                <a:cubicBezTo>
                  <a:pt x="191257" y="3958657"/>
                  <a:pt x="204663" y="3970275"/>
                  <a:pt x="218739" y="3981447"/>
                </a:cubicBezTo>
                <a:cubicBezTo>
                  <a:pt x="196843" y="3970052"/>
                  <a:pt x="175840" y="3958210"/>
                  <a:pt x="155508" y="3946145"/>
                </a:cubicBezTo>
                <a:cubicBezTo>
                  <a:pt x="140538" y="3934973"/>
                  <a:pt x="126015" y="3923802"/>
                  <a:pt x="111939" y="3912183"/>
                </a:cubicBezTo>
                <a:close/>
                <a:moveTo>
                  <a:pt x="208908" y="3982564"/>
                </a:moveTo>
                <a:cubicBezTo>
                  <a:pt x="219409" y="3988150"/>
                  <a:pt x="230134" y="3993736"/>
                  <a:pt x="241082" y="3999321"/>
                </a:cubicBezTo>
                <a:cubicBezTo>
                  <a:pt x="241752" y="3999768"/>
                  <a:pt x="242646" y="3999992"/>
                  <a:pt x="243540" y="4000439"/>
                </a:cubicBezTo>
                <a:cubicBezTo>
                  <a:pt x="251583" y="4006471"/>
                  <a:pt x="259627" y="4012281"/>
                  <a:pt x="268117" y="4018090"/>
                </a:cubicBezTo>
                <a:cubicBezTo>
                  <a:pt x="247338" y="4006471"/>
                  <a:pt x="227676" y="3994629"/>
                  <a:pt x="208908" y="3982564"/>
                </a:cubicBezTo>
                <a:close/>
                <a:moveTo>
                  <a:pt x="393015" y="4079980"/>
                </a:moveTo>
                <a:cubicBezTo>
                  <a:pt x="369108" y="4069479"/>
                  <a:pt x="345871" y="4058754"/>
                  <a:pt x="323528" y="4047582"/>
                </a:cubicBezTo>
                <a:cubicBezTo>
                  <a:pt x="323305" y="4047359"/>
                  <a:pt x="322858" y="4047136"/>
                  <a:pt x="322635" y="4047136"/>
                </a:cubicBezTo>
                <a:cubicBezTo>
                  <a:pt x="305430" y="4036634"/>
                  <a:pt x="288896" y="4025910"/>
                  <a:pt x="273033" y="4014738"/>
                </a:cubicBezTo>
                <a:cubicBezTo>
                  <a:pt x="296940" y="4025910"/>
                  <a:pt x="321517" y="4036858"/>
                  <a:pt x="346765" y="4047136"/>
                </a:cubicBezTo>
                <a:cubicBezTo>
                  <a:pt x="361512" y="4058307"/>
                  <a:pt x="376928" y="4069255"/>
                  <a:pt x="393015" y="4079980"/>
                </a:cubicBezTo>
                <a:close/>
                <a:moveTo>
                  <a:pt x="450214" y="4080203"/>
                </a:moveTo>
                <a:cubicBezTo>
                  <a:pt x="415358" y="4068138"/>
                  <a:pt x="381844" y="4055403"/>
                  <a:pt x="349446" y="4042220"/>
                </a:cubicBezTo>
                <a:cubicBezTo>
                  <a:pt x="331572" y="4028814"/>
                  <a:pt x="314591" y="4014962"/>
                  <a:pt x="298504" y="4000662"/>
                </a:cubicBezTo>
                <a:cubicBezTo>
                  <a:pt x="331795" y="4014068"/>
                  <a:pt x="366204" y="4026580"/>
                  <a:pt x="401953" y="4038645"/>
                </a:cubicBezTo>
                <a:cubicBezTo>
                  <a:pt x="417146" y="4052722"/>
                  <a:pt x="433233" y="4066798"/>
                  <a:pt x="450214" y="4080203"/>
                </a:cubicBezTo>
                <a:close/>
                <a:moveTo>
                  <a:pt x="525957" y="4070373"/>
                </a:moveTo>
                <a:cubicBezTo>
                  <a:pt x="484175" y="4058977"/>
                  <a:pt x="443958" y="4046689"/>
                  <a:pt x="404857" y="4033506"/>
                </a:cubicBezTo>
                <a:cubicBezTo>
                  <a:pt x="389217" y="4018760"/>
                  <a:pt x="374694" y="4003567"/>
                  <a:pt x="361065" y="3988150"/>
                </a:cubicBezTo>
                <a:cubicBezTo>
                  <a:pt x="401059" y="4001332"/>
                  <a:pt x="442170" y="4013621"/>
                  <a:pt x="484846" y="4025239"/>
                </a:cubicBezTo>
                <a:cubicBezTo>
                  <a:pt x="497581" y="4040656"/>
                  <a:pt x="511210" y="4055850"/>
                  <a:pt x="525957" y="4070373"/>
                </a:cubicBezTo>
                <a:close/>
                <a:moveTo>
                  <a:pt x="606616" y="4024569"/>
                </a:moveTo>
                <a:cubicBezTo>
                  <a:pt x="613318" y="4034624"/>
                  <a:pt x="620468" y="4044454"/>
                  <a:pt x="628065" y="4054062"/>
                </a:cubicBezTo>
                <a:cubicBezTo>
                  <a:pt x="580027" y="4043784"/>
                  <a:pt x="533330" y="4032613"/>
                  <a:pt x="488197" y="4020324"/>
                </a:cubicBezTo>
                <a:cubicBezTo>
                  <a:pt x="476355" y="4006024"/>
                  <a:pt x="465407" y="3991278"/>
                  <a:pt x="455353" y="3976308"/>
                </a:cubicBezTo>
                <a:cubicBezTo>
                  <a:pt x="454682" y="3975191"/>
                  <a:pt x="454012" y="3974297"/>
                  <a:pt x="453342" y="3973180"/>
                </a:cubicBezTo>
                <a:cubicBezTo>
                  <a:pt x="499145" y="3985469"/>
                  <a:pt x="546513" y="3996640"/>
                  <a:pt x="595221" y="4006918"/>
                </a:cubicBezTo>
                <a:cubicBezTo>
                  <a:pt x="599019" y="4012951"/>
                  <a:pt x="602817" y="4018760"/>
                  <a:pt x="606616" y="4024569"/>
                </a:cubicBezTo>
                <a:close/>
                <a:moveTo>
                  <a:pt x="662026" y="4014962"/>
                </a:moveTo>
                <a:cubicBezTo>
                  <a:pt x="640577" y="4010940"/>
                  <a:pt x="619574" y="4006695"/>
                  <a:pt x="598572" y="4002226"/>
                </a:cubicBezTo>
                <a:cubicBezTo>
                  <a:pt x="587624" y="3985692"/>
                  <a:pt x="577123" y="3969158"/>
                  <a:pt x="567068" y="3953071"/>
                </a:cubicBezTo>
                <a:cubicBezTo>
                  <a:pt x="589411" y="3957763"/>
                  <a:pt x="611978" y="3962455"/>
                  <a:pt x="634768" y="3966701"/>
                </a:cubicBezTo>
                <a:cubicBezTo>
                  <a:pt x="663144" y="3972063"/>
                  <a:pt x="691519" y="3977202"/>
                  <a:pt x="720342" y="3981894"/>
                </a:cubicBezTo>
                <a:cubicBezTo>
                  <a:pt x="730173" y="3997981"/>
                  <a:pt x="740451" y="4014068"/>
                  <a:pt x="750952" y="4030602"/>
                </a:cubicBezTo>
                <a:cubicBezTo>
                  <a:pt x="721012" y="4025686"/>
                  <a:pt x="691296" y="4020547"/>
                  <a:pt x="662026" y="4014962"/>
                </a:cubicBezTo>
                <a:close/>
                <a:moveTo>
                  <a:pt x="758325" y="4031719"/>
                </a:moveTo>
                <a:cubicBezTo>
                  <a:pt x="747600" y="4015185"/>
                  <a:pt x="737546" y="3999098"/>
                  <a:pt x="727492" y="3983011"/>
                </a:cubicBezTo>
                <a:cubicBezTo>
                  <a:pt x="773965" y="3990608"/>
                  <a:pt x="821333" y="3997310"/>
                  <a:pt x="869147" y="4003120"/>
                </a:cubicBezTo>
                <a:cubicBezTo>
                  <a:pt x="878531" y="4018983"/>
                  <a:pt x="888139" y="4034847"/>
                  <a:pt x="898416" y="4051157"/>
                </a:cubicBezTo>
                <a:cubicBezTo>
                  <a:pt x="851049" y="4045348"/>
                  <a:pt x="804352" y="4038869"/>
                  <a:pt x="758325" y="4031719"/>
                </a:cubicBezTo>
                <a:close/>
                <a:moveTo>
                  <a:pt x="905790" y="4051828"/>
                </a:moveTo>
                <a:cubicBezTo>
                  <a:pt x="895512" y="4035517"/>
                  <a:pt x="885904" y="4019654"/>
                  <a:pt x="876520" y="4003790"/>
                </a:cubicBezTo>
                <a:cubicBezTo>
                  <a:pt x="919419" y="4008929"/>
                  <a:pt x="962765" y="4013398"/>
                  <a:pt x="1006781" y="4017419"/>
                </a:cubicBezTo>
                <a:cubicBezTo>
                  <a:pt x="1015494" y="4032836"/>
                  <a:pt x="1024655" y="4048700"/>
                  <a:pt x="1034263" y="4064563"/>
                </a:cubicBezTo>
                <a:cubicBezTo>
                  <a:pt x="990694" y="4060988"/>
                  <a:pt x="948018" y="4056743"/>
                  <a:pt x="905790" y="4051828"/>
                </a:cubicBezTo>
                <a:close/>
                <a:moveTo>
                  <a:pt x="1040742" y="4065234"/>
                </a:moveTo>
                <a:cubicBezTo>
                  <a:pt x="1031135" y="4049147"/>
                  <a:pt x="1021750" y="4033506"/>
                  <a:pt x="1013037" y="4017866"/>
                </a:cubicBezTo>
                <a:cubicBezTo>
                  <a:pt x="1052807" y="4021218"/>
                  <a:pt x="1093025" y="4024122"/>
                  <a:pt x="1133466" y="4026357"/>
                </a:cubicBezTo>
                <a:cubicBezTo>
                  <a:pt x="1141510" y="4041550"/>
                  <a:pt x="1150000" y="4057190"/>
                  <a:pt x="1158937" y="4073054"/>
                </a:cubicBezTo>
                <a:cubicBezTo>
                  <a:pt x="1119390" y="4071043"/>
                  <a:pt x="1079843" y="4068362"/>
                  <a:pt x="1040742" y="4065234"/>
                </a:cubicBezTo>
                <a:close/>
                <a:moveTo>
                  <a:pt x="1165640" y="4073500"/>
                </a:moveTo>
                <a:cubicBezTo>
                  <a:pt x="1156703" y="4057637"/>
                  <a:pt x="1148212" y="4042220"/>
                  <a:pt x="1140169" y="4027027"/>
                </a:cubicBezTo>
                <a:cubicBezTo>
                  <a:pt x="1177482" y="4029038"/>
                  <a:pt x="1215018" y="4030602"/>
                  <a:pt x="1252778" y="4031719"/>
                </a:cubicBezTo>
                <a:cubicBezTo>
                  <a:pt x="1259928" y="4046912"/>
                  <a:pt x="1267525" y="4062106"/>
                  <a:pt x="1275792" y="4077969"/>
                </a:cubicBezTo>
                <a:cubicBezTo>
                  <a:pt x="1238926" y="4076852"/>
                  <a:pt x="1202283" y="4075511"/>
                  <a:pt x="1165640" y="4073500"/>
                </a:cubicBezTo>
                <a:close/>
                <a:moveTo>
                  <a:pt x="1282048" y="4077969"/>
                </a:moveTo>
                <a:cubicBezTo>
                  <a:pt x="1273781" y="4062329"/>
                  <a:pt x="1265961" y="4046912"/>
                  <a:pt x="1258811" y="4031719"/>
                </a:cubicBezTo>
                <a:cubicBezTo>
                  <a:pt x="1294113" y="4032613"/>
                  <a:pt x="1329415" y="4033283"/>
                  <a:pt x="1365164" y="4033506"/>
                </a:cubicBezTo>
                <a:cubicBezTo>
                  <a:pt x="1371420" y="4048476"/>
                  <a:pt x="1377900" y="4063670"/>
                  <a:pt x="1385273" y="4079310"/>
                </a:cubicBezTo>
                <a:cubicBezTo>
                  <a:pt x="1350865" y="4079310"/>
                  <a:pt x="1316456" y="4078863"/>
                  <a:pt x="1282048" y="4077969"/>
                </a:cubicBezTo>
                <a:close/>
                <a:moveTo>
                  <a:pt x="1391529" y="4079310"/>
                </a:moveTo>
                <a:cubicBezTo>
                  <a:pt x="1384156" y="4063670"/>
                  <a:pt x="1377453" y="4048476"/>
                  <a:pt x="1371197" y="4033506"/>
                </a:cubicBezTo>
                <a:cubicBezTo>
                  <a:pt x="1376336" y="4033506"/>
                  <a:pt x="1381475" y="4033506"/>
                  <a:pt x="1386613" y="4033506"/>
                </a:cubicBezTo>
                <a:cubicBezTo>
                  <a:pt x="1415436" y="4033506"/>
                  <a:pt x="1444259" y="4033283"/>
                  <a:pt x="1473081" y="4032613"/>
                </a:cubicBezTo>
                <a:cubicBezTo>
                  <a:pt x="1477997" y="4047359"/>
                  <a:pt x="1483583" y="4062553"/>
                  <a:pt x="1489839" y="4078193"/>
                </a:cubicBezTo>
                <a:cubicBezTo>
                  <a:pt x="1456771" y="4079086"/>
                  <a:pt x="1424150" y="4079533"/>
                  <a:pt x="1391529" y="4079310"/>
                </a:cubicBezTo>
                <a:close/>
                <a:moveTo>
                  <a:pt x="1495424" y="4078416"/>
                </a:moveTo>
                <a:cubicBezTo>
                  <a:pt x="1489168" y="4062776"/>
                  <a:pt x="1483583" y="4047582"/>
                  <a:pt x="1478667" y="4032836"/>
                </a:cubicBezTo>
                <a:cubicBezTo>
                  <a:pt x="1511958" y="4032166"/>
                  <a:pt x="1545250" y="4031049"/>
                  <a:pt x="1578764" y="4029708"/>
                </a:cubicBezTo>
                <a:cubicBezTo>
                  <a:pt x="1581892" y="4044454"/>
                  <a:pt x="1585691" y="4059648"/>
                  <a:pt x="1590606" y="4075288"/>
                </a:cubicBezTo>
                <a:cubicBezTo>
                  <a:pt x="1558879" y="4076629"/>
                  <a:pt x="1527152" y="4077746"/>
                  <a:pt x="1495424" y="4078416"/>
                </a:cubicBezTo>
                <a:close/>
                <a:moveTo>
                  <a:pt x="1596192" y="4075065"/>
                </a:moveTo>
                <a:cubicBezTo>
                  <a:pt x="1591276" y="4059201"/>
                  <a:pt x="1587478" y="4044008"/>
                  <a:pt x="1584350" y="4029485"/>
                </a:cubicBezTo>
                <a:cubicBezTo>
                  <a:pt x="1618312" y="4027921"/>
                  <a:pt x="1652497" y="4026133"/>
                  <a:pt x="1686458" y="4024122"/>
                </a:cubicBezTo>
                <a:cubicBezTo>
                  <a:pt x="1686905" y="4038645"/>
                  <a:pt x="1688245" y="4054062"/>
                  <a:pt x="1690927" y="4070149"/>
                </a:cubicBezTo>
                <a:cubicBezTo>
                  <a:pt x="1659423" y="4072160"/>
                  <a:pt x="1627696" y="4073724"/>
                  <a:pt x="1596192" y="4075065"/>
                </a:cubicBezTo>
                <a:close/>
                <a:moveTo>
                  <a:pt x="1696289" y="3971169"/>
                </a:moveTo>
                <a:cubicBezTo>
                  <a:pt x="1743210" y="3968041"/>
                  <a:pt x="1790354" y="3964243"/>
                  <a:pt x="1837274" y="3959774"/>
                </a:cubicBezTo>
                <a:cubicBezTo>
                  <a:pt x="1834146" y="3963126"/>
                  <a:pt x="1831018" y="3966477"/>
                  <a:pt x="1828113" y="3970052"/>
                </a:cubicBezTo>
                <a:cubicBezTo>
                  <a:pt x="1819176" y="3981447"/>
                  <a:pt x="1812026" y="3994406"/>
                  <a:pt x="1806664" y="4008482"/>
                </a:cubicBezTo>
                <a:cubicBezTo>
                  <a:pt x="1768457" y="4011834"/>
                  <a:pt x="1730027" y="4014738"/>
                  <a:pt x="1691597" y="4017196"/>
                </a:cubicBezTo>
                <a:cubicBezTo>
                  <a:pt x="1691597" y="4000885"/>
                  <a:pt x="1693161" y="3985469"/>
                  <a:pt x="1696289" y="3971169"/>
                </a:cubicBezTo>
                <a:close/>
                <a:moveTo>
                  <a:pt x="1795939" y="4062329"/>
                </a:moveTo>
                <a:cubicBezTo>
                  <a:pt x="1762872" y="4065234"/>
                  <a:pt x="1729580" y="4067691"/>
                  <a:pt x="1696512" y="4069702"/>
                </a:cubicBezTo>
                <a:cubicBezTo>
                  <a:pt x="1693831" y="4053615"/>
                  <a:pt x="1692267" y="4038198"/>
                  <a:pt x="1691820" y="4023675"/>
                </a:cubicBezTo>
                <a:cubicBezTo>
                  <a:pt x="1729357" y="4021218"/>
                  <a:pt x="1767117" y="4018313"/>
                  <a:pt x="1804653" y="4014962"/>
                </a:cubicBezTo>
                <a:cubicBezTo>
                  <a:pt x="1799738" y="4029485"/>
                  <a:pt x="1796833" y="4045125"/>
                  <a:pt x="1795939" y="4062329"/>
                </a:cubicBezTo>
                <a:close/>
                <a:moveTo>
                  <a:pt x="1919720" y="4049817"/>
                </a:moveTo>
                <a:cubicBezTo>
                  <a:pt x="1880396" y="4054285"/>
                  <a:pt x="1841072" y="4058307"/>
                  <a:pt x="1801525" y="4061882"/>
                </a:cubicBezTo>
                <a:cubicBezTo>
                  <a:pt x="1802642" y="4044678"/>
                  <a:pt x="1805770" y="4028814"/>
                  <a:pt x="1810686" y="4014515"/>
                </a:cubicBezTo>
                <a:cubicBezTo>
                  <a:pt x="1866990" y="4009376"/>
                  <a:pt x="1923072" y="4003343"/>
                  <a:pt x="1979153" y="3996193"/>
                </a:cubicBezTo>
                <a:cubicBezTo>
                  <a:pt x="1959044" y="4006248"/>
                  <a:pt x="1942287" y="4019430"/>
                  <a:pt x="1929551" y="4035741"/>
                </a:cubicBezTo>
                <a:cubicBezTo>
                  <a:pt x="1925753" y="4039986"/>
                  <a:pt x="1922625" y="4044678"/>
                  <a:pt x="1919720" y="4049817"/>
                </a:cubicBezTo>
                <a:close/>
                <a:moveTo>
                  <a:pt x="2121479" y="4022111"/>
                </a:moveTo>
                <a:cubicBezTo>
                  <a:pt x="2057130" y="4032613"/>
                  <a:pt x="1992112" y="4041550"/>
                  <a:pt x="1926647" y="4048923"/>
                </a:cubicBezTo>
                <a:cubicBezTo>
                  <a:pt x="1928881" y="4045348"/>
                  <a:pt x="1931339" y="4041997"/>
                  <a:pt x="1933796" y="4038645"/>
                </a:cubicBezTo>
                <a:cubicBezTo>
                  <a:pt x="1949660" y="4018536"/>
                  <a:pt x="1971333" y="4003343"/>
                  <a:pt x="1998591" y="3993289"/>
                </a:cubicBezTo>
                <a:cubicBezTo>
                  <a:pt x="2034787" y="3988597"/>
                  <a:pt x="2070983" y="3983234"/>
                  <a:pt x="2107179" y="3977649"/>
                </a:cubicBezTo>
                <a:cubicBezTo>
                  <a:pt x="2150078" y="3978319"/>
                  <a:pt x="2199009" y="3985469"/>
                  <a:pt x="2252633" y="3998651"/>
                </a:cubicBezTo>
                <a:cubicBezTo>
                  <a:pt x="2209510" y="4007142"/>
                  <a:pt x="2165718" y="4014962"/>
                  <a:pt x="2121479" y="4022111"/>
                </a:cubicBezTo>
                <a:close/>
                <a:moveTo>
                  <a:pt x="2134214" y="3973403"/>
                </a:moveTo>
                <a:cubicBezTo>
                  <a:pt x="2171304" y="3967371"/>
                  <a:pt x="2207946" y="3960891"/>
                  <a:pt x="2244366" y="3953965"/>
                </a:cubicBezTo>
                <a:cubicBezTo>
                  <a:pt x="2261123" y="3959327"/>
                  <a:pt x="2278327" y="3965360"/>
                  <a:pt x="2295755" y="3971616"/>
                </a:cubicBezTo>
                <a:cubicBezTo>
                  <a:pt x="2307150" y="3975861"/>
                  <a:pt x="2318098" y="3979436"/>
                  <a:pt x="2328823" y="3983011"/>
                </a:cubicBezTo>
                <a:cubicBezTo>
                  <a:pt x="2308043" y="3987479"/>
                  <a:pt x="2287041" y="3991948"/>
                  <a:pt x="2265815" y="3995970"/>
                </a:cubicBezTo>
                <a:cubicBezTo>
                  <a:pt x="2217777" y="3983905"/>
                  <a:pt x="2173761" y="3976308"/>
                  <a:pt x="2134214" y="3973403"/>
                </a:cubicBezTo>
                <a:close/>
                <a:moveTo>
                  <a:pt x="2277880" y="3999545"/>
                </a:moveTo>
                <a:cubicBezTo>
                  <a:pt x="2298436" y="3995300"/>
                  <a:pt x="2318992" y="3991055"/>
                  <a:pt x="2339324" y="3986809"/>
                </a:cubicBezTo>
                <a:cubicBezTo>
                  <a:pt x="2379095" y="3998875"/>
                  <a:pt x="2413950" y="4006024"/>
                  <a:pt x="2445677" y="4008929"/>
                </a:cubicBezTo>
                <a:cubicBezTo>
                  <a:pt x="2419759" y="4015408"/>
                  <a:pt x="2393394" y="4021665"/>
                  <a:pt x="2366806" y="4027697"/>
                </a:cubicBezTo>
                <a:cubicBezTo>
                  <a:pt x="2335972" y="4016526"/>
                  <a:pt x="2306256" y="4007142"/>
                  <a:pt x="2277880" y="3999545"/>
                </a:cubicBezTo>
                <a:close/>
                <a:moveTo>
                  <a:pt x="2391830" y="4075735"/>
                </a:moveTo>
                <a:cubicBezTo>
                  <a:pt x="2355634" y="4064563"/>
                  <a:pt x="2321226" y="4056073"/>
                  <a:pt x="2289052" y="4050040"/>
                </a:cubicBezTo>
                <a:cubicBezTo>
                  <a:pt x="2315193" y="4044678"/>
                  <a:pt x="2341111" y="4039092"/>
                  <a:pt x="2366582" y="4033283"/>
                </a:cubicBezTo>
                <a:cubicBezTo>
                  <a:pt x="2369934" y="4034624"/>
                  <a:pt x="2373509" y="4035741"/>
                  <a:pt x="2376860" y="4037081"/>
                </a:cubicBezTo>
                <a:cubicBezTo>
                  <a:pt x="2404119" y="4047136"/>
                  <a:pt x="2429367" y="4054956"/>
                  <a:pt x="2453274" y="4060765"/>
                </a:cubicBezTo>
                <a:cubicBezTo>
                  <a:pt x="2432941" y="4066127"/>
                  <a:pt x="2412386" y="4071043"/>
                  <a:pt x="2391830" y="4075735"/>
                </a:cubicBezTo>
                <a:close/>
                <a:moveTo>
                  <a:pt x="2477628" y="4060542"/>
                </a:moveTo>
                <a:cubicBezTo>
                  <a:pt x="2582864" y="4033283"/>
                  <a:pt x="2682961" y="4002002"/>
                  <a:pt x="2776802" y="3967147"/>
                </a:cubicBezTo>
                <a:cubicBezTo>
                  <a:pt x="2684748" y="4041550"/>
                  <a:pt x="2611240" y="4086906"/>
                  <a:pt x="2477628" y="4060542"/>
                </a:cubicBezTo>
                <a:close/>
                <a:moveTo>
                  <a:pt x="2790431" y="3955976"/>
                </a:moveTo>
                <a:cubicBezTo>
                  <a:pt x="2688993" y="3994406"/>
                  <a:pt x="2580183" y="4028591"/>
                  <a:pt x="2465339" y="4057860"/>
                </a:cubicBezTo>
                <a:cubicBezTo>
                  <a:pt x="2438974" y="4052051"/>
                  <a:pt x="2410375" y="4043561"/>
                  <a:pt x="2378871" y="4031942"/>
                </a:cubicBezTo>
                <a:cubicBezTo>
                  <a:pt x="2377977" y="4031719"/>
                  <a:pt x="2377307" y="4031496"/>
                  <a:pt x="2376637" y="4031049"/>
                </a:cubicBezTo>
                <a:cubicBezTo>
                  <a:pt x="2406130" y="4024346"/>
                  <a:pt x="2435176" y="4017196"/>
                  <a:pt x="2463775" y="4010046"/>
                </a:cubicBezTo>
                <a:cubicBezTo>
                  <a:pt x="2533932" y="4012727"/>
                  <a:pt x="2588003" y="3993065"/>
                  <a:pt x="2640956" y="3959551"/>
                </a:cubicBezTo>
                <a:cubicBezTo>
                  <a:pt x="2734797" y="3930058"/>
                  <a:pt x="2823722" y="3897214"/>
                  <a:pt x="2906839" y="3861241"/>
                </a:cubicBezTo>
                <a:cubicBezTo>
                  <a:pt x="2872431" y="3887382"/>
                  <a:pt x="2842267" y="3912630"/>
                  <a:pt x="2814115" y="3936090"/>
                </a:cubicBezTo>
                <a:cubicBezTo>
                  <a:pt x="2806295" y="3942793"/>
                  <a:pt x="2798251" y="3949496"/>
                  <a:pt x="2790431" y="3955976"/>
                </a:cubicBezTo>
                <a:close/>
                <a:moveTo>
                  <a:pt x="3094297" y="3815661"/>
                </a:moveTo>
                <a:cubicBezTo>
                  <a:pt x="3007159" y="3864592"/>
                  <a:pt x="2910861" y="3909502"/>
                  <a:pt x="2806742" y="3949720"/>
                </a:cubicBezTo>
                <a:cubicBezTo>
                  <a:pt x="2810540" y="3946592"/>
                  <a:pt x="2814115" y="3943464"/>
                  <a:pt x="2817913" y="3940336"/>
                </a:cubicBezTo>
                <a:cubicBezTo>
                  <a:pt x="2850981" y="3912854"/>
                  <a:pt x="2886954" y="3882914"/>
                  <a:pt x="2928958" y="3851634"/>
                </a:cubicBezTo>
                <a:cubicBezTo>
                  <a:pt x="2993307" y="3823034"/>
                  <a:pt x="3054303" y="3792871"/>
                  <a:pt x="3111278" y="3760697"/>
                </a:cubicBezTo>
                <a:cubicBezTo>
                  <a:pt x="3164455" y="3730757"/>
                  <a:pt x="3213833" y="3699700"/>
                  <a:pt x="3259413" y="3667526"/>
                </a:cubicBezTo>
                <a:cubicBezTo>
                  <a:pt x="3289800" y="3655237"/>
                  <a:pt x="3321974" y="3643172"/>
                  <a:pt x="3356159" y="3631330"/>
                </a:cubicBezTo>
                <a:cubicBezTo>
                  <a:pt x="3283097" y="3697243"/>
                  <a:pt x="3195735" y="3758686"/>
                  <a:pt x="3094297" y="3815661"/>
                </a:cubicBezTo>
                <a:close/>
                <a:moveTo>
                  <a:pt x="3367107" y="3621946"/>
                </a:moveTo>
                <a:cubicBezTo>
                  <a:pt x="3336050" y="3632448"/>
                  <a:pt x="3306334" y="3643172"/>
                  <a:pt x="3278405" y="3654120"/>
                </a:cubicBezTo>
                <a:cubicBezTo>
                  <a:pt x="3341189" y="3608317"/>
                  <a:pt x="3396600" y="3560279"/>
                  <a:pt x="3444414" y="3510007"/>
                </a:cubicBezTo>
                <a:cubicBezTo>
                  <a:pt x="3456033" y="3506656"/>
                  <a:pt x="3467874" y="3503528"/>
                  <a:pt x="3479716" y="3500400"/>
                </a:cubicBezTo>
                <a:cubicBezTo>
                  <a:pt x="3447319" y="3542405"/>
                  <a:pt x="3409782" y="3582846"/>
                  <a:pt x="3367107" y="3621946"/>
                </a:cubicBezTo>
                <a:close/>
                <a:moveTo>
                  <a:pt x="3379843" y="3617701"/>
                </a:moveTo>
                <a:cubicBezTo>
                  <a:pt x="3420954" y="3579271"/>
                  <a:pt x="3457373" y="3539277"/>
                  <a:pt x="3488877" y="3497942"/>
                </a:cubicBezTo>
                <a:cubicBezTo>
                  <a:pt x="3489547" y="3497719"/>
                  <a:pt x="3490218" y="3497495"/>
                  <a:pt x="3490888" y="3497495"/>
                </a:cubicBezTo>
                <a:cubicBezTo>
                  <a:pt x="3500272" y="3495037"/>
                  <a:pt x="3509433" y="3492803"/>
                  <a:pt x="3518593" y="3491016"/>
                </a:cubicBezTo>
                <a:cubicBezTo>
                  <a:pt x="3496027" y="3528105"/>
                  <a:pt x="3469662" y="3564077"/>
                  <a:pt x="3439722" y="3598933"/>
                </a:cubicBezTo>
                <a:cubicBezTo>
                  <a:pt x="3419166" y="3604965"/>
                  <a:pt x="3399058" y="3611445"/>
                  <a:pt x="3379843" y="3617701"/>
                </a:cubicBezTo>
                <a:close/>
                <a:moveTo>
                  <a:pt x="3264776" y="3760697"/>
                </a:moveTo>
                <a:cubicBezTo>
                  <a:pt x="3212269" y="3800244"/>
                  <a:pt x="3153954" y="3838004"/>
                  <a:pt x="3090052" y="3873977"/>
                </a:cubicBezTo>
                <a:cubicBezTo>
                  <a:pt x="3046930" y="3898331"/>
                  <a:pt x="3001350" y="3921567"/>
                  <a:pt x="2953536" y="3943687"/>
                </a:cubicBezTo>
                <a:cubicBezTo>
                  <a:pt x="3029502" y="3884925"/>
                  <a:pt x="3125801" y="3820353"/>
                  <a:pt x="3264776" y="3760697"/>
                </a:cubicBezTo>
                <a:close/>
                <a:moveTo>
                  <a:pt x="3097202" y="3930281"/>
                </a:moveTo>
                <a:cubicBezTo>
                  <a:pt x="3008947" y="3979883"/>
                  <a:pt x="2910414" y="4025239"/>
                  <a:pt x="2803614" y="4065457"/>
                </a:cubicBezTo>
                <a:cubicBezTo>
                  <a:pt x="2825733" y="4048700"/>
                  <a:pt x="2848523" y="4029931"/>
                  <a:pt x="2872877" y="4009376"/>
                </a:cubicBezTo>
                <a:cubicBezTo>
                  <a:pt x="2892316" y="3993289"/>
                  <a:pt x="2912648" y="3976085"/>
                  <a:pt x="2934991" y="3958433"/>
                </a:cubicBezTo>
                <a:cubicBezTo>
                  <a:pt x="2990625" y="3933409"/>
                  <a:pt x="3043355" y="3906821"/>
                  <a:pt x="3092957" y="3878892"/>
                </a:cubicBezTo>
                <a:cubicBezTo>
                  <a:pt x="3164008" y="3838898"/>
                  <a:pt x="3228356" y="3796669"/>
                  <a:pt x="3285331" y="3751983"/>
                </a:cubicBezTo>
                <a:cubicBezTo>
                  <a:pt x="3318399" y="3738354"/>
                  <a:pt x="3353701" y="3724948"/>
                  <a:pt x="3391908" y="3711989"/>
                </a:cubicBezTo>
                <a:cubicBezTo>
                  <a:pt x="3313707" y="3790860"/>
                  <a:pt x="3215397" y="3863922"/>
                  <a:pt x="3097202" y="3930281"/>
                </a:cubicBezTo>
                <a:close/>
                <a:moveTo>
                  <a:pt x="3400398" y="3703275"/>
                </a:moveTo>
                <a:cubicBezTo>
                  <a:pt x="3365320" y="3715117"/>
                  <a:pt x="3332252" y="3727182"/>
                  <a:pt x="3301195" y="3739695"/>
                </a:cubicBezTo>
                <a:cubicBezTo>
                  <a:pt x="3355042" y="3696572"/>
                  <a:pt x="3402186" y="3651216"/>
                  <a:pt x="3442850" y="3603848"/>
                </a:cubicBezTo>
                <a:cubicBezTo>
                  <a:pt x="3459384" y="3598933"/>
                  <a:pt x="3476365" y="3594017"/>
                  <a:pt x="3493792" y="3589325"/>
                </a:cubicBezTo>
                <a:cubicBezTo>
                  <a:pt x="3466981" y="3628426"/>
                  <a:pt x="3435924" y="3666409"/>
                  <a:pt x="3400398" y="3703275"/>
                </a:cubicBezTo>
                <a:close/>
                <a:moveTo>
                  <a:pt x="3411793" y="3699253"/>
                </a:moveTo>
                <a:cubicBezTo>
                  <a:pt x="3445978" y="3663058"/>
                  <a:pt x="3476141" y="3625521"/>
                  <a:pt x="3501836" y="3586868"/>
                </a:cubicBezTo>
                <a:cubicBezTo>
                  <a:pt x="3507868" y="3585303"/>
                  <a:pt x="3514125" y="3583516"/>
                  <a:pt x="3520157" y="3581952"/>
                </a:cubicBezTo>
                <a:cubicBezTo>
                  <a:pt x="3529318" y="3579494"/>
                  <a:pt x="3538479" y="3577483"/>
                  <a:pt x="3547416" y="3575473"/>
                </a:cubicBezTo>
                <a:cubicBezTo>
                  <a:pt x="3529541" y="3610105"/>
                  <a:pt x="3508539" y="3643843"/>
                  <a:pt x="3484185" y="3676687"/>
                </a:cubicBezTo>
                <a:cubicBezTo>
                  <a:pt x="3459384" y="3684284"/>
                  <a:pt x="3435030" y="3691657"/>
                  <a:pt x="3411793" y="3699253"/>
                </a:cubicBezTo>
                <a:close/>
                <a:moveTo>
                  <a:pt x="3381853" y="3800021"/>
                </a:moveTo>
                <a:cubicBezTo>
                  <a:pt x="3422071" y="3762038"/>
                  <a:pt x="3457596" y="3722714"/>
                  <a:pt x="3487760" y="3681826"/>
                </a:cubicBezTo>
                <a:cubicBezTo>
                  <a:pt x="3505858" y="3676687"/>
                  <a:pt x="3524402" y="3671324"/>
                  <a:pt x="3543617" y="3666409"/>
                </a:cubicBezTo>
                <a:cubicBezTo>
                  <a:pt x="3546969" y="3665515"/>
                  <a:pt x="3550097" y="3664845"/>
                  <a:pt x="3553225" y="3663951"/>
                </a:cubicBezTo>
                <a:cubicBezTo>
                  <a:pt x="3533116" y="3699253"/>
                  <a:pt x="3509433" y="3733438"/>
                  <a:pt x="3482397" y="3766730"/>
                </a:cubicBezTo>
                <a:cubicBezTo>
                  <a:pt x="3446872" y="3777454"/>
                  <a:pt x="3413357" y="3788626"/>
                  <a:pt x="3381853" y="3800021"/>
                </a:cubicBezTo>
                <a:close/>
                <a:moveTo>
                  <a:pt x="3361298" y="3896320"/>
                </a:moveTo>
                <a:cubicBezTo>
                  <a:pt x="3408665" y="3856549"/>
                  <a:pt x="3450223" y="3814767"/>
                  <a:pt x="3485749" y="3771422"/>
                </a:cubicBezTo>
                <a:cubicBezTo>
                  <a:pt x="3509879" y="3764272"/>
                  <a:pt x="3534904" y="3757122"/>
                  <a:pt x="3561045" y="3750196"/>
                </a:cubicBezTo>
                <a:cubicBezTo>
                  <a:pt x="3564620" y="3749302"/>
                  <a:pt x="3568195" y="3748408"/>
                  <a:pt x="3571770" y="3747515"/>
                </a:cubicBezTo>
                <a:cubicBezTo>
                  <a:pt x="3549650" y="3782817"/>
                  <a:pt x="3523732" y="3817002"/>
                  <a:pt x="3494016" y="3850293"/>
                </a:cubicBezTo>
                <a:cubicBezTo>
                  <a:pt x="3445755" y="3865039"/>
                  <a:pt x="3401739" y="3880456"/>
                  <a:pt x="3361298" y="3896320"/>
                </a:cubicBezTo>
                <a:close/>
                <a:moveTo>
                  <a:pt x="3352137" y="3986586"/>
                </a:moveTo>
                <a:cubicBezTo>
                  <a:pt x="3407548" y="3944804"/>
                  <a:pt x="3455809" y="3901012"/>
                  <a:pt x="3497144" y="3855208"/>
                </a:cubicBezTo>
                <a:cubicBezTo>
                  <a:pt x="3521274" y="3847835"/>
                  <a:pt x="3546522" y="3840685"/>
                  <a:pt x="3572887" y="3833759"/>
                </a:cubicBezTo>
                <a:cubicBezTo>
                  <a:pt x="3583165" y="3831078"/>
                  <a:pt x="3593443" y="3828843"/>
                  <a:pt x="3603497" y="3826833"/>
                </a:cubicBezTo>
                <a:cubicBezTo>
                  <a:pt x="3579590" y="3861465"/>
                  <a:pt x="3551661" y="3895203"/>
                  <a:pt x="3520157" y="3927600"/>
                </a:cubicBezTo>
                <a:cubicBezTo>
                  <a:pt x="3457150" y="3945921"/>
                  <a:pt x="3401739" y="3966030"/>
                  <a:pt x="3352137" y="3986586"/>
                </a:cubicBezTo>
                <a:close/>
                <a:moveTo>
                  <a:pt x="3560822" y="3998875"/>
                </a:moveTo>
                <a:cubicBezTo>
                  <a:pt x="3483738" y="4019877"/>
                  <a:pt x="3417602" y="4043114"/>
                  <a:pt x="3360404" y="4067245"/>
                </a:cubicBezTo>
                <a:cubicBezTo>
                  <a:pt x="3422518" y="4024793"/>
                  <a:pt x="3476812" y="3979659"/>
                  <a:pt x="3523062" y="3932292"/>
                </a:cubicBezTo>
                <a:cubicBezTo>
                  <a:pt x="3541160" y="3926930"/>
                  <a:pt x="3559705" y="3921791"/>
                  <a:pt x="3579143" y="3916652"/>
                </a:cubicBezTo>
                <a:cubicBezTo>
                  <a:pt x="3602603" y="3910396"/>
                  <a:pt x="3624946" y="3906374"/>
                  <a:pt x="3646396" y="3904140"/>
                </a:cubicBezTo>
                <a:cubicBezTo>
                  <a:pt x="3621372" y="3936984"/>
                  <a:pt x="3592996" y="3968488"/>
                  <a:pt x="3560822" y="3998875"/>
                </a:cubicBezTo>
                <a:close/>
                <a:moveTo>
                  <a:pt x="3578696" y="3993959"/>
                </a:moveTo>
                <a:cubicBezTo>
                  <a:pt x="3576462" y="3994629"/>
                  <a:pt x="3574228" y="3995300"/>
                  <a:pt x="3571993" y="3995747"/>
                </a:cubicBezTo>
                <a:cubicBezTo>
                  <a:pt x="3602603" y="3966030"/>
                  <a:pt x="3629862" y="3935420"/>
                  <a:pt x="3653769" y="3903693"/>
                </a:cubicBezTo>
                <a:cubicBezTo>
                  <a:pt x="3689965" y="3900565"/>
                  <a:pt x="3723703" y="3902576"/>
                  <a:pt x="3754536" y="3908385"/>
                </a:cubicBezTo>
                <a:cubicBezTo>
                  <a:pt x="3738673" y="3932962"/>
                  <a:pt x="3720575" y="3957093"/>
                  <a:pt x="3700690" y="3980553"/>
                </a:cubicBezTo>
                <a:cubicBezTo>
                  <a:pt x="3663600" y="3978542"/>
                  <a:pt x="3622935" y="3982341"/>
                  <a:pt x="3578696" y="3993959"/>
                </a:cubicBezTo>
                <a:close/>
                <a:moveTo>
                  <a:pt x="3734875" y="4068808"/>
                </a:moveTo>
                <a:cubicBezTo>
                  <a:pt x="3701583" y="4062329"/>
                  <a:pt x="3664941" y="4060765"/>
                  <a:pt x="3624500" y="4066127"/>
                </a:cubicBezTo>
                <a:cubicBezTo>
                  <a:pt x="3653322" y="4040209"/>
                  <a:pt x="3679687" y="4013621"/>
                  <a:pt x="3703147" y="3986139"/>
                </a:cubicBezTo>
                <a:cubicBezTo>
                  <a:pt x="3735321" y="3988150"/>
                  <a:pt x="3765038" y="3994406"/>
                  <a:pt x="3791850" y="4003790"/>
                </a:cubicBezTo>
                <a:cubicBezTo>
                  <a:pt x="3774869" y="4026133"/>
                  <a:pt x="3755877" y="4047806"/>
                  <a:pt x="3734875" y="4068808"/>
                </a:cubicBezTo>
                <a:close/>
                <a:moveTo>
                  <a:pt x="3795648" y="3999098"/>
                </a:moveTo>
                <a:cubicBezTo>
                  <a:pt x="3769059" y="3989714"/>
                  <a:pt x="3739567" y="3983234"/>
                  <a:pt x="3707616" y="3980777"/>
                </a:cubicBezTo>
                <a:cubicBezTo>
                  <a:pt x="3727055" y="3957540"/>
                  <a:pt x="3744705" y="3933856"/>
                  <a:pt x="3760346" y="3909502"/>
                </a:cubicBezTo>
                <a:cubicBezTo>
                  <a:pt x="3788721" y="3915311"/>
                  <a:pt x="3814639" y="3924472"/>
                  <a:pt x="3838323" y="3935420"/>
                </a:cubicBezTo>
                <a:cubicBezTo>
                  <a:pt x="3825588" y="3957093"/>
                  <a:pt x="3811511" y="3978319"/>
                  <a:pt x="3795648" y="3999098"/>
                </a:cubicBezTo>
                <a:close/>
                <a:moveTo>
                  <a:pt x="3867816" y="4034624"/>
                </a:moveTo>
                <a:cubicBezTo>
                  <a:pt x="3847707" y="4021888"/>
                  <a:pt x="3825588" y="4010270"/>
                  <a:pt x="3801010" y="4001332"/>
                </a:cubicBezTo>
                <a:cubicBezTo>
                  <a:pt x="3816650" y="3980777"/>
                  <a:pt x="3830726" y="3959551"/>
                  <a:pt x="3843462" y="3938101"/>
                </a:cubicBezTo>
                <a:cubicBezTo>
                  <a:pt x="3866252" y="3949273"/>
                  <a:pt x="3886808" y="3962232"/>
                  <a:pt x="3905352" y="3976085"/>
                </a:cubicBezTo>
                <a:cubicBezTo>
                  <a:pt x="3894181" y="3995970"/>
                  <a:pt x="3881669" y="4015408"/>
                  <a:pt x="3867816" y="4034624"/>
                </a:cubicBezTo>
                <a:close/>
                <a:moveTo>
                  <a:pt x="3924791" y="4079086"/>
                </a:moveTo>
                <a:cubicBezTo>
                  <a:pt x="3909374" y="4064787"/>
                  <a:pt x="3892170" y="4050711"/>
                  <a:pt x="3872508" y="4037751"/>
                </a:cubicBezTo>
                <a:cubicBezTo>
                  <a:pt x="3886361" y="4018760"/>
                  <a:pt x="3898649" y="3999321"/>
                  <a:pt x="3909821" y="3979436"/>
                </a:cubicBezTo>
                <a:cubicBezTo>
                  <a:pt x="3925908" y="3991948"/>
                  <a:pt x="3940431" y="4004907"/>
                  <a:pt x="3953390" y="4017866"/>
                </a:cubicBezTo>
                <a:cubicBezTo>
                  <a:pt x="3955401" y="4019877"/>
                  <a:pt x="3957412" y="4022111"/>
                  <a:pt x="3959423" y="4024122"/>
                </a:cubicBezTo>
                <a:cubicBezTo>
                  <a:pt x="3949145" y="4042890"/>
                  <a:pt x="3937527" y="4061212"/>
                  <a:pt x="3924791" y="4079086"/>
                </a:cubicBezTo>
                <a:close/>
                <a:moveTo>
                  <a:pt x="3962104" y="4019207"/>
                </a:moveTo>
                <a:cubicBezTo>
                  <a:pt x="3960540" y="4017419"/>
                  <a:pt x="3958976" y="4015855"/>
                  <a:pt x="3957189" y="4014068"/>
                </a:cubicBezTo>
                <a:cubicBezTo>
                  <a:pt x="3944006" y="4000662"/>
                  <a:pt x="3929036" y="3987256"/>
                  <a:pt x="3912502" y="3974521"/>
                </a:cubicBezTo>
                <a:cubicBezTo>
                  <a:pt x="3923227" y="3955082"/>
                  <a:pt x="3932611" y="3935197"/>
                  <a:pt x="3940878" y="3915088"/>
                </a:cubicBezTo>
                <a:cubicBezTo>
                  <a:pt x="3950709" y="3923578"/>
                  <a:pt x="3960093" y="3932292"/>
                  <a:pt x="3968584" y="3940783"/>
                </a:cubicBezTo>
                <a:cubicBezTo>
                  <a:pt x="3975510" y="3947709"/>
                  <a:pt x="3982213" y="3955082"/>
                  <a:pt x="3988692" y="3962455"/>
                </a:cubicBezTo>
                <a:cubicBezTo>
                  <a:pt x="3981096" y="3981670"/>
                  <a:pt x="3972158" y="4000662"/>
                  <a:pt x="3962104" y="4019207"/>
                </a:cubicBezTo>
                <a:close/>
                <a:moveTo>
                  <a:pt x="4005896" y="4071713"/>
                </a:moveTo>
                <a:cubicBezTo>
                  <a:pt x="3993608" y="4054732"/>
                  <a:pt x="3980425" y="4038422"/>
                  <a:pt x="3966126" y="4023452"/>
                </a:cubicBezTo>
                <a:cubicBezTo>
                  <a:pt x="3976180" y="4005131"/>
                  <a:pt x="3985117" y="3986362"/>
                  <a:pt x="3992714" y="3967147"/>
                </a:cubicBezTo>
                <a:cubicBezTo>
                  <a:pt x="4006343" y="3983234"/>
                  <a:pt x="4019302" y="4000215"/>
                  <a:pt x="4031144" y="4018090"/>
                </a:cubicBezTo>
                <a:cubicBezTo>
                  <a:pt x="4023994" y="4036188"/>
                  <a:pt x="4015504" y="4054062"/>
                  <a:pt x="4005896" y="4071713"/>
                </a:cubicBezTo>
                <a:close/>
                <a:moveTo>
                  <a:pt x="4033825" y="4011834"/>
                </a:moveTo>
                <a:cubicBezTo>
                  <a:pt x="4021760" y="3994182"/>
                  <a:pt x="4009025" y="3977202"/>
                  <a:pt x="3995172" y="3961338"/>
                </a:cubicBezTo>
                <a:cubicBezTo>
                  <a:pt x="4001651" y="3944804"/>
                  <a:pt x="4007237" y="3928270"/>
                  <a:pt x="4011929" y="3911290"/>
                </a:cubicBezTo>
                <a:cubicBezTo>
                  <a:pt x="4012599" y="3908608"/>
                  <a:pt x="4013270" y="3905704"/>
                  <a:pt x="4013940" y="3903023"/>
                </a:cubicBezTo>
                <a:cubicBezTo>
                  <a:pt x="4027346" y="3919780"/>
                  <a:pt x="4040081" y="3937431"/>
                  <a:pt x="4051700" y="3955752"/>
                </a:cubicBezTo>
                <a:cubicBezTo>
                  <a:pt x="4051030" y="3958657"/>
                  <a:pt x="4050359" y="3961562"/>
                  <a:pt x="4049465" y="3964466"/>
                </a:cubicBezTo>
                <a:cubicBezTo>
                  <a:pt x="4044997" y="3980553"/>
                  <a:pt x="4039858" y="3996193"/>
                  <a:pt x="4033825" y="4011834"/>
                </a:cubicBezTo>
                <a:close/>
                <a:moveTo>
                  <a:pt x="4084768" y="4019430"/>
                </a:moveTo>
                <a:cubicBezTo>
                  <a:pt x="4080076" y="4036188"/>
                  <a:pt x="4074490" y="4052722"/>
                  <a:pt x="4068010" y="4069032"/>
                </a:cubicBezTo>
                <a:cubicBezTo>
                  <a:pt x="4058626" y="4051381"/>
                  <a:pt x="4048572" y="4033953"/>
                  <a:pt x="4037624" y="4017419"/>
                </a:cubicBezTo>
                <a:cubicBezTo>
                  <a:pt x="4044327" y="4000439"/>
                  <a:pt x="4050136" y="3983458"/>
                  <a:pt x="4055051" y="3966030"/>
                </a:cubicBezTo>
                <a:cubicBezTo>
                  <a:pt x="4055498" y="3964913"/>
                  <a:pt x="4055722" y="3963572"/>
                  <a:pt x="4055945" y="3962232"/>
                </a:cubicBezTo>
                <a:cubicBezTo>
                  <a:pt x="4066670" y="3979659"/>
                  <a:pt x="4076724" y="3997534"/>
                  <a:pt x="4085661" y="4016079"/>
                </a:cubicBezTo>
                <a:cubicBezTo>
                  <a:pt x="4085214" y="4017196"/>
                  <a:pt x="4084991" y="4018313"/>
                  <a:pt x="4084768" y="4019430"/>
                </a:cubicBezTo>
                <a:close/>
                <a:moveTo>
                  <a:pt x="4087672" y="4007812"/>
                </a:moveTo>
                <a:cubicBezTo>
                  <a:pt x="4078512" y="3989714"/>
                  <a:pt x="4068457" y="3971839"/>
                  <a:pt x="4057733" y="3954859"/>
                </a:cubicBezTo>
                <a:cubicBezTo>
                  <a:pt x="4062425" y="3936314"/>
                  <a:pt x="4066223" y="3917099"/>
                  <a:pt x="4068904" y="3897660"/>
                </a:cubicBezTo>
                <a:cubicBezTo>
                  <a:pt x="4079629" y="3915535"/>
                  <a:pt x="4089460" y="3933856"/>
                  <a:pt x="4098397" y="3952624"/>
                </a:cubicBezTo>
                <a:cubicBezTo>
                  <a:pt x="4095716" y="3971393"/>
                  <a:pt x="4092141" y="3989937"/>
                  <a:pt x="4087672" y="4007812"/>
                </a:cubicBezTo>
                <a:close/>
                <a:moveTo>
                  <a:pt x="4114260" y="4067691"/>
                </a:moveTo>
                <a:cubicBezTo>
                  <a:pt x="4107334" y="4050040"/>
                  <a:pt x="4099961" y="4032613"/>
                  <a:pt x="4091471" y="4015632"/>
                </a:cubicBezTo>
                <a:cubicBezTo>
                  <a:pt x="4096163" y="3998204"/>
                  <a:pt x="4099737" y="3980106"/>
                  <a:pt x="4102642" y="3961562"/>
                </a:cubicBezTo>
                <a:cubicBezTo>
                  <a:pt x="4110686" y="3979213"/>
                  <a:pt x="4118059" y="3997310"/>
                  <a:pt x="4124762" y="4015632"/>
                </a:cubicBezTo>
                <a:cubicBezTo>
                  <a:pt x="4122081" y="4033506"/>
                  <a:pt x="4118506" y="4050934"/>
                  <a:pt x="4114260" y="4067691"/>
                </a:cubicBezTo>
                <a:close/>
                <a:moveTo>
                  <a:pt x="4126326" y="4004237"/>
                </a:moveTo>
                <a:cubicBezTo>
                  <a:pt x="4119623" y="3986362"/>
                  <a:pt x="4112250" y="3968935"/>
                  <a:pt x="4103983" y="3951730"/>
                </a:cubicBezTo>
                <a:cubicBezTo>
                  <a:pt x="4106440" y="3933633"/>
                  <a:pt x="4108005" y="3915311"/>
                  <a:pt x="4108675" y="3896543"/>
                </a:cubicBezTo>
                <a:cubicBezTo>
                  <a:pt x="4116718" y="3914418"/>
                  <a:pt x="4123868" y="3932515"/>
                  <a:pt x="4130571" y="3950837"/>
                </a:cubicBezTo>
                <a:cubicBezTo>
                  <a:pt x="4129901" y="3968935"/>
                  <a:pt x="4128337" y="3986809"/>
                  <a:pt x="4126326" y="4004237"/>
                </a:cubicBezTo>
                <a:close/>
                <a:moveTo>
                  <a:pt x="4145988" y="4064563"/>
                </a:moveTo>
                <a:cubicBezTo>
                  <a:pt x="4141519" y="4048030"/>
                  <a:pt x="4136380" y="4031496"/>
                  <a:pt x="4130571" y="4015408"/>
                </a:cubicBezTo>
                <a:cubicBezTo>
                  <a:pt x="4133029" y="3999098"/>
                  <a:pt x="4134593" y="3982341"/>
                  <a:pt x="4135486" y="3965360"/>
                </a:cubicBezTo>
                <a:cubicBezTo>
                  <a:pt x="4141072" y="3982117"/>
                  <a:pt x="4145988" y="3999098"/>
                  <a:pt x="4150233" y="4016079"/>
                </a:cubicBezTo>
                <a:cubicBezTo>
                  <a:pt x="4149339" y="4032389"/>
                  <a:pt x="4147999" y="4048700"/>
                  <a:pt x="4145988" y="4064563"/>
                </a:cubicBezTo>
                <a:close/>
                <a:moveTo>
                  <a:pt x="4163639" y="4051381"/>
                </a:moveTo>
                <a:cubicBezTo>
                  <a:pt x="4161404" y="4039539"/>
                  <a:pt x="4158723" y="4027474"/>
                  <a:pt x="4155595" y="4015632"/>
                </a:cubicBezTo>
                <a:cubicBezTo>
                  <a:pt x="4156042" y="4003790"/>
                  <a:pt x="4156266" y="3991725"/>
                  <a:pt x="4156042" y="3979436"/>
                </a:cubicBezTo>
                <a:cubicBezTo>
                  <a:pt x="4158723" y="3991725"/>
                  <a:pt x="4160734" y="4004013"/>
                  <a:pt x="4162522" y="4016079"/>
                </a:cubicBezTo>
                <a:cubicBezTo>
                  <a:pt x="4163415" y="4027921"/>
                  <a:pt x="4163639" y="4039762"/>
                  <a:pt x="4163639" y="4051381"/>
                </a:cubicBezTo>
                <a:close/>
                <a:moveTo>
                  <a:pt x="4156712" y="3956646"/>
                </a:moveTo>
                <a:cubicBezTo>
                  <a:pt x="4156042" y="3954188"/>
                  <a:pt x="4155372" y="3951954"/>
                  <a:pt x="4154925" y="3949496"/>
                </a:cubicBezTo>
                <a:cubicBezTo>
                  <a:pt x="4154701" y="3947262"/>
                  <a:pt x="4154701" y="3944804"/>
                  <a:pt x="4154478" y="3942570"/>
                </a:cubicBezTo>
                <a:cubicBezTo>
                  <a:pt x="4155149" y="3947262"/>
                  <a:pt x="4156042" y="3951954"/>
                  <a:pt x="4156712" y="3956646"/>
                </a:cubicBezTo>
                <a:close/>
                <a:moveTo>
                  <a:pt x="4149339" y="3950167"/>
                </a:moveTo>
                <a:cubicBezTo>
                  <a:pt x="4150233" y="3965807"/>
                  <a:pt x="4150680" y="3981224"/>
                  <a:pt x="4150680" y="3996417"/>
                </a:cubicBezTo>
                <a:cubicBezTo>
                  <a:pt x="4146435" y="3981000"/>
                  <a:pt x="4141519" y="3965360"/>
                  <a:pt x="4136157" y="3950167"/>
                </a:cubicBezTo>
                <a:cubicBezTo>
                  <a:pt x="4136604" y="3934526"/>
                  <a:pt x="4136604" y="3918663"/>
                  <a:pt x="4135933" y="3902799"/>
                </a:cubicBezTo>
                <a:cubicBezTo>
                  <a:pt x="4140849" y="3918439"/>
                  <a:pt x="4145317" y="3934303"/>
                  <a:pt x="4149339" y="3950167"/>
                </a:cubicBezTo>
                <a:close/>
                <a:moveTo>
                  <a:pt x="4141519" y="3881797"/>
                </a:moveTo>
                <a:cubicBezTo>
                  <a:pt x="4143530" y="3894532"/>
                  <a:pt x="4145317" y="3907044"/>
                  <a:pt x="4146658" y="3919780"/>
                </a:cubicBezTo>
                <a:cubicBezTo>
                  <a:pt x="4142860" y="3907044"/>
                  <a:pt x="4138838" y="3894532"/>
                  <a:pt x="4134369" y="3882020"/>
                </a:cubicBezTo>
                <a:cubicBezTo>
                  <a:pt x="4133476" y="3869061"/>
                  <a:pt x="4131912" y="3856102"/>
                  <a:pt x="4130348" y="3842920"/>
                </a:cubicBezTo>
                <a:cubicBezTo>
                  <a:pt x="4134593" y="3855655"/>
                  <a:pt x="4138168" y="3868614"/>
                  <a:pt x="4141519" y="3881797"/>
                </a:cubicBezTo>
                <a:close/>
                <a:moveTo>
                  <a:pt x="4130794" y="3935644"/>
                </a:moveTo>
                <a:cubicBezTo>
                  <a:pt x="4124092" y="3918216"/>
                  <a:pt x="4116942" y="3901012"/>
                  <a:pt x="4109122" y="3884254"/>
                </a:cubicBezTo>
                <a:cubicBezTo>
                  <a:pt x="4109569" y="3866380"/>
                  <a:pt x="4109122" y="3848282"/>
                  <a:pt x="4108005" y="3829961"/>
                </a:cubicBezTo>
                <a:cubicBezTo>
                  <a:pt x="4115825" y="3847388"/>
                  <a:pt x="4122751" y="3865039"/>
                  <a:pt x="4129231" y="3882914"/>
                </a:cubicBezTo>
                <a:cubicBezTo>
                  <a:pt x="4130348" y="3900565"/>
                  <a:pt x="4130794" y="3918216"/>
                  <a:pt x="4130794" y="3935644"/>
                </a:cubicBezTo>
                <a:close/>
                <a:moveTo>
                  <a:pt x="4128560" y="3819683"/>
                </a:moveTo>
                <a:cubicBezTo>
                  <a:pt x="4127666" y="3817002"/>
                  <a:pt x="4126773" y="3814097"/>
                  <a:pt x="4125655" y="3811193"/>
                </a:cubicBezTo>
                <a:cubicBezTo>
                  <a:pt x="4125209" y="3808064"/>
                  <a:pt x="4124538" y="3805160"/>
                  <a:pt x="4123868" y="3802032"/>
                </a:cubicBezTo>
                <a:cubicBezTo>
                  <a:pt x="4125655" y="3808064"/>
                  <a:pt x="4127220" y="3813874"/>
                  <a:pt x="4128560" y="3819683"/>
                </a:cubicBezTo>
                <a:close/>
                <a:moveTo>
                  <a:pt x="4126996" y="3861911"/>
                </a:moveTo>
                <a:cubicBezTo>
                  <a:pt x="4120740" y="3845824"/>
                  <a:pt x="4114037" y="3829737"/>
                  <a:pt x="4106664" y="3814097"/>
                </a:cubicBezTo>
                <a:cubicBezTo>
                  <a:pt x="4105323" y="3797340"/>
                  <a:pt x="4103312" y="3780359"/>
                  <a:pt x="4100631" y="3763378"/>
                </a:cubicBezTo>
                <a:cubicBezTo>
                  <a:pt x="4107781" y="3779689"/>
                  <a:pt x="4114260" y="3795999"/>
                  <a:pt x="4120293" y="3812756"/>
                </a:cubicBezTo>
                <a:cubicBezTo>
                  <a:pt x="4123198" y="3829067"/>
                  <a:pt x="4125432" y="3845601"/>
                  <a:pt x="4126996" y="3861911"/>
                </a:cubicBezTo>
                <a:close/>
                <a:moveTo>
                  <a:pt x="4104877" y="3741258"/>
                </a:moveTo>
                <a:cubicBezTo>
                  <a:pt x="4108451" y="3754441"/>
                  <a:pt x="4111579" y="3767847"/>
                  <a:pt x="4114484" y="3781253"/>
                </a:cubicBezTo>
                <a:cubicBezTo>
                  <a:pt x="4109122" y="3768070"/>
                  <a:pt x="4103536" y="3755111"/>
                  <a:pt x="4097503" y="3742152"/>
                </a:cubicBezTo>
                <a:cubicBezTo>
                  <a:pt x="4095045" y="3728299"/>
                  <a:pt x="4092141" y="3714447"/>
                  <a:pt x="4089013" y="3700594"/>
                </a:cubicBezTo>
                <a:cubicBezTo>
                  <a:pt x="4094375" y="3714000"/>
                  <a:pt x="4099737" y="3727629"/>
                  <a:pt x="4104877" y="3741258"/>
                </a:cubicBezTo>
                <a:close/>
                <a:moveTo>
                  <a:pt x="4085885" y="3680038"/>
                </a:moveTo>
                <a:cubicBezTo>
                  <a:pt x="4084321" y="3676687"/>
                  <a:pt x="4082757" y="3673112"/>
                  <a:pt x="4080969" y="3669761"/>
                </a:cubicBezTo>
                <a:cubicBezTo>
                  <a:pt x="4079852" y="3665962"/>
                  <a:pt x="4078735" y="3661940"/>
                  <a:pt x="4077618" y="3658142"/>
                </a:cubicBezTo>
                <a:cubicBezTo>
                  <a:pt x="4080522" y="3665292"/>
                  <a:pt x="4083204" y="3672665"/>
                  <a:pt x="4085885" y="3680038"/>
                </a:cubicBezTo>
                <a:close/>
                <a:moveTo>
                  <a:pt x="4088119" y="3723161"/>
                </a:moveTo>
                <a:cubicBezTo>
                  <a:pt x="4079852" y="3706850"/>
                  <a:pt x="4071138" y="3690763"/>
                  <a:pt x="4061754" y="3675123"/>
                </a:cubicBezTo>
                <a:cubicBezTo>
                  <a:pt x="4058626" y="3657472"/>
                  <a:pt x="4054828" y="3639821"/>
                  <a:pt x="4050359" y="3622393"/>
                </a:cubicBezTo>
                <a:cubicBezTo>
                  <a:pt x="4059520" y="3638704"/>
                  <a:pt x="4068010" y="3655237"/>
                  <a:pt x="4075830" y="3671995"/>
                </a:cubicBezTo>
                <a:cubicBezTo>
                  <a:pt x="4080522" y="3688752"/>
                  <a:pt x="4084544" y="3705956"/>
                  <a:pt x="4088119" y="3723161"/>
                </a:cubicBezTo>
                <a:close/>
                <a:moveTo>
                  <a:pt x="4053040" y="3600050"/>
                </a:moveTo>
                <a:cubicBezTo>
                  <a:pt x="4057956" y="3613679"/>
                  <a:pt x="4062648" y="3627532"/>
                  <a:pt x="4066893" y="3641161"/>
                </a:cubicBezTo>
                <a:cubicBezTo>
                  <a:pt x="4059967" y="3627979"/>
                  <a:pt x="4052817" y="3614797"/>
                  <a:pt x="4044997" y="3602061"/>
                </a:cubicBezTo>
                <a:cubicBezTo>
                  <a:pt x="4040975" y="3587538"/>
                  <a:pt x="4036730" y="3573238"/>
                  <a:pt x="4032038" y="3558939"/>
                </a:cubicBezTo>
                <a:cubicBezTo>
                  <a:pt x="4039411" y="3572345"/>
                  <a:pt x="4046337" y="3585974"/>
                  <a:pt x="4053040" y="3600050"/>
                </a:cubicBezTo>
                <a:close/>
                <a:moveTo>
                  <a:pt x="4029580" y="3542405"/>
                </a:moveTo>
                <a:cubicBezTo>
                  <a:pt x="4027122" y="3538160"/>
                  <a:pt x="4024665" y="3533914"/>
                  <a:pt x="4022207" y="3529669"/>
                </a:cubicBezTo>
                <a:cubicBezTo>
                  <a:pt x="4020196" y="3524530"/>
                  <a:pt x="4018408" y="3519391"/>
                  <a:pt x="4016398" y="3514029"/>
                </a:cubicBezTo>
                <a:cubicBezTo>
                  <a:pt x="4020866" y="3523413"/>
                  <a:pt x="4025111" y="3533021"/>
                  <a:pt x="4029580" y="3542405"/>
                </a:cubicBezTo>
                <a:close/>
                <a:moveTo>
                  <a:pt x="3988022" y="3461970"/>
                </a:moveTo>
                <a:cubicBezTo>
                  <a:pt x="3994501" y="3475822"/>
                  <a:pt x="4000311" y="3489898"/>
                  <a:pt x="4006120" y="3503975"/>
                </a:cubicBezTo>
                <a:cubicBezTo>
                  <a:pt x="3997630" y="3490792"/>
                  <a:pt x="3988692" y="3478056"/>
                  <a:pt x="3979755" y="3465321"/>
                </a:cubicBezTo>
                <a:cubicBezTo>
                  <a:pt x="3974393" y="3450351"/>
                  <a:pt x="3968584" y="3435381"/>
                  <a:pt x="3962327" y="3420635"/>
                </a:cubicBezTo>
                <a:cubicBezTo>
                  <a:pt x="3971265" y="3434041"/>
                  <a:pt x="3979978" y="3447893"/>
                  <a:pt x="3988022" y="3461970"/>
                </a:cubicBezTo>
                <a:close/>
                <a:moveTo>
                  <a:pt x="3962104" y="3410134"/>
                </a:moveTo>
                <a:cubicBezTo>
                  <a:pt x="3958529" y="3404771"/>
                  <a:pt x="3954731" y="3399409"/>
                  <a:pt x="3950932" y="3394046"/>
                </a:cubicBezTo>
                <a:cubicBezTo>
                  <a:pt x="3948028" y="3387567"/>
                  <a:pt x="3944900" y="3381311"/>
                  <a:pt x="3941995" y="3374831"/>
                </a:cubicBezTo>
                <a:cubicBezTo>
                  <a:pt x="3948921" y="3386450"/>
                  <a:pt x="3955624" y="3398292"/>
                  <a:pt x="3962104" y="3410134"/>
                </a:cubicBezTo>
                <a:close/>
                <a:moveTo>
                  <a:pt x="3934175" y="3371703"/>
                </a:moveTo>
                <a:cubicBezTo>
                  <a:pt x="3924121" y="3358744"/>
                  <a:pt x="3913620" y="3346009"/>
                  <a:pt x="3902895" y="3333943"/>
                </a:cubicBezTo>
                <a:cubicBezTo>
                  <a:pt x="3896192" y="3318527"/>
                  <a:pt x="3889042" y="3303110"/>
                  <a:pt x="3881222" y="3287917"/>
                </a:cubicBezTo>
                <a:cubicBezTo>
                  <a:pt x="3891500" y="3300876"/>
                  <a:pt x="3901554" y="3314058"/>
                  <a:pt x="3910938" y="3327688"/>
                </a:cubicBezTo>
                <a:cubicBezTo>
                  <a:pt x="3919205" y="3342211"/>
                  <a:pt x="3926802" y="3356957"/>
                  <a:pt x="3934175" y="3371703"/>
                </a:cubicBezTo>
                <a:close/>
                <a:moveTo>
                  <a:pt x="3884126" y="3282778"/>
                </a:moveTo>
                <a:cubicBezTo>
                  <a:pt x="3879211" y="3276745"/>
                  <a:pt x="3874295" y="3270713"/>
                  <a:pt x="3869157" y="3264680"/>
                </a:cubicBezTo>
                <a:cubicBezTo>
                  <a:pt x="3865358" y="3257530"/>
                  <a:pt x="3861337" y="3250157"/>
                  <a:pt x="3857315" y="3243230"/>
                </a:cubicBezTo>
                <a:cubicBezTo>
                  <a:pt x="3866475" y="3255966"/>
                  <a:pt x="3875413" y="3269148"/>
                  <a:pt x="3884126" y="3282778"/>
                </a:cubicBezTo>
                <a:close/>
                <a:moveTo>
                  <a:pt x="3852399" y="3245688"/>
                </a:moveTo>
                <a:cubicBezTo>
                  <a:pt x="3846590" y="3239432"/>
                  <a:pt x="3840781" y="3233176"/>
                  <a:pt x="3834748" y="3227144"/>
                </a:cubicBezTo>
                <a:cubicBezTo>
                  <a:pt x="3829609" y="3222004"/>
                  <a:pt x="3824247" y="3216866"/>
                  <a:pt x="3819108" y="3211727"/>
                </a:cubicBezTo>
                <a:cubicBezTo>
                  <a:pt x="3822683" y="3210610"/>
                  <a:pt x="3826034" y="3209269"/>
                  <a:pt x="3829609" y="3208152"/>
                </a:cubicBezTo>
                <a:cubicBezTo>
                  <a:pt x="3837429" y="3220441"/>
                  <a:pt x="3845026" y="3232953"/>
                  <a:pt x="3852399" y="3245688"/>
                </a:cubicBezTo>
                <a:close/>
                <a:moveTo>
                  <a:pt x="5274538" y="2022626"/>
                </a:moveTo>
                <a:cubicBezTo>
                  <a:pt x="5224937" y="2201818"/>
                  <a:pt x="5127074" y="2371626"/>
                  <a:pt x="4983184" y="2527134"/>
                </a:cubicBezTo>
                <a:cubicBezTo>
                  <a:pt x="4847562" y="2673928"/>
                  <a:pt x="4670157" y="2809104"/>
                  <a:pt x="4456334" y="2929086"/>
                </a:cubicBezTo>
                <a:cubicBezTo>
                  <a:pt x="4272897" y="3032088"/>
                  <a:pt x="4062871" y="3123248"/>
                  <a:pt x="3832514" y="3201226"/>
                </a:cubicBezTo>
                <a:cubicBezTo>
                  <a:pt x="3831844" y="3200332"/>
                  <a:pt x="3831173" y="3199661"/>
                  <a:pt x="3830503" y="3198768"/>
                </a:cubicBezTo>
                <a:cubicBezTo>
                  <a:pt x="3826481" y="3192735"/>
                  <a:pt x="3822460" y="3186703"/>
                  <a:pt x="3818438" y="3180893"/>
                </a:cubicBezTo>
                <a:cubicBezTo>
                  <a:pt x="4038294" y="3105374"/>
                  <a:pt x="4238935" y="3017565"/>
                  <a:pt x="4414775" y="2919032"/>
                </a:cubicBezTo>
                <a:cubicBezTo>
                  <a:pt x="4625918" y="2800613"/>
                  <a:pt x="4800864" y="2667225"/>
                  <a:pt x="4934700" y="2522218"/>
                </a:cubicBezTo>
                <a:cubicBezTo>
                  <a:pt x="5077025" y="2368274"/>
                  <a:pt x="5173771" y="2200477"/>
                  <a:pt x="5222702" y="2023296"/>
                </a:cubicBezTo>
                <a:cubicBezTo>
                  <a:pt x="5287497" y="1788694"/>
                  <a:pt x="5276996" y="1500914"/>
                  <a:pt x="5192763" y="1213359"/>
                </a:cubicBezTo>
                <a:cubicBezTo>
                  <a:pt x="5106518" y="918876"/>
                  <a:pt x="4947882" y="644056"/>
                  <a:pt x="4745677" y="439840"/>
                </a:cubicBezTo>
                <a:cubicBezTo>
                  <a:pt x="4576763" y="269139"/>
                  <a:pt x="4383718" y="149826"/>
                  <a:pt x="4171459" y="85478"/>
                </a:cubicBezTo>
                <a:cubicBezTo>
                  <a:pt x="3935739" y="13757"/>
                  <a:pt x="3682592" y="12640"/>
                  <a:pt x="3419613" y="81680"/>
                </a:cubicBezTo>
                <a:cubicBezTo>
                  <a:pt x="2328376" y="368566"/>
                  <a:pt x="1824315" y="762028"/>
                  <a:pt x="1456324" y="1049360"/>
                </a:cubicBezTo>
                <a:cubicBezTo>
                  <a:pt x="1258364" y="1203751"/>
                  <a:pt x="1102186" y="1325968"/>
                  <a:pt x="917185" y="1380262"/>
                </a:cubicBezTo>
                <a:cubicBezTo>
                  <a:pt x="790723" y="1417575"/>
                  <a:pt x="654653" y="1421373"/>
                  <a:pt x="494900" y="1390316"/>
                </a:cubicBezTo>
                <a:cubicBezTo>
                  <a:pt x="649514" y="1417798"/>
                  <a:pt x="782679" y="1412659"/>
                  <a:pt x="906683" y="1376240"/>
                </a:cubicBezTo>
                <a:cubicBezTo>
                  <a:pt x="1095706" y="1320606"/>
                  <a:pt x="1255013" y="1196378"/>
                  <a:pt x="1456547" y="1039082"/>
                </a:cubicBezTo>
                <a:cubicBezTo>
                  <a:pt x="1830124" y="747505"/>
                  <a:pt x="2341782" y="348233"/>
                  <a:pt x="3449330" y="57102"/>
                </a:cubicBezTo>
                <a:cubicBezTo>
                  <a:pt x="3715659" y="-12831"/>
                  <a:pt x="3971712" y="-11714"/>
                  <a:pt x="4210336" y="60901"/>
                </a:cubicBezTo>
                <a:cubicBezTo>
                  <a:pt x="4425053" y="126143"/>
                  <a:pt x="4620555" y="246796"/>
                  <a:pt x="4791480" y="419731"/>
                </a:cubicBezTo>
                <a:cubicBezTo>
                  <a:pt x="4996143" y="626628"/>
                  <a:pt x="5157014" y="904800"/>
                  <a:pt x="5244152" y="1203081"/>
                </a:cubicBezTo>
                <a:cubicBezTo>
                  <a:pt x="5329279" y="1493988"/>
                  <a:pt x="5340004" y="1785119"/>
                  <a:pt x="5274538" y="20226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0"/>
                  <a:lumMod val="0"/>
                  <a:lumOff val="100000"/>
                </a:schemeClr>
              </a:gs>
              <a:gs pos="61000">
                <a:schemeClr val="accent3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23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974D8A4-45E1-1EC2-93C9-C5C78E93D52C}"/>
              </a:ext>
            </a:extLst>
          </p:cNvPr>
          <p:cNvSpPr txBox="1"/>
          <p:nvPr/>
        </p:nvSpPr>
        <p:spPr>
          <a:xfrm>
            <a:off x="4623040" y="1062294"/>
            <a:ext cx="494106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Mr. </a:t>
            </a:r>
            <a:r>
              <a:rPr lang="en-US" sz="2400" b="1" i="0" u="none" strike="noStrike" baseline="0" dirty="0" err="1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Samser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		</a:t>
            </a: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Supervisor</a:t>
            </a:r>
          </a:p>
        </p:txBody>
      </p:sp>
      <p:sp>
        <p:nvSpPr>
          <p:cNvPr id="2" name="Freeform 2">
            <a:extLst>
              <a:ext uri="{FF2B5EF4-FFF2-40B4-BE49-F238E27FC236}">
                <a16:creationId xmlns:a16="http://schemas.microsoft.com/office/drawing/2014/main" id="{CB19D37B-752F-F3E7-7E6D-24E8A3F263D2}"/>
              </a:ext>
            </a:extLst>
          </p:cNvPr>
          <p:cNvSpPr/>
          <p:nvPr/>
        </p:nvSpPr>
        <p:spPr>
          <a:xfrm flipV="1">
            <a:off x="1" y="-36426"/>
            <a:ext cx="3772070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C0BDE8-FE18-CE6F-E5F3-7B18BF613D55}"/>
              </a:ext>
            </a:extLst>
          </p:cNvPr>
          <p:cNvSpPr txBox="1"/>
          <p:nvPr/>
        </p:nvSpPr>
        <p:spPr>
          <a:xfrm>
            <a:off x="647800" y="3569521"/>
            <a:ext cx="2476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Our Staff</a:t>
            </a:r>
            <a:endParaRPr lang="en-IN" sz="32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BA48299A-ED3B-8C7C-931B-EC9DC9327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80" y="2152252"/>
            <a:ext cx="1643722" cy="1643722"/>
          </a:xfrm>
          <a:prstGeom prst="rect">
            <a:avLst/>
          </a:prstGeom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9433383E-6F07-20AD-B5C6-D1B1510AE24B}"/>
              </a:ext>
            </a:extLst>
          </p:cNvPr>
          <p:cNvSpPr txBox="1"/>
          <p:nvPr/>
        </p:nvSpPr>
        <p:spPr>
          <a:xfrm>
            <a:off x="4623040" y="1489198"/>
            <a:ext cx="639162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Mr. Vinay		</a:t>
            </a: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Engineer</a:t>
            </a: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5A42E336-B307-A263-9EF1-04695FDDF81A}"/>
              </a:ext>
            </a:extLst>
          </p:cNvPr>
          <p:cNvSpPr txBox="1"/>
          <p:nvPr/>
        </p:nvSpPr>
        <p:spPr>
          <a:xfrm>
            <a:off x="4623041" y="1909008"/>
            <a:ext cx="5083688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Mr. Harish		</a:t>
            </a: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Manager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203E3B33-4E50-0030-B705-DB0275301120}"/>
              </a:ext>
            </a:extLst>
          </p:cNvPr>
          <p:cNvSpPr txBox="1"/>
          <p:nvPr/>
        </p:nvSpPr>
        <p:spPr>
          <a:xfrm>
            <a:off x="4623040" y="2335912"/>
            <a:ext cx="54656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Mr. </a:t>
            </a:r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Momin khan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	</a:t>
            </a: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Civil Supervisor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172212E9-653C-4FD3-C512-3758A0024C05}"/>
              </a:ext>
            </a:extLst>
          </p:cNvPr>
          <p:cNvSpPr txBox="1"/>
          <p:nvPr/>
        </p:nvSpPr>
        <p:spPr>
          <a:xfrm>
            <a:off x="4623040" y="2716642"/>
            <a:ext cx="54656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Mr. </a:t>
            </a:r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Sanjay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		</a:t>
            </a: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Civil Supervisor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C02CB873-7B8C-8757-A2C0-3CE3724C8346}"/>
              </a:ext>
            </a:extLst>
          </p:cNvPr>
          <p:cNvSpPr txBox="1"/>
          <p:nvPr/>
        </p:nvSpPr>
        <p:spPr>
          <a:xfrm>
            <a:off x="4623040" y="3143546"/>
            <a:ext cx="5465653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Mr. </a:t>
            </a:r>
            <a:r>
              <a:rPr lang="en-US" sz="2400" b="1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Ramakant	</a:t>
            </a:r>
            <a:r>
              <a:rPr lang="en-US" sz="2400" i="0" u="none" strike="noStrike" baseline="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Allover </a:t>
            </a:r>
            <a:r>
              <a:rPr lang="en-US" sz="2400" i="0" u="none" strike="noStrike" baseline="0" dirty="0" err="1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Incharge</a:t>
            </a:r>
            <a:endParaRPr lang="en-US" sz="2400" i="0" u="none" strike="noStrike" baseline="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6427A7-2808-98B1-6947-5DFBE7C2121D}"/>
              </a:ext>
            </a:extLst>
          </p:cNvPr>
          <p:cNvSpPr/>
          <p:nvPr/>
        </p:nvSpPr>
        <p:spPr>
          <a:xfrm>
            <a:off x="4425345" y="4086391"/>
            <a:ext cx="7303235" cy="2100618"/>
          </a:xfrm>
          <a:prstGeom prst="round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2B13646-60D0-2F57-F687-43785E6B5156}"/>
              </a:ext>
            </a:extLst>
          </p:cNvPr>
          <p:cNvSpPr txBox="1"/>
          <p:nvPr/>
        </p:nvSpPr>
        <p:spPr>
          <a:xfrm>
            <a:off x="5014618" y="4833809"/>
            <a:ext cx="629281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Call:</a:t>
            </a:r>
            <a:r>
              <a:rPr lang="en-US" sz="2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</a:t>
            </a:r>
            <a:r>
              <a:rPr lang="en-US" sz="2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9990720017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, 7042260017, 9802501071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83887-98F2-D9CB-2611-99572363FF64}"/>
              </a:ext>
            </a:extLst>
          </p:cNvPr>
          <p:cNvSpPr txBox="1"/>
          <p:nvPr/>
        </p:nvSpPr>
        <p:spPr>
          <a:xfrm>
            <a:off x="5014618" y="5524595"/>
            <a:ext cx="5142853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Mail us: 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b</a:t>
            </a:r>
            <a:r>
              <a:rPr lang="en-US" sz="2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knenterprises017@gmail.com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CFC46D-DDE9-F627-3891-C4E45184F630}"/>
              </a:ext>
            </a:extLst>
          </p:cNvPr>
          <p:cNvSpPr txBox="1"/>
          <p:nvPr/>
        </p:nvSpPr>
        <p:spPr>
          <a:xfrm>
            <a:off x="5014619" y="5179202"/>
            <a:ext cx="2444442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Sales: </a:t>
            </a:r>
            <a:r>
              <a:rPr lang="en-US" sz="2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8882477422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F0DFBD-C6CE-BA00-6CE1-BA02F0C10037}"/>
              </a:ext>
            </a:extLst>
          </p:cNvPr>
          <p:cNvSpPr txBox="1"/>
          <p:nvPr/>
        </p:nvSpPr>
        <p:spPr>
          <a:xfrm>
            <a:off x="5014617" y="4488416"/>
            <a:ext cx="7119095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Address: </a:t>
            </a:r>
            <a:r>
              <a:rPr lang="en-US" sz="2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133, Sector 69, Tulip Avenue, </a:t>
            </a:r>
            <a:r>
              <a:rPr lang="en-US" sz="2000" i="0" u="none" strike="noStrike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Gurguram</a:t>
            </a:r>
            <a:r>
              <a:rPr lang="en-US" sz="2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 122101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16" name="Graphic 15" descr="Speaker phone with solid fill">
            <a:extLst>
              <a:ext uri="{FF2B5EF4-FFF2-40B4-BE49-F238E27FC236}">
                <a16:creationId xmlns:a16="http://schemas.microsoft.com/office/drawing/2014/main" id="{E5CB86C9-2632-87DA-D79D-9CE45182B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471" y="4843315"/>
            <a:ext cx="311540" cy="311540"/>
          </a:xfrm>
          <a:prstGeom prst="rect">
            <a:avLst/>
          </a:prstGeom>
        </p:spPr>
      </p:pic>
      <p:pic>
        <p:nvPicPr>
          <p:cNvPr id="18" name="Graphic 17" descr="Address Book with solid fill">
            <a:extLst>
              <a:ext uri="{FF2B5EF4-FFF2-40B4-BE49-F238E27FC236}">
                <a16:creationId xmlns:a16="http://schemas.microsoft.com/office/drawing/2014/main" id="{E8C8BC67-C1F6-223C-DD5F-1E8CCE3D56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3040" y="4478045"/>
            <a:ext cx="311540" cy="311540"/>
          </a:xfrm>
          <a:prstGeom prst="rect">
            <a:avLst/>
          </a:prstGeom>
        </p:spPr>
      </p:pic>
      <p:pic>
        <p:nvPicPr>
          <p:cNvPr id="20" name="Graphic 19" descr="Envelope with solid fill">
            <a:extLst>
              <a:ext uri="{FF2B5EF4-FFF2-40B4-BE49-F238E27FC236}">
                <a16:creationId xmlns:a16="http://schemas.microsoft.com/office/drawing/2014/main" id="{56D9C7E6-3B77-B150-861E-FD36FA7B17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23040" y="5529478"/>
            <a:ext cx="311540" cy="311540"/>
          </a:xfrm>
          <a:prstGeom prst="rect">
            <a:avLst/>
          </a:prstGeom>
        </p:spPr>
      </p:pic>
      <p:pic>
        <p:nvPicPr>
          <p:cNvPr id="22" name="Graphic 21" descr="User with solid fill">
            <a:extLst>
              <a:ext uri="{FF2B5EF4-FFF2-40B4-BE49-F238E27FC236}">
                <a16:creationId xmlns:a16="http://schemas.microsoft.com/office/drawing/2014/main" id="{76087347-30F6-F0AA-B21F-550B7846DE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3040" y="5184636"/>
            <a:ext cx="311540" cy="3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21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>
            <a:extLst>
              <a:ext uri="{FF2B5EF4-FFF2-40B4-BE49-F238E27FC236}">
                <a16:creationId xmlns:a16="http://schemas.microsoft.com/office/drawing/2014/main" id="{E3549505-58BE-7F49-A646-7361E68D79D0}"/>
              </a:ext>
            </a:extLst>
          </p:cNvPr>
          <p:cNvSpPr/>
          <p:nvPr/>
        </p:nvSpPr>
        <p:spPr>
          <a:xfrm>
            <a:off x="0" y="0"/>
            <a:ext cx="12192001" cy="6858000"/>
          </a:xfrm>
          <a:custGeom>
            <a:avLst/>
            <a:gdLst/>
            <a:ahLst/>
            <a:cxnLst/>
            <a:rect l="l" t="t" r="r" b="b"/>
            <a:pathLst>
              <a:path w="1432835" h="1219200">
                <a:moveTo>
                  <a:pt x="0" y="0"/>
                </a:moveTo>
                <a:lnTo>
                  <a:pt x="1432835" y="0"/>
                </a:lnTo>
                <a:lnTo>
                  <a:pt x="1432835" y="1219200"/>
                </a:lnTo>
                <a:lnTo>
                  <a:pt x="0" y="12192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28" name="Graphic 4">
            <a:extLst>
              <a:ext uri="{FF2B5EF4-FFF2-40B4-BE49-F238E27FC236}">
                <a16:creationId xmlns:a16="http://schemas.microsoft.com/office/drawing/2014/main" id="{983E55DC-2B93-14BE-6D77-66817C687466}"/>
              </a:ext>
            </a:extLst>
          </p:cNvPr>
          <p:cNvSpPr/>
          <p:nvPr/>
        </p:nvSpPr>
        <p:spPr>
          <a:xfrm>
            <a:off x="-670" y="2773774"/>
            <a:ext cx="5322214" cy="4083778"/>
          </a:xfrm>
          <a:custGeom>
            <a:avLst/>
            <a:gdLst>
              <a:gd name="connsiteX0" fmla="*/ 5249291 w 5322214"/>
              <a:gd name="connsiteY0" fmla="*/ 1201517 h 4083778"/>
              <a:gd name="connsiteX1" fmla="*/ 4795055 w 5322214"/>
              <a:gd name="connsiteY1" fmla="*/ 415709 h 4083778"/>
              <a:gd name="connsiteX2" fmla="*/ 4211677 w 5322214"/>
              <a:gd name="connsiteY2" fmla="*/ 55538 h 4083778"/>
              <a:gd name="connsiteX3" fmla="*/ 3447542 w 5322214"/>
              <a:gd name="connsiteY3" fmla="*/ 51740 h 4083778"/>
              <a:gd name="connsiteX4" fmla="*/ 1452973 w 5322214"/>
              <a:gd name="connsiteY4" fmla="*/ 1034614 h 4083778"/>
              <a:gd name="connsiteX5" fmla="*/ 904896 w 5322214"/>
              <a:gd name="connsiteY5" fmla="*/ 1370878 h 4083778"/>
              <a:gd name="connsiteX6" fmla="*/ 180309 w 5322214"/>
              <a:gd name="connsiteY6" fmla="*/ 1295805 h 4083778"/>
              <a:gd name="connsiteX7" fmla="*/ 670 w 5322214"/>
              <a:gd name="connsiteY7" fmla="*/ 1234808 h 4083778"/>
              <a:gd name="connsiteX8" fmla="*/ 670 w 5322214"/>
              <a:gd name="connsiteY8" fmla="*/ 1244192 h 4083778"/>
              <a:gd name="connsiteX9" fmla="*/ 201982 w 5322214"/>
              <a:gd name="connsiteY9" fmla="*/ 1311668 h 4083778"/>
              <a:gd name="connsiteX10" fmla="*/ 918525 w 5322214"/>
              <a:gd name="connsiteY10" fmla="*/ 1385624 h 4083778"/>
              <a:gd name="connsiteX11" fmla="*/ 1459675 w 5322214"/>
              <a:gd name="connsiteY11" fmla="*/ 1053605 h 4083778"/>
              <a:gd name="connsiteX12" fmla="*/ 3420954 w 5322214"/>
              <a:gd name="connsiteY12" fmla="*/ 86819 h 4083778"/>
              <a:gd name="connsiteX13" fmla="*/ 4169895 w 5322214"/>
              <a:gd name="connsiteY13" fmla="*/ 90394 h 4083778"/>
              <a:gd name="connsiteX14" fmla="*/ 4741655 w 5322214"/>
              <a:gd name="connsiteY14" fmla="*/ 443415 h 4083778"/>
              <a:gd name="connsiteX15" fmla="*/ 5187400 w 5322214"/>
              <a:gd name="connsiteY15" fmla="*/ 1214699 h 4083778"/>
              <a:gd name="connsiteX16" fmla="*/ 5217340 w 5322214"/>
              <a:gd name="connsiteY16" fmla="*/ 2021509 h 4083778"/>
              <a:gd name="connsiteX17" fmla="*/ 4930454 w 5322214"/>
              <a:gd name="connsiteY17" fmla="*/ 2518196 h 4083778"/>
              <a:gd name="connsiteX18" fmla="*/ 4411871 w 5322214"/>
              <a:gd name="connsiteY18" fmla="*/ 2913893 h 4083778"/>
              <a:gd name="connsiteX19" fmla="*/ 3814863 w 5322214"/>
              <a:gd name="connsiteY19" fmla="*/ 3175978 h 4083778"/>
              <a:gd name="connsiteX20" fmla="*/ 3803468 w 5322214"/>
              <a:gd name="connsiteY20" fmla="*/ 3159891 h 4083778"/>
              <a:gd name="connsiteX21" fmla="*/ 4363610 w 5322214"/>
              <a:gd name="connsiteY21" fmla="*/ 2911435 h 4083778"/>
              <a:gd name="connsiteX22" fmla="*/ 4875267 w 5322214"/>
              <a:gd name="connsiteY22" fmla="*/ 2520878 h 4083778"/>
              <a:gd name="connsiteX23" fmla="*/ 5158801 w 5322214"/>
              <a:gd name="connsiteY23" fmla="*/ 2029999 h 4083778"/>
              <a:gd name="connsiteX24" fmla="*/ 5129308 w 5322214"/>
              <a:gd name="connsiteY24" fmla="*/ 1232797 h 4083778"/>
              <a:gd name="connsiteX25" fmla="*/ 4689372 w 5322214"/>
              <a:gd name="connsiteY25" fmla="*/ 471344 h 4083778"/>
              <a:gd name="connsiteX26" fmla="*/ 4124092 w 5322214"/>
              <a:gd name="connsiteY26" fmla="*/ 122791 h 4083778"/>
              <a:gd name="connsiteX27" fmla="*/ 3384535 w 5322214"/>
              <a:gd name="connsiteY27" fmla="*/ 119216 h 4083778"/>
              <a:gd name="connsiteX28" fmla="*/ 1452749 w 5322214"/>
              <a:gd name="connsiteY28" fmla="*/ 1071703 h 4083778"/>
              <a:gd name="connsiteX29" fmla="*/ 922324 w 5322214"/>
              <a:gd name="connsiteY29" fmla="*/ 1397466 h 4083778"/>
              <a:gd name="connsiteX30" fmla="*/ 220750 w 5322214"/>
              <a:gd name="connsiteY30" fmla="*/ 1324851 h 4083778"/>
              <a:gd name="connsiteX31" fmla="*/ 670 w 5322214"/>
              <a:gd name="connsiteY31" fmla="*/ 1251789 h 4083778"/>
              <a:gd name="connsiteX32" fmla="*/ 670 w 5322214"/>
              <a:gd name="connsiteY32" fmla="*/ 1257821 h 4083778"/>
              <a:gd name="connsiteX33" fmla="*/ 218962 w 5322214"/>
              <a:gd name="connsiteY33" fmla="*/ 1330213 h 4083778"/>
              <a:gd name="connsiteX34" fmla="*/ 923888 w 5322214"/>
              <a:gd name="connsiteY34" fmla="*/ 1402828 h 4083778"/>
              <a:gd name="connsiteX35" fmla="*/ 1456101 w 5322214"/>
              <a:gd name="connsiteY35" fmla="*/ 1076172 h 4083778"/>
              <a:gd name="connsiteX36" fmla="*/ 3385875 w 5322214"/>
              <a:gd name="connsiteY36" fmla="*/ 124579 h 4083778"/>
              <a:gd name="connsiteX37" fmla="*/ 4122528 w 5322214"/>
              <a:gd name="connsiteY37" fmla="*/ 128154 h 4083778"/>
              <a:gd name="connsiteX38" fmla="*/ 4685127 w 5322214"/>
              <a:gd name="connsiteY38" fmla="*/ 475366 h 4083778"/>
              <a:gd name="connsiteX39" fmla="*/ 5123722 w 5322214"/>
              <a:gd name="connsiteY39" fmla="*/ 1234361 h 4083778"/>
              <a:gd name="connsiteX40" fmla="*/ 5153216 w 5322214"/>
              <a:gd name="connsiteY40" fmla="*/ 2028435 h 4083778"/>
              <a:gd name="connsiteX41" fmla="*/ 4871022 w 5322214"/>
              <a:gd name="connsiteY41" fmla="*/ 2517079 h 4083778"/>
              <a:gd name="connsiteX42" fmla="*/ 4360929 w 5322214"/>
              <a:gd name="connsiteY42" fmla="*/ 2906520 h 4083778"/>
              <a:gd name="connsiteX43" fmla="*/ 3800116 w 5322214"/>
              <a:gd name="connsiteY43" fmla="*/ 3155199 h 4083778"/>
              <a:gd name="connsiteX44" fmla="*/ 3791179 w 5322214"/>
              <a:gd name="connsiteY44" fmla="*/ 3143357 h 4083778"/>
              <a:gd name="connsiteX45" fmla="*/ 4306411 w 5322214"/>
              <a:gd name="connsiteY45" fmla="*/ 2911435 h 4083778"/>
              <a:gd name="connsiteX46" fmla="*/ 4809578 w 5322214"/>
              <a:gd name="connsiteY46" fmla="*/ 2527357 h 4083778"/>
              <a:gd name="connsiteX47" fmla="*/ 5088421 w 5322214"/>
              <a:gd name="connsiteY47" fmla="*/ 2044299 h 4083778"/>
              <a:gd name="connsiteX48" fmla="*/ 5059374 w 5322214"/>
              <a:gd name="connsiteY48" fmla="*/ 1259832 h 4083778"/>
              <a:gd name="connsiteX49" fmla="*/ 4626365 w 5322214"/>
              <a:gd name="connsiteY49" fmla="*/ 510444 h 4083778"/>
              <a:gd name="connsiteX50" fmla="*/ 4070691 w 5322214"/>
              <a:gd name="connsiteY50" fmla="*/ 167477 h 4083778"/>
              <a:gd name="connsiteX51" fmla="*/ 3343200 w 5322214"/>
              <a:gd name="connsiteY51" fmla="*/ 163903 h 4083778"/>
              <a:gd name="connsiteX52" fmla="*/ 1443142 w 5322214"/>
              <a:gd name="connsiteY52" fmla="*/ 1101643 h 4083778"/>
              <a:gd name="connsiteX53" fmla="*/ 921653 w 5322214"/>
              <a:gd name="connsiteY53" fmla="*/ 1422043 h 4083778"/>
              <a:gd name="connsiteX54" fmla="*/ 231698 w 5322214"/>
              <a:gd name="connsiteY54" fmla="*/ 1350769 h 4083778"/>
              <a:gd name="connsiteX55" fmla="*/ 670 w 5322214"/>
              <a:gd name="connsiteY55" fmla="*/ 1274579 h 4083778"/>
              <a:gd name="connsiteX56" fmla="*/ 670 w 5322214"/>
              <a:gd name="connsiteY56" fmla="*/ 1280611 h 4083778"/>
              <a:gd name="connsiteX57" fmla="*/ 229687 w 5322214"/>
              <a:gd name="connsiteY57" fmla="*/ 1355908 h 4083778"/>
              <a:gd name="connsiteX58" fmla="*/ 923217 w 5322214"/>
              <a:gd name="connsiteY58" fmla="*/ 1427406 h 4083778"/>
              <a:gd name="connsiteX59" fmla="*/ 1446717 w 5322214"/>
              <a:gd name="connsiteY59" fmla="*/ 1105888 h 4083778"/>
              <a:gd name="connsiteX60" fmla="*/ 3344987 w 5322214"/>
              <a:gd name="connsiteY60" fmla="*/ 169712 h 4083778"/>
              <a:gd name="connsiteX61" fmla="*/ 4069351 w 5322214"/>
              <a:gd name="connsiteY61" fmla="*/ 173287 h 4083778"/>
              <a:gd name="connsiteX62" fmla="*/ 4622567 w 5322214"/>
              <a:gd name="connsiteY62" fmla="*/ 514913 h 4083778"/>
              <a:gd name="connsiteX63" fmla="*/ 5054235 w 5322214"/>
              <a:gd name="connsiteY63" fmla="*/ 1261843 h 4083778"/>
              <a:gd name="connsiteX64" fmla="*/ 5083282 w 5322214"/>
              <a:gd name="connsiteY64" fmla="*/ 2043182 h 4083778"/>
              <a:gd name="connsiteX65" fmla="*/ 4805780 w 5322214"/>
              <a:gd name="connsiteY65" fmla="*/ 2524006 h 4083778"/>
              <a:gd name="connsiteX66" fmla="*/ 4303954 w 5322214"/>
              <a:gd name="connsiteY66" fmla="*/ 2906967 h 4083778"/>
              <a:gd name="connsiteX67" fmla="*/ 3787828 w 5322214"/>
              <a:gd name="connsiteY67" fmla="*/ 3139112 h 4083778"/>
              <a:gd name="connsiteX68" fmla="*/ 3781572 w 5322214"/>
              <a:gd name="connsiteY68" fmla="*/ 3130845 h 4083778"/>
              <a:gd name="connsiteX69" fmla="*/ 4244521 w 5322214"/>
              <a:gd name="connsiteY69" fmla="*/ 2919032 h 4083778"/>
              <a:gd name="connsiteX70" fmla="*/ 4739421 w 5322214"/>
              <a:gd name="connsiteY70" fmla="*/ 2541210 h 4083778"/>
              <a:gd name="connsiteX71" fmla="*/ 5013794 w 5322214"/>
              <a:gd name="connsiteY71" fmla="*/ 2066195 h 4083778"/>
              <a:gd name="connsiteX72" fmla="*/ 4985195 w 5322214"/>
              <a:gd name="connsiteY72" fmla="*/ 1294464 h 4083778"/>
              <a:gd name="connsiteX73" fmla="*/ 4559336 w 5322214"/>
              <a:gd name="connsiteY73" fmla="*/ 557141 h 4083778"/>
              <a:gd name="connsiteX74" fmla="*/ 4013046 w 5322214"/>
              <a:gd name="connsiteY74" fmla="*/ 219984 h 4083778"/>
              <a:gd name="connsiteX75" fmla="*/ 3297843 w 5322214"/>
              <a:gd name="connsiteY75" fmla="*/ 216409 h 4083778"/>
              <a:gd name="connsiteX76" fmla="*/ 1428395 w 5322214"/>
              <a:gd name="connsiteY76" fmla="*/ 1138509 h 4083778"/>
              <a:gd name="connsiteX77" fmla="*/ 915621 w 5322214"/>
              <a:gd name="connsiteY77" fmla="*/ 1453771 h 4083778"/>
              <a:gd name="connsiteX78" fmla="*/ 237284 w 5322214"/>
              <a:gd name="connsiteY78" fmla="*/ 1383613 h 4083778"/>
              <a:gd name="connsiteX79" fmla="*/ 670 w 5322214"/>
              <a:gd name="connsiteY79" fmla="*/ 1305859 h 4083778"/>
              <a:gd name="connsiteX80" fmla="*/ 670 w 5322214"/>
              <a:gd name="connsiteY80" fmla="*/ 1311892 h 4083778"/>
              <a:gd name="connsiteX81" fmla="*/ 235496 w 5322214"/>
              <a:gd name="connsiteY81" fmla="*/ 1388752 h 4083778"/>
              <a:gd name="connsiteX82" fmla="*/ 917408 w 5322214"/>
              <a:gd name="connsiteY82" fmla="*/ 1458909 h 4083778"/>
              <a:gd name="connsiteX83" fmla="*/ 1431970 w 5322214"/>
              <a:gd name="connsiteY83" fmla="*/ 1142754 h 4083778"/>
              <a:gd name="connsiteX84" fmla="*/ 3298737 w 5322214"/>
              <a:gd name="connsiteY84" fmla="*/ 221548 h 4083778"/>
              <a:gd name="connsiteX85" fmla="*/ 4011035 w 5322214"/>
              <a:gd name="connsiteY85" fmla="*/ 225123 h 4083778"/>
              <a:gd name="connsiteX86" fmla="*/ 4554867 w 5322214"/>
              <a:gd name="connsiteY86" fmla="*/ 560940 h 4083778"/>
              <a:gd name="connsiteX87" fmla="*/ 4979386 w 5322214"/>
              <a:gd name="connsiteY87" fmla="*/ 1295805 h 4083778"/>
              <a:gd name="connsiteX88" fmla="*/ 5007985 w 5322214"/>
              <a:gd name="connsiteY88" fmla="*/ 2064408 h 4083778"/>
              <a:gd name="connsiteX89" fmla="*/ 4734952 w 5322214"/>
              <a:gd name="connsiteY89" fmla="*/ 2537188 h 4083778"/>
              <a:gd name="connsiteX90" fmla="*/ 4241393 w 5322214"/>
              <a:gd name="connsiteY90" fmla="*/ 2913893 h 4083778"/>
              <a:gd name="connsiteX91" fmla="*/ 3777550 w 5322214"/>
              <a:gd name="connsiteY91" fmla="*/ 3126152 h 4083778"/>
              <a:gd name="connsiteX92" fmla="*/ 3773528 w 5322214"/>
              <a:gd name="connsiteY92" fmla="*/ 3121237 h 4083778"/>
              <a:gd name="connsiteX93" fmla="*/ 4177268 w 5322214"/>
              <a:gd name="connsiteY93" fmla="*/ 2932438 h 4083778"/>
              <a:gd name="connsiteX94" fmla="*/ 4663901 w 5322214"/>
              <a:gd name="connsiteY94" fmla="*/ 2561095 h 4083778"/>
              <a:gd name="connsiteX95" fmla="*/ 4933583 w 5322214"/>
              <a:gd name="connsiteY95" fmla="*/ 2093901 h 4083778"/>
              <a:gd name="connsiteX96" fmla="*/ 4905430 w 5322214"/>
              <a:gd name="connsiteY96" fmla="*/ 1334905 h 4083778"/>
              <a:gd name="connsiteX97" fmla="*/ 4486720 w 5322214"/>
              <a:gd name="connsiteY97" fmla="*/ 609871 h 4083778"/>
              <a:gd name="connsiteX98" fmla="*/ 3949815 w 5322214"/>
              <a:gd name="connsiteY98" fmla="*/ 278299 h 4083778"/>
              <a:gd name="connsiteX99" fmla="*/ 3246678 w 5322214"/>
              <a:gd name="connsiteY99" fmla="*/ 274724 h 4083778"/>
              <a:gd name="connsiteX100" fmla="*/ 1409180 w 5322214"/>
              <a:gd name="connsiteY100" fmla="*/ 1181855 h 4083778"/>
              <a:gd name="connsiteX101" fmla="*/ 905343 w 5322214"/>
              <a:gd name="connsiteY101" fmla="*/ 1491754 h 4083778"/>
              <a:gd name="connsiteX102" fmla="*/ 238624 w 5322214"/>
              <a:gd name="connsiteY102" fmla="*/ 1422937 h 4083778"/>
              <a:gd name="connsiteX103" fmla="*/ 670 w 5322214"/>
              <a:gd name="connsiteY103" fmla="*/ 1345183 h 4083778"/>
              <a:gd name="connsiteX104" fmla="*/ 670 w 5322214"/>
              <a:gd name="connsiteY104" fmla="*/ 1351216 h 4083778"/>
              <a:gd name="connsiteX105" fmla="*/ 236614 w 5322214"/>
              <a:gd name="connsiteY105" fmla="*/ 1428299 h 4083778"/>
              <a:gd name="connsiteX106" fmla="*/ 906907 w 5322214"/>
              <a:gd name="connsiteY106" fmla="*/ 1497340 h 4083778"/>
              <a:gd name="connsiteX107" fmla="*/ 1412755 w 5322214"/>
              <a:gd name="connsiteY107" fmla="*/ 1186323 h 4083778"/>
              <a:gd name="connsiteX108" fmla="*/ 3248018 w 5322214"/>
              <a:gd name="connsiteY108" fmla="*/ 280310 h 4083778"/>
              <a:gd name="connsiteX109" fmla="*/ 3948028 w 5322214"/>
              <a:gd name="connsiteY109" fmla="*/ 283662 h 4083778"/>
              <a:gd name="connsiteX110" fmla="*/ 4482699 w 5322214"/>
              <a:gd name="connsiteY110" fmla="*/ 613669 h 4083778"/>
              <a:gd name="connsiteX111" fmla="*/ 4900068 w 5322214"/>
              <a:gd name="connsiteY111" fmla="*/ 1336469 h 4083778"/>
              <a:gd name="connsiteX112" fmla="*/ 4927997 w 5322214"/>
              <a:gd name="connsiteY112" fmla="*/ 2092337 h 4083778"/>
              <a:gd name="connsiteX113" fmla="*/ 4659656 w 5322214"/>
              <a:gd name="connsiteY113" fmla="*/ 2557073 h 4083778"/>
              <a:gd name="connsiteX114" fmla="*/ 4174587 w 5322214"/>
              <a:gd name="connsiteY114" fmla="*/ 2927522 h 4083778"/>
              <a:gd name="connsiteX115" fmla="*/ 3769730 w 5322214"/>
              <a:gd name="connsiteY115" fmla="*/ 3116545 h 4083778"/>
              <a:gd name="connsiteX116" fmla="*/ 3767942 w 5322214"/>
              <a:gd name="connsiteY116" fmla="*/ 3114534 h 4083778"/>
              <a:gd name="connsiteX117" fmla="*/ 4106664 w 5322214"/>
              <a:gd name="connsiteY117" fmla="*/ 2952100 h 4083778"/>
              <a:gd name="connsiteX118" fmla="*/ 4584806 w 5322214"/>
              <a:gd name="connsiteY118" fmla="*/ 2587013 h 4083778"/>
              <a:gd name="connsiteX119" fmla="*/ 4849796 w 5322214"/>
              <a:gd name="connsiteY119" fmla="*/ 2127862 h 4083778"/>
              <a:gd name="connsiteX120" fmla="*/ 4822314 w 5322214"/>
              <a:gd name="connsiteY120" fmla="*/ 1381602 h 4083778"/>
              <a:gd name="connsiteX121" fmla="*/ 4410530 w 5322214"/>
              <a:gd name="connsiteY121" fmla="*/ 668633 h 4083778"/>
              <a:gd name="connsiteX122" fmla="*/ 3882786 w 5322214"/>
              <a:gd name="connsiteY122" fmla="*/ 342871 h 4083778"/>
              <a:gd name="connsiteX123" fmla="*/ 3191937 w 5322214"/>
              <a:gd name="connsiteY123" fmla="*/ 339519 h 4083778"/>
              <a:gd name="connsiteX124" fmla="*/ 1386390 w 5322214"/>
              <a:gd name="connsiteY124" fmla="*/ 1231457 h 4083778"/>
              <a:gd name="connsiteX125" fmla="*/ 891490 w 5322214"/>
              <a:gd name="connsiteY125" fmla="*/ 1536217 h 4083778"/>
              <a:gd name="connsiteX126" fmla="*/ 236167 w 5322214"/>
              <a:gd name="connsiteY126" fmla="*/ 1468517 h 4083778"/>
              <a:gd name="connsiteX127" fmla="*/ 670 w 5322214"/>
              <a:gd name="connsiteY127" fmla="*/ 1391657 h 4083778"/>
              <a:gd name="connsiteX128" fmla="*/ 670 w 5322214"/>
              <a:gd name="connsiteY128" fmla="*/ 1397689 h 4083778"/>
              <a:gd name="connsiteX129" fmla="*/ 234156 w 5322214"/>
              <a:gd name="connsiteY129" fmla="*/ 1473879 h 4083778"/>
              <a:gd name="connsiteX130" fmla="*/ 892831 w 5322214"/>
              <a:gd name="connsiteY130" fmla="*/ 1541579 h 4083778"/>
              <a:gd name="connsiteX131" fmla="*/ 1389742 w 5322214"/>
              <a:gd name="connsiteY131" fmla="*/ 1235925 h 4083778"/>
              <a:gd name="connsiteX132" fmla="*/ 3193724 w 5322214"/>
              <a:gd name="connsiteY132" fmla="*/ 345105 h 4083778"/>
              <a:gd name="connsiteX133" fmla="*/ 3881445 w 5322214"/>
              <a:gd name="connsiteY133" fmla="*/ 348457 h 4083778"/>
              <a:gd name="connsiteX134" fmla="*/ 4406732 w 5322214"/>
              <a:gd name="connsiteY134" fmla="*/ 672879 h 4083778"/>
              <a:gd name="connsiteX135" fmla="*/ 4817175 w 5322214"/>
              <a:gd name="connsiteY135" fmla="*/ 1383390 h 4083778"/>
              <a:gd name="connsiteX136" fmla="*/ 4844657 w 5322214"/>
              <a:gd name="connsiteY136" fmla="*/ 2126745 h 4083778"/>
              <a:gd name="connsiteX137" fmla="*/ 4580785 w 5322214"/>
              <a:gd name="connsiteY137" fmla="*/ 2583662 h 4083778"/>
              <a:gd name="connsiteX138" fmla="*/ 4103983 w 5322214"/>
              <a:gd name="connsiteY138" fmla="*/ 2947631 h 4083778"/>
              <a:gd name="connsiteX139" fmla="*/ 3780008 w 5322214"/>
              <a:gd name="connsiteY139" fmla="*/ 3103809 h 4083778"/>
              <a:gd name="connsiteX140" fmla="*/ 4033379 w 5322214"/>
              <a:gd name="connsiteY140" fmla="*/ 2978018 h 4083778"/>
              <a:gd name="connsiteX141" fmla="*/ 4503254 w 5322214"/>
              <a:gd name="connsiteY141" fmla="*/ 2619187 h 4083778"/>
              <a:gd name="connsiteX142" fmla="*/ 4763775 w 5322214"/>
              <a:gd name="connsiteY142" fmla="*/ 2168080 h 4083778"/>
              <a:gd name="connsiteX143" fmla="*/ 4736740 w 5322214"/>
              <a:gd name="connsiteY143" fmla="*/ 1434555 h 4083778"/>
              <a:gd name="connsiteX144" fmla="*/ 4332106 w 5322214"/>
              <a:gd name="connsiteY144" fmla="*/ 733652 h 4083778"/>
              <a:gd name="connsiteX145" fmla="*/ 3813746 w 5322214"/>
              <a:gd name="connsiteY145" fmla="*/ 413699 h 4083778"/>
              <a:gd name="connsiteX146" fmla="*/ 3135185 w 5322214"/>
              <a:gd name="connsiteY146" fmla="*/ 410347 h 4083778"/>
              <a:gd name="connsiteX147" fmla="*/ 1360472 w 5322214"/>
              <a:gd name="connsiteY147" fmla="*/ 1286644 h 4083778"/>
              <a:gd name="connsiteX148" fmla="*/ 874286 w 5322214"/>
              <a:gd name="connsiteY148" fmla="*/ 1586042 h 4083778"/>
              <a:gd name="connsiteX149" fmla="*/ 230581 w 5322214"/>
              <a:gd name="connsiteY149" fmla="*/ 1519683 h 4083778"/>
              <a:gd name="connsiteX150" fmla="*/ 447 w 5322214"/>
              <a:gd name="connsiteY150" fmla="*/ 1444386 h 4083778"/>
              <a:gd name="connsiteX151" fmla="*/ 447 w 5322214"/>
              <a:gd name="connsiteY151" fmla="*/ 1450419 h 4083778"/>
              <a:gd name="connsiteX152" fmla="*/ 228570 w 5322214"/>
              <a:gd name="connsiteY152" fmla="*/ 1524822 h 4083778"/>
              <a:gd name="connsiteX153" fmla="*/ 875850 w 5322214"/>
              <a:gd name="connsiteY153" fmla="*/ 1591404 h 4083778"/>
              <a:gd name="connsiteX154" fmla="*/ 1363823 w 5322214"/>
              <a:gd name="connsiteY154" fmla="*/ 1290889 h 4083778"/>
              <a:gd name="connsiteX155" fmla="*/ 3136526 w 5322214"/>
              <a:gd name="connsiteY155" fmla="*/ 415486 h 4083778"/>
              <a:gd name="connsiteX156" fmla="*/ 3812182 w 5322214"/>
              <a:gd name="connsiteY156" fmla="*/ 418838 h 4083778"/>
              <a:gd name="connsiteX157" fmla="*/ 4328084 w 5322214"/>
              <a:gd name="connsiteY157" fmla="*/ 737450 h 4083778"/>
              <a:gd name="connsiteX158" fmla="*/ 4731378 w 5322214"/>
              <a:gd name="connsiteY158" fmla="*/ 1435896 h 4083778"/>
              <a:gd name="connsiteX159" fmla="*/ 4758412 w 5322214"/>
              <a:gd name="connsiteY159" fmla="*/ 2166516 h 4083778"/>
              <a:gd name="connsiteX160" fmla="*/ 4499233 w 5322214"/>
              <a:gd name="connsiteY160" fmla="*/ 2615389 h 4083778"/>
              <a:gd name="connsiteX161" fmla="*/ 4030697 w 5322214"/>
              <a:gd name="connsiteY161" fmla="*/ 2973102 h 4083778"/>
              <a:gd name="connsiteX162" fmla="*/ 3858879 w 5322214"/>
              <a:gd name="connsiteY162" fmla="*/ 3061581 h 4083778"/>
              <a:gd name="connsiteX163" fmla="*/ 3958082 w 5322214"/>
              <a:gd name="connsiteY163" fmla="*/ 3008628 h 4083778"/>
              <a:gd name="connsiteX164" fmla="*/ 4419691 w 5322214"/>
              <a:gd name="connsiteY164" fmla="*/ 2656277 h 4083778"/>
              <a:gd name="connsiteX165" fmla="*/ 4675520 w 5322214"/>
              <a:gd name="connsiteY165" fmla="*/ 2212990 h 4083778"/>
              <a:gd name="connsiteX166" fmla="*/ 4648931 w 5322214"/>
              <a:gd name="connsiteY166" fmla="*/ 1491977 h 4083778"/>
              <a:gd name="connsiteX167" fmla="*/ 4251224 w 5322214"/>
              <a:gd name="connsiteY167" fmla="*/ 803363 h 4083778"/>
              <a:gd name="connsiteX168" fmla="*/ 3742248 w 5322214"/>
              <a:gd name="connsiteY168" fmla="*/ 488995 h 4083778"/>
              <a:gd name="connsiteX169" fmla="*/ 3075753 w 5322214"/>
              <a:gd name="connsiteY169" fmla="*/ 485643 h 4083778"/>
              <a:gd name="connsiteX170" fmla="*/ 1332767 w 5322214"/>
              <a:gd name="connsiteY170" fmla="*/ 1347194 h 4083778"/>
              <a:gd name="connsiteX171" fmla="*/ 855518 w 5322214"/>
              <a:gd name="connsiteY171" fmla="*/ 1641453 h 4083778"/>
              <a:gd name="connsiteX172" fmla="*/ 223431 w 5322214"/>
              <a:gd name="connsiteY172" fmla="*/ 1576211 h 4083778"/>
              <a:gd name="connsiteX173" fmla="*/ 670 w 5322214"/>
              <a:gd name="connsiteY173" fmla="*/ 1503372 h 4083778"/>
              <a:gd name="connsiteX174" fmla="*/ 670 w 5322214"/>
              <a:gd name="connsiteY174" fmla="*/ 1509405 h 4083778"/>
              <a:gd name="connsiteX175" fmla="*/ 221420 w 5322214"/>
              <a:gd name="connsiteY175" fmla="*/ 1581573 h 4083778"/>
              <a:gd name="connsiteX176" fmla="*/ 857082 w 5322214"/>
              <a:gd name="connsiteY176" fmla="*/ 1646815 h 4083778"/>
              <a:gd name="connsiteX177" fmla="*/ 1336118 w 5322214"/>
              <a:gd name="connsiteY177" fmla="*/ 1351663 h 4083778"/>
              <a:gd name="connsiteX178" fmla="*/ 3077093 w 5322214"/>
              <a:gd name="connsiteY178" fmla="*/ 491453 h 4083778"/>
              <a:gd name="connsiteX179" fmla="*/ 3740460 w 5322214"/>
              <a:gd name="connsiteY179" fmla="*/ 494581 h 4083778"/>
              <a:gd name="connsiteX180" fmla="*/ 4247202 w 5322214"/>
              <a:gd name="connsiteY180" fmla="*/ 807384 h 4083778"/>
              <a:gd name="connsiteX181" fmla="*/ 4643345 w 5322214"/>
              <a:gd name="connsiteY181" fmla="*/ 1493765 h 4083778"/>
              <a:gd name="connsiteX182" fmla="*/ 4669934 w 5322214"/>
              <a:gd name="connsiteY182" fmla="*/ 2211649 h 4083778"/>
              <a:gd name="connsiteX183" fmla="*/ 4415446 w 5322214"/>
              <a:gd name="connsiteY183" fmla="*/ 2652478 h 4083778"/>
              <a:gd name="connsiteX184" fmla="*/ 3955401 w 5322214"/>
              <a:gd name="connsiteY184" fmla="*/ 3003712 h 4083778"/>
              <a:gd name="connsiteX185" fmla="*/ 3893734 w 5322214"/>
              <a:gd name="connsiteY185" fmla="*/ 3037227 h 4083778"/>
              <a:gd name="connsiteX186" fmla="*/ 4334340 w 5322214"/>
              <a:gd name="connsiteY186" fmla="*/ 2698282 h 4083778"/>
              <a:gd name="connsiteX187" fmla="*/ 4585477 w 5322214"/>
              <a:gd name="connsiteY187" fmla="*/ 2263038 h 4083778"/>
              <a:gd name="connsiteX188" fmla="*/ 4622119 w 5322214"/>
              <a:gd name="connsiteY188" fmla="*/ 1974812 h 4083778"/>
              <a:gd name="connsiteX189" fmla="*/ 4559336 w 5322214"/>
              <a:gd name="connsiteY189" fmla="*/ 1554761 h 4083778"/>
              <a:gd name="connsiteX190" fmla="*/ 4168778 w 5322214"/>
              <a:gd name="connsiteY190" fmla="*/ 878212 h 4083778"/>
              <a:gd name="connsiteX191" fmla="*/ 3668962 w 5322214"/>
              <a:gd name="connsiteY191" fmla="*/ 569654 h 4083778"/>
              <a:gd name="connsiteX192" fmla="*/ 3014756 w 5322214"/>
              <a:gd name="connsiteY192" fmla="*/ 566526 h 4083778"/>
              <a:gd name="connsiteX193" fmla="*/ 1303274 w 5322214"/>
              <a:gd name="connsiteY193" fmla="*/ 1412659 h 4083778"/>
              <a:gd name="connsiteX194" fmla="*/ 834962 w 5322214"/>
              <a:gd name="connsiteY194" fmla="*/ 1701556 h 4083778"/>
              <a:gd name="connsiteX195" fmla="*/ 214494 w 5322214"/>
              <a:gd name="connsiteY195" fmla="*/ 1637654 h 4083778"/>
              <a:gd name="connsiteX196" fmla="*/ 670 w 5322214"/>
              <a:gd name="connsiteY196" fmla="*/ 1567497 h 4083778"/>
              <a:gd name="connsiteX197" fmla="*/ 670 w 5322214"/>
              <a:gd name="connsiteY197" fmla="*/ 1573530 h 4083778"/>
              <a:gd name="connsiteX198" fmla="*/ 212483 w 5322214"/>
              <a:gd name="connsiteY198" fmla="*/ 1643017 h 4083778"/>
              <a:gd name="connsiteX199" fmla="*/ 836526 w 5322214"/>
              <a:gd name="connsiteY199" fmla="*/ 1706918 h 4083778"/>
              <a:gd name="connsiteX200" fmla="*/ 1306849 w 5322214"/>
              <a:gd name="connsiteY200" fmla="*/ 1416904 h 4083778"/>
              <a:gd name="connsiteX201" fmla="*/ 3016320 w 5322214"/>
              <a:gd name="connsiteY201" fmla="*/ 572111 h 4083778"/>
              <a:gd name="connsiteX202" fmla="*/ 3667622 w 5322214"/>
              <a:gd name="connsiteY202" fmla="*/ 575239 h 4083778"/>
              <a:gd name="connsiteX203" fmla="*/ 4164980 w 5322214"/>
              <a:gd name="connsiteY203" fmla="*/ 882234 h 4083778"/>
              <a:gd name="connsiteX204" fmla="*/ 4554197 w 5322214"/>
              <a:gd name="connsiteY204" fmla="*/ 1556549 h 4083778"/>
              <a:gd name="connsiteX205" fmla="*/ 4580338 w 5322214"/>
              <a:gd name="connsiteY205" fmla="*/ 2261698 h 4083778"/>
              <a:gd name="connsiteX206" fmla="*/ 4330319 w 5322214"/>
              <a:gd name="connsiteY206" fmla="*/ 2694707 h 4083778"/>
              <a:gd name="connsiteX207" fmla="*/ 3904682 w 5322214"/>
              <a:gd name="connsiteY207" fmla="*/ 3024715 h 4083778"/>
              <a:gd name="connsiteX208" fmla="*/ 4248543 w 5322214"/>
              <a:gd name="connsiteY208" fmla="*/ 2744979 h 4083778"/>
              <a:gd name="connsiteX209" fmla="*/ 4495211 w 5322214"/>
              <a:gd name="connsiteY209" fmla="*/ 2317779 h 4083778"/>
              <a:gd name="connsiteX210" fmla="*/ 4469516 w 5322214"/>
              <a:gd name="connsiteY210" fmla="*/ 1622238 h 4083778"/>
              <a:gd name="connsiteX211" fmla="*/ 4085885 w 5322214"/>
              <a:gd name="connsiteY211" fmla="*/ 957753 h 4083778"/>
              <a:gd name="connsiteX212" fmla="*/ 3595454 w 5322214"/>
              <a:gd name="connsiteY212" fmla="*/ 655004 h 4083778"/>
              <a:gd name="connsiteX213" fmla="*/ 2953313 w 5322214"/>
              <a:gd name="connsiteY213" fmla="*/ 651876 h 4083778"/>
              <a:gd name="connsiteX214" fmla="*/ 1273111 w 5322214"/>
              <a:gd name="connsiteY214" fmla="*/ 1482817 h 4083778"/>
              <a:gd name="connsiteX215" fmla="*/ 813513 w 5322214"/>
              <a:gd name="connsiteY215" fmla="*/ 1766574 h 4083778"/>
              <a:gd name="connsiteX216" fmla="*/ 204663 w 5322214"/>
              <a:gd name="connsiteY216" fmla="*/ 1703790 h 4083778"/>
              <a:gd name="connsiteX217" fmla="*/ 670 w 5322214"/>
              <a:gd name="connsiteY217" fmla="*/ 1636090 h 4083778"/>
              <a:gd name="connsiteX218" fmla="*/ 670 w 5322214"/>
              <a:gd name="connsiteY218" fmla="*/ 1642123 h 4083778"/>
              <a:gd name="connsiteX219" fmla="*/ 203099 w 5322214"/>
              <a:gd name="connsiteY219" fmla="*/ 1708705 h 4083778"/>
              <a:gd name="connsiteX220" fmla="*/ 815524 w 5322214"/>
              <a:gd name="connsiteY220" fmla="*/ 1771490 h 4083778"/>
              <a:gd name="connsiteX221" fmla="*/ 1276909 w 5322214"/>
              <a:gd name="connsiteY221" fmla="*/ 1486838 h 4083778"/>
              <a:gd name="connsiteX222" fmla="*/ 2954876 w 5322214"/>
              <a:gd name="connsiteY222" fmla="*/ 657015 h 4083778"/>
              <a:gd name="connsiteX223" fmla="*/ 3593889 w 5322214"/>
              <a:gd name="connsiteY223" fmla="*/ 660143 h 4083778"/>
              <a:gd name="connsiteX224" fmla="*/ 4081863 w 5322214"/>
              <a:gd name="connsiteY224" fmla="*/ 961552 h 4083778"/>
              <a:gd name="connsiteX225" fmla="*/ 4463930 w 5322214"/>
              <a:gd name="connsiteY225" fmla="*/ 1623578 h 4083778"/>
              <a:gd name="connsiteX226" fmla="*/ 4489625 w 5322214"/>
              <a:gd name="connsiteY226" fmla="*/ 2315991 h 4083778"/>
              <a:gd name="connsiteX227" fmla="*/ 4244298 w 5322214"/>
              <a:gd name="connsiteY227" fmla="*/ 2740957 h 4083778"/>
              <a:gd name="connsiteX228" fmla="*/ 3895298 w 5322214"/>
              <a:gd name="connsiteY228" fmla="*/ 3023598 h 4083778"/>
              <a:gd name="connsiteX229" fmla="*/ 4162745 w 5322214"/>
              <a:gd name="connsiteY229" fmla="*/ 2795251 h 4083778"/>
              <a:gd name="connsiteX230" fmla="*/ 4404721 w 5322214"/>
              <a:gd name="connsiteY230" fmla="*/ 2375871 h 4083778"/>
              <a:gd name="connsiteX231" fmla="*/ 4379697 w 5322214"/>
              <a:gd name="connsiteY231" fmla="*/ 1693065 h 4083778"/>
              <a:gd name="connsiteX232" fmla="*/ 4003215 w 5322214"/>
              <a:gd name="connsiteY232" fmla="*/ 1040646 h 4083778"/>
              <a:gd name="connsiteX233" fmla="*/ 3522168 w 5322214"/>
              <a:gd name="connsiteY233" fmla="*/ 743483 h 4083778"/>
              <a:gd name="connsiteX234" fmla="*/ 2892316 w 5322214"/>
              <a:gd name="connsiteY234" fmla="*/ 740355 h 4083778"/>
              <a:gd name="connsiteX235" fmla="*/ 1243618 w 5322214"/>
              <a:gd name="connsiteY235" fmla="*/ 1556102 h 4083778"/>
              <a:gd name="connsiteX236" fmla="*/ 792957 w 5322214"/>
              <a:gd name="connsiteY236" fmla="*/ 1834497 h 4083778"/>
              <a:gd name="connsiteX237" fmla="*/ 195502 w 5322214"/>
              <a:gd name="connsiteY237" fmla="*/ 1773054 h 4083778"/>
              <a:gd name="connsiteX238" fmla="*/ 670 w 5322214"/>
              <a:gd name="connsiteY238" fmla="*/ 1708929 h 4083778"/>
              <a:gd name="connsiteX239" fmla="*/ 670 w 5322214"/>
              <a:gd name="connsiteY239" fmla="*/ 1714961 h 4083778"/>
              <a:gd name="connsiteX240" fmla="*/ 193938 w 5322214"/>
              <a:gd name="connsiteY240" fmla="*/ 1778863 h 4083778"/>
              <a:gd name="connsiteX241" fmla="*/ 794744 w 5322214"/>
              <a:gd name="connsiteY241" fmla="*/ 1840530 h 4083778"/>
              <a:gd name="connsiteX242" fmla="*/ 1247416 w 5322214"/>
              <a:gd name="connsiteY242" fmla="*/ 1561017 h 4083778"/>
              <a:gd name="connsiteX243" fmla="*/ 2894103 w 5322214"/>
              <a:gd name="connsiteY243" fmla="*/ 746388 h 4083778"/>
              <a:gd name="connsiteX244" fmla="*/ 3520828 w 5322214"/>
              <a:gd name="connsiteY244" fmla="*/ 749516 h 4083778"/>
              <a:gd name="connsiteX245" fmla="*/ 3999641 w 5322214"/>
              <a:gd name="connsiteY245" fmla="*/ 1045115 h 4083778"/>
              <a:gd name="connsiteX246" fmla="*/ 4374781 w 5322214"/>
              <a:gd name="connsiteY246" fmla="*/ 1695076 h 4083778"/>
              <a:gd name="connsiteX247" fmla="*/ 4399806 w 5322214"/>
              <a:gd name="connsiteY247" fmla="*/ 2374754 h 4083778"/>
              <a:gd name="connsiteX248" fmla="*/ 4159170 w 5322214"/>
              <a:gd name="connsiteY248" fmla="*/ 2791900 h 4083778"/>
              <a:gd name="connsiteX249" fmla="*/ 3877424 w 5322214"/>
              <a:gd name="connsiteY249" fmla="*/ 3029854 h 4083778"/>
              <a:gd name="connsiteX250" fmla="*/ 4078735 w 5322214"/>
              <a:gd name="connsiteY250" fmla="*/ 2849768 h 4083778"/>
              <a:gd name="connsiteX251" fmla="*/ 4316019 w 5322214"/>
              <a:gd name="connsiteY251" fmla="*/ 2438432 h 4083778"/>
              <a:gd name="connsiteX252" fmla="*/ 4291442 w 5322214"/>
              <a:gd name="connsiteY252" fmla="*/ 1768362 h 4083778"/>
              <a:gd name="connsiteX253" fmla="*/ 3922110 w 5322214"/>
              <a:gd name="connsiteY253" fmla="*/ 1128231 h 4083778"/>
              <a:gd name="connsiteX254" fmla="*/ 3450223 w 5322214"/>
              <a:gd name="connsiteY254" fmla="*/ 836877 h 4083778"/>
              <a:gd name="connsiteX255" fmla="*/ 2832660 w 5322214"/>
              <a:gd name="connsiteY255" fmla="*/ 833973 h 4083778"/>
              <a:gd name="connsiteX256" fmla="*/ 1215018 w 5322214"/>
              <a:gd name="connsiteY256" fmla="*/ 1634080 h 4083778"/>
              <a:gd name="connsiteX257" fmla="*/ 773295 w 5322214"/>
              <a:gd name="connsiteY257" fmla="*/ 1907336 h 4083778"/>
              <a:gd name="connsiteX258" fmla="*/ 187459 w 5322214"/>
              <a:gd name="connsiteY258" fmla="*/ 1847009 h 4083778"/>
              <a:gd name="connsiteX259" fmla="*/ 670 w 5322214"/>
              <a:gd name="connsiteY259" fmla="*/ 1785119 h 4083778"/>
              <a:gd name="connsiteX260" fmla="*/ 670 w 5322214"/>
              <a:gd name="connsiteY260" fmla="*/ 1791152 h 4083778"/>
              <a:gd name="connsiteX261" fmla="*/ 185671 w 5322214"/>
              <a:gd name="connsiteY261" fmla="*/ 1852372 h 4083778"/>
              <a:gd name="connsiteX262" fmla="*/ 775083 w 5322214"/>
              <a:gd name="connsiteY262" fmla="*/ 1912698 h 4083778"/>
              <a:gd name="connsiteX263" fmla="*/ 1218817 w 5322214"/>
              <a:gd name="connsiteY263" fmla="*/ 1638548 h 4083778"/>
              <a:gd name="connsiteX264" fmla="*/ 2833777 w 5322214"/>
              <a:gd name="connsiteY264" fmla="*/ 839111 h 4083778"/>
              <a:gd name="connsiteX265" fmla="*/ 3448436 w 5322214"/>
              <a:gd name="connsiteY265" fmla="*/ 842016 h 4083778"/>
              <a:gd name="connsiteX266" fmla="*/ 3917865 w 5322214"/>
              <a:gd name="connsiteY266" fmla="*/ 1131806 h 4083778"/>
              <a:gd name="connsiteX267" fmla="*/ 4285856 w 5322214"/>
              <a:gd name="connsiteY267" fmla="*/ 1769702 h 4083778"/>
              <a:gd name="connsiteX268" fmla="*/ 4310433 w 5322214"/>
              <a:gd name="connsiteY268" fmla="*/ 2436644 h 4083778"/>
              <a:gd name="connsiteX269" fmla="*/ 4074266 w 5322214"/>
              <a:gd name="connsiteY269" fmla="*/ 2845746 h 4083778"/>
              <a:gd name="connsiteX270" fmla="*/ 3851952 w 5322214"/>
              <a:gd name="connsiteY270" fmla="*/ 3041249 h 4083778"/>
              <a:gd name="connsiteX271" fmla="*/ 3995395 w 5322214"/>
              <a:gd name="connsiteY271" fmla="*/ 2906967 h 4083778"/>
              <a:gd name="connsiteX272" fmla="*/ 4228210 w 5322214"/>
              <a:gd name="connsiteY272" fmla="*/ 2503450 h 4083778"/>
              <a:gd name="connsiteX273" fmla="*/ 4204080 w 5322214"/>
              <a:gd name="connsiteY273" fmla="*/ 1846116 h 4083778"/>
              <a:gd name="connsiteX274" fmla="*/ 3841675 w 5322214"/>
              <a:gd name="connsiteY274" fmla="*/ 1218051 h 4083778"/>
              <a:gd name="connsiteX275" fmla="*/ 3379172 w 5322214"/>
              <a:gd name="connsiteY275" fmla="*/ 932506 h 4083778"/>
              <a:gd name="connsiteX276" fmla="*/ 2773674 w 5322214"/>
              <a:gd name="connsiteY276" fmla="*/ 929601 h 4083778"/>
              <a:gd name="connsiteX277" fmla="*/ 1187983 w 5322214"/>
              <a:gd name="connsiteY277" fmla="*/ 1714738 h 4083778"/>
              <a:gd name="connsiteX278" fmla="*/ 754974 w 5322214"/>
              <a:gd name="connsiteY278" fmla="*/ 1982632 h 4083778"/>
              <a:gd name="connsiteX279" fmla="*/ 180756 w 5322214"/>
              <a:gd name="connsiteY279" fmla="*/ 1923646 h 4083778"/>
              <a:gd name="connsiteX280" fmla="*/ 670 w 5322214"/>
              <a:gd name="connsiteY280" fmla="*/ 1863990 h 4083778"/>
              <a:gd name="connsiteX281" fmla="*/ 670 w 5322214"/>
              <a:gd name="connsiteY281" fmla="*/ 1869799 h 4083778"/>
              <a:gd name="connsiteX282" fmla="*/ 178968 w 5322214"/>
              <a:gd name="connsiteY282" fmla="*/ 1929009 h 4083778"/>
              <a:gd name="connsiteX283" fmla="*/ 756761 w 5322214"/>
              <a:gd name="connsiteY283" fmla="*/ 1988218 h 4083778"/>
              <a:gd name="connsiteX284" fmla="*/ 1191558 w 5322214"/>
              <a:gd name="connsiteY284" fmla="*/ 1719430 h 4083778"/>
              <a:gd name="connsiteX285" fmla="*/ 2775238 w 5322214"/>
              <a:gd name="connsiteY285" fmla="*/ 935187 h 4083778"/>
              <a:gd name="connsiteX286" fmla="*/ 3377608 w 5322214"/>
              <a:gd name="connsiteY286" fmla="*/ 938091 h 4083778"/>
              <a:gd name="connsiteX287" fmla="*/ 3837653 w 5322214"/>
              <a:gd name="connsiteY287" fmla="*/ 1222296 h 4083778"/>
              <a:gd name="connsiteX288" fmla="*/ 4198718 w 5322214"/>
              <a:gd name="connsiteY288" fmla="*/ 1847903 h 4083778"/>
              <a:gd name="connsiteX289" fmla="*/ 4222848 w 5322214"/>
              <a:gd name="connsiteY289" fmla="*/ 2502109 h 4083778"/>
              <a:gd name="connsiteX290" fmla="*/ 3991373 w 5322214"/>
              <a:gd name="connsiteY290" fmla="*/ 2903392 h 4083778"/>
              <a:gd name="connsiteX291" fmla="*/ 3828269 w 5322214"/>
              <a:gd name="connsiteY291" fmla="*/ 3053537 h 4083778"/>
              <a:gd name="connsiteX292" fmla="*/ 4143307 w 5322214"/>
              <a:gd name="connsiteY292" fmla="*/ 2571820 h 4083778"/>
              <a:gd name="connsiteX293" fmla="*/ 4119623 w 5322214"/>
              <a:gd name="connsiteY293" fmla="*/ 1927221 h 4083778"/>
              <a:gd name="connsiteX294" fmla="*/ 3764367 w 5322214"/>
              <a:gd name="connsiteY294" fmla="*/ 1311222 h 4083778"/>
              <a:gd name="connsiteX295" fmla="*/ 3311249 w 5322214"/>
              <a:gd name="connsiteY295" fmla="*/ 1031486 h 4083778"/>
              <a:gd name="connsiteX296" fmla="*/ 2718039 w 5322214"/>
              <a:gd name="connsiteY296" fmla="*/ 1028581 h 4083778"/>
              <a:gd name="connsiteX297" fmla="*/ 1163629 w 5322214"/>
              <a:gd name="connsiteY297" fmla="*/ 1798301 h 4083778"/>
              <a:gd name="connsiteX298" fmla="*/ 739557 w 5322214"/>
              <a:gd name="connsiteY298" fmla="*/ 2061056 h 4083778"/>
              <a:gd name="connsiteX299" fmla="*/ 176957 w 5322214"/>
              <a:gd name="connsiteY299" fmla="*/ 2003188 h 4083778"/>
              <a:gd name="connsiteX300" fmla="*/ 670 w 5322214"/>
              <a:gd name="connsiteY300" fmla="*/ 1944872 h 4083778"/>
              <a:gd name="connsiteX301" fmla="*/ 670 w 5322214"/>
              <a:gd name="connsiteY301" fmla="*/ 1950681 h 4083778"/>
              <a:gd name="connsiteX302" fmla="*/ 174947 w 5322214"/>
              <a:gd name="connsiteY302" fmla="*/ 2008550 h 4083778"/>
              <a:gd name="connsiteX303" fmla="*/ 741121 w 5322214"/>
              <a:gd name="connsiteY303" fmla="*/ 2066419 h 4083778"/>
              <a:gd name="connsiteX304" fmla="*/ 1167204 w 5322214"/>
              <a:gd name="connsiteY304" fmla="*/ 1802770 h 4083778"/>
              <a:gd name="connsiteX305" fmla="*/ 2719380 w 5322214"/>
              <a:gd name="connsiteY305" fmla="*/ 1033720 h 4083778"/>
              <a:gd name="connsiteX306" fmla="*/ 3309462 w 5322214"/>
              <a:gd name="connsiteY306" fmla="*/ 1036625 h 4083778"/>
              <a:gd name="connsiteX307" fmla="*/ 3760346 w 5322214"/>
              <a:gd name="connsiteY307" fmla="*/ 1315020 h 4083778"/>
              <a:gd name="connsiteX308" fmla="*/ 4114260 w 5322214"/>
              <a:gd name="connsiteY308" fmla="*/ 1928562 h 4083778"/>
              <a:gd name="connsiteX309" fmla="*/ 4137944 w 5322214"/>
              <a:gd name="connsiteY309" fmla="*/ 2570256 h 4083778"/>
              <a:gd name="connsiteX310" fmla="*/ 3792296 w 5322214"/>
              <a:gd name="connsiteY310" fmla="*/ 3077445 h 4083778"/>
              <a:gd name="connsiteX311" fmla="*/ 4061754 w 5322214"/>
              <a:gd name="connsiteY311" fmla="*/ 2642201 h 4083778"/>
              <a:gd name="connsiteX312" fmla="*/ 4038517 w 5322214"/>
              <a:gd name="connsiteY312" fmla="*/ 2010337 h 4083778"/>
              <a:gd name="connsiteX313" fmla="*/ 3690412 w 5322214"/>
              <a:gd name="connsiteY313" fmla="*/ 1406627 h 4083778"/>
              <a:gd name="connsiteX314" fmla="*/ 3246678 w 5322214"/>
              <a:gd name="connsiteY314" fmla="*/ 1132477 h 4083778"/>
              <a:gd name="connsiteX315" fmla="*/ 2665757 w 5322214"/>
              <a:gd name="connsiteY315" fmla="*/ 1129572 h 4083778"/>
              <a:gd name="connsiteX316" fmla="*/ 1142850 w 5322214"/>
              <a:gd name="connsiteY316" fmla="*/ 1884322 h 4083778"/>
              <a:gd name="connsiteX317" fmla="*/ 727492 w 5322214"/>
              <a:gd name="connsiteY317" fmla="*/ 2141715 h 4083778"/>
              <a:gd name="connsiteX318" fmla="*/ 176287 w 5322214"/>
              <a:gd name="connsiteY318" fmla="*/ 2085187 h 4083778"/>
              <a:gd name="connsiteX319" fmla="*/ 670 w 5322214"/>
              <a:gd name="connsiteY319" fmla="*/ 2027095 h 4083778"/>
              <a:gd name="connsiteX320" fmla="*/ 670 w 5322214"/>
              <a:gd name="connsiteY320" fmla="*/ 2032904 h 4083778"/>
              <a:gd name="connsiteX321" fmla="*/ 174276 w 5322214"/>
              <a:gd name="connsiteY321" fmla="*/ 2090549 h 4083778"/>
              <a:gd name="connsiteX322" fmla="*/ 728832 w 5322214"/>
              <a:gd name="connsiteY322" fmla="*/ 2147301 h 4083778"/>
              <a:gd name="connsiteX323" fmla="*/ 1145978 w 5322214"/>
              <a:gd name="connsiteY323" fmla="*/ 1889014 h 4083778"/>
              <a:gd name="connsiteX324" fmla="*/ 2666874 w 5322214"/>
              <a:gd name="connsiteY324" fmla="*/ 1134934 h 4083778"/>
              <a:gd name="connsiteX325" fmla="*/ 3244890 w 5322214"/>
              <a:gd name="connsiteY325" fmla="*/ 1137616 h 4083778"/>
              <a:gd name="connsiteX326" fmla="*/ 3686390 w 5322214"/>
              <a:gd name="connsiteY326" fmla="*/ 1410201 h 4083778"/>
              <a:gd name="connsiteX327" fmla="*/ 4033155 w 5322214"/>
              <a:gd name="connsiteY327" fmla="*/ 2011678 h 4083778"/>
              <a:gd name="connsiteX328" fmla="*/ 4056392 w 5322214"/>
              <a:gd name="connsiteY328" fmla="*/ 2640637 h 4083778"/>
              <a:gd name="connsiteX329" fmla="*/ 3760122 w 5322214"/>
              <a:gd name="connsiteY329" fmla="*/ 3100235 h 4083778"/>
              <a:gd name="connsiteX330" fmla="*/ 3984224 w 5322214"/>
              <a:gd name="connsiteY330" fmla="*/ 2714369 h 4083778"/>
              <a:gd name="connsiteX331" fmla="*/ 3961434 w 5322214"/>
              <a:gd name="connsiteY331" fmla="*/ 2095018 h 4083778"/>
              <a:gd name="connsiteX332" fmla="*/ 3620254 w 5322214"/>
              <a:gd name="connsiteY332" fmla="*/ 1503372 h 4083778"/>
              <a:gd name="connsiteX333" fmla="*/ 3185681 w 5322214"/>
              <a:gd name="connsiteY333" fmla="*/ 1235031 h 4083778"/>
              <a:gd name="connsiteX334" fmla="*/ 2616825 w 5322214"/>
              <a:gd name="connsiteY334" fmla="*/ 1232350 h 4083778"/>
              <a:gd name="connsiteX335" fmla="*/ 1125423 w 5322214"/>
              <a:gd name="connsiteY335" fmla="*/ 1971907 h 4083778"/>
              <a:gd name="connsiteX336" fmla="*/ 719001 w 5322214"/>
              <a:gd name="connsiteY336" fmla="*/ 2223938 h 4083778"/>
              <a:gd name="connsiteX337" fmla="*/ 179415 w 5322214"/>
              <a:gd name="connsiteY337" fmla="*/ 2168527 h 4083778"/>
              <a:gd name="connsiteX338" fmla="*/ 447 w 5322214"/>
              <a:gd name="connsiteY338" fmla="*/ 2109541 h 4083778"/>
              <a:gd name="connsiteX339" fmla="*/ 447 w 5322214"/>
              <a:gd name="connsiteY339" fmla="*/ 2115350 h 4083778"/>
              <a:gd name="connsiteX340" fmla="*/ 177404 w 5322214"/>
              <a:gd name="connsiteY340" fmla="*/ 2173666 h 4083778"/>
              <a:gd name="connsiteX341" fmla="*/ 720342 w 5322214"/>
              <a:gd name="connsiteY341" fmla="*/ 2229077 h 4083778"/>
              <a:gd name="connsiteX342" fmla="*/ 1128551 w 5322214"/>
              <a:gd name="connsiteY342" fmla="*/ 1975929 h 4083778"/>
              <a:gd name="connsiteX343" fmla="*/ 2617942 w 5322214"/>
              <a:gd name="connsiteY343" fmla="*/ 1237266 h 4083778"/>
              <a:gd name="connsiteX344" fmla="*/ 3183670 w 5322214"/>
              <a:gd name="connsiteY344" fmla="*/ 1239947 h 4083778"/>
              <a:gd name="connsiteX345" fmla="*/ 3615786 w 5322214"/>
              <a:gd name="connsiteY345" fmla="*/ 1506947 h 4083778"/>
              <a:gd name="connsiteX346" fmla="*/ 3955624 w 5322214"/>
              <a:gd name="connsiteY346" fmla="*/ 2096358 h 4083778"/>
              <a:gd name="connsiteX347" fmla="*/ 3978415 w 5322214"/>
              <a:gd name="connsiteY347" fmla="*/ 2712582 h 4083778"/>
              <a:gd name="connsiteX348" fmla="*/ 3753866 w 5322214"/>
              <a:gd name="connsiteY348" fmla="*/ 3098000 h 4083778"/>
              <a:gd name="connsiteX349" fmla="*/ 3751855 w 5322214"/>
              <a:gd name="connsiteY349" fmla="*/ 3095766 h 4083778"/>
              <a:gd name="connsiteX350" fmla="*/ 3911162 w 5322214"/>
              <a:gd name="connsiteY350" fmla="*/ 2787878 h 4083778"/>
              <a:gd name="connsiteX351" fmla="*/ 3889042 w 5322214"/>
              <a:gd name="connsiteY351" fmla="*/ 2181262 h 4083778"/>
              <a:gd name="connsiteX352" fmla="*/ 3555013 w 5322214"/>
              <a:gd name="connsiteY352" fmla="*/ 1601682 h 4083778"/>
              <a:gd name="connsiteX353" fmla="*/ 3129823 w 5322214"/>
              <a:gd name="connsiteY353" fmla="*/ 1339150 h 4083778"/>
              <a:gd name="connsiteX354" fmla="*/ 2573256 w 5322214"/>
              <a:gd name="connsiteY354" fmla="*/ 1336469 h 4083778"/>
              <a:gd name="connsiteX355" fmla="*/ 1113357 w 5322214"/>
              <a:gd name="connsiteY355" fmla="*/ 2061280 h 4083778"/>
              <a:gd name="connsiteX356" fmla="*/ 715873 w 5322214"/>
              <a:gd name="connsiteY356" fmla="*/ 2308171 h 4083778"/>
              <a:gd name="connsiteX357" fmla="*/ 187906 w 5322214"/>
              <a:gd name="connsiteY357" fmla="*/ 2254101 h 4083778"/>
              <a:gd name="connsiteX358" fmla="*/ 670 w 5322214"/>
              <a:gd name="connsiteY358" fmla="*/ 2193104 h 4083778"/>
              <a:gd name="connsiteX359" fmla="*/ 670 w 5322214"/>
              <a:gd name="connsiteY359" fmla="*/ 2198913 h 4083778"/>
              <a:gd name="connsiteX360" fmla="*/ 185895 w 5322214"/>
              <a:gd name="connsiteY360" fmla="*/ 2259463 h 4083778"/>
              <a:gd name="connsiteX361" fmla="*/ 717437 w 5322214"/>
              <a:gd name="connsiteY361" fmla="*/ 2313757 h 4083778"/>
              <a:gd name="connsiteX362" fmla="*/ 1116932 w 5322214"/>
              <a:gd name="connsiteY362" fmla="*/ 2065972 h 4083778"/>
              <a:gd name="connsiteX363" fmla="*/ 2574820 w 5322214"/>
              <a:gd name="connsiteY363" fmla="*/ 1342502 h 4083778"/>
              <a:gd name="connsiteX364" fmla="*/ 3128483 w 5322214"/>
              <a:gd name="connsiteY364" fmla="*/ 1345183 h 4083778"/>
              <a:gd name="connsiteX365" fmla="*/ 3551437 w 5322214"/>
              <a:gd name="connsiteY365" fmla="*/ 1606374 h 4083778"/>
              <a:gd name="connsiteX366" fmla="*/ 3884126 w 5322214"/>
              <a:gd name="connsiteY366" fmla="*/ 2183497 h 4083778"/>
              <a:gd name="connsiteX367" fmla="*/ 3906246 w 5322214"/>
              <a:gd name="connsiteY367" fmla="*/ 2786984 h 4083778"/>
              <a:gd name="connsiteX368" fmla="*/ 3748504 w 5322214"/>
              <a:gd name="connsiteY368" fmla="*/ 3092191 h 4083778"/>
              <a:gd name="connsiteX369" fmla="*/ 3743812 w 5322214"/>
              <a:gd name="connsiteY369" fmla="*/ 3087052 h 4083778"/>
              <a:gd name="connsiteX370" fmla="*/ 3844356 w 5322214"/>
              <a:gd name="connsiteY370" fmla="*/ 2863398 h 4083778"/>
              <a:gd name="connsiteX371" fmla="*/ 3822683 w 5322214"/>
              <a:gd name="connsiteY371" fmla="*/ 2269518 h 4083778"/>
              <a:gd name="connsiteX372" fmla="*/ 3495803 w 5322214"/>
              <a:gd name="connsiteY372" fmla="*/ 1702002 h 4083778"/>
              <a:gd name="connsiteX373" fmla="*/ 3079998 w 5322214"/>
              <a:gd name="connsiteY373" fmla="*/ 1445280 h 4083778"/>
              <a:gd name="connsiteX374" fmla="*/ 2535496 w 5322214"/>
              <a:gd name="connsiteY374" fmla="*/ 1442599 h 4083778"/>
              <a:gd name="connsiteX375" fmla="*/ 1107101 w 5322214"/>
              <a:gd name="connsiteY375" fmla="*/ 2151769 h 4083778"/>
              <a:gd name="connsiteX376" fmla="*/ 718331 w 5322214"/>
              <a:gd name="connsiteY376" fmla="*/ 2393298 h 4083778"/>
              <a:gd name="connsiteX377" fmla="*/ 201982 w 5322214"/>
              <a:gd name="connsiteY377" fmla="*/ 2340345 h 4083778"/>
              <a:gd name="connsiteX378" fmla="*/ 894 w 5322214"/>
              <a:gd name="connsiteY378" fmla="*/ 2275550 h 4083778"/>
              <a:gd name="connsiteX379" fmla="*/ 894 w 5322214"/>
              <a:gd name="connsiteY379" fmla="*/ 2281359 h 4083778"/>
              <a:gd name="connsiteX380" fmla="*/ 199971 w 5322214"/>
              <a:gd name="connsiteY380" fmla="*/ 2345708 h 4083778"/>
              <a:gd name="connsiteX381" fmla="*/ 719895 w 5322214"/>
              <a:gd name="connsiteY381" fmla="*/ 2398884 h 4083778"/>
              <a:gd name="connsiteX382" fmla="*/ 1110453 w 5322214"/>
              <a:gd name="connsiteY382" fmla="*/ 2156238 h 4083778"/>
              <a:gd name="connsiteX383" fmla="*/ 2536837 w 5322214"/>
              <a:gd name="connsiteY383" fmla="*/ 1447961 h 4083778"/>
              <a:gd name="connsiteX384" fmla="*/ 3078211 w 5322214"/>
              <a:gd name="connsiteY384" fmla="*/ 1450642 h 4083778"/>
              <a:gd name="connsiteX385" fmla="*/ 3491781 w 5322214"/>
              <a:gd name="connsiteY385" fmla="*/ 1706024 h 4083778"/>
              <a:gd name="connsiteX386" fmla="*/ 3817321 w 5322214"/>
              <a:gd name="connsiteY386" fmla="*/ 2271082 h 4083778"/>
              <a:gd name="connsiteX387" fmla="*/ 3838993 w 5322214"/>
              <a:gd name="connsiteY387" fmla="*/ 2861834 h 4083778"/>
              <a:gd name="connsiteX388" fmla="*/ 3739790 w 5322214"/>
              <a:gd name="connsiteY388" fmla="*/ 3082807 h 4083778"/>
              <a:gd name="connsiteX389" fmla="*/ 3735545 w 5322214"/>
              <a:gd name="connsiteY389" fmla="*/ 3078338 h 4083778"/>
              <a:gd name="connsiteX390" fmla="*/ 3732417 w 5322214"/>
              <a:gd name="connsiteY390" fmla="*/ 3074093 h 4083778"/>
              <a:gd name="connsiteX391" fmla="*/ 3783582 w 5322214"/>
              <a:gd name="connsiteY391" fmla="*/ 2939141 h 4083778"/>
              <a:gd name="connsiteX392" fmla="*/ 3762357 w 5322214"/>
              <a:gd name="connsiteY392" fmla="*/ 2357996 h 4083778"/>
              <a:gd name="connsiteX393" fmla="*/ 3442403 w 5322214"/>
              <a:gd name="connsiteY393" fmla="*/ 1802770 h 4083778"/>
              <a:gd name="connsiteX394" fmla="*/ 3035759 w 5322214"/>
              <a:gd name="connsiteY394" fmla="*/ 1551633 h 4083778"/>
              <a:gd name="connsiteX395" fmla="*/ 2503546 w 5322214"/>
              <a:gd name="connsiteY395" fmla="*/ 1548952 h 4083778"/>
              <a:gd name="connsiteX396" fmla="*/ 1106654 w 5322214"/>
              <a:gd name="connsiteY396" fmla="*/ 2242929 h 4083778"/>
              <a:gd name="connsiteX397" fmla="*/ 726821 w 5322214"/>
              <a:gd name="connsiteY397" fmla="*/ 2479319 h 4083778"/>
              <a:gd name="connsiteX398" fmla="*/ 222091 w 5322214"/>
              <a:gd name="connsiteY398" fmla="*/ 2427707 h 4083778"/>
              <a:gd name="connsiteX399" fmla="*/ 894 w 5322214"/>
              <a:gd name="connsiteY399" fmla="*/ 2357773 h 4083778"/>
              <a:gd name="connsiteX400" fmla="*/ 894 w 5322214"/>
              <a:gd name="connsiteY400" fmla="*/ 2363359 h 4083778"/>
              <a:gd name="connsiteX401" fmla="*/ 220303 w 5322214"/>
              <a:gd name="connsiteY401" fmla="*/ 2432846 h 4083778"/>
              <a:gd name="connsiteX402" fmla="*/ 728609 w 5322214"/>
              <a:gd name="connsiteY402" fmla="*/ 2484682 h 4083778"/>
              <a:gd name="connsiteX403" fmla="*/ 1110229 w 5322214"/>
              <a:gd name="connsiteY403" fmla="*/ 2247398 h 4083778"/>
              <a:gd name="connsiteX404" fmla="*/ 2505110 w 5322214"/>
              <a:gd name="connsiteY404" fmla="*/ 1554315 h 4083778"/>
              <a:gd name="connsiteX405" fmla="*/ 3034418 w 5322214"/>
              <a:gd name="connsiteY405" fmla="*/ 1556772 h 4083778"/>
              <a:gd name="connsiteX406" fmla="*/ 3438605 w 5322214"/>
              <a:gd name="connsiteY406" fmla="*/ 1806345 h 4083778"/>
              <a:gd name="connsiteX407" fmla="*/ 3757218 w 5322214"/>
              <a:gd name="connsiteY407" fmla="*/ 2359337 h 4083778"/>
              <a:gd name="connsiteX408" fmla="*/ 3778444 w 5322214"/>
              <a:gd name="connsiteY408" fmla="*/ 2937353 h 4083778"/>
              <a:gd name="connsiteX409" fmla="*/ 3728842 w 5322214"/>
              <a:gd name="connsiteY409" fmla="*/ 3068731 h 4083778"/>
              <a:gd name="connsiteX410" fmla="*/ 3717894 w 5322214"/>
              <a:gd name="connsiteY410" fmla="*/ 3054655 h 4083778"/>
              <a:gd name="connsiteX411" fmla="*/ 3730406 w 5322214"/>
              <a:gd name="connsiteY411" fmla="*/ 3014437 h 4083778"/>
              <a:gd name="connsiteX412" fmla="*/ 3709627 w 5322214"/>
              <a:gd name="connsiteY412" fmla="*/ 2446028 h 4083778"/>
              <a:gd name="connsiteX413" fmla="*/ 3396823 w 5322214"/>
              <a:gd name="connsiteY413" fmla="*/ 1902867 h 4083778"/>
              <a:gd name="connsiteX414" fmla="*/ 2999563 w 5322214"/>
              <a:gd name="connsiteY414" fmla="*/ 1657540 h 4083778"/>
              <a:gd name="connsiteX415" fmla="*/ 2479415 w 5322214"/>
              <a:gd name="connsiteY415" fmla="*/ 1655082 h 4083778"/>
              <a:gd name="connsiteX416" fmla="*/ 1114028 w 5322214"/>
              <a:gd name="connsiteY416" fmla="*/ 2333866 h 4083778"/>
              <a:gd name="connsiteX417" fmla="*/ 743132 w 5322214"/>
              <a:gd name="connsiteY417" fmla="*/ 2564894 h 4083778"/>
              <a:gd name="connsiteX418" fmla="*/ 249796 w 5322214"/>
              <a:gd name="connsiteY418" fmla="*/ 2514398 h 4083778"/>
              <a:gd name="connsiteX419" fmla="*/ 670 w 5322214"/>
              <a:gd name="connsiteY419" fmla="*/ 2438208 h 4083778"/>
              <a:gd name="connsiteX420" fmla="*/ 670 w 5322214"/>
              <a:gd name="connsiteY420" fmla="*/ 2443794 h 4083778"/>
              <a:gd name="connsiteX421" fmla="*/ 247338 w 5322214"/>
              <a:gd name="connsiteY421" fmla="*/ 2519761 h 4083778"/>
              <a:gd name="connsiteX422" fmla="*/ 744026 w 5322214"/>
              <a:gd name="connsiteY422" fmla="*/ 2570479 h 4083778"/>
              <a:gd name="connsiteX423" fmla="*/ 1116932 w 5322214"/>
              <a:gd name="connsiteY423" fmla="*/ 2338334 h 4083778"/>
              <a:gd name="connsiteX424" fmla="*/ 2480309 w 5322214"/>
              <a:gd name="connsiteY424" fmla="*/ 1660668 h 4083778"/>
              <a:gd name="connsiteX425" fmla="*/ 2997328 w 5322214"/>
              <a:gd name="connsiteY425" fmla="*/ 1663126 h 4083778"/>
              <a:gd name="connsiteX426" fmla="*/ 3392355 w 5322214"/>
              <a:gd name="connsiteY426" fmla="*/ 1907112 h 4083778"/>
              <a:gd name="connsiteX427" fmla="*/ 3703818 w 5322214"/>
              <a:gd name="connsiteY427" fmla="*/ 2447816 h 4083778"/>
              <a:gd name="connsiteX428" fmla="*/ 3724597 w 5322214"/>
              <a:gd name="connsiteY428" fmla="*/ 3013096 h 4083778"/>
              <a:gd name="connsiteX429" fmla="*/ 3713425 w 5322214"/>
              <a:gd name="connsiteY429" fmla="*/ 3049516 h 4083778"/>
              <a:gd name="connsiteX430" fmla="*/ 3698009 w 5322214"/>
              <a:gd name="connsiteY430" fmla="*/ 3030971 h 4083778"/>
              <a:gd name="connsiteX431" fmla="*/ 3664047 w 5322214"/>
              <a:gd name="connsiteY431" fmla="*/ 2534507 h 4083778"/>
              <a:gd name="connsiteX432" fmla="*/ 3358170 w 5322214"/>
              <a:gd name="connsiteY432" fmla="*/ 2003411 h 4083778"/>
              <a:gd name="connsiteX433" fmla="*/ 2970293 w 5322214"/>
              <a:gd name="connsiteY433" fmla="*/ 1763893 h 4083778"/>
              <a:gd name="connsiteX434" fmla="*/ 2462434 w 5322214"/>
              <a:gd name="connsiteY434" fmla="*/ 1761435 h 4083778"/>
              <a:gd name="connsiteX435" fmla="*/ 1128327 w 5322214"/>
              <a:gd name="connsiteY435" fmla="*/ 2425026 h 4083778"/>
              <a:gd name="connsiteX436" fmla="*/ 766145 w 5322214"/>
              <a:gd name="connsiteY436" fmla="*/ 2650915 h 4083778"/>
              <a:gd name="connsiteX437" fmla="*/ 284428 w 5322214"/>
              <a:gd name="connsiteY437" fmla="*/ 2601536 h 4083778"/>
              <a:gd name="connsiteX438" fmla="*/ 447 w 5322214"/>
              <a:gd name="connsiteY438" fmla="*/ 2517526 h 4083778"/>
              <a:gd name="connsiteX439" fmla="*/ 447 w 5322214"/>
              <a:gd name="connsiteY439" fmla="*/ 2523112 h 4083778"/>
              <a:gd name="connsiteX440" fmla="*/ 282417 w 5322214"/>
              <a:gd name="connsiteY440" fmla="*/ 2606675 h 4083778"/>
              <a:gd name="connsiteX441" fmla="*/ 767709 w 5322214"/>
              <a:gd name="connsiteY441" fmla="*/ 2656054 h 4083778"/>
              <a:gd name="connsiteX442" fmla="*/ 1131679 w 5322214"/>
              <a:gd name="connsiteY442" fmla="*/ 2429271 h 4083778"/>
              <a:gd name="connsiteX443" fmla="*/ 2463552 w 5322214"/>
              <a:gd name="connsiteY443" fmla="*/ 1766798 h 4083778"/>
              <a:gd name="connsiteX444" fmla="*/ 2968282 w 5322214"/>
              <a:gd name="connsiteY444" fmla="*/ 1769255 h 4083778"/>
              <a:gd name="connsiteX445" fmla="*/ 3353925 w 5322214"/>
              <a:gd name="connsiteY445" fmla="*/ 2007433 h 4083778"/>
              <a:gd name="connsiteX446" fmla="*/ 3658238 w 5322214"/>
              <a:gd name="connsiteY446" fmla="*/ 2536071 h 4083778"/>
              <a:gd name="connsiteX447" fmla="*/ 3692869 w 5322214"/>
              <a:gd name="connsiteY447" fmla="*/ 3025608 h 4083778"/>
              <a:gd name="connsiteX448" fmla="*/ 3673207 w 5322214"/>
              <a:gd name="connsiteY448" fmla="*/ 3003712 h 4083778"/>
              <a:gd name="connsiteX449" fmla="*/ 3627181 w 5322214"/>
              <a:gd name="connsiteY449" fmla="*/ 2622092 h 4083778"/>
              <a:gd name="connsiteX450" fmla="*/ 3328453 w 5322214"/>
              <a:gd name="connsiteY450" fmla="*/ 2103285 h 4083778"/>
              <a:gd name="connsiteX451" fmla="*/ 2949738 w 5322214"/>
              <a:gd name="connsiteY451" fmla="*/ 1869352 h 4083778"/>
              <a:gd name="connsiteX452" fmla="*/ 2454167 w 5322214"/>
              <a:gd name="connsiteY452" fmla="*/ 1866895 h 4083778"/>
              <a:gd name="connsiteX453" fmla="*/ 1151564 w 5322214"/>
              <a:gd name="connsiteY453" fmla="*/ 2515292 h 4083778"/>
              <a:gd name="connsiteX454" fmla="*/ 798319 w 5322214"/>
              <a:gd name="connsiteY454" fmla="*/ 2735818 h 4083778"/>
              <a:gd name="connsiteX455" fmla="*/ 328220 w 5322214"/>
              <a:gd name="connsiteY455" fmla="*/ 2687781 h 4083778"/>
              <a:gd name="connsiteX456" fmla="*/ 223 w 5322214"/>
              <a:gd name="connsiteY456" fmla="*/ 2595727 h 4083778"/>
              <a:gd name="connsiteX457" fmla="*/ 223 w 5322214"/>
              <a:gd name="connsiteY457" fmla="*/ 2601313 h 4083778"/>
              <a:gd name="connsiteX458" fmla="*/ 326433 w 5322214"/>
              <a:gd name="connsiteY458" fmla="*/ 2693143 h 4083778"/>
              <a:gd name="connsiteX459" fmla="*/ 800107 w 5322214"/>
              <a:gd name="connsiteY459" fmla="*/ 2741404 h 4083778"/>
              <a:gd name="connsiteX460" fmla="*/ 1155362 w 5322214"/>
              <a:gd name="connsiteY460" fmla="*/ 2519761 h 4083778"/>
              <a:gd name="connsiteX461" fmla="*/ 2455732 w 5322214"/>
              <a:gd name="connsiteY461" fmla="*/ 1872480 h 4083778"/>
              <a:gd name="connsiteX462" fmla="*/ 2948397 w 5322214"/>
              <a:gd name="connsiteY462" fmla="*/ 1874715 h 4083778"/>
              <a:gd name="connsiteX463" fmla="*/ 3324655 w 5322214"/>
              <a:gd name="connsiteY463" fmla="*/ 2107083 h 4083778"/>
              <a:gd name="connsiteX464" fmla="*/ 3622042 w 5322214"/>
              <a:gd name="connsiteY464" fmla="*/ 2623656 h 4083778"/>
              <a:gd name="connsiteX465" fmla="*/ 3668069 w 5322214"/>
              <a:gd name="connsiteY465" fmla="*/ 2998127 h 4083778"/>
              <a:gd name="connsiteX466" fmla="*/ 3658461 w 5322214"/>
              <a:gd name="connsiteY466" fmla="*/ 2988072 h 4083778"/>
              <a:gd name="connsiteX467" fmla="*/ 3646172 w 5322214"/>
              <a:gd name="connsiteY467" fmla="*/ 2976007 h 4083778"/>
              <a:gd name="connsiteX468" fmla="*/ 3600592 w 5322214"/>
              <a:gd name="connsiteY468" fmla="*/ 2709007 h 4083778"/>
              <a:gd name="connsiteX469" fmla="*/ 3308791 w 5322214"/>
              <a:gd name="connsiteY469" fmla="*/ 2202265 h 4083778"/>
              <a:gd name="connsiteX470" fmla="*/ 2939460 w 5322214"/>
              <a:gd name="connsiteY470" fmla="*/ 1974142 h 4083778"/>
              <a:gd name="connsiteX471" fmla="*/ 2455955 w 5322214"/>
              <a:gd name="connsiteY471" fmla="*/ 1971907 h 4083778"/>
              <a:gd name="connsiteX472" fmla="*/ 1184855 w 5322214"/>
              <a:gd name="connsiteY472" fmla="*/ 2605111 h 4083778"/>
              <a:gd name="connsiteX473" fmla="*/ 840548 w 5322214"/>
              <a:gd name="connsiteY473" fmla="*/ 2820499 h 4083778"/>
              <a:gd name="connsiteX474" fmla="*/ 382067 w 5322214"/>
              <a:gd name="connsiteY474" fmla="*/ 2773578 h 4083778"/>
              <a:gd name="connsiteX475" fmla="*/ 447 w 5322214"/>
              <a:gd name="connsiteY475" fmla="*/ 2674375 h 4083778"/>
              <a:gd name="connsiteX476" fmla="*/ 447 w 5322214"/>
              <a:gd name="connsiteY476" fmla="*/ 2679961 h 4083778"/>
              <a:gd name="connsiteX477" fmla="*/ 380056 w 5322214"/>
              <a:gd name="connsiteY477" fmla="*/ 2778941 h 4083778"/>
              <a:gd name="connsiteX478" fmla="*/ 1188430 w 5322214"/>
              <a:gd name="connsiteY478" fmla="*/ 2609580 h 4083778"/>
              <a:gd name="connsiteX479" fmla="*/ 2457519 w 5322214"/>
              <a:gd name="connsiteY479" fmla="*/ 1977493 h 4083778"/>
              <a:gd name="connsiteX480" fmla="*/ 2937896 w 5322214"/>
              <a:gd name="connsiteY480" fmla="*/ 1979727 h 4083778"/>
              <a:gd name="connsiteX481" fmla="*/ 3304770 w 5322214"/>
              <a:gd name="connsiteY481" fmla="*/ 2206510 h 4083778"/>
              <a:gd name="connsiteX482" fmla="*/ 3595007 w 5322214"/>
              <a:gd name="connsiteY482" fmla="*/ 2711018 h 4083778"/>
              <a:gd name="connsiteX483" fmla="*/ 3639916 w 5322214"/>
              <a:gd name="connsiteY483" fmla="*/ 2970644 h 4083778"/>
              <a:gd name="connsiteX484" fmla="*/ 3631426 w 5322214"/>
              <a:gd name="connsiteY484" fmla="*/ 2962601 h 4083778"/>
              <a:gd name="connsiteX485" fmla="*/ 3617126 w 5322214"/>
              <a:gd name="connsiteY485" fmla="*/ 2945844 h 4083778"/>
              <a:gd name="connsiteX486" fmla="*/ 3583835 w 5322214"/>
              <a:gd name="connsiteY486" fmla="*/ 2794581 h 4083778"/>
              <a:gd name="connsiteX487" fmla="*/ 3299184 w 5322214"/>
              <a:gd name="connsiteY487" fmla="*/ 2299904 h 4083778"/>
              <a:gd name="connsiteX488" fmla="*/ 2939236 w 5322214"/>
              <a:gd name="connsiteY488" fmla="*/ 2077590 h 4083778"/>
              <a:gd name="connsiteX489" fmla="*/ 2468020 w 5322214"/>
              <a:gd name="connsiteY489" fmla="*/ 2075356 h 4083778"/>
              <a:gd name="connsiteX490" fmla="*/ 1228424 w 5322214"/>
              <a:gd name="connsiteY490" fmla="*/ 2693366 h 4083778"/>
              <a:gd name="connsiteX491" fmla="*/ 892831 w 5322214"/>
              <a:gd name="connsiteY491" fmla="*/ 2903392 h 4083778"/>
              <a:gd name="connsiteX492" fmla="*/ 445745 w 5322214"/>
              <a:gd name="connsiteY492" fmla="*/ 2857812 h 4083778"/>
              <a:gd name="connsiteX493" fmla="*/ 670 w 5322214"/>
              <a:gd name="connsiteY493" fmla="*/ 2753693 h 4083778"/>
              <a:gd name="connsiteX494" fmla="*/ 670 w 5322214"/>
              <a:gd name="connsiteY494" fmla="*/ 2759279 h 4083778"/>
              <a:gd name="connsiteX495" fmla="*/ 444181 w 5322214"/>
              <a:gd name="connsiteY495" fmla="*/ 2862727 h 4083778"/>
              <a:gd name="connsiteX496" fmla="*/ 753410 w 5322214"/>
              <a:gd name="connsiteY496" fmla="*/ 2928193 h 4083778"/>
              <a:gd name="connsiteX497" fmla="*/ 1232223 w 5322214"/>
              <a:gd name="connsiteY497" fmla="*/ 2697388 h 4083778"/>
              <a:gd name="connsiteX498" fmla="*/ 2469808 w 5322214"/>
              <a:gd name="connsiteY498" fmla="*/ 2080495 h 4083778"/>
              <a:gd name="connsiteX499" fmla="*/ 2937896 w 5322214"/>
              <a:gd name="connsiteY499" fmla="*/ 2082729 h 4083778"/>
              <a:gd name="connsiteX500" fmla="*/ 3295609 w 5322214"/>
              <a:gd name="connsiteY500" fmla="*/ 2303703 h 4083778"/>
              <a:gd name="connsiteX501" fmla="*/ 3578920 w 5322214"/>
              <a:gd name="connsiteY501" fmla="*/ 2795921 h 4083778"/>
              <a:gd name="connsiteX502" fmla="*/ 3610870 w 5322214"/>
              <a:gd name="connsiteY502" fmla="*/ 2938024 h 4083778"/>
              <a:gd name="connsiteX503" fmla="*/ 3588527 w 5322214"/>
              <a:gd name="connsiteY503" fmla="*/ 2914117 h 4083778"/>
              <a:gd name="connsiteX504" fmla="*/ 3578696 w 5322214"/>
              <a:gd name="connsiteY504" fmla="*/ 2877697 h 4083778"/>
              <a:gd name="connsiteX505" fmla="*/ 3301195 w 5322214"/>
              <a:gd name="connsiteY505" fmla="*/ 2395086 h 4083778"/>
              <a:gd name="connsiteX506" fmla="*/ 2950408 w 5322214"/>
              <a:gd name="connsiteY506" fmla="*/ 2178358 h 4083778"/>
              <a:gd name="connsiteX507" fmla="*/ 2491481 w 5322214"/>
              <a:gd name="connsiteY507" fmla="*/ 2176123 h 4083778"/>
              <a:gd name="connsiteX508" fmla="*/ 1283388 w 5322214"/>
              <a:gd name="connsiteY508" fmla="*/ 2778941 h 4083778"/>
              <a:gd name="connsiteX509" fmla="*/ 956732 w 5322214"/>
              <a:gd name="connsiteY509" fmla="*/ 2983827 h 4083778"/>
              <a:gd name="connsiteX510" fmla="*/ 521265 w 5322214"/>
              <a:gd name="connsiteY510" fmla="*/ 2939364 h 4083778"/>
              <a:gd name="connsiteX511" fmla="*/ 894 w 5322214"/>
              <a:gd name="connsiteY511" fmla="*/ 2838373 h 4083778"/>
              <a:gd name="connsiteX512" fmla="*/ 894 w 5322214"/>
              <a:gd name="connsiteY512" fmla="*/ 2843736 h 4083778"/>
              <a:gd name="connsiteX513" fmla="*/ 43346 w 5322214"/>
              <a:gd name="connsiteY513" fmla="*/ 2842395 h 4083778"/>
              <a:gd name="connsiteX514" fmla="*/ 519477 w 5322214"/>
              <a:gd name="connsiteY514" fmla="*/ 2944503 h 4083778"/>
              <a:gd name="connsiteX515" fmla="*/ 1286963 w 5322214"/>
              <a:gd name="connsiteY515" fmla="*/ 2783186 h 4083778"/>
              <a:gd name="connsiteX516" fmla="*/ 2493044 w 5322214"/>
              <a:gd name="connsiteY516" fmla="*/ 2181486 h 4083778"/>
              <a:gd name="connsiteX517" fmla="*/ 2949067 w 5322214"/>
              <a:gd name="connsiteY517" fmla="*/ 2183720 h 4083778"/>
              <a:gd name="connsiteX518" fmla="*/ 3297396 w 5322214"/>
              <a:gd name="connsiteY518" fmla="*/ 2398884 h 4083778"/>
              <a:gd name="connsiteX519" fmla="*/ 3573557 w 5322214"/>
              <a:gd name="connsiteY519" fmla="*/ 2879038 h 4083778"/>
              <a:gd name="connsiteX520" fmla="*/ 3580931 w 5322214"/>
              <a:gd name="connsiteY520" fmla="*/ 2905626 h 4083778"/>
              <a:gd name="connsiteX521" fmla="*/ 3561939 w 5322214"/>
              <a:gd name="connsiteY521" fmla="*/ 2887305 h 4083778"/>
              <a:gd name="connsiteX522" fmla="*/ 3314601 w 5322214"/>
              <a:gd name="connsiteY522" fmla="*/ 2488033 h 4083778"/>
              <a:gd name="connsiteX523" fmla="*/ 2973198 w 5322214"/>
              <a:gd name="connsiteY523" fmla="*/ 2277114 h 4083778"/>
              <a:gd name="connsiteX524" fmla="*/ 2526336 w 5322214"/>
              <a:gd name="connsiteY524" fmla="*/ 2274880 h 4083778"/>
              <a:gd name="connsiteX525" fmla="*/ 1349524 w 5322214"/>
              <a:gd name="connsiteY525" fmla="*/ 2862504 h 4083778"/>
              <a:gd name="connsiteX526" fmla="*/ 1031581 w 5322214"/>
              <a:gd name="connsiteY526" fmla="*/ 3062028 h 4083778"/>
              <a:gd name="connsiteX527" fmla="*/ 607733 w 5322214"/>
              <a:gd name="connsiteY527" fmla="*/ 3018906 h 4083778"/>
              <a:gd name="connsiteX528" fmla="*/ 670 w 5322214"/>
              <a:gd name="connsiteY528" fmla="*/ 2936906 h 4083778"/>
              <a:gd name="connsiteX529" fmla="*/ 670 w 5322214"/>
              <a:gd name="connsiteY529" fmla="*/ 2942492 h 4083778"/>
              <a:gd name="connsiteX530" fmla="*/ 142326 w 5322214"/>
              <a:gd name="connsiteY530" fmla="*/ 2924841 h 4083778"/>
              <a:gd name="connsiteX531" fmla="*/ 605945 w 5322214"/>
              <a:gd name="connsiteY531" fmla="*/ 3024268 h 4083778"/>
              <a:gd name="connsiteX532" fmla="*/ 1353099 w 5322214"/>
              <a:gd name="connsiteY532" fmla="*/ 2866972 h 4083778"/>
              <a:gd name="connsiteX533" fmla="*/ 2527676 w 5322214"/>
              <a:gd name="connsiteY533" fmla="*/ 2280466 h 4083778"/>
              <a:gd name="connsiteX534" fmla="*/ 2971410 w 5322214"/>
              <a:gd name="connsiteY534" fmla="*/ 2282477 h 4083778"/>
              <a:gd name="connsiteX535" fmla="*/ 3310356 w 5322214"/>
              <a:gd name="connsiteY535" fmla="*/ 2492055 h 4083778"/>
              <a:gd name="connsiteX536" fmla="*/ 3551661 w 5322214"/>
              <a:gd name="connsiteY536" fmla="*/ 2878144 h 4083778"/>
              <a:gd name="connsiteX537" fmla="*/ 3538479 w 5322214"/>
              <a:gd name="connsiteY537" fmla="*/ 2866526 h 4083778"/>
              <a:gd name="connsiteX538" fmla="*/ 3340295 w 5322214"/>
              <a:gd name="connsiteY538" fmla="*/ 2578746 h 4083778"/>
              <a:gd name="connsiteX539" fmla="*/ 3008277 w 5322214"/>
              <a:gd name="connsiteY539" fmla="*/ 2373637 h 4083778"/>
              <a:gd name="connsiteX540" fmla="*/ 2573703 w 5322214"/>
              <a:gd name="connsiteY540" fmla="*/ 2371626 h 4083778"/>
              <a:gd name="connsiteX541" fmla="*/ 1428395 w 5322214"/>
              <a:gd name="connsiteY541" fmla="*/ 2944056 h 4083778"/>
              <a:gd name="connsiteX542" fmla="*/ 1119390 w 5322214"/>
              <a:gd name="connsiteY542" fmla="*/ 3138218 h 4083778"/>
              <a:gd name="connsiteX543" fmla="*/ 707160 w 5322214"/>
              <a:gd name="connsiteY543" fmla="*/ 3096213 h 4083778"/>
              <a:gd name="connsiteX544" fmla="*/ 670 w 5322214"/>
              <a:gd name="connsiteY544" fmla="*/ 3078338 h 4083778"/>
              <a:gd name="connsiteX545" fmla="*/ 670 w 5322214"/>
              <a:gd name="connsiteY545" fmla="*/ 3086159 h 4083778"/>
              <a:gd name="connsiteX546" fmla="*/ 254041 w 5322214"/>
              <a:gd name="connsiteY546" fmla="*/ 3004830 h 4083778"/>
              <a:gd name="connsiteX547" fmla="*/ 705372 w 5322214"/>
              <a:gd name="connsiteY547" fmla="*/ 3101575 h 4083778"/>
              <a:gd name="connsiteX548" fmla="*/ 1431970 w 5322214"/>
              <a:gd name="connsiteY548" fmla="*/ 2948301 h 4083778"/>
              <a:gd name="connsiteX549" fmla="*/ 2575044 w 5322214"/>
              <a:gd name="connsiteY549" fmla="*/ 2376988 h 4083778"/>
              <a:gd name="connsiteX550" fmla="*/ 3006713 w 5322214"/>
              <a:gd name="connsiteY550" fmla="*/ 2378999 h 4083778"/>
              <a:gd name="connsiteX551" fmla="*/ 3336497 w 5322214"/>
              <a:gd name="connsiteY551" fmla="*/ 2582768 h 4083778"/>
              <a:gd name="connsiteX552" fmla="*/ 3528201 w 5322214"/>
              <a:gd name="connsiteY552" fmla="*/ 2857812 h 4083778"/>
              <a:gd name="connsiteX553" fmla="*/ 3527530 w 5322214"/>
              <a:gd name="connsiteY553" fmla="*/ 2857365 h 4083778"/>
              <a:gd name="connsiteX554" fmla="*/ 3521274 w 5322214"/>
              <a:gd name="connsiteY554" fmla="*/ 2850439 h 4083778"/>
              <a:gd name="connsiteX555" fmla="*/ 3379843 w 5322214"/>
              <a:gd name="connsiteY555" fmla="*/ 2666331 h 4083778"/>
              <a:gd name="connsiteX556" fmla="*/ 3056985 w 5322214"/>
              <a:gd name="connsiteY556" fmla="*/ 2467031 h 4083778"/>
              <a:gd name="connsiteX557" fmla="*/ 2634476 w 5322214"/>
              <a:gd name="connsiteY557" fmla="*/ 2465020 h 4083778"/>
              <a:gd name="connsiteX558" fmla="*/ 1520672 w 5322214"/>
              <a:gd name="connsiteY558" fmla="*/ 3022034 h 4083778"/>
              <a:gd name="connsiteX559" fmla="*/ 1220604 w 5322214"/>
              <a:gd name="connsiteY559" fmla="*/ 3211056 h 4083778"/>
              <a:gd name="connsiteX560" fmla="*/ 819992 w 5322214"/>
              <a:gd name="connsiteY560" fmla="*/ 3170392 h 4083778"/>
              <a:gd name="connsiteX561" fmla="*/ 112386 w 5322214"/>
              <a:gd name="connsiteY561" fmla="*/ 3175307 h 4083778"/>
              <a:gd name="connsiteX562" fmla="*/ 111492 w 5322214"/>
              <a:gd name="connsiteY562" fmla="*/ 3176424 h 4083778"/>
              <a:gd name="connsiteX563" fmla="*/ 670 w 5322214"/>
              <a:gd name="connsiteY563" fmla="*/ 3128834 h 4083778"/>
              <a:gd name="connsiteX564" fmla="*/ 670 w 5322214"/>
              <a:gd name="connsiteY564" fmla="*/ 3135760 h 4083778"/>
              <a:gd name="connsiteX565" fmla="*/ 107694 w 5322214"/>
              <a:gd name="connsiteY565" fmla="*/ 3181340 h 4083778"/>
              <a:gd name="connsiteX566" fmla="*/ 107024 w 5322214"/>
              <a:gd name="connsiteY566" fmla="*/ 3182457 h 4083778"/>
              <a:gd name="connsiteX567" fmla="*/ 670 w 5322214"/>
              <a:gd name="connsiteY567" fmla="*/ 3136431 h 4083778"/>
              <a:gd name="connsiteX568" fmla="*/ 670 w 5322214"/>
              <a:gd name="connsiteY568" fmla="*/ 3146038 h 4083778"/>
              <a:gd name="connsiteX569" fmla="*/ 102555 w 5322214"/>
              <a:gd name="connsiteY569" fmla="*/ 3188713 h 4083778"/>
              <a:gd name="connsiteX570" fmla="*/ 98980 w 5322214"/>
              <a:gd name="connsiteY570" fmla="*/ 3194746 h 4083778"/>
              <a:gd name="connsiteX571" fmla="*/ 670 w 5322214"/>
              <a:gd name="connsiteY571" fmla="*/ 3151847 h 4083778"/>
              <a:gd name="connsiteX572" fmla="*/ 670 w 5322214"/>
              <a:gd name="connsiteY572" fmla="*/ 3158103 h 4083778"/>
              <a:gd name="connsiteX573" fmla="*/ 87585 w 5322214"/>
              <a:gd name="connsiteY573" fmla="*/ 3196087 h 4083778"/>
              <a:gd name="connsiteX574" fmla="*/ 670 w 5322214"/>
              <a:gd name="connsiteY574" fmla="*/ 3159891 h 4083778"/>
              <a:gd name="connsiteX575" fmla="*/ 670 w 5322214"/>
              <a:gd name="connsiteY575" fmla="*/ 3165923 h 4083778"/>
              <a:gd name="connsiteX576" fmla="*/ 93171 w 5322214"/>
              <a:gd name="connsiteY576" fmla="*/ 3204130 h 4083778"/>
              <a:gd name="connsiteX577" fmla="*/ 88702 w 5322214"/>
              <a:gd name="connsiteY577" fmla="*/ 3212844 h 4083778"/>
              <a:gd name="connsiteX578" fmla="*/ 670 w 5322214"/>
              <a:gd name="connsiteY578" fmla="*/ 3174414 h 4083778"/>
              <a:gd name="connsiteX579" fmla="*/ 670 w 5322214"/>
              <a:gd name="connsiteY579" fmla="*/ 3180670 h 4083778"/>
              <a:gd name="connsiteX580" fmla="*/ 86244 w 5322214"/>
              <a:gd name="connsiteY580" fmla="*/ 3217983 h 4083778"/>
              <a:gd name="connsiteX581" fmla="*/ 83563 w 5322214"/>
              <a:gd name="connsiteY581" fmla="*/ 3224015 h 4083778"/>
              <a:gd name="connsiteX582" fmla="*/ 670 w 5322214"/>
              <a:gd name="connsiteY582" fmla="*/ 3190724 h 4083778"/>
              <a:gd name="connsiteX583" fmla="*/ 670 w 5322214"/>
              <a:gd name="connsiteY583" fmla="*/ 3196757 h 4083778"/>
              <a:gd name="connsiteX584" fmla="*/ 81329 w 5322214"/>
              <a:gd name="connsiteY584" fmla="*/ 3229154 h 4083778"/>
              <a:gd name="connsiteX585" fmla="*/ 78424 w 5322214"/>
              <a:gd name="connsiteY585" fmla="*/ 3237198 h 4083778"/>
              <a:gd name="connsiteX586" fmla="*/ 670 w 5322214"/>
              <a:gd name="connsiteY586" fmla="*/ 3203236 h 4083778"/>
              <a:gd name="connsiteX587" fmla="*/ 670 w 5322214"/>
              <a:gd name="connsiteY587" fmla="*/ 3209269 h 4083778"/>
              <a:gd name="connsiteX588" fmla="*/ 76637 w 5322214"/>
              <a:gd name="connsiteY588" fmla="*/ 3242337 h 4083778"/>
              <a:gd name="connsiteX589" fmla="*/ 69711 w 5322214"/>
              <a:gd name="connsiteY589" fmla="*/ 3267584 h 4083778"/>
              <a:gd name="connsiteX590" fmla="*/ 670 w 5322214"/>
              <a:gd name="connsiteY590" fmla="*/ 3237421 h 4083778"/>
              <a:gd name="connsiteX591" fmla="*/ 670 w 5322214"/>
              <a:gd name="connsiteY591" fmla="*/ 3243677 h 4083778"/>
              <a:gd name="connsiteX592" fmla="*/ 68370 w 5322214"/>
              <a:gd name="connsiteY592" fmla="*/ 3273170 h 4083778"/>
              <a:gd name="connsiteX593" fmla="*/ 63901 w 5322214"/>
              <a:gd name="connsiteY593" fmla="*/ 3304004 h 4083778"/>
              <a:gd name="connsiteX594" fmla="*/ 670 w 5322214"/>
              <a:gd name="connsiteY594" fmla="*/ 3276522 h 4083778"/>
              <a:gd name="connsiteX595" fmla="*/ 670 w 5322214"/>
              <a:gd name="connsiteY595" fmla="*/ 3282554 h 4083778"/>
              <a:gd name="connsiteX596" fmla="*/ 63454 w 5322214"/>
              <a:gd name="connsiteY596" fmla="*/ 3309813 h 4083778"/>
              <a:gd name="connsiteX597" fmla="*/ 62561 w 5322214"/>
              <a:gd name="connsiteY597" fmla="*/ 3346232 h 4083778"/>
              <a:gd name="connsiteX598" fmla="*/ 670 w 5322214"/>
              <a:gd name="connsiteY598" fmla="*/ 3319420 h 4083778"/>
              <a:gd name="connsiteX599" fmla="*/ 670 w 5322214"/>
              <a:gd name="connsiteY599" fmla="*/ 3325453 h 4083778"/>
              <a:gd name="connsiteX600" fmla="*/ 62561 w 5322214"/>
              <a:gd name="connsiteY600" fmla="*/ 3352265 h 4083778"/>
              <a:gd name="connsiteX601" fmla="*/ 65912 w 5322214"/>
              <a:gd name="connsiteY601" fmla="*/ 3393600 h 4083778"/>
              <a:gd name="connsiteX602" fmla="*/ 447 w 5322214"/>
              <a:gd name="connsiteY602" fmla="*/ 3365671 h 4083778"/>
              <a:gd name="connsiteX603" fmla="*/ 447 w 5322214"/>
              <a:gd name="connsiteY603" fmla="*/ 3371703 h 4083778"/>
              <a:gd name="connsiteX604" fmla="*/ 66806 w 5322214"/>
              <a:gd name="connsiteY604" fmla="*/ 3400079 h 4083778"/>
              <a:gd name="connsiteX605" fmla="*/ 75073 w 5322214"/>
              <a:gd name="connsiteY605" fmla="*/ 3445883 h 4083778"/>
              <a:gd name="connsiteX606" fmla="*/ 447 w 5322214"/>
              <a:gd name="connsiteY606" fmla="*/ 3414379 h 4083778"/>
              <a:gd name="connsiteX607" fmla="*/ 447 w 5322214"/>
              <a:gd name="connsiteY607" fmla="*/ 3420635 h 4083778"/>
              <a:gd name="connsiteX608" fmla="*/ 76413 w 5322214"/>
              <a:gd name="connsiteY608" fmla="*/ 3452809 h 4083778"/>
              <a:gd name="connsiteX609" fmla="*/ 78424 w 5322214"/>
              <a:gd name="connsiteY609" fmla="*/ 3461299 h 4083778"/>
              <a:gd name="connsiteX610" fmla="*/ 89596 w 5322214"/>
              <a:gd name="connsiteY610" fmla="*/ 3501964 h 4083778"/>
              <a:gd name="connsiteX611" fmla="*/ 447 w 5322214"/>
              <a:gd name="connsiteY611" fmla="*/ 3464651 h 4083778"/>
              <a:gd name="connsiteX612" fmla="*/ 447 w 5322214"/>
              <a:gd name="connsiteY612" fmla="*/ 3470683 h 4083778"/>
              <a:gd name="connsiteX613" fmla="*/ 91607 w 5322214"/>
              <a:gd name="connsiteY613" fmla="*/ 3508667 h 4083778"/>
              <a:gd name="connsiteX614" fmla="*/ 109481 w 5322214"/>
              <a:gd name="connsiteY614" fmla="*/ 3560726 h 4083778"/>
              <a:gd name="connsiteX615" fmla="*/ 447 w 5322214"/>
              <a:gd name="connsiteY615" fmla="*/ 3515593 h 4083778"/>
              <a:gd name="connsiteX616" fmla="*/ 447 w 5322214"/>
              <a:gd name="connsiteY616" fmla="*/ 3521849 h 4083778"/>
              <a:gd name="connsiteX617" fmla="*/ 112162 w 5322214"/>
              <a:gd name="connsiteY617" fmla="*/ 3567876 h 4083778"/>
              <a:gd name="connsiteX618" fmla="*/ 134282 w 5322214"/>
              <a:gd name="connsiteY618" fmla="*/ 3621723 h 4083778"/>
              <a:gd name="connsiteX619" fmla="*/ 14523 w 5322214"/>
              <a:gd name="connsiteY619" fmla="*/ 3573238 h 4083778"/>
              <a:gd name="connsiteX620" fmla="*/ 223 w 5322214"/>
              <a:gd name="connsiteY620" fmla="*/ 3540617 h 4083778"/>
              <a:gd name="connsiteX621" fmla="*/ 223 w 5322214"/>
              <a:gd name="connsiteY621" fmla="*/ 3555811 h 4083778"/>
              <a:gd name="connsiteX622" fmla="*/ 6480 w 5322214"/>
              <a:gd name="connsiteY622" fmla="*/ 3569663 h 4083778"/>
              <a:gd name="connsiteX623" fmla="*/ 223 w 5322214"/>
              <a:gd name="connsiteY623" fmla="*/ 3566982 h 4083778"/>
              <a:gd name="connsiteX624" fmla="*/ 223 w 5322214"/>
              <a:gd name="connsiteY624" fmla="*/ 3573015 h 4083778"/>
              <a:gd name="connsiteX625" fmla="*/ 9831 w 5322214"/>
              <a:gd name="connsiteY625" fmla="*/ 3577260 h 4083778"/>
              <a:gd name="connsiteX626" fmla="*/ 36866 w 5322214"/>
              <a:gd name="connsiteY626" fmla="*/ 3633565 h 4083778"/>
              <a:gd name="connsiteX627" fmla="*/ 223 w 5322214"/>
              <a:gd name="connsiteY627" fmla="*/ 3617254 h 4083778"/>
              <a:gd name="connsiteX628" fmla="*/ 223 w 5322214"/>
              <a:gd name="connsiteY628" fmla="*/ 3623510 h 4083778"/>
              <a:gd name="connsiteX629" fmla="*/ 40888 w 5322214"/>
              <a:gd name="connsiteY629" fmla="*/ 3641608 h 4083778"/>
              <a:gd name="connsiteX630" fmla="*/ 70828 w 5322214"/>
              <a:gd name="connsiteY630" fmla="*/ 3697913 h 4083778"/>
              <a:gd name="connsiteX631" fmla="*/ 223 w 5322214"/>
              <a:gd name="connsiteY631" fmla="*/ 3666186 h 4083778"/>
              <a:gd name="connsiteX632" fmla="*/ 223 w 5322214"/>
              <a:gd name="connsiteY632" fmla="*/ 3672218 h 4083778"/>
              <a:gd name="connsiteX633" fmla="*/ 75073 w 5322214"/>
              <a:gd name="connsiteY633" fmla="*/ 3705509 h 4083778"/>
              <a:gd name="connsiteX634" fmla="*/ 106800 w 5322214"/>
              <a:gd name="connsiteY634" fmla="*/ 3760250 h 4083778"/>
              <a:gd name="connsiteX635" fmla="*/ 5809 w 5322214"/>
              <a:gd name="connsiteY635" fmla="*/ 3714670 h 4083778"/>
              <a:gd name="connsiteX636" fmla="*/ 223 w 5322214"/>
              <a:gd name="connsiteY636" fmla="*/ 3705286 h 4083778"/>
              <a:gd name="connsiteX637" fmla="*/ 223 w 5322214"/>
              <a:gd name="connsiteY637" fmla="*/ 3718022 h 4083778"/>
              <a:gd name="connsiteX638" fmla="*/ 1787 w 5322214"/>
              <a:gd name="connsiteY638" fmla="*/ 3718692 h 4083778"/>
              <a:gd name="connsiteX639" fmla="*/ 34632 w 5322214"/>
              <a:gd name="connsiteY639" fmla="*/ 3770975 h 4083778"/>
              <a:gd name="connsiteX640" fmla="*/ 25695 w 5322214"/>
              <a:gd name="connsiteY640" fmla="*/ 3766730 h 4083778"/>
              <a:gd name="connsiteX641" fmla="*/ 0 w 5322214"/>
              <a:gd name="connsiteY641" fmla="*/ 3753547 h 4083778"/>
              <a:gd name="connsiteX642" fmla="*/ 0 w 5322214"/>
              <a:gd name="connsiteY642" fmla="*/ 3759803 h 4083778"/>
              <a:gd name="connsiteX643" fmla="*/ 23237 w 5322214"/>
              <a:gd name="connsiteY643" fmla="*/ 3771645 h 4083778"/>
              <a:gd name="connsiteX644" fmla="*/ 40441 w 5322214"/>
              <a:gd name="connsiteY644" fmla="*/ 3779912 h 4083778"/>
              <a:gd name="connsiteX645" fmla="*/ 68146 w 5322214"/>
              <a:gd name="connsiteY645" fmla="*/ 3822140 h 4083778"/>
              <a:gd name="connsiteX646" fmla="*/ 72168 w 5322214"/>
              <a:gd name="connsiteY646" fmla="*/ 3827726 h 4083778"/>
              <a:gd name="connsiteX647" fmla="*/ 66359 w 5322214"/>
              <a:gd name="connsiteY647" fmla="*/ 3824822 h 4083778"/>
              <a:gd name="connsiteX648" fmla="*/ 223 w 5322214"/>
              <a:gd name="connsiteY648" fmla="*/ 3789520 h 4083778"/>
              <a:gd name="connsiteX649" fmla="*/ 223 w 5322214"/>
              <a:gd name="connsiteY649" fmla="*/ 3795999 h 4083778"/>
              <a:gd name="connsiteX650" fmla="*/ 63901 w 5322214"/>
              <a:gd name="connsiteY650" fmla="*/ 3829737 h 4083778"/>
              <a:gd name="connsiteX651" fmla="*/ 78871 w 5322214"/>
              <a:gd name="connsiteY651" fmla="*/ 3837110 h 4083778"/>
              <a:gd name="connsiteX652" fmla="*/ 113503 w 5322214"/>
              <a:gd name="connsiteY652" fmla="*/ 3881350 h 4083778"/>
              <a:gd name="connsiteX653" fmla="*/ 32621 w 5322214"/>
              <a:gd name="connsiteY653" fmla="*/ 3837334 h 4083778"/>
              <a:gd name="connsiteX654" fmla="*/ 223 w 5322214"/>
              <a:gd name="connsiteY654" fmla="*/ 3799127 h 4083778"/>
              <a:gd name="connsiteX655" fmla="*/ 223 w 5322214"/>
              <a:gd name="connsiteY655" fmla="*/ 3808288 h 4083778"/>
              <a:gd name="connsiteX656" fmla="*/ 16757 w 5322214"/>
              <a:gd name="connsiteY656" fmla="*/ 3827950 h 4083778"/>
              <a:gd name="connsiteX657" fmla="*/ 223 w 5322214"/>
              <a:gd name="connsiteY657" fmla="*/ 3817672 h 4083778"/>
              <a:gd name="connsiteX658" fmla="*/ 223 w 5322214"/>
              <a:gd name="connsiteY658" fmla="*/ 3824151 h 4083778"/>
              <a:gd name="connsiteX659" fmla="*/ 29046 w 5322214"/>
              <a:gd name="connsiteY659" fmla="*/ 3841579 h 4083778"/>
              <a:gd name="connsiteX660" fmla="*/ 64125 w 5322214"/>
              <a:gd name="connsiteY660" fmla="*/ 3877105 h 4083778"/>
              <a:gd name="connsiteX661" fmla="*/ 7597 w 5322214"/>
              <a:gd name="connsiteY661" fmla="*/ 3839345 h 4083778"/>
              <a:gd name="connsiteX662" fmla="*/ 223 w 5322214"/>
              <a:gd name="connsiteY662" fmla="*/ 3832865 h 4083778"/>
              <a:gd name="connsiteX663" fmla="*/ 223 w 5322214"/>
              <a:gd name="connsiteY663" fmla="*/ 3840909 h 4083778"/>
              <a:gd name="connsiteX664" fmla="*/ 4245 w 5322214"/>
              <a:gd name="connsiteY664" fmla="*/ 3843813 h 4083778"/>
              <a:gd name="connsiteX665" fmla="*/ 152157 w 5322214"/>
              <a:gd name="connsiteY665" fmla="*/ 3950390 h 4083778"/>
              <a:gd name="connsiteX666" fmla="*/ 319283 w 5322214"/>
              <a:gd name="connsiteY666" fmla="*/ 4051381 h 4083778"/>
              <a:gd name="connsiteX667" fmla="*/ 374247 w 5322214"/>
              <a:gd name="connsiteY667" fmla="*/ 4083108 h 4083778"/>
              <a:gd name="connsiteX668" fmla="*/ 386089 w 5322214"/>
              <a:gd name="connsiteY668" fmla="*/ 4083108 h 4083778"/>
              <a:gd name="connsiteX669" fmla="*/ 382738 w 5322214"/>
              <a:gd name="connsiteY669" fmla="*/ 4081321 h 4083778"/>
              <a:gd name="connsiteX670" fmla="*/ 386759 w 5322214"/>
              <a:gd name="connsiteY670" fmla="*/ 4083108 h 4083778"/>
              <a:gd name="connsiteX671" fmla="*/ 408209 w 5322214"/>
              <a:gd name="connsiteY671" fmla="*/ 4083108 h 4083778"/>
              <a:gd name="connsiteX672" fmla="*/ 366874 w 5322214"/>
              <a:gd name="connsiteY672" fmla="*/ 4055179 h 4083778"/>
              <a:gd name="connsiteX673" fmla="*/ 441947 w 5322214"/>
              <a:gd name="connsiteY673" fmla="*/ 4083108 h 4083778"/>
              <a:gd name="connsiteX674" fmla="*/ 462726 w 5322214"/>
              <a:gd name="connsiteY674" fmla="*/ 4083108 h 4083778"/>
              <a:gd name="connsiteX675" fmla="*/ 414241 w 5322214"/>
              <a:gd name="connsiteY675" fmla="*/ 4042220 h 4083778"/>
              <a:gd name="connsiteX676" fmla="*/ 533777 w 5322214"/>
              <a:gd name="connsiteY676" fmla="*/ 4077969 h 4083778"/>
              <a:gd name="connsiteX677" fmla="*/ 539139 w 5322214"/>
              <a:gd name="connsiteY677" fmla="*/ 4083108 h 4083778"/>
              <a:gd name="connsiteX678" fmla="*/ 547183 w 5322214"/>
              <a:gd name="connsiteY678" fmla="*/ 4083108 h 4083778"/>
              <a:gd name="connsiteX679" fmla="*/ 544949 w 5322214"/>
              <a:gd name="connsiteY679" fmla="*/ 4081097 h 4083778"/>
              <a:gd name="connsiteX680" fmla="*/ 552769 w 5322214"/>
              <a:gd name="connsiteY680" fmla="*/ 4083108 h 4083778"/>
              <a:gd name="connsiteX681" fmla="*/ 575335 w 5322214"/>
              <a:gd name="connsiteY681" fmla="*/ 4083108 h 4083778"/>
              <a:gd name="connsiteX682" fmla="*/ 536682 w 5322214"/>
              <a:gd name="connsiteY682" fmla="*/ 4073054 h 4083778"/>
              <a:gd name="connsiteX683" fmla="*/ 493783 w 5322214"/>
              <a:gd name="connsiteY683" fmla="*/ 4027474 h 4083778"/>
              <a:gd name="connsiteX684" fmla="*/ 632757 w 5322214"/>
              <a:gd name="connsiteY684" fmla="*/ 4060542 h 4083778"/>
              <a:gd name="connsiteX685" fmla="*/ 651749 w 5322214"/>
              <a:gd name="connsiteY685" fmla="*/ 4083331 h 4083778"/>
              <a:gd name="connsiteX686" fmla="*/ 659345 w 5322214"/>
              <a:gd name="connsiteY686" fmla="*/ 4083331 h 4083778"/>
              <a:gd name="connsiteX687" fmla="*/ 641471 w 5322214"/>
              <a:gd name="connsiteY687" fmla="*/ 4062553 h 4083778"/>
              <a:gd name="connsiteX688" fmla="*/ 695094 w 5322214"/>
              <a:gd name="connsiteY688" fmla="*/ 4073277 h 4083778"/>
              <a:gd name="connsiteX689" fmla="*/ 751175 w 5322214"/>
              <a:gd name="connsiteY689" fmla="*/ 4083331 h 4083778"/>
              <a:gd name="connsiteX690" fmla="*/ 785584 w 5322214"/>
              <a:gd name="connsiteY690" fmla="*/ 4083331 h 4083778"/>
              <a:gd name="connsiteX691" fmla="*/ 696435 w 5322214"/>
              <a:gd name="connsiteY691" fmla="*/ 4067691 h 4083778"/>
              <a:gd name="connsiteX692" fmla="*/ 636108 w 5322214"/>
              <a:gd name="connsiteY692" fmla="*/ 4055626 h 4083778"/>
              <a:gd name="connsiteX693" fmla="*/ 610861 w 5322214"/>
              <a:gd name="connsiteY693" fmla="*/ 4021218 h 4083778"/>
              <a:gd name="connsiteX694" fmla="*/ 602370 w 5322214"/>
              <a:gd name="connsiteY694" fmla="*/ 4008482 h 4083778"/>
              <a:gd name="connsiteX695" fmla="*/ 660239 w 5322214"/>
              <a:gd name="connsiteY695" fmla="*/ 4020101 h 4083778"/>
              <a:gd name="connsiteX696" fmla="*/ 754527 w 5322214"/>
              <a:gd name="connsiteY696" fmla="*/ 4036634 h 4083778"/>
              <a:gd name="connsiteX697" fmla="*/ 775529 w 5322214"/>
              <a:gd name="connsiteY697" fmla="*/ 4068362 h 4083778"/>
              <a:gd name="connsiteX698" fmla="*/ 786031 w 5322214"/>
              <a:gd name="connsiteY698" fmla="*/ 4083331 h 4083778"/>
              <a:gd name="connsiteX699" fmla="*/ 792957 w 5322214"/>
              <a:gd name="connsiteY699" fmla="*/ 4083331 h 4083778"/>
              <a:gd name="connsiteX700" fmla="*/ 780221 w 5322214"/>
              <a:gd name="connsiteY700" fmla="*/ 4065234 h 4083778"/>
              <a:gd name="connsiteX701" fmla="*/ 762124 w 5322214"/>
              <a:gd name="connsiteY701" fmla="*/ 4037751 h 4083778"/>
              <a:gd name="connsiteX702" fmla="*/ 902215 w 5322214"/>
              <a:gd name="connsiteY702" fmla="*/ 4057190 h 4083778"/>
              <a:gd name="connsiteX703" fmla="*/ 918972 w 5322214"/>
              <a:gd name="connsiteY703" fmla="*/ 4083331 h 4083778"/>
              <a:gd name="connsiteX704" fmla="*/ 925675 w 5322214"/>
              <a:gd name="connsiteY704" fmla="*/ 4083331 h 4083778"/>
              <a:gd name="connsiteX705" fmla="*/ 909365 w 5322214"/>
              <a:gd name="connsiteY705" fmla="*/ 4058084 h 4083778"/>
              <a:gd name="connsiteX706" fmla="*/ 1037391 w 5322214"/>
              <a:gd name="connsiteY706" fmla="*/ 4071043 h 4083778"/>
              <a:gd name="connsiteX707" fmla="*/ 1044987 w 5322214"/>
              <a:gd name="connsiteY707" fmla="*/ 4083555 h 4083778"/>
              <a:gd name="connsiteX708" fmla="*/ 1051467 w 5322214"/>
              <a:gd name="connsiteY708" fmla="*/ 4083555 h 4083778"/>
              <a:gd name="connsiteX709" fmla="*/ 1044094 w 5322214"/>
              <a:gd name="connsiteY709" fmla="*/ 4071713 h 4083778"/>
              <a:gd name="connsiteX710" fmla="*/ 1162289 w 5322214"/>
              <a:gd name="connsiteY710" fmla="*/ 4079757 h 4083778"/>
              <a:gd name="connsiteX711" fmla="*/ 1164523 w 5322214"/>
              <a:gd name="connsiteY711" fmla="*/ 4083555 h 4083778"/>
              <a:gd name="connsiteX712" fmla="*/ 1171002 w 5322214"/>
              <a:gd name="connsiteY712" fmla="*/ 4083555 h 4083778"/>
              <a:gd name="connsiteX713" fmla="*/ 1168992 w 5322214"/>
              <a:gd name="connsiteY713" fmla="*/ 4079980 h 4083778"/>
              <a:gd name="connsiteX714" fmla="*/ 1251885 w 5322214"/>
              <a:gd name="connsiteY714" fmla="*/ 4083555 h 4083778"/>
              <a:gd name="connsiteX715" fmla="*/ 1538770 w 5322214"/>
              <a:gd name="connsiteY715" fmla="*/ 4083555 h 4083778"/>
              <a:gd name="connsiteX716" fmla="*/ 1591947 w 5322214"/>
              <a:gd name="connsiteY716" fmla="*/ 4081544 h 4083778"/>
              <a:gd name="connsiteX717" fmla="*/ 1592617 w 5322214"/>
              <a:gd name="connsiteY717" fmla="*/ 4083555 h 4083778"/>
              <a:gd name="connsiteX718" fmla="*/ 1598426 w 5322214"/>
              <a:gd name="connsiteY718" fmla="*/ 4083555 h 4083778"/>
              <a:gd name="connsiteX719" fmla="*/ 1597756 w 5322214"/>
              <a:gd name="connsiteY719" fmla="*/ 4081321 h 4083778"/>
              <a:gd name="connsiteX720" fmla="*/ 1691597 w 5322214"/>
              <a:gd name="connsiteY720" fmla="*/ 4076182 h 4083778"/>
              <a:gd name="connsiteX721" fmla="*/ 1692938 w 5322214"/>
              <a:gd name="connsiteY721" fmla="*/ 4083555 h 4083778"/>
              <a:gd name="connsiteX722" fmla="*/ 1698523 w 5322214"/>
              <a:gd name="connsiteY722" fmla="*/ 4083555 h 4083778"/>
              <a:gd name="connsiteX723" fmla="*/ 1696959 w 5322214"/>
              <a:gd name="connsiteY723" fmla="*/ 4075735 h 4083778"/>
              <a:gd name="connsiteX724" fmla="*/ 1795046 w 5322214"/>
              <a:gd name="connsiteY724" fmla="*/ 4068138 h 4083778"/>
              <a:gd name="connsiteX725" fmla="*/ 1795046 w 5322214"/>
              <a:gd name="connsiteY725" fmla="*/ 4083555 h 4083778"/>
              <a:gd name="connsiteX726" fmla="*/ 1800408 w 5322214"/>
              <a:gd name="connsiteY726" fmla="*/ 4083555 h 4083778"/>
              <a:gd name="connsiteX727" fmla="*/ 1800408 w 5322214"/>
              <a:gd name="connsiteY727" fmla="*/ 4067691 h 4083778"/>
              <a:gd name="connsiteX728" fmla="*/ 1915698 w 5322214"/>
              <a:gd name="connsiteY728" fmla="*/ 4055850 h 4083778"/>
              <a:gd name="connsiteX729" fmla="*/ 1904750 w 5322214"/>
              <a:gd name="connsiteY729" fmla="*/ 4083331 h 4083778"/>
              <a:gd name="connsiteX730" fmla="*/ 1910559 w 5322214"/>
              <a:gd name="connsiteY730" fmla="*/ 4083331 h 4083778"/>
              <a:gd name="connsiteX731" fmla="*/ 1922401 w 5322214"/>
              <a:gd name="connsiteY731" fmla="*/ 4054956 h 4083778"/>
              <a:gd name="connsiteX732" fmla="*/ 2121925 w 5322214"/>
              <a:gd name="connsiteY732" fmla="*/ 4027250 h 4083778"/>
              <a:gd name="connsiteX733" fmla="*/ 2265145 w 5322214"/>
              <a:gd name="connsiteY733" fmla="*/ 4001556 h 4083778"/>
              <a:gd name="connsiteX734" fmla="*/ 2356528 w 5322214"/>
              <a:gd name="connsiteY734" fmla="*/ 4029485 h 4083778"/>
              <a:gd name="connsiteX735" fmla="*/ 2273859 w 5322214"/>
              <a:gd name="connsiteY735" fmla="*/ 4047136 h 4083778"/>
              <a:gd name="connsiteX736" fmla="*/ 2040149 w 5322214"/>
              <a:gd name="connsiteY736" fmla="*/ 4083331 h 4083778"/>
              <a:gd name="connsiteX737" fmla="*/ 2048863 w 5322214"/>
              <a:gd name="connsiteY737" fmla="*/ 4083331 h 4083778"/>
              <a:gd name="connsiteX738" fmla="*/ 2186720 w 5322214"/>
              <a:gd name="connsiteY738" fmla="*/ 4044901 h 4083778"/>
              <a:gd name="connsiteX739" fmla="*/ 2257995 w 5322214"/>
              <a:gd name="connsiteY739" fmla="*/ 4050264 h 4083778"/>
              <a:gd name="connsiteX740" fmla="*/ 2121255 w 5322214"/>
              <a:gd name="connsiteY740" fmla="*/ 4074841 h 4083778"/>
              <a:gd name="connsiteX741" fmla="*/ 2066291 w 5322214"/>
              <a:gd name="connsiteY741" fmla="*/ 4083331 h 4083778"/>
              <a:gd name="connsiteX742" fmla="*/ 2103604 w 5322214"/>
              <a:gd name="connsiteY742" fmla="*/ 4083331 h 4083778"/>
              <a:gd name="connsiteX743" fmla="*/ 2122149 w 5322214"/>
              <a:gd name="connsiteY743" fmla="*/ 4080427 h 4083778"/>
              <a:gd name="connsiteX744" fmla="*/ 2274082 w 5322214"/>
              <a:gd name="connsiteY744" fmla="*/ 4052945 h 4083778"/>
              <a:gd name="connsiteX745" fmla="*/ 2380658 w 5322214"/>
              <a:gd name="connsiteY745" fmla="*/ 4078193 h 4083778"/>
              <a:gd name="connsiteX746" fmla="*/ 2357422 w 5322214"/>
              <a:gd name="connsiteY746" fmla="*/ 4083331 h 4083778"/>
              <a:gd name="connsiteX747" fmla="*/ 2382893 w 5322214"/>
              <a:gd name="connsiteY747" fmla="*/ 4083331 h 4083778"/>
              <a:gd name="connsiteX748" fmla="*/ 2391383 w 5322214"/>
              <a:gd name="connsiteY748" fmla="*/ 4081321 h 4083778"/>
              <a:gd name="connsiteX749" fmla="*/ 2397639 w 5322214"/>
              <a:gd name="connsiteY749" fmla="*/ 4083331 h 4083778"/>
              <a:gd name="connsiteX750" fmla="*/ 2415737 w 5322214"/>
              <a:gd name="connsiteY750" fmla="*/ 4083331 h 4083778"/>
              <a:gd name="connsiteX751" fmla="*/ 2402108 w 5322214"/>
              <a:gd name="connsiteY751" fmla="*/ 4078863 h 4083778"/>
              <a:gd name="connsiteX752" fmla="*/ 2464892 w 5322214"/>
              <a:gd name="connsiteY752" fmla="*/ 4063446 h 4083778"/>
              <a:gd name="connsiteX753" fmla="*/ 2630678 w 5322214"/>
              <a:gd name="connsiteY753" fmla="*/ 4061882 h 4083778"/>
              <a:gd name="connsiteX754" fmla="*/ 2793113 w 5322214"/>
              <a:gd name="connsiteY754" fmla="*/ 3960668 h 4083778"/>
              <a:gd name="connsiteX755" fmla="*/ 3096755 w 5322214"/>
              <a:gd name="connsiteY755" fmla="*/ 3820353 h 4083778"/>
              <a:gd name="connsiteX756" fmla="*/ 3369565 w 5322214"/>
              <a:gd name="connsiteY756" fmla="*/ 3626638 h 4083778"/>
              <a:gd name="connsiteX757" fmla="*/ 3432349 w 5322214"/>
              <a:gd name="connsiteY757" fmla="*/ 3606529 h 4083778"/>
              <a:gd name="connsiteX758" fmla="*/ 3281980 w 5322214"/>
              <a:gd name="connsiteY758" fmla="*/ 3746844 h 4083778"/>
              <a:gd name="connsiteX759" fmla="*/ 2931416 w 5322214"/>
              <a:gd name="connsiteY759" fmla="*/ 3953295 h 4083778"/>
              <a:gd name="connsiteX760" fmla="*/ 2573703 w 5322214"/>
              <a:gd name="connsiteY760" fmla="*/ 4083331 h 4083778"/>
              <a:gd name="connsiteX761" fmla="*/ 2593588 w 5322214"/>
              <a:gd name="connsiteY761" fmla="*/ 4083331 h 4083778"/>
              <a:gd name="connsiteX762" fmla="*/ 2914435 w 5322214"/>
              <a:gd name="connsiteY762" fmla="*/ 3967147 h 4083778"/>
              <a:gd name="connsiteX763" fmla="*/ 2868632 w 5322214"/>
              <a:gd name="connsiteY763" fmla="*/ 4004907 h 4083778"/>
              <a:gd name="connsiteX764" fmla="*/ 2783505 w 5322214"/>
              <a:gd name="connsiteY764" fmla="*/ 4072383 h 4083778"/>
              <a:gd name="connsiteX765" fmla="*/ 2753342 w 5322214"/>
              <a:gd name="connsiteY765" fmla="*/ 4083331 h 4083778"/>
              <a:gd name="connsiteX766" fmla="*/ 2777696 w 5322214"/>
              <a:gd name="connsiteY766" fmla="*/ 4083331 h 4083778"/>
              <a:gd name="connsiteX767" fmla="*/ 2786410 w 5322214"/>
              <a:gd name="connsiteY767" fmla="*/ 4077299 h 4083778"/>
              <a:gd name="connsiteX768" fmla="*/ 3099437 w 5322214"/>
              <a:gd name="connsiteY768" fmla="*/ 3934973 h 4083778"/>
              <a:gd name="connsiteX769" fmla="*/ 3403079 w 5322214"/>
              <a:gd name="connsiteY769" fmla="*/ 3707744 h 4083778"/>
              <a:gd name="connsiteX770" fmla="*/ 3478599 w 5322214"/>
              <a:gd name="connsiteY770" fmla="*/ 3684060 h 4083778"/>
              <a:gd name="connsiteX771" fmla="*/ 3368001 w 5322214"/>
              <a:gd name="connsiteY771" fmla="*/ 3804713 h 4083778"/>
              <a:gd name="connsiteX772" fmla="*/ 2917787 w 5322214"/>
              <a:gd name="connsiteY772" fmla="*/ 4073500 h 4083778"/>
              <a:gd name="connsiteX773" fmla="*/ 2906169 w 5322214"/>
              <a:gd name="connsiteY773" fmla="*/ 4083331 h 4083778"/>
              <a:gd name="connsiteX774" fmla="*/ 2925607 w 5322214"/>
              <a:gd name="connsiteY774" fmla="*/ 4083331 h 4083778"/>
              <a:gd name="connsiteX775" fmla="*/ 3118205 w 5322214"/>
              <a:gd name="connsiteY775" fmla="*/ 3989044 h 4083778"/>
              <a:gd name="connsiteX776" fmla="*/ 3370905 w 5322214"/>
              <a:gd name="connsiteY776" fmla="*/ 3809628 h 4083778"/>
              <a:gd name="connsiteX777" fmla="*/ 3475471 w 5322214"/>
              <a:gd name="connsiteY777" fmla="*/ 3774326 h 4083778"/>
              <a:gd name="connsiteX778" fmla="*/ 3343647 w 5322214"/>
              <a:gd name="connsiteY778" fmla="*/ 3903023 h 4083778"/>
              <a:gd name="connsiteX779" fmla="*/ 3031960 w 5322214"/>
              <a:gd name="connsiteY779" fmla="*/ 4083555 h 4083778"/>
              <a:gd name="connsiteX780" fmla="*/ 3041121 w 5322214"/>
              <a:gd name="connsiteY780" fmla="*/ 4083555 h 4083778"/>
              <a:gd name="connsiteX781" fmla="*/ 3328006 w 5322214"/>
              <a:gd name="connsiteY781" fmla="*/ 3915758 h 4083778"/>
              <a:gd name="connsiteX782" fmla="*/ 3146804 w 5322214"/>
              <a:gd name="connsiteY782" fmla="*/ 4035741 h 4083778"/>
              <a:gd name="connsiteX783" fmla="*/ 3055644 w 5322214"/>
              <a:gd name="connsiteY783" fmla="*/ 4083555 h 4083778"/>
              <a:gd name="connsiteX784" fmla="*/ 3068380 w 5322214"/>
              <a:gd name="connsiteY784" fmla="*/ 4083555 h 4083778"/>
              <a:gd name="connsiteX785" fmla="*/ 3149709 w 5322214"/>
              <a:gd name="connsiteY785" fmla="*/ 4040656 h 4083778"/>
              <a:gd name="connsiteX786" fmla="*/ 3346775 w 5322214"/>
              <a:gd name="connsiteY786" fmla="*/ 3907938 h 4083778"/>
              <a:gd name="connsiteX787" fmla="*/ 3486196 w 5322214"/>
              <a:gd name="connsiteY787" fmla="*/ 3858336 h 4083778"/>
              <a:gd name="connsiteX788" fmla="*/ 3329347 w 5322214"/>
              <a:gd name="connsiteY788" fmla="*/ 3996193 h 4083778"/>
              <a:gd name="connsiteX789" fmla="*/ 3164902 w 5322214"/>
              <a:gd name="connsiteY789" fmla="*/ 4083555 h 4083778"/>
              <a:gd name="connsiteX790" fmla="*/ 3175403 w 5322214"/>
              <a:gd name="connsiteY790" fmla="*/ 4083555 h 4083778"/>
              <a:gd name="connsiteX791" fmla="*/ 3305440 w 5322214"/>
              <a:gd name="connsiteY791" fmla="*/ 4013174 h 4083778"/>
              <a:gd name="connsiteX792" fmla="*/ 3192384 w 5322214"/>
              <a:gd name="connsiteY792" fmla="*/ 4083555 h 4083778"/>
              <a:gd name="connsiteX793" fmla="*/ 3203779 w 5322214"/>
              <a:gd name="connsiteY793" fmla="*/ 4083555 h 4083778"/>
              <a:gd name="connsiteX794" fmla="*/ 3332252 w 5322214"/>
              <a:gd name="connsiteY794" fmla="*/ 4001109 h 4083778"/>
              <a:gd name="connsiteX795" fmla="*/ 3511667 w 5322214"/>
              <a:gd name="connsiteY795" fmla="*/ 3935867 h 4083778"/>
              <a:gd name="connsiteX796" fmla="*/ 3330688 w 5322214"/>
              <a:gd name="connsiteY796" fmla="*/ 4080427 h 4083778"/>
              <a:gd name="connsiteX797" fmla="*/ 3323538 w 5322214"/>
              <a:gd name="connsiteY797" fmla="*/ 4083778 h 4083778"/>
              <a:gd name="connsiteX798" fmla="*/ 3336944 w 5322214"/>
              <a:gd name="connsiteY798" fmla="*/ 4083778 h 4083778"/>
              <a:gd name="connsiteX799" fmla="*/ 3552108 w 5322214"/>
              <a:gd name="connsiteY799" fmla="*/ 4007142 h 4083778"/>
              <a:gd name="connsiteX800" fmla="*/ 3458490 w 5322214"/>
              <a:gd name="connsiteY800" fmla="*/ 4083778 h 4083778"/>
              <a:gd name="connsiteX801" fmla="*/ 3467874 w 5322214"/>
              <a:gd name="connsiteY801" fmla="*/ 4083778 h 4083778"/>
              <a:gd name="connsiteX802" fmla="*/ 3563503 w 5322214"/>
              <a:gd name="connsiteY802" fmla="*/ 4004013 h 4083778"/>
              <a:gd name="connsiteX803" fmla="*/ 3580037 w 5322214"/>
              <a:gd name="connsiteY803" fmla="*/ 3999545 h 4083778"/>
              <a:gd name="connsiteX804" fmla="*/ 3695998 w 5322214"/>
              <a:gd name="connsiteY804" fmla="*/ 3985916 h 4083778"/>
              <a:gd name="connsiteX805" fmla="*/ 3614445 w 5322214"/>
              <a:gd name="connsiteY805" fmla="*/ 4067691 h 4083778"/>
              <a:gd name="connsiteX806" fmla="*/ 3574674 w 5322214"/>
              <a:gd name="connsiteY806" fmla="*/ 4075958 h 4083778"/>
              <a:gd name="connsiteX807" fmla="*/ 3546745 w 5322214"/>
              <a:gd name="connsiteY807" fmla="*/ 4083555 h 4083778"/>
              <a:gd name="connsiteX808" fmla="*/ 3567748 w 5322214"/>
              <a:gd name="connsiteY808" fmla="*/ 4083555 h 4083778"/>
              <a:gd name="connsiteX809" fmla="*/ 3576015 w 5322214"/>
              <a:gd name="connsiteY809" fmla="*/ 4081321 h 4083778"/>
              <a:gd name="connsiteX810" fmla="*/ 3605955 w 5322214"/>
              <a:gd name="connsiteY810" fmla="*/ 4074618 h 4083778"/>
              <a:gd name="connsiteX811" fmla="*/ 3595454 w 5322214"/>
              <a:gd name="connsiteY811" fmla="*/ 4083555 h 4083778"/>
              <a:gd name="connsiteX812" fmla="*/ 3604167 w 5322214"/>
              <a:gd name="connsiteY812" fmla="*/ 4083555 h 4083778"/>
              <a:gd name="connsiteX813" fmla="*/ 3616680 w 5322214"/>
              <a:gd name="connsiteY813" fmla="*/ 4072830 h 4083778"/>
              <a:gd name="connsiteX814" fmla="*/ 3729736 w 5322214"/>
              <a:gd name="connsiteY814" fmla="*/ 4073724 h 4083778"/>
              <a:gd name="connsiteX815" fmla="*/ 3719681 w 5322214"/>
              <a:gd name="connsiteY815" fmla="*/ 4083555 h 4083778"/>
              <a:gd name="connsiteX816" fmla="*/ 3727725 w 5322214"/>
              <a:gd name="connsiteY816" fmla="*/ 4083555 h 4083778"/>
              <a:gd name="connsiteX817" fmla="*/ 3736439 w 5322214"/>
              <a:gd name="connsiteY817" fmla="*/ 4075065 h 4083778"/>
              <a:gd name="connsiteX818" fmla="*/ 3768836 w 5322214"/>
              <a:gd name="connsiteY818" fmla="*/ 4083555 h 4083778"/>
              <a:gd name="connsiteX819" fmla="*/ 3785817 w 5322214"/>
              <a:gd name="connsiteY819" fmla="*/ 4083555 h 4083778"/>
              <a:gd name="connsiteX820" fmla="*/ 3741131 w 5322214"/>
              <a:gd name="connsiteY820" fmla="*/ 4070149 h 4083778"/>
              <a:gd name="connsiteX821" fmla="*/ 3797212 w 5322214"/>
              <a:gd name="connsiteY821" fmla="*/ 4005578 h 4083778"/>
              <a:gd name="connsiteX822" fmla="*/ 3864018 w 5322214"/>
              <a:gd name="connsiteY822" fmla="*/ 4038869 h 4083778"/>
              <a:gd name="connsiteX823" fmla="*/ 3828045 w 5322214"/>
              <a:gd name="connsiteY823" fmla="*/ 4083331 h 4083778"/>
              <a:gd name="connsiteX824" fmla="*/ 3835419 w 5322214"/>
              <a:gd name="connsiteY824" fmla="*/ 4083331 h 4083778"/>
              <a:gd name="connsiteX825" fmla="*/ 3868486 w 5322214"/>
              <a:gd name="connsiteY825" fmla="*/ 4041773 h 4083778"/>
              <a:gd name="connsiteX826" fmla="*/ 3920769 w 5322214"/>
              <a:gd name="connsiteY826" fmla="*/ 4083331 h 4083778"/>
              <a:gd name="connsiteX827" fmla="*/ 3928813 w 5322214"/>
              <a:gd name="connsiteY827" fmla="*/ 4083331 h 4083778"/>
              <a:gd name="connsiteX828" fmla="*/ 3928143 w 5322214"/>
              <a:gd name="connsiteY828" fmla="*/ 4082661 h 4083778"/>
              <a:gd name="connsiteX829" fmla="*/ 3962551 w 5322214"/>
              <a:gd name="connsiteY829" fmla="*/ 4028144 h 4083778"/>
              <a:gd name="connsiteX830" fmla="*/ 4002098 w 5322214"/>
              <a:gd name="connsiteY830" fmla="*/ 4076852 h 4083778"/>
              <a:gd name="connsiteX831" fmla="*/ 3998523 w 5322214"/>
              <a:gd name="connsiteY831" fmla="*/ 4083331 h 4083778"/>
              <a:gd name="connsiteX832" fmla="*/ 4005003 w 5322214"/>
              <a:gd name="connsiteY832" fmla="*/ 4083331 h 4083778"/>
              <a:gd name="connsiteX833" fmla="*/ 4005896 w 5322214"/>
              <a:gd name="connsiteY833" fmla="*/ 4081768 h 4083778"/>
              <a:gd name="connsiteX834" fmla="*/ 4006790 w 5322214"/>
              <a:gd name="connsiteY834" fmla="*/ 4083331 h 4083778"/>
              <a:gd name="connsiteX835" fmla="*/ 4013493 w 5322214"/>
              <a:gd name="connsiteY835" fmla="*/ 4083331 h 4083778"/>
              <a:gd name="connsiteX836" fmla="*/ 4008801 w 5322214"/>
              <a:gd name="connsiteY836" fmla="*/ 4076405 h 4083778"/>
              <a:gd name="connsiteX837" fmla="*/ 4034272 w 5322214"/>
              <a:gd name="connsiteY837" fmla="*/ 4023452 h 4083778"/>
              <a:gd name="connsiteX838" fmla="*/ 4064436 w 5322214"/>
              <a:gd name="connsiteY838" fmla="*/ 4075511 h 4083778"/>
              <a:gd name="connsiteX839" fmla="*/ 4061084 w 5322214"/>
              <a:gd name="connsiteY839" fmla="*/ 4083331 h 4083778"/>
              <a:gd name="connsiteX840" fmla="*/ 4067117 w 5322214"/>
              <a:gd name="connsiteY840" fmla="*/ 4083331 h 4083778"/>
              <a:gd name="connsiteX841" fmla="*/ 4067563 w 5322214"/>
              <a:gd name="connsiteY841" fmla="*/ 4081991 h 4083778"/>
              <a:gd name="connsiteX842" fmla="*/ 4068234 w 5322214"/>
              <a:gd name="connsiteY842" fmla="*/ 4083331 h 4083778"/>
              <a:gd name="connsiteX843" fmla="*/ 4074490 w 5322214"/>
              <a:gd name="connsiteY843" fmla="*/ 4083331 h 4083778"/>
              <a:gd name="connsiteX844" fmla="*/ 4070468 w 5322214"/>
              <a:gd name="connsiteY844" fmla="*/ 4075288 h 4083778"/>
              <a:gd name="connsiteX845" fmla="*/ 4088343 w 5322214"/>
              <a:gd name="connsiteY845" fmla="*/ 4023452 h 4083778"/>
              <a:gd name="connsiteX846" fmla="*/ 4110909 w 5322214"/>
              <a:gd name="connsiteY846" fmla="*/ 4076629 h 4083778"/>
              <a:gd name="connsiteX847" fmla="*/ 4108898 w 5322214"/>
              <a:gd name="connsiteY847" fmla="*/ 4083331 h 4083778"/>
              <a:gd name="connsiteX848" fmla="*/ 4119176 w 5322214"/>
              <a:gd name="connsiteY848" fmla="*/ 4083331 h 4083778"/>
              <a:gd name="connsiteX849" fmla="*/ 4116718 w 5322214"/>
              <a:gd name="connsiteY849" fmla="*/ 4076629 h 4083778"/>
              <a:gd name="connsiteX850" fmla="*/ 4117165 w 5322214"/>
              <a:gd name="connsiteY850" fmla="*/ 4075288 h 4083778"/>
              <a:gd name="connsiteX851" fmla="*/ 4127666 w 5322214"/>
              <a:gd name="connsiteY851" fmla="*/ 4026580 h 4083778"/>
              <a:gd name="connsiteX852" fmla="*/ 4143083 w 5322214"/>
              <a:gd name="connsiteY852" fmla="*/ 4077969 h 4083778"/>
              <a:gd name="connsiteX853" fmla="*/ 4142189 w 5322214"/>
              <a:gd name="connsiteY853" fmla="*/ 4083108 h 4083778"/>
              <a:gd name="connsiteX854" fmla="*/ 4150009 w 5322214"/>
              <a:gd name="connsiteY854" fmla="*/ 4083108 h 4083778"/>
              <a:gd name="connsiteX855" fmla="*/ 4148669 w 5322214"/>
              <a:gd name="connsiteY855" fmla="*/ 4077746 h 4083778"/>
              <a:gd name="connsiteX856" fmla="*/ 4153584 w 5322214"/>
              <a:gd name="connsiteY856" fmla="*/ 4034400 h 4083778"/>
              <a:gd name="connsiteX857" fmla="*/ 4161851 w 5322214"/>
              <a:gd name="connsiteY857" fmla="*/ 4079086 h 4083778"/>
              <a:gd name="connsiteX858" fmla="*/ 4161628 w 5322214"/>
              <a:gd name="connsiteY858" fmla="*/ 4083108 h 4083778"/>
              <a:gd name="connsiteX859" fmla="*/ 4168107 w 5322214"/>
              <a:gd name="connsiteY859" fmla="*/ 4083108 h 4083778"/>
              <a:gd name="connsiteX860" fmla="*/ 4167437 w 5322214"/>
              <a:gd name="connsiteY860" fmla="*/ 4078863 h 4083778"/>
              <a:gd name="connsiteX861" fmla="*/ 4167661 w 5322214"/>
              <a:gd name="connsiteY861" fmla="*/ 4072383 h 4083778"/>
              <a:gd name="connsiteX862" fmla="*/ 4168331 w 5322214"/>
              <a:gd name="connsiteY862" fmla="*/ 4083108 h 4083778"/>
              <a:gd name="connsiteX863" fmla="*/ 4173917 w 5322214"/>
              <a:gd name="connsiteY863" fmla="*/ 4083108 h 4083778"/>
              <a:gd name="connsiteX864" fmla="*/ 4167214 w 5322214"/>
              <a:gd name="connsiteY864" fmla="*/ 4015185 h 4083778"/>
              <a:gd name="connsiteX865" fmla="*/ 4145988 w 5322214"/>
              <a:gd name="connsiteY865" fmla="*/ 3880009 h 4083778"/>
              <a:gd name="connsiteX866" fmla="*/ 4109122 w 5322214"/>
              <a:gd name="connsiteY866" fmla="*/ 3738801 h 4083778"/>
              <a:gd name="connsiteX867" fmla="*/ 4057062 w 5322214"/>
              <a:gd name="connsiteY867" fmla="*/ 3596922 h 4083778"/>
              <a:gd name="connsiteX868" fmla="*/ 3992044 w 5322214"/>
              <a:gd name="connsiteY868" fmla="*/ 3458395 h 4083778"/>
              <a:gd name="connsiteX869" fmla="*/ 3914960 w 5322214"/>
              <a:gd name="connsiteY869" fmla="*/ 3323889 h 4083778"/>
              <a:gd name="connsiteX870" fmla="*/ 3835195 w 5322214"/>
              <a:gd name="connsiteY870" fmla="*/ 3205024 h 4083778"/>
              <a:gd name="connsiteX871" fmla="*/ 4458121 w 5322214"/>
              <a:gd name="connsiteY871" fmla="*/ 2933108 h 4083778"/>
              <a:gd name="connsiteX872" fmla="*/ 4986312 w 5322214"/>
              <a:gd name="connsiteY872" fmla="*/ 2530038 h 4083778"/>
              <a:gd name="connsiteX873" fmla="*/ 5279007 w 5322214"/>
              <a:gd name="connsiteY873" fmla="*/ 2023296 h 4083778"/>
              <a:gd name="connsiteX874" fmla="*/ 5249291 w 5322214"/>
              <a:gd name="connsiteY874" fmla="*/ 1201517 h 4083778"/>
              <a:gd name="connsiteX875" fmla="*/ 3115747 w 5322214"/>
              <a:gd name="connsiteY875" fmla="*/ 3984352 h 4083778"/>
              <a:gd name="connsiteX876" fmla="*/ 2918681 w 5322214"/>
              <a:gd name="connsiteY876" fmla="*/ 4080427 h 4083778"/>
              <a:gd name="connsiteX877" fmla="*/ 2921585 w 5322214"/>
              <a:gd name="connsiteY877" fmla="*/ 4077969 h 4083778"/>
              <a:gd name="connsiteX878" fmla="*/ 3356829 w 5322214"/>
              <a:gd name="connsiteY878" fmla="*/ 3814991 h 4083778"/>
              <a:gd name="connsiteX879" fmla="*/ 3115747 w 5322214"/>
              <a:gd name="connsiteY879" fmla="*/ 3984352 h 4083778"/>
              <a:gd name="connsiteX880" fmla="*/ 3825811 w 5322214"/>
              <a:gd name="connsiteY880" fmla="*/ 3202343 h 4083778"/>
              <a:gd name="connsiteX881" fmla="*/ 3826481 w 5322214"/>
              <a:gd name="connsiteY881" fmla="*/ 3203460 h 4083778"/>
              <a:gd name="connsiteX882" fmla="*/ 3815310 w 5322214"/>
              <a:gd name="connsiteY882" fmla="*/ 3207258 h 4083778"/>
              <a:gd name="connsiteX883" fmla="*/ 3803915 w 5322214"/>
              <a:gd name="connsiteY883" fmla="*/ 3186032 h 4083778"/>
              <a:gd name="connsiteX884" fmla="*/ 3809947 w 5322214"/>
              <a:gd name="connsiteY884" fmla="*/ 3184021 h 4083778"/>
              <a:gd name="connsiteX885" fmla="*/ 3825811 w 5322214"/>
              <a:gd name="connsiteY885" fmla="*/ 3202343 h 4083778"/>
              <a:gd name="connsiteX886" fmla="*/ 4074490 w 5322214"/>
              <a:gd name="connsiteY886" fmla="*/ 3819236 h 4083778"/>
              <a:gd name="connsiteX887" fmla="*/ 4072702 w 5322214"/>
              <a:gd name="connsiteY887" fmla="*/ 3760473 h 4083778"/>
              <a:gd name="connsiteX888" fmla="*/ 4101302 w 5322214"/>
              <a:gd name="connsiteY888" fmla="*/ 3815661 h 4083778"/>
              <a:gd name="connsiteX889" fmla="*/ 4103536 w 5322214"/>
              <a:gd name="connsiteY889" fmla="*/ 3872859 h 4083778"/>
              <a:gd name="connsiteX890" fmla="*/ 4074490 w 5322214"/>
              <a:gd name="connsiteY890" fmla="*/ 3819236 h 4083778"/>
              <a:gd name="connsiteX891" fmla="*/ 4103312 w 5322214"/>
              <a:gd name="connsiteY891" fmla="*/ 3885372 h 4083778"/>
              <a:gd name="connsiteX892" fmla="*/ 4099291 w 5322214"/>
              <a:gd name="connsiteY892" fmla="*/ 3942346 h 4083778"/>
              <a:gd name="connsiteX893" fmla="*/ 4069798 w 5322214"/>
              <a:gd name="connsiteY893" fmla="*/ 3888500 h 4083778"/>
              <a:gd name="connsiteX894" fmla="*/ 4074266 w 5322214"/>
              <a:gd name="connsiteY894" fmla="*/ 3829961 h 4083778"/>
              <a:gd name="connsiteX895" fmla="*/ 4103312 w 5322214"/>
              <a:gd name="connsiteY895" fmla="*/ 3885372 h 4083778"/>
              <a:gd name="connsiteX896" fmla="*/ 4071585 w 5322214"/>
              <a:gd name="connsiteY896" fmla="*/ 3747738 h 4083778"/>
              <a:gd name="connsiteX897" fmla="*/ 4064436 w 5322214"/>
              <a:gd name="connsiteY897" fmla="*/ 3690540 h 4083778"/>
              <a:gd name="connsiteX898" fmla="*/ 4092141 w 5322214"/>
              <a:gd name="connsiteY898" fmla="*/ 3743940 h 4083778"/>
              <a:gd name="connsiteX899" fmla="*/ 4099961 w 5322214"/>
              <a:gd name="connsiteY899" fmla="*/ 3799574 h 4083778"/>
              <a:gd name="connsiteX900" fmla="*/ 4071585 w 5322214"/>
              <a:gd name="connsiteY900" fmla="*/ 3747738 h 4083778"/>
              <a:gd name="connsiteX901" fmla="*/ 2926277 w 5322214"/>
              <a:gd name="connsiteY901" fmla="*/ 3846942 h 4083778"/>
              <a:gd name="connsiteX902" fmla="*/ 2658383 w 5322214"/>
              <a:gd name="connsiteY902" fmla="*/ 3948156 h 4083778"/>
              <a:gd name="connsiteX903" fmla="*/ 2757140 w 5322214"/>
              <a:gd name="connsiteY903" fmla="*/ 3870849 h 4083778"/>
              <a:gd name="connsiteX904" fmla="*/ 2761162 w 5322214"/>
              <a:gd name="connsiteY904" fmla="*/ 3867497 h 4083778"/>
              <a:gd name="connsiteX905" fmla="*/ 3135632 w 5322214"/>
              <a:gd name="connsiteY905" fmla="*/ 3699924 h 4083778"/>
              <a:gd name="connsiteX906" fmla="*/ 3388109 w 5322214"/>
              <a:gd name="connsiteY906" fmla="*/ 3526765 h 4083778"/>
              <a:gd name="connsiteX907" fmla="*/ 3434136 w 5322214"/>
              <a:gd name="connsiteY907" fmla="*/ 3513135 h 4083778"/>
              <a:gd name="connsiteX908" fmla="*/ 3257402 w 5322214"/>
              <a:gd name="connsiteY908" fmla="*/ 3662611 h 4083778"/>
              <a:gd name="connsiteX909" fmla="*/ 2926277 w 5322214"/>
              <a:gd name="connsiteY909" fmla="*/ 3846942 h 4083778"/>
              <a:gd name="connsiteX910" fmla="*/ 3235282 w 5322214"/>
              <a:gd name="connsiteY910" fmla="*/ 3677804 h 4083778"/>
              <a:gd name="connsiteX911" fmla="*/ 3108597 w 5322214"/>
              <a:gd name="connsiteY911" fmla="*/ 3756005 h 4083778"/>
              <a:gd name="connsiteX912" fmla="*/ 2950855 w 5322214"/>
              <a:gd name="connsiteY912" fmla="*/ 3835770 h 4083778"/>
              <a:gd name="connsiteX913" fmla="*/ 3235282 w 5322214"/>
              <a:gd name="connsiteY913" fmla="*/ 3677804 h 4083778"/>
              <a:gd name="connsiteX914" fmla="*/ 2463775 w 5322214"/>
              <a:gd name="connsiteY914" fmla="*/ 4004237 h 4083778"/>
              <a:gd name="connsiteX915" fmla="*/ 2350495 w 5322214"/>
              <a:gd name="connsiteY915" fmla="*/ 3984128 h 4083778"/>
              <a:gd name="connsiteX916" fmla="*/ 2745745 w 5322214"/>
              <a:gd name="connsiteY916" fmla="*/ 3873083 h 4083778"/>
              <a:gd name="connsiteX917" fmla="*/ 2638498 w 5322214"/>
              <a:gd name="connsiteY917" fmla="*/ 3954635 h 4083778"/>
              <a:gd name="connsiteX918" fmla="*/ 2463775 w 5322214"/>
              <a:gd name="connsiteY918" fmla="*/ 4004237 h 4083778"/>
              <a:gd name="connsiteX919" fmla="*/ 2617942 w 5322214"/>
              <a:gd name="connsiteY919" fmla="*/ 3966701 h 4083778"/>
              <a:gd name="connsiteX920" fmla="*/ 2486118 w 5322214"/>
              <a:gd name="connsiteY920" fmla="*/ 4004237 h 4083778"/>
              <a:gd name="connsiteX921" fmla="*/ 2617942 w 5322214"/>
              <a:gd name="connsiteY921" fmla="*/ 3966701 h 4083778"/>
              <a:gd name="connsiteX922" fmla="*/ 3569982 w 5322214"/>
              <a:gd name="connsiteY922" fmla="*/ 2954781 h 4083778"/>
              <a:gd name="connsiteX923" fmla="*/ 3589197 w 5322214"/>
              <a:gd name="connsiteY923" fmla="*/ 3009522 h 4083778"/>
              <a:gd name="connsiteX924" fmla="*/ 3517253 w 5322214"/>
              <a:gd name="connsiteY924" fmla="*/ 2982486 h 4083778"/>
              <a:gd name="connsiteX925" fmla="*/ 3168030 w 5322214"/>
              <a:gd name="connsiteY925" fmla="*/ 2980922 h 4083778"/>
              <a:gd name="connsiteX926" fmla="*/ 2254643 w 5322214"/>
              <a:gd name="connsiteY926" fmla="*/ 3437616 h 4083778"/>
              <a:gd name="connsiteX927" fmla="*/ 2049534 w 5322214"/>
              <a:gd name="connsiteY927" fmla="*/ 3448787 h 4083778"/>
              <a:gd name="connsiteX928" fmla="*/ 2135108 w 5322214"/>
              <a:gd name="connsiteY928" fmla="*/ 3381088 h 4083778"/>
              <a:gd name="connsiteX929" fmla="*/ 3089382 w 5322214"/>
              <a:gd name="connsiteY929" fmla="*/ 2901157 h 4083778"/>
              <a:gd name="connsiteX930" fmla="*/ 3447766 w 5322214"/>
              <a:gd name="connsiteY930" fmla="*/ 2902721 h 4083778"/>
              <a:gd name="connsiteX931" fmla="*/ 3569982 w 5322214"/>
              <a:gd name="connsiteY931" fmla="*/ 2954781 h 4083778"/>
              <a:gd name="connsiteX932" fmla="*/ 3569089 w 5322214"/>
              <a:gd name="connsiteY932" fmla="*/ 2936906 h 4083778"/>
              <a:gd name="connsiteX933" fmla="*/ 3575345 w 5322214"/>
              <a:gd name="connsiteY933" fmla="*/ 2947408 h 4083778"/>
              <a:gd name="connsiteX934" fmla="*/ 3576909 w 5322214"/>
              <a:gd name="connsiteY934" fmla="*/ 2952323 h 4083778"/>
              <a:gd name="connsiteX935" fmla="*/ 3575121 w 5322214"/>
              <a:gd name="connsiteY935" fmla="*/ 2951206 h 4083778"/>
              <a:gd name="connsiteX936" fmla="*/ 3573110 w 5322214"/>
              <a:gd name="connsiteY936" fmla="*/ 2946961 h 4083778"/>
              <a:gd name="connsiteX937" fmla="*/ 3569089 w 5322214"/>
              <a:gd name="connsiteY937" fmla="*/ 2936906 h 4083778"/>
              <a:gd name="connsiteX938" fmla="*/ 3578920 w 5322214"/>
              <a:gd name="connsiteY938" fmla="*/ 2960143 h 4083778"/>
              <a:gd name="connsiteX939" fmla="*/ 3578920 w 5322214"/>
              <a:gd name="connsiteY939" fmla="*/ 2960143 h 4083778"/>
              <a:gd name="connsiteX940" fmla="*/ 3578920 w 5322214"/>
              <a:gd name="connsiteY940" fmla="*/ 2960143 h 4083778"/>
              <a:gd name="connsiteX941" fmla="*/ 3578920 w 5322214"/>
              <a:gd name="connsiteY941" fmla="*/ 2960143 h 4083778"/>
              <a:gd name="connsiteX942" fmla="*/ 3600146 w 5322214"/>
              <a:gd name="connsiteY942" fmla="*/ 2993211 h 4083778"/>
              <a:gd name="connsiteX943" fmla="*/ 3604167 w 5322214"/>
              <a:gd name="connsiteY943" fmla="*/ 3016671 h 4083778"/>
              <a:gd name="connsiteX944" fmla="*/ 3602603 w 5322214"/>
              <a:gd name="connsiteY944" fmla="*/ 3016001 h 4083778"/>
              <a:gd name="connsiteX945" fmla="*/ 3595454 w 5322214"/>
              <a:gd name="connsiteY945" fmla="*/ 2998797 h 4083778"/>
              <a:gd name="connsiteX946" fmla="*/ 3587857 w 5322214"/>
              <a:gd name="connsiteY946" fmla="*/ 2970644 h 4083778"/>
              <a:gd name="connsiteX947" fmla="*/ 3600146 w 5322214"/>
              <a:gd name="connsiteY947" fmla="*/ 2993211 h 4083778"/>
              <a:gd name="connsiteX948" fmla="*/ 3593666 w 5322214"/>
              <a:gd name="connsiteY948" fmla="*/ 2968857 h 4083778"/>
              <a:gd name="connsiteX949" fmla="*/ 3595900 w 5322214"/>
              <a:gd name="connsiteY949" fmla="*/ 2970198 h 4083778"/>
              <a:gd name="connsiteX950" fmla="*/ 3596794 w 5322214"/>
              <a:gd name="connsiteY950" fmla="*/ 2974219 h 4083778"/>
              <a:gd name="connsiteX951" fmla="*/ 3593666 w 5322214"/>
              <a:gd name="connsiteY951" fmla="*/ 2968857 h 4083778"/>
              <a:gd name="connsiteX952" fmla="*/ 3598582 w 5322214"/>
              <a:gd name="connsiteY952" fmla="*/ 2956792 h 4083778"/>
              <a:gd name="connsiteX953" fmla="*/ 3609083 w 5322214"/>
              <a:gd name="connsiteY953" fmla="*/ 2972209 h 4083778"/>
              <a:gd name="connsiteX954" fmla="*/ 3600816 w 5322214"/>
              <a:gd name="connsiteY954" fmla="*/ 2966846 h 4083778"/>
              <a:gd name="connsiteX955" fmla="*/ 3598582 w 5322214"/>
              <a:gd name="connsiteY955" fmla="*/ 2956792 h 4083778"/>
              <a:gd name="connsiteX956" fmla="*/ 3647066 w 5322214"/>
              <a:gd name="connsiteY956" fmla="*/ 3178435 h 4083778"/>
              <a:gd name="connsiteX957" fmla="*/ 3647289 w 5322214"/>
              <a:gd name="connsiteY957" fmla="*/ 3179106 h 4083778"/>
              <a:gd name="connsiteX958" fmla="*/ 3642597 w 5322214"/>
              <a:gd name="connsiteY958" fmla="*/ 3182010 h 4083778"/>
              <a:gd name="connsiteX959" fmla="*/ 3643044 w 5322214"/>
              <a:gd name="connsiteY959" fmla="*/ 3180670 h 4083778"/>
              <a:gd name="connsiteX960" fmla="*/ 3647066 w 5322214"/>
              <a:gd name="connsiteY960" fmla="*/ 3178435 h 4083778"/>
              <a:gd name="connsiteX961" fmla="*/ 3645279 w 5322214"/>
              <a:gd name="connsiteY961" fmla="*/ 3173073 h 4083778"/>
              <a:gd name="connsiteX962" fmla="*/ 3645502 w 5322214"/>
              <a:gd name="connsiteY962" fmla="*/ 3172626 h 4083778"/>
              <a:gd name="connsiteX963" fmla="*/ 3645726 w 5322214"/>
              <a:gd name="connsiteY963" fmla="*/ 3172403 h 4083778"/>
              <a:gd name="connsiteX964" fmla="*/ 3645949 w 5322214"/>
              <a:gd name="connsiteY964" fmla="*/ 3172850 h 4083778"/>
              <a:gd name="connsiteX965" fmla="*/ 3645279 w 5322214"/>
              <a:gd name="connsiteY965" fmla="*/ 3173073 h 4083778"/>
              <a:gd name="connsiteX966" fmla="*/ 3649524 w 5322214"/>
              <a:gd name="connsiteY966" fmla="*/ 3210833 h 4083778"/>
              <a:gd name="connsiteX967" fmla="*/ 3653546 w 5322214"/>
              <a:gd name="connsiteY967" fmla="*/ 3209492 h 4083778"/>
              <a:gd name="connsiteX968" fmla="*/ 3656897 w 5322214"/>
              <a:gd name="connsiteY968" fmla="*/ 3226920 h 4083778"/>
              <a:gd name="connsiteX969" fmla="*/ 3645949 w 5322214"/>
              <a:gd name="connsiteY969" fmla="*/ 3230272 h 4083778"/>
              <a:gd name="connsiteX970" fmla="*/ 3641034 w 5322214"/>
              <a:gd name="connsiteY970" fmla="*/ 3229154 h 4083778"/>
              <a:gd name="connsiteX971" fmla="*/ 3640363 w 5322214"/>
              <a:gd name="connsiteY971" fmla="*/ 3221558 h 4083778"/>
              <a:gd name="connsiteX972" fmla="*/ 3642151 w 5322214"/>
              <a:gd name="connsiteY972" fmla="*/ 3219323 h 4083778"/>
              <a:gd name="connsiteX973" fmla="*/ 3649524 w 5322214"/>
              <a:gd name="connsiteY973" fmla="*/ 3210833 h 4083778"/>
              <a:gd name="connsiteX974" fmla="*/ 3647289 w 5322214"/>
              <a:gd name="connsiteY974" fmla="*/ 3193629 h 4083778"/>
              <a:gd name="connsiteX975" fmla="*/ 3647289 w 5322214"/>
              <a:gd name="connsiteY975" fmla="*/ 3193629 h 4083778"/>
              <a:gd name="connsiteX976" fmla="*/ 3649077 w 5322214"/>
              <a:gd name="connsiteY976" fmla="*/ 3192288 h 4083778"/>
              <a:gd name="connsiteX977" fmla="*/ 3647289 w 5322214"/>
              <a:gd name="connsiteY977" fmla="*/ 3193629 h 4083778"/>
              <a:gd name="connsiteX978" fmla="*/ 3657121 w 5322214"/>
              <a:gd name="connsiteY978" fmla="*/ 3125035 h 4083778"/>
              <a:gd name="connsiteX979" fmla="*/ 3662483 w 5322214"/>
              <a:gd name="connsiteY979" fmla="*/ 3140452 h 4083778"/>
              <a:gd name="connsiteX980" fmla="*/ 3660025 w 5322214"/>
              <a:gd name="connsiteY980" fmla="*/ 3147378 h 4083778"/>
              <a:gd name="connsiteX981" fmla="*/ 3651088 w 5322214"/>
              <a:gd name="connsiteY981" fmla="*/ 3151177 h 4083778"/>
              <a:gd name="connsiteX982" fmla="*/ 3657121 w 5322214"/>
              <a:gd name="connsiteY982" fmla="*/ 3125035 h 4083778"/>
              <a:gd name="connsiteX983" fmla="*/ 3655557 w 5322214"/>
              <a:gd name="connsiteY983" fmla="*/ 3104480 h 4083778"/>
              <a:gd name="connsiteX984" fmla="*/ 3655780 w 5322214"/>
              <a:gd name="connsiteY984" fmla="*/ 3104703 h 4083778"/>
              <a:gd name="connsiteX985" fmla="*/ 3655780 w 5322214"/>
              <a:gd name="connsiteY985" fmla="*/ 3105150 h 4083778"/>
              <a:gd name="connsiteX986" fmla="*/ 3655557 w 5322214"/>
              <a:gd name="connsiteY986" fmla="*/ 3104480 h 4083778"/>
              <a:gd name="connsiteX987" fmla="*/ 3647513 w 5322214"/>
              <a:gd name="connsiteY987" fmla="*/ 3024491 h 4083778"/>
              <a:gd name="connsiteX988" fmla="*/ 3647289 w 5322214"/>
              <a:gd name="connsiteY988" fmla="*/ 3006170 h 4083778"/>
              <a:gd name="connsiteX989" fmla="*/ 3666728 w 5322214"/>
              <a:gd name="connsiteY989" fmla="*/ 3021587 h 4083778"/>
              <a:gd name="connsiteX990" fmla="*/ 3663823 w 5322214"/>
              <a:gd name="connsiteY990" fmla="*/ 3050186 h 4083778"/>
              <a:gd name="connsiteX991" fmla="*/ 3660472 w 5322214"/>
              <a:gd name="connsiteY991" fmla="*/ 3047952 h 4083778"/>
              <a:gd name="connsiteX992" fmla="*/ 3647513 w 5322214"/>
              <a:gd name="connsiteY992" fmla="*/ 3024491 h 4083778"/>
              <a:gd name="connsiteX993" fmla="*/ 3650864 w 5322214"/>
              <a:gd name="connsiteY993" fmla="*/ 3042142 h 4083778"/>
              <a:gd name="connsiteX994" fmla="*/ 3647289 w 5322214"/>
              <a:gd name="connsiteY994" fmla="*/ 3039908 h 4083778"/>
              <a:gd name="connsiteX995" fmla="*/ 3647289 w 5322214"/>
              <a:gd name="connsiteY995" fmla="*/ 3035663 h 4083778"/>
              <a:gd name="connsiteX996" fmla="*/ 3650864 w 5322214"/>
              <a:gd name="connsiteY996" fmla="*/ 3042142 h 4083778"/>
              <a:gd name="connsiteX997" fmla="*/ 3666728 w 5322214"/>
              <a:gd name="connsiteY997" fmla="*/ 3072082 h 4083778"/>
              <a:gd name="connsiteX998" fmla="*/ 3677453 w 5322214"/>
              <a:gd name="connsiteY998" fmla="*/ 3093979 h 4083778"/>
              <a:gd name="connsiteX999" fmla="*/ 3673654 w 5322214"/>
              <a:gd name="connsiteY999" fmla="*/ 3107161 h 4083778"/>
              <a:gd name="connsiteX1000" fmla="*/ 3662036 w 5322214"/>
              <a:gd name="connsiteY1000" fmla="*/ 3101352 h 4083778"/>
              <a:gd name="connsiteX1001" fmla="*/ 3666728 w 5322214"/>
              <a:gd name="connsiteY1001" fmla="*/ 3072082 h 4083778"/>
              <a:gd name="connsiteX1002" fmla="*/ 3715883 w 5322214"/>
              <a:gd name="connsiteY1002" fmla="*/ 3093755 h 4083778"/>
              <a:gd name="connsiteX1003" fmla="*/ 3700243 w 5322214"/>
              <a:gd name="connsiteY1003" fmla="*/ 3121907 h 4083778"/>
              <a:gd name="connsiteX1004" fmla="*/ 3694880 w 5322214"/>
              <a:gd name="connsiteY1004" fmla="*/ 3118779 h 4083778"/>
              <a:gd name="connsiteX1005" fmla="*/ 3693763 w 5322214"/>
              <a:gd name="connsiteY1005" fmla="*/ 3116098 h 4083778"/>
              <a:gd name="connsiteX1006" fmla="*/ 3706052 w 5322214"/>
              <a:gd name="connsiteY1006" fmla="*/ 3086159 h 4083778"/>
              <a:gd name="connsiteX1007" fmla="*/ 3715883 w 5322214"/>
              <a:gd name="connsiteY1007" fmla="*/ 3093755 h 4083778"/>
              <a:gd name="connsiteX1008" fmla="*/ 3708286 w 5322214"/>
              <a:gd name="connsiteY1008" fmla="*/ 3080796 h 4083778"/>
              <a:gd name="connsiteX1009" fmla="*/ 3708510 w 5322214"/>
              <a:gd name="connsiteY1009" fmla="*/ 3080349 h 4083778"/>
              <a:gd name="connsiteX1010" fmla="*/ 3709180 w 5322214"/>
              <a:gd name="connsiteY1010" fmla="*/ 3081466 h 4083778"/>
              <a:gd name="connsiteX1011" fmla="*/ 3708286 w 5322214"/>
              <a:gd name="connsiteY1011" fmla="*/ 3080796 h 4083778"/>
              <a:gd name="connsiteX1012" fmla="*/ 3738673 w 5322214"/>
              <a:gd name="connsiteY1012" fmla="*/ 3134643 h 4083778"/>
              <a:gd name="connsiteX1013" fmla="*/ 3741131 w 5322214"/>
              <a:gd name="connsiteY1013" fmla="*/ 3139558 h 4083778"/>
              <a:gd name="connsiteX1014" fmla="*/ 3733087 w 5322214"/>
              <a:gd name="connsiteY1014" fmla="*/ 3142463 h 4083778"/>
              <a:gd name="connsiteX1015" fmla="*/ 3727725 w 5322214"/>
              <a:gd name="connsiteY1015" fmla="*/ 3138888 h 4083778"/>
              <a:gd name="connsiteX1016" fmla="*/ 3738673 w 5322214"/>
              <a:gd name="connsiteY1016" fmla="*/ 3134643 h 4083778"/>
              <a:gd name="connsiteX1017" fmla="*/ 3730182 w 5322214"/>
              <a:gd name="connsiteY1017" fmla="*/ 3107161 h 4083778"/>
              <a:gd name="connsiteX1018" fmla="*/ 3730853 w 5322214"/>
              <a:gd name="connsiteY1018" fmla="*/ 3106044 h 4083778"/>
              <a:gd name="connsiteX1019" fmla="*/ 3734428 w 5322214"/>
              <a:gd name="connsiteY1019" fmla="*/ 3108948 h 4083778"/>
              <a:gd name="connsiteX1020" fmla="*/ 3732417 w 5322214"/>
              <a:gd name="connsiteY1020" fmla="*/ 3111183 h 4083778"/>
              <a:gd name="connsiteX1021" fmla="*/ 3730182 w 5322214"/>
              <a:gd name="connsiteY1021" fmla="*/ 3107161 h 4083778"/>
              <a:gd name="connsiteX1022" fmla="*/ 3984670 w 5322214"/>
              <a:gd name="connsiteY1022" fmla="*/ 3702605 h 4083778"/>
              <a:gd name="connsiteX1023" fmla="*/ 3981766 w 5322214"/>
              <a:gd name="connsiteY1023" fmla="*/ 3699700 h 4083778"/>
              <a:gd name="connsiteX1024" fmla="*/ 3979755 w 5322214"/>
              <a:gd name="connsiteY1024" fmla="*/ 3635129 h 4083778"/>
              <a:gd name="connsiteX1025" fmla="*/ 4023771 w 5322214"/>
              <a:gd name="connsiteY1025" fmla="*/ 3686741 h 4083778"/>
              <a:gd name="connsiteX1026" fmla="*/ 4026676 w 5322214"/>
              <a:gd name="connsiteY1026" fmla="*/ 3749972 h 4083778"/>
              <a:gd name="connsiteX1027" fmla="*/ 3984670 w 5322214"/>
              <a:gd name="connsiteY1027" fmla="*/ 3702605 h 4083778"/>
              <a:gd name="connsiteX1028" fmla="*/ 4026452 w 5322214"/>
              <a:gd name="connsiteY1028" fmla="*/ 3759133 h 4083778"/>
              <a:gd name="connsiteX1029" fmla="*/ 4022877 w 5322214"/>
              <a:gd name="connsiteY1029" fmla="*/ 3821917 h 4083778"/>
              <a:gd name="connsiteX1030" fmla="*/ 3986458 w 5322214"/>
              <a:gd name="connsiteY1030" fmla="*/ 3781029 h 4083778"/>
              <a:gd name="connsiteX1031" fmla="*/ 3977074 w 5322214"/>
              <a:gd name="connsiteY1031" fmla="*/ 3771868 h 4083778"/>
              <a:gd name="connsiteX1032" fmla="*/ 3981542 w 5322214"/>
              <a:gd name="connsiteY1032" fmla="*/ 3707520 h 4083778"/>
              <a:gd name="connsiteX1033" fmla="*/ 4026452 w 5322214"/>
              <a:gd name="connsiteY1033" fmla="*/ 3759133 h 4083778"/>
              <a:gd name="connsiteX1034" fmla="*/ 3978861 w 5322214"/>
              <a:gd name="connsiteY1034" fmla="*/ 3626191 h 4083778"/>
              <a:gd name="connsiteX1035" fmla="*/ 3970818 w 5322214"/>
              <a:gd name="connsiteY1035" fmla="*/ 3562067 h 4083778"/>
              <a:gd name="connsiteX1036" fmla="*/ 4013717 w 5322214"/>
              <a:gd name="connsiteY1036" fmla="*/ 3613456 h 4083778"/>
              <a:gd name="connsiteX1037" fmla="*/ 4022654 w 5322214"/>
              <a:gd name="connsiteY1037" fmla="*/ 3676463 h 4083778"/>
              <a:gd name="connsiteX1038" fmla="*/ 3978861 w 5322214"/>
              <a:gd name="connsiteY1038" fmla="*/ 3626191 h 4083778"/>
              <a:gd name="connsiteX1039" fmla="*/ 2321673 w 5322214"/>
              <a:gd name="connsiteY1039" fmla="*/ 3932962 h 4083778"/>
              <a:gd name="connsiteX1040" fmla="*/ 2226044 w 5322214"/>
              <a:gd name="connsiteY1040" fmla="*/ 3906821 h 4083778"/>
              <a:gd name="connsiteX1041" fmla="*/ 2688323 w 5322214"/>
              <a:gd name="connsiteY1041" fmla="*/ 3795329 h 4083778"/>
              <a:gd name="connsiteX1042" fmla="*/ 2686089 w 5322214"/>
              <a:gd name="connsiteY1042" fmla="*/ 3797116 h 4083778"/>
              <a:gd name="connsiteX1043" fmla="*/ 2603419 w 5322214"/>
              <a:gd name="connsiteY1043" fmla="*/ 3863028 h 4083778"/>
              <a:gd name="connsiteX1044" fmla="*/ 2321673 w 5322214"/>
              <a:gd name="connsiteY1044" fmla="*/ 3932962 h 4083778"/>
              <a:gd name="connsiteX1045" fmla="*/ 2589790 w 5322214"/>
              <a:gd name="connsiteY1045" fmla="*/ 3872636 h 4083778"/>
              <a:gd name="connsiteX1046" fmla="*/ 2336419 w 5322214"/>
              <a:gd name="connsiteY1046" fmla="*/ 3935644 h 4083778"/>
              <a:gd name="connsiteX1047" fmla="*/ 2589790 w 5322214"/>
              <a:gd name="connsiteY1047" fmla="*/ 3872636 h 4083778"/>
              <a:gd name="connsiteX1048" fmla="*/ 1570721 w 5322214"/>
              <a:gd name="connsiteY1048" fmla="*/ 3971169 h 4083778"/>
              <a:gd name="connsiteX1049" fmla="*/ 1462357 w 5322214"/>
              <a:gd name="connsiteY1049" fmla="*/ 3974074 h 4083778"/>
              <a:gd name="connsiteX1050" fmla="*/ 1454760 w 5322214"/>
              <a:gd name="connsiteY1050" fmla="*/ 3928494 h 4083778"/>
              <a:gd name="connsiteX1051" fmla="*/ 1572061 w 5322214"/>
              <a:gd name="connsiteY1051" fmla="*/ 3925589 h 4083778"/>
              <a:gd name="connsiteX1052" fmla="*/ 1570721 w 5322214"/>
              <a:gd name="connsiteY1052" fmla="*/ 3971169 h 4083778"/>
              <a:gd name="connsiteX1053" fmla="*/ 1329862 w 5322214"/>
              <a:gd name="connsiteY1053" fmla="*/ 3450128 h 4083778"/>
              <a:gd name="connsiteX1054" fmla="*/ 1356674 w 5322214"/>
              <a:gd name="connsiteY1054" fmla="*/ 3456384 h 4083778"/>
              <a:gd name="connsiteX1055" fmla="*/ 1092802 w 5322214"/>
              <a:gd name="connsiteY1055" fmla="*/ 3432700 h 4083778"/>
              <a:gd name="connsiteX1056" fmla="*/ 1124529 w 5322214"/>
              <a:gd name="connsiteY1056" fmla="*/ 3430019 h 4083778"/>
              <a:gd name="connsiteX1057" fmla="*/ 1329862 w 5322214"/>
              <a:gd name="connsiteY1057" fmla="*/ 3450128 h 4083778"/>
              <a:gd name="connsiteX1058" fmla="*/ 1198038 w 5322214"/>
              <a:gd name="connsiteY1058" fmla="*/ 3430689 h 4083778"/>
              <a:gd name="connsiteX1059" fmla="*/ 1239149 w 5322214"/>
              <a:gd name="connsiteY1059" fmla="*/ 3434711 h 4083778"/>
              <a:gd name="connsiteX1060" fmla="*/ 1198038 w 5322214"/>
              <a:gd name="connsiteY1060" fmla="*/ 3430689 h 4083778"/>
              <a:gd name="connsiteX1061" fmla="*/ 1309977 w 5322214"/>
              <a:gd name="connsiteY1061" fmla="*/ 3440520 h 4083778"/>
              <a:gd name="connsiteX1062" fmla="*/ 1313998 w 5322214"/>
              <a:gd name="connsiteY1062" fmla="*/ 3440967 h 4083778"/>
              <a:gd name="connsiteX1063" fmla="*/ 1310424 w 5322214"/>
              <a:gd name="connsiteY1063" fmla="*/ 3440744 h 4083778"/>
              <a:gd name="connsiteX1064" fmla="*/ 1309977 w 5322214"/>
              <a:gd name="connsiteY1064" fmla="*/ 3440520 h 4083778"/>
              <a:gd name="connsiteX1065" fmla="*/ 1385720 w 5322214"/>
              <a:gd name="connsiteY1065" fmla="*/ 3463757 h 4083778"/>
              <a:gd name="connsiteX1066" fmla="*/ 1390859 w 5322214"/>
              <a:gd name="connsiteY1066" fmla="*/ 3465098 h 4083778"/>
              <a:gd name="connsiteX1067" fmla="*/ 1293666 w 5322214"/>
              <a:gd name="connsiteY1067" fmla="*/ 3457501 h 4083778"/>
              <a:gd name="connsiteX1068" fmla="*/ 1385720 w 5322214"/>
              <a:gd name="connsiteY1068" fmla="*/ 3463757 h 4083778"/>
              <a:gd name="connsiteX1069" fmla="*/ 1417670 w 5322214"/>
              <a:gd name="connsiteY1069" fmla="*/ 3472471 h 4083778"/>
              <a:gd name="connsiteX1070" fmla="*/ 1439343 w 5322214"/>
              <a:gd name="connsiteY1070" fmla="*/ 3478950 h 4083778"/>
              <a:gd name="connsiteX1071" fmla="*/ 1032922 w 5322214"/>
              <a:gd name="connsiteY1071" fmla="*/ 3444989 h 4083778"/>
              <a:gd name="connsiteX1072" fmla="*/ 1060628 w 5322214"/>
              <a:gd name="connsiteY1072" fmla="*/ 3437839 h 4083778"/>
              <a:gd name="connsiteX1073" fmla="*/ 1417670 w 5322214"/>
              <a:gd name="connsiteY1073" fmla="*/ 3472471 h 4083778"/>
              <a:gd name="connsiteX1074" fmla="*/ 1555527 w 5322214"/>
              <a:gd name="connsiteY1074" fmla="*/ 3488781 h 4083778"/>
              <a:gd name="connsiteX1075" fmla="*/ 1697406 w 5322214"/>
              <a:gd name="connsiteY1075" fmla="*/ 3490792 h 4083778"/>
              <a:gd name="connsiteX1076" fmla="*/ 1713493 w 5322214"/>
              <a:gd name="connsiteY1076" fmla="*/ 3490792 h 4083778"/>
              <a:gd name="connsiteX1077" fmla="*/ 1976472 w 5322214"/>
              <a:gd name="connsiteY1077" fmla="*/ 3485206 h 4083778"/>
              <a:gd name="connsiteX1078" fmla="*/ 1988090 w 5322214"/>
              <a:gd name="connsiteY1078" fmla="*/ 3484983 h 4083778"/>
              <a:gd name="connsiteX1079" fmla="*/ 1962619 w 5322214"/>
              <a:gd name="connsiteY1079" fmla="*/ 3500400 h 4083778"/>
              <a:gd name="connsiteX1080" fmla="*/ 1834593 w 5322214"/>
              <a:gd name="connsiteY1080" fmla="*/ 3505092 h 4083778"/>
              <a:gd name="connsiteX1081" fmla="*/ 1821857 w 5322214"/>
              <a:gd name="connsiteY1081" fmla="*/ 3505092 h 4083778"/>
              <a:gd name="connsiteX1082" fmla="*/ 1510171 w 5322214"/>
              <a:gd name="connsiteY1082" fmla="*/ 3496601 h 4083778"/>
              <a:gd name="connsiteX1083" fmla="*/ 1480455 w 5322214"/>
              <a:gd name="connsiteY1083" fmla="*/ 3486324 h 4083778"/>
              <a:gd name="connsiteX1084" fmla="*/ 1555527 w 5322214"/>
              <a:gd name="connsiteY1084" fmla="*/ 3488781 h 4083778"/>
              <a:gd name="connsiteX1085" fmla="*/ 1532067 w 5322214"/>
              <a:gd name="connsiteY1085" fmla="*/ 3478950 h 4083778"/>
              <a:gd name="connsiteX1086" fmla="*/ 1701204 w 5322214"/>
              <a:gd name="connsiteY1086" fmla="*/ 3484759 h 4083778"/>
              <a:gd name="connsiteX1087" fmla="*/ 1698970 w 5322214"/>
              <a:gd name="connsiteY1087" fmla="*/ 3485206 h 4083778"/>
              <a:gd name="connsiteX1088" fmla="*/ 1689139 w 5322214"/>
              <a:gd name="connsiteY1088" fmla="*/ 3485206 h 4083778"/>
              <a:gd name="connsiteX1089" fmla="*/ 1554634 w 5322214"/>
              <a:gd name="connsiteY1089" fmla="*/ 3483196 h 4083778"/>
              <a:gd name="connsiteX1090" fmla="*/ 1532067 w 5322214"/>
              <a:gd name="connsiteY1090" fmla="*/ 3478950 h 4083778"/>
              <a:gd name="connsiteX1091" fmla="*/ 2415514 w 5322214"/>
              <a:gd name="connsiteY1091" fmla="*/ 3444989 h 4083778"/>
              <a:gd name="connsiteX1092" fmla="*/ 2231183 w 5322214"/>
              <a:gd name="connsiteY1092" fmla="*/ 3463310 h 4083778"/>
              <a:gd name="connsiteX1093" fmla="*/ 2237663 w 5322214"/>
              <a:gd name="connsiteY1093" fmla="*/ 3457948 h 4083778"/>
              <a:gd name="connsiteX1094" fmla="*/ 2415514 w 5322214"/>
              <a:gd name="connsiteY1094" fmla="*/ 3444989 h 4083778"/>
              <a:gd name="connsiteX1095" fmla="*/ 2249728 w 5322214"/>
              <a:gd name="connsiteY1095" fmla="*/ 3448340 h 4083778"/>
              <a:gd name="connsiteX1096" fmla="*/ 2251515 w 5322214"/>
              <a:gd name="connsiteY1096" fmla="*/ 3446776 h 4083778"/>
              <a:gd name="connsiteX1097" fmla="*/ 2332397 w 5322214"/>
              <a:gd name="connsiteY1097" fmla="*/ 3440967 h 4083778"/>
              <a:gd name="connsiteX1098" fmla="*/ 2249728 w 5322214"/>
              <a:gd name="connsiteY1098" fmla="*/ 3448340 h 4083778"/>
              <a:gd name="connsiteX1099" fmla="*/ 3622712 w 5322214"/>
              <a:gd name="connsiteY1099" fmla="*/ 3245465 h 4083778"/>
              <a:gd name="connsiteX1100" fmla="*/ 3622489 w 5322214"/>
              <a:gd name="connsiteY1100" fmla="*/ 3266914 h 4083778"/>
              <a:gd name="connsiteX1101" fmla="*/ 3618467 w 5322214"/>
              <a:gd name="connsiteY1101" fmla="*/ 3268031 h 4083778"/>
              <a:gd name="connsiteX1102" fmla="*/ 3620031 w 5322214"/>
              <a:gd name="connsiteY1102" fmla="*/ 3249487 h 4083778"/>
              <a:gd name="connsiteX1103" fmla="*/ 3622712 w 5322214"/>
              <a:gd name="connsiteY1103" fmla="*/ 3245465 h 4083778"/>
              <a:gd name="connsiteX1104" fmla="*/ 3622265 w 5322214"/>
              <a:gd name="connsiteY1104" fmla="*/ 3139112 h 4083778"/>
              <a:gd name="connsiteX1105" fmla="*/ 3623159 w 5322214"/>
              <a:gd name="connsiteY1105" fmla="*/ 3143357 h 4083778"/>
              <a:gd name="connsiteX1106" fmla="*/ 3622935 w 5322214"/>
              <a:gd name="connsiteY1106" fmla="*/ 3149836 h 4083778"/>
              <a:gd name="connsiteX1107" fmla="*/ 3622712 w 5322214"/>
              <a:gd name="connsiteY1107" fmla="*/ 3148272 h 4083778"/>
              <a:gd name="connsiteX1108" fmla="*/ 3622265 w 5322214"/>
              <a:gd name="connsiteY1108" fmla="*/ 3139112 h 4083778"/>
              <a:gd name="connsiteX1109" fmla="*/ 3732193 w 5322214"/>
              <a:gd name="connsiteY1109" fmla="*/ 3148719 h 4083778"/>
              <a:gd name="connsiteX1110" fmla="*/ 3741578 w 5322214"/>
              <a:gd name="connsiteY1110" fmla="*/ 3155199 h 4083778"/>
              <a:gd name="connsiteX1111" fmla="*/ 3713872 w 5322214"/>
              <a:gd name="connsiteY1111" fmla="*/ 3164583 h 4083778"/>
              <a:gd name="connsiteX1112" fmla="*/ 3710744 w 5322214"/>
              <a:gd name="connsiteY1112" fmla="*/ 3156316 h 4083778"/>
              <a:gd name="connsiteX1113" fmla="*/ 3732193 w 5322214"/>
              <a:gd name="connsiteY1113" fmla="*/ 3148719 h 4083778"/>
              <a:gd name="connsiteX1114" fmla="*/ 3710967 w 5322214"/>
              <a:gd name="connsiteY1114" fmla="*/ 3150283 h 4083778"/>
              <a:gd name="connsiteX1115" fmla="*/ 3721469 w 5322214"/>
              <a:gd name="connsiteY1115" fmla="*/ 3141569 h 4083778"/>
              <a:gd name="connsiteX1116" fmla="*/ 3726608 w 5322214"/>
              <a:gd name="connsiteY1116" fmla="*/ 3144921 h 4083778"/>
              <a:gd name="connsiteX1117" fmla="*/ 3710967 w 5322214"/>
              <a:gd name="connsiteY1117" fmla="*/ 3150283 h 4083778"/>
              <a:gd name="connsiteX1118" fmla="*/ 3715436 w 5322214"/>
              <a:gd name="connsiteY1118" fmla="*/ 3184021 h 4083778"/>
              <a:gd name="connsiteX1119" fmla="*/ 3710967 w 5322214"/>
              <a:gd name="connsiteY1119" fmla="*/ 3185585 h 4083778"/>
              <a:gd name="connsiteX1120" fmla="*/ 3693540 w 5322214"/>
              <a:gd name="connsiteY1120" fmla="*/ 3177542 h 4083778"/>
              <a:gd name="connsiteX1121" fmla="*/ 3710521 w 5322214"/>
              <a:gd name="connsiteY1121" fmla="*/ 3171732 h 4083778"/>
              <a:gd name="connsiteX1122" fmla="*/ 3715436 w 5322214"/>
              <a:gd name="connsiteY1122" fmla="*/ 3184021 h 4083778"/>
              <a:gd name="connsiteX1123" fmla="*/ 3732193 w 5322214"/>
              <a:gd name="connsiteY1123" fmla="*/ 3233846 h 4083778"/>
              <a:gd name="connsiteX1124" fmla="*/ 3697785 w 5322214"/>
              <a:gd name="connsiteY1124" fmla="*/ 3244571 h 4083778"/>
              <a:gd name="connsiteX1125" fmla="*/ 3692423 w 5322214"/>
              <a:gd name="connsiteY1125" fmla="*/ 3222004 h 4083778"/>
              <a:gd name="connsiteX1126" fmla="*/ 3725044 w 5322214"/>
              <a:gd name="connsiteY1126" fmla="*/ 3211727 h 4083778"/>
              <a:gd name="connsiteX1127" fmla="*/ 3732193 w 5322214"/>
              <a:gd name="connsiteY1127" fmla="*/ 3233846 h 4083778"/>
              <a:gd name="connsiteX1128" fmla="*/ 3726831 w 5322214"/>
              <a:gd name="connsiteY1128" fmla="*/ 3199661 h 4083778"/>
              <a:gd name="connsiteX1129" fmla="*/ 3733534 w 5322214"/>
              <a:gd name="connsiteY1129" fmla="*/ 3203236 h 4083778"/>
              <a:gd name="connsiteX1130" fmla="*/ 3728618 w 5322214"/>
              <a:gd name="connsiteY1130" fmla="*/ 3204800 h 4083778"/>
              <a:gd name="connsiteX1131" fmla="*/ 3726831 w 5322214"/>
              <a:gd name="connsiteY1131" fmla="*/ 3199661 h 4083778"/>
              <a:gd name="connsiteX1132" fmla="*/ 3693763 w 5322214"/>
              <a:gd name="connsiteY1132" fmla="*/ 3251498 h 4083778"/>
              <a:gd name="connsiteX1133" fmla="*/ 3706946 w 5322214"/>
              <a:gd name="connsiteY1133" fmla="*/ 3321878 h 4083778"/>
              <a:gd name="connsiteX1134" fmla="*/ 3673878 w 5322214"/>
              <a:gd name="connsiteY1134" fmla="*/ 3313388 h 4083778"/>
              <a:gd name="connsiteX1135" fmla="*/ 3667845 w 5322214"/>
              <a:gd name="connsiteY1135" fmla="*/ 3259541 h 4083778"/>
              <a:gd name="connsiteX1136" fmla="*/ 3693763 w 5322214"/>
              <a:gd name="connsiteY1136" fmla="*/ 3251498 h 4083778"/>
              <a:gd name="connsiteX1137" fmla="*/ 3714542 w 5322214"/>
              <a:gd name="connsiteY1137" fmla="*/ 3562514 h 4083778"/>
              <a:gd name="connsiteX1138" fmla="*/ 3721469 w 5322214"/>
              <a:gd name="connsiteY1138" fmla="*/ 3487441 h 4083778"/>
              <a:gd name="connsiteX1139" fmla="*/ 3776880 w 5322214"/>
              <a:gd name="connsiteY1139" fmla="*/ 3502411 h 4083778"/>
              <a:gd name="connsiteX1140" fmla="*/ 3774422 w 5322214"/>
              <a:gd name="connsiteY1140" fmla="*/ 3574802 h 4083778"/>
              <a:gd name="connsiteX1141" fmla="*/ 3714542 w 5322214"/>
              <a:gd name="connsiteY1141" fmla="*/ 3562514 h 4083778"/>
              <a:gd name="connsiteX1142" fmla="*/ 3773975 w 5322214"/>
              <a:gd name="connsiteY1142" fmla="*/ 3580611 h 4083778"/>
              <a:gd name="connsiteX1143" fmla="*/ 3763250 w 5322214"/>
              <a:gd name="connsiteY1143" fmla="*/ 3653450 h 4083778"/>
              <a:gd name="connsiteX1144" fmla="*/ 3696891 w 5322214"/>
              <a:gd name="connsiteY1144" fmla="*/ 3644289 h 4083778"/>
              <a:gd name="connsiteX1145" fmla="*/ 3698679 w 5322214"/>
              <a:gd name="connsiteY1145" fmla="*/ 3637810 h 4083778"/>
              <a:gd name="connsiteX1146" fmla="*/ 3713425 w 5322214"/>
              <a:gd name="connsiteY1146" fmla="*/ 3567876 h 4083778"/>
              <a:gd name="connsiteX1147" fmla="*/ 3773975 w 5322214"/>
              <a:gd name="connsiteY1147" fmla="*/ 3580611 h 4083778"/>
              <a:gd name="connsiteX1148" fmla="*/ 3716330 w 5322214"/>
              <a:gd name="connsiteY1148" fmla="*/ 3480961 h 4083778"/>
              <a:gd name="connsiteX1149" fmla="*/ 3672537 w 5322214"/>
              <a:gd name="connsiteY1149" fmla="*/ 3474929 h 4083778"/>
              <a:gd name="connsiteX1150" fmla="*/ 3677006 w 5322214"/>
              <a:gd name="connsiteY1150" fmla="*/ 3398962 h 4083778"/>
              <a:gd name="connsiteX1151" fmla="*/ 3715436 w 5322214"/>
              <a:gd name="connsiteY1151" fmla="*/ 3406782 h 4083778"/>
              <a:gd name="connsiteX1152" fmla="*/ 3716330 w 5322214"/>
              <a:gd name="connsiteY1152" fmla="*/ 3480961 h 4083778"/>
              <a:gd name="connsiteX1153" fmla="*/ 3721916 w 5322214"/>
              <a:gd name="connsiteY1153" fmla="*/ 3481855 h 4083778"/>
              <a:gd name="connsiteX1154" fmla="*/ 3721245 w 5322214"/>
              <a:gd name="connsiteY1154" fmla="*/ 3408123 h 4083778"/>
              <a:gd name="connsiteX1155" fmla="*/ 3772411 w 5322214"/>
              <a:gd name="connsiteY1155" fmla="*/ 3424433 h 4083778"/>
              <a:gd name="connsiteX1156" fmla="*/ 3776880 w 5322214"/>
              <a:gd name="connsiteY1156" fmla="*/ 3496378 h 4083778"/>
              <a:gd name="connsiteX1157" fmla="*/ 3721916 w 5322214"/>
              <a:gd name="connsiteY1157" fmla="*/ 3481855 h 4083778"/>
              <a:gd name="connsiteX1158" fmla="*/ 3720798 w 5322214"/>
              <a:gd name="connsiteY1158" fmla="*/ 3402314 h 4083778"/>
              <a:gd name="connsiteX1159" fmla="*/ 3713649 w 5322214"/>
              <a:gd name="connsiteY1159" fmla="*/ 3329698 h 4083778"/>
              <a:gd name="connsiteX1160" fmla="*/ 3760793 w 5322214"/>
              <a:gd name="connsiteY1160" fmla="*/ 3347126 h 4083778"/>
              <a:gd name="connsiteX1161" fmla="*/ 3771741 w 5322214"/>
              <a:gd name="connsiteY1161" fmla="*/ 3418177 h 4083778"/>
              <a:gd name="connsiteX1162" fmla="*/ 3720798 w 5322214"/>
              <a:gd name="connsiteY1162" fmla="*/ 3402314 h 4083778"/>
              <a:gd name="connsiteX1163" fmla="*/ 3715213 w 5322214"/>
              <a:gd name="connsiteY1163" fmla="*/ 3400749 h 4083778"/>
              <a:gd name="connsiteX1164" fmla="*/ 3677006 w 5322214"/>
              <a:gd name="connsiteY1164" fmla="*/ 3393153 h 4083778"/>
              <a:gd name="connsiteX1165" fmla="*/ 3674325 w 5322214"/>
              <a:gd name="connsiteY1165" fmla="*/ 3318974 h 4083778"/>
              <a:gd name="connsiteX1166" fmla="*/ 3707839 w 5322214"/>
              <a:gd name="connsiteY1166" fmla="*/ 3327688 h 4083778"/>
              <a:gd name="connsiteX1167" fmla="*/ 3715213 w 5322214"/>
              <a:gd name="connsiteY1167" fmla="*/ 3400749 h 4083778"/>
              <a:gd name="connsiteX1168" fmla="*/ 3666728 w 5322214"/>
              <a:gd name="connsiteY1168" fmla="*/ 3253955 h 4083778"/>
              <a:gd name="connsiteX1169" fmla="*/ 3664717 w 5322214"/>
              <a:gd name="connsiteY1169" fmla="*/ 3241219 h 4083778"/>
              <a:gd name="connsiteX1170" fmla="*/ 3686390 w 5322214"/>
              <a:gd name="connsiteY1170" fmla="*/ 3247922 h 4083778"/>
              <a:gd name="connsiteX1171" fmla="*/ 3666728 w 5322214"/>
              <a:gd name="connsiteY1171" fmla="*/ 3253955 h 4083778"/>
              <a:gd name="connsiteX1172" fmla="*/ 3663823 w 5322214"/>
              <a:gd name="connsiteY1172" fmla="*/ 3234964 h 4083778"/>
              <a:gd name="connsiteX1173" fmla="*/ 3663153 w 5322214"/>
              <a:gd name="connsiteY1173" fmla="*/ 3230942 h 4083778"/>
              <a:gd name="connsiteX1174" fmla="*/ 3687060 w 5322214"/>
              <a:gd name="connsiteY1174" fmla="*/ 3223569 h 4083778"/>
              <a:gd name="connsiteX1175" fmla="*/ 3691976 w 5322214"/>
              <a:gd name="connsiteY1175" fmla="*/ 3243901 h 4083778"/>
              <a:gd name="connsiteX1176" fmla="*/ 3663823 w 5322214"/>
              <a:gd name="connsiteY1176" fmla="*/ 3234964 h 4083778"/>
              <a:gd name="connsiteX1177" fmla="*/ 3668069 w 5322214"/>
              <a:gd name="connsiteY1177" fmla="*/ 3312047 h 4083778"/>
              <a:gd name="connsiteX1178" fmla="*/ 3645949 w 5322214"/>
              <a:gd name="connsiteY1178" fmla="*/ 3307802 h 4083778"/>
              <a:gd name="connsiteX1179" fmla="*/ 3644161 w 5322214"/>
              <a:gd name="connsiteY1179" fmla="*/ 3266244 h 4083778"/>
              <a:gd name="connsiteX1180" fmla="*/ 3662260 w 5322214"/>
              <a:gd name="connsiteY1180" fmla="*/ 3260882 h 4083778"/>
              <a:gd name="connsiteX1181" fmla="*/ 3668069 w 5322214"/>
              <a:gd name="connsiteY1181" fmla="*/ 3312047 h 4083778"/>
              <a:gd name="connsiteX1182" fmla="*/ 3645949 w 5322214"/>
              <a:gd name="connsiteY1182" fmla="*/ 3313611 h 4083778"/>
              <a:gd name="connsiteX1183" fmla="*/ 3668515 w 5322214"/>
              <a:gd name="connsiteY1183" fmla="*/ 3317856 h 4083778"/>
              <a:gd name="connsiteX1184" fmla="*/ 3671420 w 5322214"/>
              <a:gd name="connsiteY1184" fmla="*/ 3392259 h 4083778"/>
              <a:gd name="connsiteX1185" fmla="*/ 3643044 w 5322214"/>
              <a:gd name="connsiteY1185" fmla="*/ 3388908 h 4083778"/>
              <a:gd name="connsiteX1186" fmla="*/ 3645949 w 5322214"/>
              <a:gd name="connsiteY1186" fmla="*/ 3313611 h 4083778"/>
              <a:gd name="connsiteX1187" fmla="*/ 3671867 w 5322214"/>
              <a:gd name="connsiteY1187" fmla="*/ 3480514 h 4083778"/>
              <a:gd name="connsiteX1188" fmla="*/ 3716106 w 5322214"/>
              <a:gd name="connsiteY1188" fmla="*/ 3486547 h 4083778"/>
              <a:gd name="connsiteX1189" fmla="*/ 3709180 w 5322214"/>
              <a:gd name="connsiteY1189" fmla="*/ 3561843 h 4083778"/>
              <a:gd name="connsiteX1190" fmla="*/ 3658238 w 5322214"/>
              <a:gd name="connsiteY1190" fmla="*/ 3558492 h 4083778"/>
              <a:gd name="connsiteX1191" fmla="*/ 3671867 w 5322214"/>
              <a:gd name="connsiteY1191" fmla="*/ 3480514 h 4083778"/>
              <a:gd name="connsiteX1192" fmla="*/ 3652429 w 5322214"/>
              <a:gd name="connsiteY1192" fmla="*/ 3558492 h 4083778"/>
              <a:gd name="connsiteX1193" fmla="*/ 3607072 w 5322214"/>
              <a:gd name="connsiteY1193" fmla="*/ 3560726 h 4083778"/>
              <a:gd name="connsiteX1194" fmla="*/ 3621148 w 5322214"/>
              <a:gd name="connsiteY1194" fmla="*/ 3516487 h 4083778"/>
              <a:gd name="connsiteX1195" fmla="*/ 3630085 w 5322214"/>
              <a:gd name="connsiteY1195" fmla="*/ 3478727 h 4083778"/>
              <a:gd name="connsiteX1196" fmla="*/ 3666058 w 5322214"/>
              <a:gd name="connsiteY1196" fmla="*/ 3480067 h 4083778"/>
              <a:gd name="connsiteX1197" fmla="*/ 3652429 w 5322214"/>
              <a:gd name="connsiteY1197" fmla="*/ 3558492 h 4083778"/>
              <a:gd name="connsiteX1198" fmla="*/ 3652875 w 5322214"/>
              <a:gd name="connsiteY1198" fmla="*/ 3579048 h 4083778"/>
              <a:gd name="connsiteX1199" fmla="*/ 3656674 w 5322214"/>
              <a:gd name="connsiteY1199" fmla="*/ 3564077 h 4083778"/>
              <a:gd name="connsiteX1200" fmla="*/ 3708063 w 5322214"/>
              <a:gd name="connsiteY1200" fmla="*/ 3567429 h 4083778"/>
              <a:gd name="connsiteX1201" fmla="*/ 3693316 w 5322214"/>
              <a:gd name="connsiteY1201" fmla="*/ 3636469 h 4083778"/>
              <a:gd name="connsiteX1202" fmla="*/ 3691082 w 5322214"/>
              <a:gd name="connsiteY1202" fmla="*/ 3644066 h 4083778"/>
              <a:gd name="connsiteX1203" fmla="*/ 3630309 w 5322214"/>
              <a:gd name="connsiteY1203" fmla="*/ 3645406 h 4083778"/>
              <a:gd name="connsiteX1204" fmla="*/ 3652875 w 5322214"/>
              <a:gd name="connsiteY1204" fmla="*/ 3579048 h 4083778"/>
              <a:gd name="connsiteX1205" fmla="*/ 3695327 w 5322214"/>
              <a:gd name="connsiteY1205" fmla="*/ 3649875 h 4083778"/>
              <a:gd name="connsiteX1206" fmla="*/ 3762133 w 5322214"/>
              <a:gd name="connsiteY1206" fmla="*/ 3659036 h 4083778"/>
              <a:gd name="connsiteX1207" fmla="*/ 3754313 w 5322214"/>
              <a:gd name="connsiteY1207" fmla="*/ 3691433 h 4083778"/>
              <a:gd name="connsiteX1208" fmla="*/ 3741131 w 5322214"/>
              <a:gd name="connsiteY1208" fmla="*/ 3732545 h 4083778"/>
              <a:gd name="connsiteX1209" fmla="*/ 3665611 w 5322214"/>
              <a:gd name="connsiteY1209" fmla="*/ 3728523 h 4083778"/>
              <a:gd name="connsiteX1210" fmla="*/ 3695327 w 5322214"/>
              <a:gd name="connsiteY1210" fmla="*/ 3649875 h 4083778"/>
              <a:gd name="connsiteX1211" fmla="*/ 3759675 w 5322214"/>
              <a:gd name="connsiteY1211" fmla="*/ 3692997 h 4083778"/>
              <a:gd name="connsiteX1212" fmla="*/ 3767496 w 5322214"/>
              <a:gd name="connsiteY1212" fmla="*/ 3660377 h 4083778"/>
              <a:gd name="connsiteX1213" fmla="*/ 3841451 w 5322214"/>
              <a:gd name="connsiteY1213" fmla="*/ 3685624 h 4083778"/>
              <a:gd name="connsiteX1214" fmla="*/ 3828492 w 5322214"/>
              <a:gd name="connsiteY1214" fmla="*/ 3745504 h 4083778"/>
              <a:gd name="connsiteX1215" fmla="*/ 3825811 w 5322214"/>
              <a:gd name="connsiteY1215" fmla="*/ 3754664 h 4083778"/>
              <a:gd name="connsiteX1216" fmla="*/ 3746940 w 5322214"/>
              <a:gd name="connsiteY1216" fmla="*/ 3733438 h 4083778"/>
              <a:gd name="connsiteX1217" fmla="*/ 3759675 w 5322214"/>
              <a:gd name="connsiteY1217" fmla="*/ 3692997 h 4083778"/>
              <a:gd name="connsiteX1218" fmla="*/ 3768836 w 5322214"/>
              <a:gd name="connsiteY1218" fmla="*/ 3654791 h 4083778"/>
              <a:gd name="connsiteX1219" fmla="*/ 3779561 w 5322214"/>
              <a:gd name="connsiteY1219" fmla="*/ 3582399 h 4083778"/>
              <a:gd name="connsiteX1220" fmla="*/ 3849718 w 5322214"/>
              <a:gd name="connsiteY1220" fmla="*/ 3610328 h 4083778"/>
              <a:gd name="connsiteX1221" fmla="*/ 3842568 w 5322214"/>
              <a:gd name="connsiteY1221" fmla="*/ 3679815 h 4083778"/>
              <a:gd name="connsiteX1222" fmla="*/ 3768836 w 5322214"/>
              <a:gd name="connsiteY1222" fmla="*/ 3654791 h 4083778"/>
              <a:gd name="connsiteX1223" fmla="*/ 3782465 w 5322214"/>
              <a:gd name="connsiteY1223" fmla="*/ 3498389 h 4083778"/>
              <a:gd name="connsiteX1224" fmla="*/ 3777997 w 5322214"/>
              <a:gd name="connsiteY1224" fmla="*/ 3426891 h 4083778"/>
              <a:gd name="connsiteX1225" fmla="*/ 3842568 w 5322214"/>
              <a:gd name="connsiteY1225" fmla="*/ 3458395 h 4083778"/>
              <a:gd name="connsiteX1226" fmla="*/ 3849271 w 5322214"/>
              <a:gd name="connsiteY1226" fmla="*/ 3527658 h 4083778"/>
              <a:gd name="connsiteX1227" fmla="*/ 3782465 w 5322214"/>
              <a:gd name="connsiteY1227" fmla="*/ 3498389 h 4083778"/>
              <a:gd name="connsiteX1228" fmla="*/ 3849718 w 5322214"/>
              <a:gd name="connsiteY1228" fmla="*/ 3534361 h 4083778"/>
              <a:gd name="connsiteX1229" fmla="*/ 3849942 w 5322214"/>
              <a:gd name="connsiteY1229" fmla="*/ 3604072 h 4083778"/>
              <a:gd name="connsiteX1230" fmla="*/ 3780008 w 5322214"/>
              <a:gd name="connsiteY1230" fmla="*/ 3576590 h 4083778"/>
              <a:gd name="connsiteX1231" fmla="*/ 3782689 w 5322214"/>
              <a:gd name="connsiteY1231" fmla="*/ 3504421 h 4083778"/>
              <a:gd name="connsiteX1232" fmla="*/ 3849718 w 5322214"/>
              <a:gd name="connsiteY1232" fmla="*/ 3534361 h 4083778"/>
              <a:gd name="connsiteX1233" fmla="*/ 3855080 w 5322214"/>
              <a:gd name="connsiteY1233" fmla="*/ 3612786 h 4083778"/>
              <a:gd name="connsiteX1234" fmla="*/ 3917418 w 5322214"/>
              <a:gd name="connsiteY1234" fmla="*/ 3651663 h 4083778"/>
              <a:gd name="connsiteX1235" fmla="*/ 3912279 w 5322214"/>
              <a:gd name="connsiteY1235" fmla="*/ 3718692 h 4083778"/>
              <a:gd name="connsiteX1236" fmla="*/ 3847707 w 5322214"/>
              <a:gd name="connsiteY1236" fmla="*/ 3682049 h 4083778"/>
              <a:gd name="connsiteX1237" fmla="*/ 3855080 w 5322214"/>
              <a:gd name="connsiteY1237" fmla="*/ 3612786 h 4083778"/>
              <a:gd name="connsiteX1238" fmla="*/ 3855304 w 5322214"/>
              <a:gd name="connsiteY1238" fmla="*/ 3606753 h 4083778"/>
              <a:gd name="connsiteX1239" fmla="*/ 3855304 w 5322214"/>
              <a:gd name="connsiteY1239" fmla="*/ 3537489 h 4083778"/>
              <a:gd name="connsiteX1240" fmla="*/ 3915630 w 5322214"/>
              <a:gd name="connsiteY1240" fmla="*/ 3577483 h 4083778"/>
              <a:gd name="connsiteX1241" fmla="*/ 3917418 w 5322214"/>
              <a:gd name="connsiteY1241" fmla="*/ 3644960 h 4083778"/>
              <a:gd name="connsiteX1242" fmla="*/ 3855304 w 5322214"/>
              <a:gd name="connsiteY1242" fmla="*/ 3606753 h 4083778"/>
              <a:gd name="connsiteX1243" fmla="*/ 3913396 w 5322214"/>
              <a:gd name="connsiteY1243" fmla="*/ 3507996 h 4083778"/>
              <a:gd name="connsiteX1244" fmla="*/ 3958082 w 5322214"/>
              <a:gd name="connsiteY1244" fmla="*/ 3548661 h 4083778"/>
              <a:gd name="connsiteX1245" fmla="*/ 3964115 w 5322214"/>
              <a:gd name="connsiteY1245" fmla="*/ 3554917 h 4083778"/>
              <a:gd name="connsiteX1246" fmla="*/ 3972605 w 5322214"/>
              <a:gd name="connsiteY1246" fmla="*/ 3619935 h 4083778"/>
              <a:gd name="connsiteX1247" fmla="*/ 3920993 w 5322214"/>
              <a:gd name="connsiteY1247" fmla="*/ 3574356 h 4083778"/>
              <a:gd name="connsiteX1248" fmla="*/ 3913396 w 5322214"/>
              <a:gd name="connsiteY1248" fmla="*/ 3507996 h 4083778"/>
              <a:gd name="connsiteX1249" fmla="*/ 3915183 w 5322214"/>
              <a:gd name="connsiteY1249" fmla="*/ 3570110 h 4083778"/>
              <a:gd name="connsiteX1250" fmla="*/ 3855080 w 5322214"/>
              <a:gd name="connsiteY1250" fmla="*/ 3531010 h 4083778"/>
              <a:gd name="connsiteX1251" fmla="*/ 3848601 w 5322214"/>
              <a:gd name="connsiteY1251" fmla="*/ 3462193 h 4083778"/>
              <a:gd name="connsiteX1252" fmla="*/ 3907140 w 5322214"/>
              <a:gd name="connsiteY1252" fmla="*/ 3502858 h 4083778"/>
              <a:gd name="connsiteX1253" fmla="*/ 3915183 w 5322214"/>
              <a:gd name="connsiteY1253" fmla="*/ 3570110 h 4083778"/>
              <a:gd name="connsiteX1254" fmla="*/ 3847707 w 5322214"/>
              <a:gd name="connsiteY1254" fmla="*/ 3454820 h 4083778"/>
              <a:gd name="connsiteX1255" fmla="*/ 3835642 w 5322214"/>
              <a:gd name="connsiteY1255" fmla="*/ 3386897 h 4083778"/>
              <a:gd name="connsiteX1256" fmla="*/ 3892170 w 5322214"/>
              <a:gd name="connsiteY1256" fmla="*/ 3428455 h 4083778"/>
              <a:gd name="connsiteX1257" fmla="*/ 3905799 w 5322214"/>
              <a:gd name="connsiteY1257" fmla="*/ 3494590 h 4083778"/>
              <a:gd name="connsiteX1258" fmla="*/ 3847707 w 5322214"/>
              <a:gd name="connsiteY1258" fmla="*/ 3454820 h 4083778"/>
              <a:gd name="connsiteX1259" fmla="*/ 3841675 w 5322214"/>
              <a:gd name="connsiteY1259" fmla="*/ 3451468 h 4083778"/>
              <a:gd name="connsiteX1260" fmla="*/ 3777550 w 5322214"/>
              <a:gd name="connsiteY1260" fmla="*/ 3420635 h 4083778"/>
              <a:gd name="connsiteX1261" fmla="*/ 3767049 w 5322214"/>
              <a:gd name="connsiteY1261" fmla="*/ 3350031 h 4083778"/>
              <a:gd name="connsiteX1262" fmla="*/ 3829162 w 5322214"/>
              <a:gd name="connsiteY1262" fmla="*/ 3383098 h 4083778"/>
              <a:gd name="connsiteX1263" fmla="*/ 3841675 w 5322214"/>
              <a:gd name="connsiteY1263" fmla="*/ 3451468 h 4083778"/>
              <a:gd name="connsiteX1264" fmla="*/ 3765708 w 5322214"/>
              <a:gd name="connsiteY1264" fmla="*/ 3343104 h 4083778"/>
              <a:gd name="connsiteX1265" fmla="*/ 3749844 w 5322214"/>
              <a:gd name="connsiteY1265" fmla="*/ 3274064 h 4083778"/>
              <a:gd name="connsiteX1266" fmla="*/ 3809500 w 5322214"/>
              <a:gd name="connsiteY1266" fmla="*/ 3308249 h 4083778"/>
              <a:gd name="connsiteX1267" fmla="*/ 3827375 w 5322214"/>
              <a:gd name="connsiteY1267" fmla="*/ 3375278 h 4083778"/>
              <a:gd name="connsiteX1268" fmla="*/ 3765708 w 5322214"/>
              <a:gd name="connsiteY1268" fmla="*/ 3343104 h 4083778"/>
              <a:gd name="connsiteX1269" fmla="*/ 3759452 w 5322214"/>
              <a:gd name="connsiteY1269" fmla="*/ 3340646 h 4083778"/>
              <a:gd name="connsiteX1270" fmla="*/ 3712532 w 5322214"/>
              <a:gd name="connsiteY1270" fmla="*/ 3323666 h 4083778"/>
              <a:gd name="connsiteX1271" fmla="*/ 3699349 w 5322214"/>
              <a:gd name="connsiteY1271" fmla="*/ 3252615 h 4083778"/>
              <a:gd name="connsiteX1272" fmla="*/ 3742918 w 5322214"/>
              <a:gd name="connsiteY1272" fmla="*/ 3270936 h 4083778"/>
              <a:gd name="connsiteX1273" fmla="*/ 3759452 w 5322214"/>
              <a:gd name="connsiteY1273" fmla="*/ 3340646 h 4083778"/>
              <a:gd name="connsiteX1274" fmla="*/ 3704264 w 5322214"/>
              <a:gd name="connsiteY1274" fmla="*/ 3248369 h 4083778"/>
              <a:gd name="connsiteX1275" fmla="*/ 3733981 w 5322214"/>
              <a:gd name="connsiteY1275" fmla="*/ 3239209 h 4083778"/>
              <a:gd name="connsiteX1276" fmla="*/ 3741131 w 5322214"/>
              <a:gd name="connsiteY1276" fmla="*/ 3263786 h 4083778"/>
              <a:gd name="connsiteX1277" fmla="*/ 3704264 w 5322214"/>
              <a:gd name="connsiteY1277" fmla="*/ 3248369 h 4083778"/>
              <a:gd name="connsiteX1278" fmla="*/ 3730406 w 5322214"/>
              <a:gd name="connsiteY1278" fmla="*/ 3209939 h 4083778"/>
              <a:gd name="connsiteX1279" fmla="*/ 3740013 w 5322214"/>
              <a:gd name="connsiteY1279" fmla="*/ 3206811 h 4083778"/>
              <a:gd name="connsiteX1280" fmla="*/ 3766378 w 5322214"/>
              <a:gd name="connsiteY1280" fmla="*/ 3222898 h 4083778"/>
              <a:gd name="connsiteX1281" fmla="*/ 3737556 w 5322214"/>
              <a:gd name="connsiteY1281" fmla="*/ 3232059 h 4083778"/>
              <a:gd name="connsiteX1282" fmla="*/ 3730406 w 5322214"/>
              <a:gd name="connsiteY1282" fmla="*/ 3209939 h 4083778"/>
              <a:gd name="connsiteX1283" fmla="*/ 3746940 w 5322214"/>
              <a:gd name="connsiteY1283" fmla="*/ 3204577 h 4083778"/>
              <a:gd name="connsiteX1284" fmla="*/ 3768836 w 5322214"/>
              <a:gd name="connsiteY1284" fmla="*/ 3197427 h 4083778"/>
              <a:gd name="connsiteX1285" fmla="*/ 3777997 w 5322214"/>
              <a:gd name="connsiteY1285" fmla="*/ 3219323 h 4083778"/>
              <a:gd name="connsiteX1286" fmla="*/ 3773305 w 5322214"/>
              <a:gd name="connsiteY1286" fmla="*/ 3220887 h 4083778"/>
              <a:gd name="connsiteX1287" fmla="*/ 3746940 w 5322214"/>
              <a:gd name="connsiteY1287" fmla="*/ 3204577 h 4083778"/>
              <a:gd name="connsiteX1288" fmla="*/ 3764144 w 5322214"/>
              <a:gd name="connsiteY1288" fmla="*/ 3173743 h 4083778"/>
              <a:gd name="connsiteX1289" fmla="*/ 3765708 w 5322214"/>
              <a:gd name="connsiteY1289" fmla="*/ 3173297 h 4083778"/>
              <a:gd name="connsiteX1290" fmla="*/ 3782912 w 5322214"/>
              <a:gd name="connsiteY1290" fmla="*/ 3187149 h 4083778"/>
              <a:gd name="connsiteX1291" fmla="*/ 3771741 w 5322214"/>
              <a:gd name="connsiteY1291" fmla="*/ 3190947 h 4083778"/>
              <a:gd name="connsiteX1292" fmla="*/ 3764144 w 5322214"/>
              <a:gd name="connsiteY1292" fmla="*/ 3173743 h 4083778"/>
              <a:gd name="connsiteX1293" fmla="*/ 3766378 w 5322214"/>
              <a:gd name="connsiteY1293" fmla="*/ 3192288 h 4083778"/>
              <a:gd name="connsiteX1294" fmla="*/ 3740237 w 5322214"/>
              <a:gd name="connsiteY1294" fmla="*/ 3200779 h 4083778"/>
              <a:gd name="connsiteX1295" fmla="*/ 3724150 w 5322214"/>
              <a:gd name="connsiteY1295" fmla="*/ 3192065 h 4083778"/>
              <a:gd name="connsiteX1296" fmla="*/ 3722586 w 5322214"/>
              <a:gd name="connsiteY1296" fmla="*/ 3187373 h 4083778"/>
              <a:gd name="connsiteX1297" fmla="*/ 3758782 w 5322214"/>
              <a:gd name="connsiteY1297" fmla="*/ 3175307 h 4083778"/>
              <a:gd name="connsiteX1298" fmla="*/ 3766378 w 5322214"/>
              <a:gd name="connsiteY1298" fmla="*/ 3192288 h 4083778"/>
              <a:gd name="connsiteX1299" fmla="*/ 3723256 w 5322214"/>
              <a:gd name="connsiteY1299" fmla="*/ 3206364 h 4083778"/>
              <a:gd name="connsiteX1300" fmla="*/ 3691082 w 5322214"/>
              <a:gd name="connsiteY1300" fmla="*/ 3216642 h 4083778"/>
              <a:gd name="connsiteX1301" fmla="*/ 3686390 w 5322214"/>
              <a:gd name="connsiteY1301" fmla="*/ 3199215 h 4083778"/>
              <a:gd name="connsiteX1302" fmla="*/ 3710967 w 5322214"/>
              <a:gd name="connsiteY1302" fmla="*/ 3191395 h 4083778"/>
              <a:gd name="connsiteX1303" fmla="*/ 3719681 w 5322214"/>
              <a:gd name="connsiteY1303" fmla="*/ 3195640 h 4083778"/>
              <a:gd name="connsiteX1304" fmla="*/ 3723256 w 5322214"/>
              <a:gd name="connsiteY1304" fmla="*/ 3206364 h 4083778"/>
              <a:gd name="connsiteX1305" fmla="*/ 3685943 w 5322214"/>
              <a:gd name="connsiteY1305" fmla="*/ 3173967 h 4083778"/>
              <a:gd name="connsiteX1306" fmla="*/ 3685049 w 5322214"/>
              <a:gd name="connsiteY1306" fmla="*/ 3173520 h 4083778"/>
              <a:gd name="connsiteX1307" fmla="*/ 3699796 w 5322214"/>
              <a:gd name="connsiteY1307" fmla="*/ 3160114 h 4083778"/>
              <a:gd name="connsiteX1308" fmla="*/ 3705605 w 5322214"/>
              <a:gd name="connsiteY1308" fmla="*/ 3158103 h 4083778"/>
              <a:gd name="connsiteX1309" fmla="*/ 3708733 w 5322214"/>
              <a:gd name="connsiteY1309" fmla="*/ 3166370 h 4083778"/>
              <a:gd name="connsiteX1310" fmla="*/ 3685943 w 5322214"/>
              <a:gd name="connsiteY1310" fmla="*/ 3173967 h 4083778"/>
              <a:gd name="connsiteX1311" fmla="*/ 3693763 w 5322214"/>
              <a:gd name="connsiteY1311" fmla="*/ 3132855 h 4083778"/>
              <a:gd name="connsiteX1312" fmla="*/ 3684379 w 5322214"/>
              <a:gd name="connsiteY1312" fmla="*/ 3136877 h 4083778"/>
              <a:gd name="connsiteX1313" fmla="*/ 3690859 w 5322214"/>
              <a:gd name="connsiteY1313" fmla="*/ 3123025 h 4083778"/>
              <a:gd name="connsiteX1314" fmla="*/ 3694657 w 5322214"/>
              <a:gd name="connsiteY1314" fmla="*/ 3131515 h 4083778"/>
              <a:gd name="connsiteX1315" fmla="*/ 3693763 w 5322214"/>
              <a:gd name="connsiteY1315" fmla="*/ 3132855 h 4083778"/>
              <a:gd name="connsiteX1316" fmla="*/ 3686390 w 5322214"/>
              <a:gd name="connsiteY1316" fmla="*/ 3179776 h 4083778"/>
              <a:gd name="connsiteX1317" fmla="*/ 3703818 w 5322214"/>
              <a:gd name="connsiteY1317" fmla="*/ 3187820 h 4083778"/>
              <a:gd name="connsiteX1318" fmla="*/ 3684826 w 5322214"/>
              <a:gd name="connsiteY1318" fmla="*/ 3193852 h 4083778"/>
              <a:gd name="connsiteX1319" fmla="*/ 3681251 w 5322214"/>
              <a:gd name="connsiteY1319" fmla="*/ 3181340 h 4083778"/>
              <a:gd name="connsiteX1320" fmla="*/ 3686390 w 5322214"/>
              <a:gd name="connsiteY1320" fmla="*/ 3179776 h 4083778"/>
              <a:gd name="connsiteX1321" fmla="*/ 3685720 w 5322214"/>
              <a:gd name="connsiteY1321" fmla="*/ 3218206 h 4083778"/>
              <a:gd name="connsiteX1322" fmla="*/ 3662260 w 5322214"/>
              <a:gd name="connsiteY1322" fmla="*/ 3225356 h 4083778"/>
              <a:gd name="connsiteX1323" fmla="*/ 3658908 w 5322214"/>
              <a:gd name="connsiteY1323" fmla="*/ 3207928 h 4083778"/>
              <a:gd name="connsiteX1324" fmla="*/ 3681251 w 5322214"/>
              <a:gd name="connsiteY1324" fmla="*/ 3200779 h 4083778"/>
              <a:gd name="connsiteX1325" fmla="*/ 3685720 w 5322214"/>
              <a:gd name="connsiteY1325" fmla="*/ 3218206 h 4083778"/>
              <a:gd name="connsiteX1326" fmla="*/ 3657791 w 5322214"/>
              <a:gd name="connsiteY1326" fmla="*/ 3202566 h 4083778"/>
              <a:gd name="connsiteX1327" fmla="*/ 3657567 w 5322214"/>
              <a:gd name="connsiteY1327" fmla="*/ 3201672 h 4083778"/>
              <a:gd name="connsiteX1328" fmla="*/ 3660919 w 5322214"/>
              <a:gd name="connsiteY1328" fmla="*/ 3197874 h 4083778"/>
              <a:gd name="connsiteX1329" fmla="*/ 3675218 w 5322214"/>
              <a:gd name="connsiteY1329" fmla="*/ 3183574 h 4083778"/>
              <a:gd name="connsiteX1330" fmla="*/ 3675889 w 5322214"/>
              <a:gd name="connsiteY1330" fmla="*/ 3183351 h 4083778"/>
              <a:gd name="connsiteX1331" fmla="*/ 3679464 w 5322214"/>
              <a:gd name="connsiteY1331" fmla="*/ 3195863 h 4083778"/>
              <a:gd name="connsiteX1332" fmla="*/ 3657791 w 5322214"/>
              <a:gd name="connsiteY1332" fmla="*/ 3202566 h 4083778"/>
              <a:gd name="connsiteX1333" fmla="*/ 3657791 w 5322214"/>
              <a:gd name="connsiteY1333" fmla="*/ 3232506 h 4083778"/>
              <a:gd name="connsiteX1334" fmla="*/ 3658014 w 5322214"/>
              <a:gd name="connsiteY1334" fmla="*/ 3233399 h 4083778"/>
              <a:gd name="connsiteX1335" fmla="*/ 3656450 w 5322214"/>
              <a:gd name="connsiteY1335" fmla="*/ 3232953 h 4083778"/>
              <a:gd name="connsiteX1336" fmla="*/ 3657791 w 5322214"/>
              <a:gd name="connsiteY1336" fmla="*/ 3232506 h 4083778"/>
              <a:gd name="connsiteX1337" fmla="*/ 3658908 w 5322214"/>
              <a:gd name="connsiteY1337" fmla="*/ 3239432 h 4083778"/>
              <a:gd name="connsiteX1338" fmla="*/ 3661366 w 5322214"/>
              <a:gd name="connsiteY1338" fmla="*/ 3255519 h 4083778"/>
              <a:gd name="connsiteX1339" fmla="*/ 3643715 w 5322214"/>
              <a:gd name="connsiteY1339" fmla="*/ 3260658 h 4083778"/>
              <a:gd name="connsiteX1340" fmla="*/ 3641927 w 5322214"/>
              <a:gd name="connsiteY1340" fmla="*/ 3237421 h 4083778"/>
              <a:gd name="connsiteX1341" fmla="*/ 3646172 w 5322214"/>
              <a:gd name="connsiteY1341" fmla="*/ 3236081 h 4083778"/>
              <a:gd name="connsiteX1342" fmla="*/ 3658908 w 5322214"/>
              <a:gd name="connsiteY1342" fmla="*/ 3239432 h 4083778"/>
              <a:gd name="connsiteX1343" fmla="*/ 3642597 w 5322214"/>
              <a:gd name="connsiteY1343" fmla="*/ 3394717 h 4083778"/>
              <a:gd name="connsiteX1344" fmla="*/ 3671420 w 5322214"/>
              <a:gd name="connsiteY1344" fmla="*/ 3398068 h 4083778"/>
              <a:gd name="connsiteX1345" fmla="*/ 3666952 w 5322214"/>
              <a:gd name="connsiteY1345" fmla="*/ 3474258 h 4083778"/>
              <a:gd name="connsiteX1346" fmla="*/ 3631426 w 5322214"/>
              <a:gd name="connsiteY1346" fmla="*/ 3472918 h 4083778"/>
              <a:gd name="connsiteX1347" fmla="*/ 3642597 w 5322214"/>
              <a:gd name="connsiteY1347" fmla="*/ 3394717 h 4083778"/>
              <a:gd name="connsiteX1348" fmla="*/ 3625617 w 5322214"/>
              <a:gd name="connsiteY1348" fmla="*/ 3473141 h 4083778"/>
              <a:gd name="connsiteX1349" fmla="*/ 3595677 w 5322214"/>
              <a:gd name="connsiteY1349" fmla="*/ 3474258 h 4083778"/>
              <a:gd name="connsiteX1350" fmla="*/ 3602603 w 5322214"/>
              <a:gd name="connsiteY1350" fmla="*/ 3450798 h 4083778"/>
              <a:gd name="connsiteX1351" fmla="*/ 3615562 w 5322214"/>
              <a:gd name="connsiteY1351" fmla="*/ 3393153 h 4083778"/>
              <a:gd name="connsiteX1352" fmla="*/ 3637012 w 5322214"/>
              <a:gd name="connsiteY1352" fmla="*/ 3394270 h 4083778"/>
              <a:gd name="connsiteX1353" fmla="*/ 3625617 w 5322214"/>
              <a:gd name="connsiteY1353" fmla="*/ 3473141 h 4083778"/>
              <a:gd name="connsiteX1354" fmla="*/ 3611094 w 5322214"/>
              <a:gd name="connsiteY1354" fmla="*/ 3387567 h 4083778"/>
              <a:gd name="connsiteX1355" fmla="*/ 3595454 w 5322214"/>
              <a:gd name="connsiteY1355" fmla="*/ 3387567 h 4083778"/>
              <a:gd name="connsiteX1356" fmla="*/ 3597017 w 5322214"/>
              <a:gd name="connsiteY1356" fmla="*/ 3382652 h 4083778"/>
              <a:gd name="connsiteX1357" fmla="*/ 3612658 w 5322214"/>
              <a:gd name="connsiteY1357" fmla="*/ 3309590 h 4083778"/>
              <a:gd name="connsiteX1358" fmla="*/ 3620478 w 5322214"/>
              <a:gd name="connsiteY1358" fmla="*/ 3310483 h 4083778"/>
              <a:gd name="connsiteX1359" fmla="*/ 3611094 w 5322214"/>
              <a:gd name="connsiteY1359" fmla="*/ 3387567 h 4083778"/>
              <a:gd name="connsiteX1360" fmla="*/ 3574674 w 5322214"/>
              <a:gd name="connsiteY1360" fmla="*/ 3301770 h 4083778"/>
              <a:gd name="connsiteX1361" fmla="*/ 3572440 w 5322214"/>
              <a:gd name="connsiteY1361" fmla="*/ 3301770 h 4083778"/>
              <a:gd name="connsiteX1362" fmla="*/ 3587186 w 5322214"/>
              <a:gd name="connsiteY1362" fmla="*/ 3285682 h 4083778"/>
              <a:gd name="connsiteX1363" fmla="*/ 3574674 w 5322214"/>
              <a:gd name="connsiteY1363" fmla="*/ 3301770 h 4083778"/>
              <a:gd name="connsiteX1364" fmla="*/ 3584282 w 5322214"/>
              <a:gd name="connsiteY1364" fmla="*/ 3298418 h 4083778"/>
              <a:gd name="connsiteX1365" fmla="*/ 3582048 w 5322214"/>
              <a:gd name="connsiteY1365" fmla="*/ 3301770 h 4083778"/>
              <a:gd name="connsiteX1366" fmla="*/ 3581601 w 5322214"/>
              <a:gd name="connsiteY1366" fmla="*/ 3301770 h 4083778"/>
              <a:gd name="connsiteX1367" fmla="*/ 3584282 w 5322214"/>
              <a:gd name="connsiteY1367" fmla="*/ 3298418 h 4083778"/>
              <a:gd name="connsiteX1368" fmla="*/ 3125131 w 5322214"/>
              <a:gd name="connsiteY1368" fmla="*/ 3621723 h 4083778"/>
              <a:gd name="connsiteX1369" fmla="*/ 3208471 w 5322214"/>
              <a:gd name="connsiteY1369" fmla="*/ 3577260 h 4083778"/>
              <a:gd name="connsiteX1370" fmla="*/ 3451564 w 5322214"/>
              <a:gd name="connsiteY1370" fmla="*/ 3413485 h 4083778"/>
              <a:gd name="connsiteX1371" fmla="*/ 3454692 w 5322214"/>
              <a:gd name="connsiteY1371" fmla="*/ 3412591 h 4083778"/>
              <a:gd name="connsiteX1372" fmla="*/ 3478376 w 5322214"/>
              <a:gd name="connsiteY1372" fmla="*/ 3406782 h 4083778"/>
              <a:gd name="connsiteX1373" fmla="*/ 3301418 w 5322214"/>
              <a:gd name="connsiteY1373" fmla="*/ 3549331 h 4083778"/>
              <a:gd name="connsiteX1374" fmla="*/ 3125131 w 5322214"/>
              <a:gd name="connsiteY1374" fmla="*/ 3621723 h 4083778"/>
              <a:gd name="connsiteX1375" fmla="*/ 3282650 w 5322214"/>
              <a:gd name="connsiteY1375" fmla="*/ 3562290 h 4083778"/>
              <a:gd name="connsiteX1376" fmla="*/ 3165349 w 5322214"/>
              <a:gd name="connsiteY1376" fmla="*/ 3634012 h 4083778"/>
              <a:gd name="connsiteX1377" fmla="*/ 2896338 w 5322214"/>
              <a:gd name="connsiteY1377" fmla="*/ 3762038 h 4083778"/>
              <a:gd name="connsiteX1378" fmla="*/ 3282650 w 5322214"/>
              <a:gd name="connsiteY1378" fmla="*/ 3562290 h 4083778"/>
              <a:gd name="connsiteX1379" fmla="*/ 1785215 w 5322214"/>
              <a:gd name="connsiteY1379" fmla="*/ 3856772 h 4083778"/>
              <a:gd name="connsiteX1380" fmla="*/ 1594628 w 5322214"/>
              <a:gd name="connsiteY1380" fmla="*/ 3867497 h 4083778"/>
              <a:gd name="connsiteX1381" fmla="*/ 1610268 w 5322214"/>
              <a:gd name="connsiteY1381" fmla="*/ 3842473 h 4083778"/>
              <a:gd name="connsiteX1382" fmla="*/ 1629930 w 5322214"/>
              <a:gd name="connsiteY1382" fmla="*/ 3822140 h 4083778"/>
              <a:gd name="connsiteX1383" fmla="*/ 1972897 w 5322214"/>
              <a:gd name="connsiteY1383" fmla="*/ 3797116 h 4083778"/>
              <a:gd name="connsiteX1384" fmla="*/ 2073888 w 5322214"/>
              <a:gd name="connsiteY1384" fmla="*/ 3826833 h 4083778"/>
              <a:gd name="connsiteX1385" fmla="*/ 1968428 w 5322214"/>
              <a:gd name="connsiteY1385" fmla="*/ 3839792 h 4083778"/>
              <a:gd name="connsiteX1386" fmla="*/ 1785215 w 5322214"/>
              <a:gd name="connsiteY1386" fmla="*/ 3856772 h 4083778"/>
              <a:gd name="connsiteX1387" fmla="*/ 1941393 w 5322214"/>
              <a:gd name="connsiteY1387" fmla="*/ 3842696 h 4083778"/>
              <a:gd name="connsiteX1388" fmla="*/ 1805100 w 5322214"/>
              <a:gd name="connsiteY1388" fmla="*/ 3855208 h 4083778"/>
              <a:gd name="connsiteX1389" fmla="*/ 1905197 w 5322214"/>
              <a:gd name="connsiteY1389" fmla="*/ 3841356 h 4083778"/>
              <a:gd name="connsiteX1390" fmla="*/ 1941393 w 5322214"/>
              <a:gd name="connsiteY1390" fmla="*/ 3842696 h 4083778"/>
              <a:gd name="connsiteX1391" fmla="*/ 3190373 w 5322214"/>
              <a:gd name="connsiteY1391" fmla="*/ 3315399 h 4083778"/>
              <a:gd name="connsiteX1392" fmla="*/ 3270808 w 5322214"/>
              <a:gd name="connsiteY1392" fmla="*/ 3297077 h 4083778"/>
              <a:gd name="connsiteX1393" fmla="*/ 3153507 w 5322214"/>
              <a:gd name="connsiteY1393" fmla="*/ 3332380 h 4083778"/>
              <a:gd name="connsiteX1394" fmla="*/ 3038216 w 5322214"/>
              <a:gd name="connsiteY1394" fmla="*/ 3354946 h 4083778"/>
              <a:gd name="connsiteX1395" fmla="*/ 3190373 w 5322214"/>
              <a:gd name="connsiteY1395" fmla="*/ 3315399 h 4083778"/>
              <a:gd name="connsiteX1396" fmla="*/ 3043355 w 5322214"/>
              <a:gd name="connsiteY1396" fmla="*/ 3348020 h 4083778"/>
              <a:gd name="connsiteX1397" fmla="*/ 3053633 w 5322214"/>
              <a:gd name="connsiteY1397" fmla="*/ 3343774 h 4083778"/>
              <a:gd name="connsiteX1398" fmla="*/ 3085360 w 5322214"/>
              <a:gd name="connsiteY1398" fmla="*/ 3337519 h 4083778"/>
              <a:gd name="connsiteX1399" fmla="*/ 3043355 w 5322214"/>
              <a:gd name="connsiteY1399" fmla="*/ 3348020 h 4083778"/>
              <a:gd name="connsiteX1400" fmla="*/ 3474130 w 5322214"/>
              <a:gd name="connsiteY1400" fmla="*/ 3232282 h 4083778"/>
              <a:gd name="connsiteX1401" fmla="*/ 3502953 w 5322214"/>
              <a:gd name="connsiteY1401" fmla="*/ 3223792 h 4083778"/>
              <a:gd name="connsiteX1402" fmla="*/ 3449330 w 5322214"/>
              <a:gd name="connsiteY1402" fmla="*/ 3245688 h 4083778"/>
              <a:gd name="connsiteX1403" fmla="*/ 3407101 w 5322214"/>
              <a:gd name="connsiteY1403" fmla="*/ 3257083 h 4083778"/>
              <a:gd name="connsiteX1404" fmla="*/ 3474130 w 5322214"/>
              <a:gd name="connsiteY1404" fmla="*/ 3232282 h 4083778"/>
              <a:gd name="connsiteX1405" fmla="*/ 3458937 w 5322214"/>
              <a:gd name="connsiteY1405" fmla="*/ 3230942 h 4083778"/>
              <a:gd name="connsiteX1406" fmla="*/ 3483068 w 5322214"/>
              <a:gd name="connsiteY1406" fmla="*/ 3222452 h 4083778"/>
              <a:gd name="connsiteX1407" fmla="*/ 3484855 w 5322214"/>
              <a:gd name="connsiteY1407" fmla="*/ 3222452 h 4083778"/>
              <a:gd name="connsiteX1408" fmla="*/ 3472343 w 5322214"/>
              <a:gd name="connsiteY1408" fmla="*/ 3227144 h 4083778"/>
              <a:gd name="connsiteX1409" fmla="*/ 3458937 w 5322214"/>
              <a:gd name="connsiteY1409" fmla="*/ 3230942 h 4083778"/>
              <a:gd name="connsiteX1410" fmla="*/ 3611764 w 5322214"/>
              <a:gd name="connsiteY1410" fmla="*/ 3216642 h 4083778"/>
              <a:gd name="connsiteX1411" fmla="*/ 3616680 w 5322214"/>
              <a:gd name="connsiteY1411" fmla="*/ 3213514 h 4083778"/>
              <a:gd name="connsiteX1412" fmla="*/ 3616680 w 5322214"/>
              <a:gd name="connsiteY1412" fmla="*/ 3215078 h 4083778"/>
              <a:gd name="connsiteX1413" fmla="*/ 3611764 w 5322214"/>
              <a:gd name="connsiteY1413" fmla="*/ 3216642 h 4083778"/>
              <a:gd name="connsiteX1414" fmla="*/ 3615562 w 5322214"/>
              <a:gd name="connsiteY1414" fmla="*/ 3223569 h 4083778"/>
              <a:gd name="connsiteX1415" fmla="*/ 3615562 w 5322214"/>
              <a:gd name="connsiteY1415" fmla="*/ 3223792 h 4083778"/>
              <a:gd name="connsiteX1416" fmla="*/ 3615339 w 5322214"/>
              <a:gd name="connsiteY1416" fmla="*/ 3223792 h 4083778"/>
              <a:gd name="connsiteX1417" fmla="*/ 3615562 w 5322214"/>
              <a:gd name="connsiteY1417" fmla="*/ 3223569 h 4083778"/>
              <a:gd name="connsiteX1418" fmla="*/ 2200573 w 5322214"/>
              <a:gd name="connsiteY1418" fmla="*/ 3808064 h 4083778"/>
              <a:gd name="connsiteX1419" fmla="*/ 2183592 w 5322214"/>
              <a:gd name="connsiteY1419" fmla="*/ 3810745 h 4083778"/>
              <a:gd name="connsiteX1420" fmla="*/ 2064727 w 5322214"/>
              <a:gd name="connsiteY1420" fmla="*/ 3786391 h 4083778"/>
              <a:gd name="connsiteX1421" fmla="*/ 2237216 w 5322214"/>
              <a:gd name="connsiteY1421" fmla="*/ 3761814 h 4083778"/>
              <a:gd name="connsiteX1422" fmla="*/ 2448358 w 5322214"/>
              <a:gd name="connsiteY1422" fmla="*/ 3722714 h 4083778"/>
              <a:gd name="connsiteX1423" fmla="*/ 2356528 w 5322214"/>
              <a:gd name="connsiteY1423" fmla="*/ 3780136 h 4083778"/>
              <a:gd name="connsiteX1424" fmla="*/ 2200573 w 5322214"/>
              <a:gd name="connsiteY1424" fmla="*/ 3808064 h 4083778"/>
              <a:gd name="connsiteX1425" fmla="*/ 2332844 w 5322214"/>
              <a:gd name="connsiteY1425" fmla="*/ 3790413 h 4083778"/>
              <a:gd name="connsiteX1426" fmla="*/ 2211074 w 5322214"/>
              <a:gd name="connsiteY1426" fmla="*/ 3812086 h 4083778"/>
              <a:gd name="connsiteX1427" fmla="*/ 2332844 w 5322214"/>
              <a:gd name="connsiteY1427" fmla="*/ 3790413 h 4083778"/>
              <a:gd name="connsiteX1428" fmla="*/ 1627919 w 5322214"/>
              <a:gd name="connsiteY1428" fmla="*/ 3816555 h 4083778"/>
              <a:gd name="connsiteX1429" fmla="*/ 1464814 w 5322214"/>
              <a:gd name="connsiteY1429" fmla="*/ 3820353 h 4083778"/>
              <a:gd name="connsiteX1430" fmla="*/ 1488498 w 5322214"/>
              <a:gd name="connsiteY1430" fmla="*/ 3777007 h 4083778"/>
              <a:gd name="connsiteX1431" fmla="*/ 1949883 w 5322214"/>
              <a:gd name="connsiteY1431" fmla="*/ 3753324 h 4083778"/>
              <a:gd name="connsiteX1432" fmla="*/ 2011550 w 5322214"/>
              <a:gd name="connsiteY1432" fmla="*/ 3774550 h 4083778"/>
              <a:gd name="connsiteX1433" fmla="*/ 2038809 w 5322214"/>
              <a:gd name="connsiteY1433" fmla="*/ 3784157 h 4083778"/>
              <a:gd name="connsiteX1434" fmla="*/ 1973344 w 5322214"/>
              <a:gd name="connsiteY1434" fmla="*/ 3791530 h 4083778"/>
              <a:gd name="connsiteX1435" fmla="*/ 1627919 w 5322214"/>
              <a:gd name="connsiteY1435" fmla="*/ 3816555 h 4083778"/>
              <a:gd name="connsiteX1436" fmla="*/ 1956586 w 5322214"/>
              <a:gd name="connsiteY1436" fmla="*/ 3793094 h 4083778"/>
              <a:gd name="connsiteX1437" fmla="*/ 1637303 w 5322214"/>
              <a:gd name="connsiteY1437" fmla="*/ 3816108 h 4083778"/>
              <a:gd name="connsiteX1438" fmla="*/ 1797950 w 5322214"/>
              <a:gd name="connsiteY1438" fmla="*/ 3772986 h 4083778"/>
              <a:gd name="connsiteX1439" fmla="*/ 1956586 w 5322214"/>
              <a:gd name="connsiteY1439" fmla="*/ 3793094 h 4083778"/>
              <a:gd name="connsiteX1440" fmla="*/ 1767787 w 5322214"/>
              <a:gd name="connsiteY1440" fmla="*/ 3560056 h 4083778"/>
              <a:gd name="connsiteX1441" fmla="*/ 1907655 w 5322214"/>
              <a:gd name="connsiteY1441" fmla="*/ 3533244 h 4083778"/>
              <a:gd name="connsiteX1442" fmla="*/ 2153653 w 5322214"/>
              <a:gd name="connsiteY1442" fmla="*/ 3517157 h 4083778"/>
              <a:gd name="connsiteX1443" fmla="*/ 2118797 w 5322214"/>
              <a:gd name="connsiteY1443" fmla="*/ 3542181 h 4083778"/>
              <a:gd name="connsiteX1444" fmla="*/ 1647134 w 5322214"/>
              <a:gd name="connsiteY1444" fmla="*/ 3564525 h 4083778"/>
              <a:gd name="connsiteX1445" fmla="*/ 1568486 w 5322214"/>
              <a:gd name="connsiteY1445" fmla="*/ 3538607 h 4083778"/>
              <a:gd name="connsiteX1446" fmla="*/ 1620323 w 5322214"/>
              <a:gd name="connsiteY1446" fmla="*/ 3539053 h 4083778"/>
              <a:gd name="connsiteX1447" fmla="*/ 1623004 w 5322214"/>
              <a:gd name="connsiteY1447" fmla="*/ 3539053 h 4083778"/>
              <a:gd name="connsiteX1448" fmla="*/ 1767787 w 5322214"/>
              <a:gd name="connsiteY1448" fmla="*/ 3560056 h 4083778"/>
              <a:gd name="connsiteX1449" fmla="*/ 1646240 w 5322214"/>
              <a:gd name="connsiteY1449" fmla="*/ 3539277 h 4083778"/>
              <a:gd name="connsiteX1450" fmla="*/ 1890898 w 5322214"/>
              <a:gd name="connsiteY1450" fmla="*/ 3534138 h 4083778"/>
              <a:gd name="connsiteX1451" fmla="*/ 1875481 w 5322214"/>
              <a:gd name="connsiteY1451" fmla="*/ 3539277 h 4083778"/>
              <a:gd name="connsiteX1452" fmla="*/ 1646240 w 5322214"/>
              <a:gd name="connsiteY1452" fmla="*/ 3539277 h 4083778"/>
              <a:gd name="connsiteX1453" fmla="*/ 3364873 w 5322214"/>
              <a:gd name="connsiteY1453" fmla="*/ 3262669 h 4083778"/>
              <a:gd name="connsiteX1454" fmla="*/ 3404420 w 5322214"/>
              <a:gd name="connsiteY1454" fmla="*/ 3251944 h 4083778"/>
              <a:gd name="connsiteX1455" fmla="*/ 3340519 w 5322214"/>
              <a:gd name="connsiteY1455" fmla="*/ 3274064 h 4083778"/>
              <a:gd name="connsiteX1456" fmla="*/ 3284437 w 5322214"/>
              <a:gd name="connsiteY1456" fmla="*/ 3287917 h 4083778"/>
              <a:gd name="connsiteX1457" fmla="*/ 3364873 w 5322214"/>
              <a:gd name="connsiteY1457" fmla="*/ 3262669 h 4083778"/>
              <a:gd name="connsiteX1458" fmla="*/ 2917340 w 5322214"/>
              <a:gd name="connsiteY1458" fmla="*/ 3626638 h 4083778"/>
              <a:gd name="connsiteX1459" fmla="*/ 2635147 w 5322214"/>
              <a:gd name="connsiteY1459" fmla="*/ 3715341 h 4083778"/>
              <a:gd name="connsiteX1460" fmla="*/ 2703070 w 5322214"/>
              <a:gd name="connsiteY1460" fmla="*/ 3661047 h 4083778"/>
              <a:gd name="connsiteX1461" fmla="*/ 3370458 w 5322214"/>
              <a:gd name="connsiteY1461" fmla="*/ 3395611 h 4083778"/>
              <a:gd name="connsiteX1462" fmla="*/ 3510103 w 5322214"/>
              <a:gd name="connsiteY1462" fmla="*/ 3309813 h 4083778"/>
              <a:gd name="connsiteX1463" fmla="*/ 3525073 w 5322214"/>
              <a:gd name="connsiteY1463" fmla="*/ 3308472 h 4083778"/>
              <a:gd name="connsiteX1464" fmla="*/ 3309685 w 5322214"/>
              <a:gd name="connsiteY1464" fmla="*/ 3449457 h 4083778"/>
              <a:gd name="connsiteX1465" fmla="*/ 2917340 w 5322214"/>
              <a:gd name="connsiteY1465" fmla="*/ 3626638 h 4083778"/>
              <a:gd name="connsiteX1466" fmla="*/ 3282873 w 5322214"/>
              <a:gd name="connsiteY1466" fmla="*/ 3464204 h 4083778"/>
              <a:gd name="connsiteX1467" fmla="*/ 2945269 w 5322214"/>
              <a:gd name="connsiteY1467" fmla="*/ 3616360 h 4083778"/>
              <a:gd name="connsiteX1468" fmla="*/ 3282873 w 5322214"/>
              <a:gd name="connsiteY1468" fmla="*/ 3464204 h 4083778"/>
              <a:gd name="connsiteX1469" fmla="*/ 2031436 w 5322214"/>
              <a:gd name="connsiteY1469" fmla="*/ 3739248 h 4083778"/>
              <a:gd name="connsiteX1470" fmla="*/ 1927317 w 5322214"/>
              <a:gd name="connsiteY1470" fmla="*/ 3711095 h 4083778"/>
              <a:gd name="connsiteX1471" fmla="*/ 2322343 w 5322214"/>
              <a:gd name="connsiteY1471" fmla="*/ 3663058 h 4083778"/>
              <a:gd name="connsiteX1472" fmla="*/ 2352283 w 5322214"/>
              <a:gd name="connsiteY1472" fmla="*/ 3658142 h 4083778"/>
              <a:gd name="connsiteX1473" fmla="*/ 2278327 w 5322214"/>
              <a:gd name="connsiteY1473" fmla="*/ 3705733 h 4083778"/>
              <a:gd name="connsiteX1474" fmla="*/ 2276540 w 5322214"/>
              <a:gd name="connsiteY1474" fmla="*/ 3705956 h 4083778"/>
              <a:gd name="connsiteX1475" fmla="*/ 2031436 w 5322214"/>
              <a:gd name="connsiteY1475" fmla="*/ 3739248 h 4083778"/>
              <a:gd name="connsiteX1476" fmla="*/ 2262687 w 5322214"/>
              <a:gd name="connsiteY1476" fmla="*/ 3713776 h 4083778"/>
              <a:gd name="connsiteX1477" fmla="*/ 2051321 w 5322214"/>
              <a:gd name="connsiteY1477" fmla="*/ 3742599 h 4083778"/>
              <a:gd name="connsiteX1478" fmla="*/ 2262687 w 5322214"/>
              <a:gd name="connsiteY1478" fmla="*/ 3713776 h 4083778"/>
              <a:gd name="connsiteX1479" fmla="*/ 1548825 w 5322214"/>
              <a:gd name="connsiteY1479" fmla="*/ 3724054 h 4083778"/>
              <a:gd name="connsiteX1480" fmla="*/ 1351758 w 5322214"/>
              <a:gd name="connsiteY1480" fmla="*/ 3723161 h 4083778"/>
              <a:gd name="connsiteX1481" fmla="*/ 1360472 w 5322214"/>
              <a:gd name="connsiteY1481" fmla="*/ 3710649 h 4083778"/>
              <a:gd name="connsiteX1482" fmla="*/ 1387060 w 5322214"/>
              <a:gd name="connsiteY1482" fmla="*/ 3684060 h 4083778"/>
              <a:gd name="connsiteX1483" fmla="*/ 1505032 w 5322214"/>
              <a:gd name="connsiteY1483" fmla="*/ 3685401 h 4083778"/>
              <a:gd name="connsiteX1484" fmla="*/ 1808898 w 5322214"/>
              <a:gd name="connsiteY1484" fmla="*/ 3676910 h 4083778"/>
              <a:gd name="connsiteX1485" fmla="*/ 1901175 w 5322214"/>
              <a:gd name="connsiteY1485" fmla="*/ 3707520 h 4083778"/>
              <a:gd name="connsiteX1486" fmla="*/ 1820293 w 5322214"/>
              <a:gd name="connsiteY1486" fmla="*/ 3713330 h 4083778"/>
              <a:gd name="connsiteX1487" fmla="*/ 1548825 w 5322214"/>
              <a:gd name="connsiteY1487" fmla="*/ 3724054 h 4083778"/>
              <a:gd name="connsiteX1488" fmla="*/ 1797280 w 5322214"/>
              <a:gd name="connsiteY1488" fmla="*/ 3714893 h 4083778"/>
              <a:gd name="connsiteX1489" fmla="*/ 1563348 w 5322214"/>
              <a:gd name="connsiteY1489" fmla="*/ 3723831 h 4083778"/>
              <a:gd name="connsiteX1490" fmla="*/ 1684224 w 5322214"/>
              <a:gd name="connsiteY1490" fmla="*/ 3704392 h 4083778"/>
              <a:gd name="connsiteX1491" fmla="*/ 1797280 w 5322214"/>
              <a:gd name="connsiteY1491" fmla="*/ 3714893 h 4083778"/>
              <a:gd name="connsiteX1492" fmla="*/ 2058918 w 5322214"/>
              <a:gd name="connsiteY1492" fmla="*/ 3584186 h 4083778"/>
              <a:gd name="connsiteX1493" fmla="*/ 2293744 w 5322214"/>
              <a:gd name="connsiteY1493" fmla="*/ 3559385 h 4083778"/>
              <a:gd name="connsiteX1494" fmla="*/ 2249951 w 5322214"/>
              <a:gd name="connsiteY1494" fmla="*/ 3592677 h 4083778"/>
              <a:gd name="connsiteX1495" fmla="*/ 1776948 w 5322214"/>
              <a:gd name="connsiteY1495" fmla="*/ 3632671 h 4083778"/>
              <a:gd name="connsiteX1496" fmla="*/ 1688022 w 5322214"/>
              <a:gd name="connsiteY1496" fmla="*/ 3603625 h 4083778"/>
              <a:gd name="connsiteX1497" fmla="*/ 1743880 w 5322214"/>
              <a:gd name="connsiteY1497" fmla="*/ 3602284 h 4083778"/>
              <a:gd name="connsiteX1498" fmla="*/ 2058918 w 5322214"/>
              <a:gd name="connsiteY1498" fmla="*/ 3584186 h 4083778"/>
              <a:gd name="connsiteX1499" fmla="*/ 1763095 w 5322214"/>
              <a:gd name="connsiteY1499" fmla="*/ 3601614 h 4083778"/>
              <a:gd name="connsiteX1500" fmla="*/ 2043948 w 5322214"/>
              <a:gd name="connsiteY1500" fmla="*/ 3585527 h 4083778"/>
              <a:gd name="connsiteX1501" fmla="*/ 1995687 w 5322214"/>
              <a:gd name="connsiteY1501" fmla="*/ 3604072 h 4083778"/>
              <a:gd name="connsiteX1502" fmla="*/ 1763095 w 5322214"/>
              <a:gd name="connsiteY1502" fmla="*/ 3601614 h 4083778"/>
              <a:gd name="connsiteX1503" fmla="*/ 1884418 w 5322214"/>
              <a:gd name="connsiteY1503" fmla="*/ 3666856 h 4083778"/>
              <a:gd name="connsiteX1504" fmla="*/ 1790800 w 5322214"/>
              <a:gd name="connsiteY1504" fmla="*/ 3637810 h 4083778"/>
              <a:gd name="connsiteX1505" fmla="*/ 2240567 w 5322214"/>
              <a:gd name="connsiteY1505" fmla="*/ 3599603 h 4083778"/>
              <a:gd name="connsiteX1506" fmla="*/ 2178677 w 5322214"/>
              <a:gd name="connsiteY1506" fmla="*/ 3638704 h 4083778"/>
              <a:gd name="connsiteX1507" fmla="*/ 1884418 w 5322214"/>
              <a:gd name="connsiteY1507" fmla="*/ 3666856 h 4083778"/>
              <a:gd name="connsiteX1508" fmla="*/ 2164377 w 5322214"/>
              <a:gd name="connsiteY1508" fmla="*/ 3646077 h 4083778"/>
              <a:gd name="connsiteX1509" fmla="*/ 1903186 w 5322214"/>
              <a:gd name="connsiteY1509" fmla="*/ 3671101 h 4083778"/>
              <a:gd name="connsiteX1510" fmla="*/ 2164377 w 5322214"/>
              <a:gd name="connsiteY1510" fmla="*/ 3646077 h 4083778"/>
              <a:gd name="connsiteX1511" fmla="*/ 1480901 w 5322214"/>
              <a:gd name="connsiteY1511" fmla="*/ 3643172 h 4083778"/>
              <a:gd name="connsiteX1512" fmla="*/ 1537876 w 5322214"/>
              <a:gd name="connsiteY1512" fmla="*/ 3643396 h 4083778"/>
              <a:gd name="connsiteX1513" fmla="*/ 1653614 w 5322214"/>
              <a:gd name="connsiteY1513" fmla="*/ 3642278 h 4083778"/>
              <a:gd name="connsiteX1514" fmla="*/ 1792364 w 5322214"/>
              <a:gd name="connsiteY1514" fmla="*/ 3672218 h 4083778"/>
              <a:gd name="connsiteX1515" fmla="*/ 1394434 w 5322214"/>
              <a:gd name="connsiteY1515" fmla="*/ 3678474 h 4083778"/>
              <a:gd name="connsiteX1516" fmla="*/ 1480901 w 5322214"/>
              <a:gd name="connsiteY1516" fmla="*/ 3643172 h 4083778"/>
              <a:gd name="connsiteX1517" fmla="*/ 1385273 w 5322214"/>
              <a:gd name="connsiteY1517" fmla="*/ 3678474 h 4083778"/>
              <a:gd name="connsiteX1518" fmla="*/ 1207198 w 5322214"/>
              <a:gd name="connsiteY1518" fmla="*/ 3671548 h 4083778"/>
              <a:gd name="connsiteX1519" fmla="*/ 1224403 w 5322214"/>
              <a:gd name="connsiteY1519" fmla="*/ 3644513 h 4083778"/>
              <a:gd name="connsiteX1520" fmla="*/ 1232670 w 5322214"/>
              <a:gd name="connsiteY1520" fmla="*/ 3634905 h 4083778"/>
              <a:gd name="connsiteX1521" fmla="*/ 1459452 w 5322214"/>
              <a:gd name="connsiteY1521" fmla="*/ 3642949 h 4083778"/>
              <a:gd name="connsiteX1522" fmla="*/ 1385273 w 5322214"/>
              <a:gd name="connsiteY1522" fmla="*/ 3678474 h 4083778"/>
              <a:gd name="connsiteX1523" fmla="*/ 1515980 w 5322214"/>
              <a:gd name="connsiteY1523" fmla="*/ 3637810 h 4083778"/>
              <a:gd name="connsiteX1524" fmla="*/ 1562901 w 5322214"/>
              <a:gd name="connsiteY1524" fmla="*/ 3635575 h 4083778"/>
              <a:gd name="connsiteX1525" fmla="*/ 1608704 w 5322214"/>
              <a:gd name="connsiteY1525" fmla="*/ 3637586 h 4083778"/>
              <a:gd name="connsiteX1526" fmla="*/ 1515980 w 5322214"/>
              <a:gd name="connsiteY1526" fmla="*/ 3637810 h 4083778"/>
              <a:gd name="connsiteX1527" fmla="*/ 1684000 w 5322214"/>
              <a:gd name="connsiteY1527" fmla="*/ 3641608 h 4083778"/>
              <a:gd name="connsiteX1528" fmla="*/ 1776054 w 5322214"/>
              <a:gd name="connsiteY1528" fmla="*/ 3638480 h 4083778"/>
              <a:gd name="connsiteX1529" fmla="*/ 1786555 w 5322214"/>
              <a:gd name="connsiteY1529" fmla="*/ 3642278 h 4083778"/>
              <a:gd name="connsiteX1530" fmla="*/ 1866990 w 5322214"/>
              <a:gd name="connsiteY1530" fmla="*/ 3667973 h 4083778"/>
              <a:gd name="connsiteX1531" fmla="*/ 1809345 w 5322214"/>
              <a:gd name="connsiteY1531" fmla="*/ 3671548 h 4083778"/>
              <a:gd name="connsiteX1532" fmla="*/ 1684000 w 5322214"/>
              <a:gd name="connsiteY1532" fmla="*/ 3641608 h 4083778"/>
              <a:gd name="connsiteX1533" fmla="*/ 2252186 w 5322214"/>
              <a:gd name="connsiteY1533" fmla="*/ 3598263 h 4083778"/>
              <a:gd name="connsiteX1534" fmla="*/ 2421100 w 5322214"/>
              <a:gd name="connsiteY1534" fmla="*/ 3573685 h 4083778"/>
              <a:gd name="connsiteX1535" fmla="*/ 2468467 w 5322214"/>
              <a:gd name="connsiteY1535" fmla="*/ 3565865 h 4083778"/>
              <a:gd name="connsiteX1536" fmla="*/ 2442326 w 5322214"/>
              <a:gd name="connsiteY1536" fmla="*/ 3587314 h 4083778"/>
              <a:gd name="connsiteX1537" fmla="*/ 2423557 w 5322214"/>
              <a:gd name="connsiteY1537" fmla="*/ 3602508 h 4083778"/>
              <a:gd name="connsiteX1538" fmla="*/ 2369711 w 5322214"/>
              <a:gd name="connsiteY1538" fmla="*/ 3611668 h 4083778"/>
              <a:gd name="connsiteX1539" fmla="*/ 2193423 w 5322214"/>
              <a:gd name="connsiteY1539" fmla="*/ 3636916 h 4083778"/>
              <a:gd name="connsiteX1540" fmla="*/ 2252186 w 5322214"/>
              <a:gd name="connsiteY1540" fmla="*/ 3598263 h 4083778"/>
              <a:gd name="connsiteX1541" fmla="*/ 2445901 w 5322214"/>
              <a:gd name="connsiteY1541" fmla="*/ 3591560 h 4083778"/>
              <a:gd name="connsiteX1542" fmla="*/ 2479862 w 5322214"/>
              <a:gd name="connsiteY1542" fmla="*/ 3563854 h 4083778"/>
              <a:gd name="connsiteX1543" fmla="*/ 2713794 w 5322214"/>
              <a:gd name="connsiteY1543" fmla="*/ 3517381 h 4083778"/>
              <a:gd name="connsiteX1544" fmla="*/ 2659724 w 5322214"/>
              <a:gd name="connsiteY1544" fmla="*/ 3555587 h 4083778"/>
              <a:gd name="connsiteX1545" fmla="*/ 2434729 w 5322214"/>
              <a:gd name="connsiteY1545" fmla="*/ 3600497 h 4083778"/>
              <a:gd name="connsiteX1546" fmla="*/ 2445901 w 5322214"/>
              <a:gd name="connsiteY1546" fmla="*/ 3591560 h 4083778"/>
              <a:gd name="connsiteX1547" fmla="*/ 2662182 w 5322214"/>
              <a:gd name="connsiteY1547" fmla="*/ 3560726 h 4083778"/>
              <a:gd name="connsiteX1548" fmla="*/ 2997775 w 5322214"/>
              <a:gd name="connsiteY1548" fmla="*/ 3471130 h 4083778"/>
              <a:gd name="connsiteX1549" fmla="*/ 2888071 w 5322214"/>
              <a:gd name="connsiteY1549" fmla="*/ 3529222 h 4083778"/>
              <a:gd name="connsiteX1550" fmla="*/ 2607441 w 5322214"/>
              <a:gd name="connsiteY1550" fmla="*/ 3602508 h 4083778"/>
              <a:gd name="connsiteX1551" fmla="*/ 2662182 w 5322214"/>
              <a:gd name="connsiteY1551" fmla="*/ 3560726 h 4083778"/>
              <a:gd name="connsiteX1552" fmla="*/ 2890528 w 5322214"/>
              <a:gd name="connsiteY1552" fmla="*/ 3534361 h 4083778"/>
              <a:gd name="connsiteX1553" fmla="*/ 3418720 w 5322214"/>
              <a:gd name="connsiteY1553" fmla="*/ 3326794 h 4083778"/>
              <a:gd name="connsiteX1554" fmla="*/ 3453575 w 5322214"/>
              <a:gd name="connsiteY1554" fmla="*/ 3318080 h 4083778"/>
              <a:gd name="connsiteX1555" fmla="*/ 3460054 w 5322214"/>
              <a:gd name="connsiteY1555" fmla="*/ 3316739 h 4083778"/>
              <a:gd name="connsiteX1556" fmla="*/ 3432349 w 5322214"/>
              <a:gd name="connsiteY1556" fmla="*/ 3332603 h 4083778"/>
              <a:gd name="connsiteX1557" fmla="*/ 2803390 w 5322214"/>
              <a:gd name="connsiteY1557" fmla="*/ 3588432 h 4083778"/>
              <a:gd name="connsiteX1558" fmla="*/ 2890528 w 5322214"/>
              <a:gd name="connsiteY1558" fmla="*/ 3534361 h 4083778"/>
              <a:gd name="connsiteX1559" fmla="*/ 2912425 w 5322214"/>
              <a:gd name="connsiteY1559" fmla="*/ 3521849 h 4083778"/>
              <a:gd name="connsiteX1560" fmla="*/ 3038887 w 5322214"/>
              <a:gd name="connsiteY1560" fmla="*/ 3457948 h 4083778"/>
              <a:gd name="connsiteX1561" fmla="*/ 3315048 w 5322214"/>
              <a:gd name="connsiteY1561" fmla="*/ 3354946 h 4083778"/>
              <a:gd name="connsiteX1562" fmla="*/ 3380513 w 5322214"/>
              <a:gd name="connsiteY1562" fmla="*/ 3336178 h 4083778"/>
              <a:gd name="connsiteX1563" fmla="*/ 3394812 w 5322214"/>
              <a:gd name="connsiteY1563" fmla="*/ 3332826 h 4083778"/>
              <a:gd name="connsiteX1564" fmla="*/ 2912425 w 5322214"/>
              <a:gd name="connsiteY1564" fmla="*/ 3521849 h 4083778"/>
              <a:gd name="connsiteX1565" fmla="*/ 3096979 w 5322214"/>
              <a:gd name="connsiteY1565" fmla="*/ 3432700 h 4083778"/>
              <a:gd name="connsiteX1566" fmla="*/ 3252710 w 5322214"/>
              <a:gd name="connsiteY1566" fmla="*/ 3374831 h 4083778"/>
              <a:gd name="connsiteX1567" fmla="*/ 3096979 w 5322214"/>
              <a:gd name="connsiteY1567" fmla="*/ 3432700 h 4083778"/>
              <a:gd name="connsiteX1568" fmla="*/ 3036652 w 5322214"/>
              <a:gd name="connsiteY1568" fmla="*/ 3452809 h 4083778"/>
              <a:gd name="connsiteX1569" fmla="*/ 2673577 w 5322214"/>
              <a:gd name="connsiteY1569" fmla="*/ 3552459 h 4083778"/>
              <a:gd name="connsiteX1570" fmla="*/ 2728764 w 5322214"/>
              <a:gd name="connsiteY1570" fmla="*/ 3514029 h 4083778"/>
              <a:gd name="connsiteX1571" fmla="*/ 3214057 w 5322214"/>
              <a:gd name="connsiteY1571" fmla="*/ 3373268 h 4083778"/>
              <a:gd name="connsiteX1572" fmla="*/ 3289130 w 5322214"/>
              <a:gd name="connsiteY1572" fmla="*/ 3357180 h 4083778"/>
              <a:gd name="connsiteX1573" fmla="*/ 3036652 w 5322214"/>
              <a:gd name="connsiteY1573" fmla="*/ 3452809 h 4083778"/>
              <a:gd name="connsiteX1574" fmla="*/ 2742170 w 5322214"/>
              <a:gd name="connsiteY1574" fmla="*/ 3505315 h 4083778"/>
              <a:gd name="connsiteX1575" fmla="*/ 2798028 w 5322214"/>
              <a:gd name="connsiteY1575" fmla="*/ 3470236 h 4083778"/>
              <a:gd name="connsiteX1576" fmla="*/ 3047377 w 5322214"/>
              <a:gd name="connsiteY1576" fmla="*/ 3405441 h 4083778"/>
              <a:gd name="connsiteX1577" fmla="*/ 3175180 w 5322214"/>
              <a:gd name="connsiteY1577" fmla="*/ 3381088 h 4083778"/>
              <a:gd name="connsiteX1578" fmla="*/ 2742170 w 5322214"/>
              <a:gd name="connsiteY1578" fmla="*/ 3505315 h 4083778"/>
              <a:gd name="connsiteX1579" fmla="*/ 2726530 w 5322214"/>
              <a:gd name="connsiteY1579" fmla="*/ 3508890 h 4083778"/>
              <a:gd name="connsiteX1580" fmla="*/ 2488799 w 5322214"/>
              <a:gd name="connsiteY1580" fmla="*/ 3556481 h 4083778"/>
              <a:gd name="connsiteX1581" fmla="*/ 2529687 w 5322214"/>
              <a:gd name="connsiteY1581" fmla="*/ 3524084 h 4083778"/>
              <a:gd name="connsiteX1582" fmla="*/ 2780377 w 5322214"/>
              <a:gd name="connsiteY1582" fmla="*/ 3474258 h 4083778"/>
              <a:gd name="connsiteX1583" fmla="*/ 2726530 w 5322214"/>
              <a:gd name="connsiteY1583" fmla="*/ 3508890 h 4083778"/>
              <a:gd name="connsiteX1584" fmla="*/ 2477404 w 5322214"/>
              <a:gd name="connsiteY1584" fmla="*/ 3558492 h 4083778"/>
              <a:gd name="connsiteX1585" fmla="*/ 2420206 w 5322214"/>
              <a:gd name="connsiteY1585" fmla="*/ 3568099 h 4083778"/>
              <a:gd name="connsiteX1586" fmla="*/ 2261346 w 5322214"/>
              <a:gd name="connsiteY1586" fmla="*/ 3591113 h 4083778"/>
              <a:gd name="connsiteX1587" fmla="*/ 2304245 w 5322214"/>
              <a:gd name="connsiteY1587" fmla="*/ 3558045 h 4083778"/>
              <a:gd name="connsiteX1588" fmla="*/ 2473159 w 5322214"/>
              <a:gd name="connsiteY1588" fmla="*/ 3533468 h 4083778"/>
              <a:gd name="connsiteX1589" fmla="*/ 2517845 w 5322214"/>
              <a:gd name="connsiteY1589" fmla="*/ 3526094 h 4083778"/>
              <a:gd name="connsiteX1590" fmla="*/ 2477404 w 5322214"/>
              <a:gd name="connsiteY1590" fmla="*/ 3558492 h 4083778"/>
              <a:gd name="connsiteX1591" fmla="*/ 1762201 w 5322214"/>
              <a:gd name="connsiteY1591" fmla="*/ 3633565 h 4083778"/>
              <a:gd name="connsiteX1592" fmla="*/ 1653390 w 5322214"/>
              <a:gd name="connsiteY1592" fmla="*/ 3636916 h 4083778"/>
              <a:gd name="connsiteX1593" fmla="*/ 1481572 w 5322214"/>
              <a:gd name="connsiteY1593" fmla="*/ 3637810 h 4083778"/>
              <a:gd name="connsiteX1594" fmla="*/ 1238032 w 5322214"/>
              <a:gd name="connsiteY1594" fmla="*/ 3629990 h 4083778"/>
              <a:gd name="connsiteX1595" fmla="*/ 1283165 w 5322214"/>
              <a:gd name="connsiteY1595" fmla="*/ 3597592 h 4083778"/>
              <a:gd name="connsiteX1596" fmla="*/ 1573178 w 5322214"/>
              <a:gd name="connsiteY1596" fmla="*/ 3605189 h 4083778"/>
              <a:gd name="connsiteX1597" fmla="*/ 1669254 w 5322214"/>
              <a:gd name="connsiteY1597" fmla="*/ 3604295 h 4083778"/>
              <a:gd name="connsiteX1598" fmla="*/ 1762201 w 5322214"/>
              <a:gd name="connsiteY1598" fmla="*/ 3633565 h 4083778"/>
              <a:gd name="connsiteX1599" fmla="*/ 1230212 w 5322214"/>
              <a:gd name="connsiteY1599" fmla="*/ 3629320 h 4083778"/>
              <a:gd name="connsiteX1600" fmla="*/ 1057946 w 5322214"/>
              <a:gd name="connsiteY1600" fmla="*/ 3616584 h 4083778"/>
              <a:gd name="connsiteX1601" fmla="*/ 1077608 w 5322214"/>
              <a:gd name="connsiteY1601" fmla="*/ 3582399 h 4083778"/>
              <a:gd name="connsiteX1602" fmla="*/ 1272440 w 5322214"/>
              <a:gd name="connsiteY1602" fmla="*/ 3596699 h 4083778"/>
              <a:gd name="connsiteX1603" fmla="*/ 1230212 w 5322214"/>
              <a:gd name="connsiteY1603" fmla="*/ 3629320 h 4083778"/>
              <a:gd name="connsiteX1604" fmla="*/ 1225520 w 5322214"/>
              <a:gd name="connsiteY1604" fmla="*/ 3634682 h 4083778"/>
              <a:gd name="connsiteX1605" fmla="*/ 1219934 w 5322214"/>
              <a:gd name="connsiteY1605" fmla="*/ 3641161 h 4083778"/>
              <a:gd name="connsiteX1606" fmla="*/ 1201166 w 5322214"/>
              <a:gd name="connsiteY1606" fmla="*/ 3671324 h 4083778"/>
              <a:gd name="connsiteX1607" fmla="*/ 1044987 w 5322214"/>
              <a:gd name="connsiteY1607" fmla="*/ 3659929 h 4083778"/>
              <a:gd name="connsiteX1608" fmla="*/ 1055712 w 5322214"/>
              <a:gd name="connsiteY1608" fmla="*/ 3621946 h 4083778"/>
              <a:gd name="connsiteX1609" fmla="*/ 1225520 w 5322214"/>
              <a:gd name="connsiteY1609" fmla="*/ 3634682 h 4083778"/>
              <a:gd name="connsiteX1610" fmla="*/ 1204517 w 5322214"/>
              <a:gd name="connsiteY1610" fmla="*/ 3676910 h 4083778"/>
              <a:gd name="connsiteX1611" fmla="*/ 1378570 w 5322214"/>
              <a:gd name="connsiteY1611" fmla="*/ 3683837 h 4083778"/>
              <a:gd name="connsiteX1612" fmla="*/ 1356003 w 5322214"/>
              <a:gd name="connsiteY1612" fmla="*/ 3707073 h 4083778"/>
              <a:gd name="connsiteX1613" fmla="*/ 1345279 w 5322214"/>
              <a:gd name="connsiteY1613" fmla="*/ 3722937 h 4083778"/>
              <a:gd name="connsiteX1614" fmla="*/ 1191335 w 5322214"/>
              <a:gd name="connsiteY1614" fmla="*/ 3716904 h 4083778"/>
              <a:gd name="connsiteX1615" fmla="*/ 1204517 w 5322214"/>
              <a:gd name="connsiteY1615" fmla="*/ 3676910 h 4083778"/>
              <a:gd name="connsiteX1616" fmla="*/ 1824985 w 5322214"/>
              <a:gd name="connsiteY1616" fmla="*/ 3676240 h 4083778"/>
              <a:gd name="connsiteX1617" fmla="*/ 1883971 w 5322214"/>
              <a:gd name="connsiteY1617" fmla="*/ 3672442 h 4083778"/>
              <a:gd name="connsiteX1618" fmla="*/ 2180688 w 5322214"/>
              <a:gd name="connsiteY1618" fmla="*/ 3643843 h 4083778"/>
              <a:gd name="connsiteX1619" fmla="*/ 2370604 w 5322214"/>
              <a:gd name="connsiteY1619" fmla="*/ 3616807 h 4083778"/>
              <a:gd name="connsiteX1620" fmla="*/ 2414620 w 5322214"/>
              <a:gd name="connsiteY1620" fmla="*/ 3609434 h 4083778"/>
              <a:gd name="connsiteX1621" fmla="*/ 2362337 w 5322214"/>
              <a:gd name="connsiteY1621" fmla="*/ 3650545 h 4083778"/>
              <a:gd name="connsiteX1622" fmla="*/ 2321673 w 5322214"/>
              <a:gd name="connsiteY1622" fmla="*/ 3657248 h 4083778"/>
              <a:gd name="connsiteX1623" fmla="*/ 1914581 w 5322214"/>
              <a:gd name="connsiteY1623" fmla="*/ 3706403 h 4083778"/>
              <a:gd name="connsiteX1624" fmla="*/ 1904750 w 5322214"/>
              <a:gd name="connsiteY1624" fmla="*/ 3702828 h 4083778"/>
              <a:gd name="connsiteX1625" fmla="*/ 1824985 w 5322214"/>
              <a:gd name="connsiteY1625" fmla="*/ 3676240 h 4083778"/>
              <a:gd name="connsiteX1626" fmla="*/ 2426015 w 5322214"/>
              <a:gd name="connsiteY1626" fmla="*/ 3607647 h 4083778"/>
              <a:gd name="connsiteX1627" fmla="*/ 2648999 w 5322214"/>
              <a:gd name="connsiteY1627" fmla="*/ 3563631 h 4083778"/>
              <a:gd name="connsiteX1628" fmla="*/ 2595152 w 5322214"/>
              <a:gd name="connsiteY1628" fmla="*/ 3605189 h 4083778"/>
              <a:gd name="connsiteX1629" fmla="*/ 2374626 w 5322214"/>
              <a:gd name="connsiteY1629" fmla="*/ 3648758 h 4083778"/>
              <a:gd name="connsiteX1630" fmla="*/ 2426015 w 5322214"/>
              <a:gd name="connsiteY1630" fmla="*/ 3607647 h 4083778"/>
              <a:gd name="connsiteX1631" fmla="*/ 2597387 w 5322214"/>
              <a:gd name="connsiteY1631" fmla="*/ 3610328 h 4083778"/>
              <a:gd name="connsiteX1632" fmla="*/ 2868409 w 5322214"/>
              <a:gd name="connsiteY1632" fmla="*/ 3540841 h 4083778"/>
              <a:gd name="connsiteX1633" fmla="*/ 2785963 w 5322214"/>
              <a:gd name="connsiteY1633" fmla="*/ 3593571 h 4083778"/>
              <a:gd name="connsiteX1634" fmla="*/ 2541753 w 5322214"/>
              <a:gd name="connsiteY1634" fmla="*/ 3655237 h 4083778"/>
              <a:gd name="connsiteX1635" fmla="*/ 2597387 w 5322214"/>
              <a:gd name="connsiteY1635" fmla="*/ 3610328 h 4083778"/>
              <a:gd name="connsiteX1636" fmla="*/ 2788420 w 5322214"/>
              <a:gd name="connsiteY1636" fmla="*/ 3598709 h 4083778"/>
              <a:gd name="connsiteX1637" fmla="*/ 3435030 w 5322214"/>
              <a:gd name="connsiteY1637" fmla="*/ 3337519 h 4083778"/>
              <a:gd name="connsiteX1638" fmla="*/ 3475471 w 5322214"/>
              <a:gd name="connsiteY1638" fmla="*/ 3314282 h 4083778"/>
              <a:gd name="connsiteX1639" fmla="*/ 3498038 w 5322214"/>
              <a:gd name="connsiteY1639" fmla="*/ 3311154 h 4083778"/>
              <a:gd name="connsiteX1640" fmla="*/ 3367777 w 5322214"/>
              <a:gd name="connsiteY1640" fmla="*/ 3390918 h 4083778"/>
              <a:gd name="connsiteX1641" fmla="*/ 2715135 w 5322214"/>
              <a:gd name="connsiteY1641" fmla="*/ 3652109 h 4083778"/>
              <a:gd name="connsiteX1642" fmla="*/ 2788420 w 5322214"/>
              <a:gd name="connsiteY1642" fmla="*/ 3598709 h 4083778"/>
              <a:gd name="connsiteX1643" fmla="*/ 3452458 w 5322214"/>
              <a:gd name="connsiteY1643" fmla="*/ 3312717 h 4083778"/>
              <a:gd name="connsiteX1644" fmla="*/ 3442180 w 5322214"/>
              <a:gd name="connsiteY1644" fmla="*/ 3314728 h 4083778"/>
              <a:gd name="connsiteX1645" fmla="*/ 3503623 w 5322214"/>
              <a:gd name="connsiteY1645" fmla="*/ 3281437 h 4083778"/>
              <a:gd name="connsiteX1646" fmla="*/ 3520157 w 5322214"/>
              <a:gd name="connsiteY1646" fmla="*/ 3272053 h 4083778"/>
              <a:gd name="connsiteX1647" fmla="*/ 3543617 w 5322214"/>
              <a:gd name="connsiteY1647" fmla="*/ 3265797 h 4083778"/>
              <a:gd name="connsiteX1648" fmla="*/ 3478376 w 5322214"/>
              <a:gd name="connsiteY1648" fmla="*/ 3306238 h 4083778"/>
              <a:gd name="connsiteX1649" fmla="*/ 3452458 w 5322214"/>
              <a:gd name="connsiteY1649" fmla="*/ 3312717 h 4083778"/>
              <a:gd name="connsiteX1650" fmla="*/ 3420060 w 5322214"/>
              <a:gd name="connsiteY1650" fmla="*/ 3320091 h 4083778"/>
              <a:gd name="connsiteX1651" fmla="*/ 3410676 w 5322214"/>
              <a:gd name="connsiteY1651" fmla="*/ 3322325 h 4083778"/>
              <a:gd name="connsiteX1652" fmla="*/ 3378949 w 5322214"/>
              <a:gd name="connsiteY1652" fmla="*/ 3330816 h 4083778"/>
              <a:gd name="connsiteX1653" fmla="*/ 3360851 w 5322214"/>
              <a:gd name="connsiteY1653" fmla="*/ 3335061 h 4083778"/>
              <a:gd name="connsiteX1654" fmla="*/ 3461842 w 5322214"/>
              <a:gd name="connsiteY1654" fmla="*/ 3287693 h 4083778"/>
              <a:gd name="connsiteX1655" fmla="*/ 3498484 w 5322214"/>
              <a:gd name="connsiteY1655" fmla="*/ 3278086 h 4083778"/>
              <a:gd name="connsiteX1656" fmla="*/ 3420060 w 5322214"/>
              <a:gd name="connsiteY1656" fmla="*/ 3320091 h 4083778"/>
              <a:gd name="connsiteX1657" fmla="*/ 3331358 w 5322214"/>
              <a:gd name="connsiteY1657" fmla="*/ 3341987 h 4083778"/>
              <a:gd name="connsiteX1658" fmla="*/ 3250923 w 5322214"/>
              <a:gd name="connsiteY1658" fmla="*/ 3359862 h 4083778"/>
              <a:gd name="connsiteX1659" fmla="*/ 3380513 w 5322214"/>
              <a:gd name="connsiteY1659" fmla="*/ 3308249 h 4083778"/>
              <a:gd name="connsiteX1660" fmla="*/ 3435030 w 5322214"/>
              <a:gd name="connsiteY1660" fmla="*/ 3294620 h 4083778"/>
              <a:gd name="connsiteX1661" fmla="*/ 3331358 w 5322214"/>
              <a:gd name="connsiteY1661" fmla="*/ 3341987 h 4083778"/>
              <a:gd name="connsiteX1662" fmla="*/ 3212493 w 5322214"/>
              <a:gd name="connsiteY1662" fmla="*/ 3367905 h 4083778"/>
              <a:gd name="connsiteX1663" fmla="*/ 3096755 w 5322214"/>
              <a:gd name="connsiteY1663" fmla="*/ 3390695 h 4083778"/>
              <a:gd name="connsiteX1664" fmla="*/ 3267233 w 5322214"/>
              <a:gd name="connsiteY1664" fmla="*/ 3334390 h 4083778"/>
              <a:gd name="connsiteX1665" fmla="*/ 3345881 w 5322214"/>
              <a:gd name="connsiteY1665" fmla="*/ 3316293 h 4083778"/>
              <a:gd name="connsiteX1666" fmla="*/ 3212493 w 5322214"/>
              <a:gd name="connsiteY1666" fmla="*/ 3367905 h 4083778"/>
              <a:gd name="connsiteX1667" fmla="*/ 3265669 w 5322214"/>
              <a:gd name="connsiteY1667" fmla="*/ 3329251 h 4083778"/>
              <a:gd name="connsiteX1668" fmla="*/ 3165349 w 5322214"/>
              <a:gd name="connsiteY1668" fmla="*/ 3350477 h 4083778"/>
              <a:gd name="connsiteX1669" fmla="*/ 3309238 w 5322214"/>
              <a:gd name="connsiteY1669" fmla="*/ 3303557 h 4083778"/>
              <a:gd name="connsiteX1670" fmla="*/ 3379172 w 5322214"/>
              <a:gd name="connsiteY1670" fmla="*/ 3286576 h 4083778"/>
              <a:gd name="connsiteX1671" fmla="*/ 3265669 w 5322214"/>
              <a:gd name="connsiteY1671" fmla="*/ 3329251 h 4083778"/>
              <a:gd name="connsiteX1672" fmla="*/ 3222324 w 5322214"/>
              <a:gd name="connsiteY1672" fmla="*/ 3344221 h 4083778"/>
              <a:gd name="connsiteX1673" fmla="*/ 3046260 w 5322214"/>
              <a:gd name="connsiteY1673" fmla="*/ 3400079 h 4083778"/>
              <a:gd name="connsiteX1674" fmla="*/ 2941024 w 5322214"/>
              <a:gd name="connsiteY1674" fmla="*/ 3417954 h 4083778"/>
              <a:gd name="connsiteX1675" fmla="*/ 2877346 w 5322214"/>
              <a:gd name="connsiteY1675" fmla="*/ 3428008 h 4083778"/>
              <a:gd name="connsiteX1676" fmla="*/ 3108821 w 5322214"/>
              <a:gd name="connsiteY1676" fmla="*/ 3367458 h 4083778"/>
              <a:gd name="connsiteX1677" fmla="*/ 3222324 w 5322214"/>
              <a:gd name="connsiteY1677" fmla="*/ 3344221 h 4083778"/>
              <a:gd name="connsiteX1678" fmla="*/ 2941694 w 5322214"/>
              <a:gd name="connsiteY1678" fmla="*/ 3423540 h 4083778"/>
              <a:gd name="connsiteX1679" fmla="*/ 2994647 w 5322214"/>
              <a:gd name="connsiteY1679" fmla="*/ 3414602 h 4083778"/>
              <a:gd name="connsiteX1680" fmla="*/ 2813891 w 5322214"/>
              <a:gd name="connsiteY1680" fmla="*/ 3460629 h 4083778"/>
              <a:gd name="connsiteX1681" fmla="*/ 2856567 w 5322214"/>
              <a:gd name="connsiteY1681" fmla="*/ 3436498 h 4083778"/>
              <a:gd name="connsiteX1682" fmla="*/ 2941694 w 5322214"/>
              <a:gd name="connsiteY1682" fmla="*/ 3423540 h 4083778"/>
              <a:gd name="connsiteX1683" fmla="*/ 2795794 w 5322214"/>
              <a:gd name="connsiteY1683" fmla="*/ 3465098 h 4083778"/>
              <a:gd name="connsiteX1684" fmla="*/ 2539295 w 5322214"/>
              <a:gd name="connsiteY1684" fmla="*/ 3516934 h 4083778"/>
              <a:gd name="connsiteX1685" fmla="*/ 2576608 w 5322214"/>
              <a:gd name="connsiteY1685" fmla="*/ 3489005 h 4083778"/>
              <a:gd name="connsiteX1686" fmla="*/ 2806518 w 5322214"/>
              <a:gd name="connsiteY1686" fmla="*/ 3444318 h 4083778"/>
              <a:gd name="connsiteX1687" fmla="*/ 2840927 w 5322214"/>
              <a:gd name="connsiteY1687" fmla="*/ 3439403 h 4083778"/>
              <a:gd name="connsiteX1688" fmla="*/ 2795794 w 5322214"/>
              <a:gd name="connsiteY1688" fmla="*/ 3465098 h 4083778"/>
              <a:gd name="connsiteX1689" fmla="*/ 2527453 w 5322214"/>
              <a:gd name="connsiteY1689" fmla="*/ 3518944 h 4083778"/>
              <a:gd name="connsiteX1690" fmla="*/ 2472489 w 5322214"/>
              <a:gd name="connsiteY1690" fmla="*/ 3528105 h 4083778"/>
              <a:gd name="connsiteX1691" fmla="*/ 2312736 w 5322214"/>
              <a:gd name="connsiteY1691" fmla="*/ 3551342 h 4083778"/>
              <a:gd name="connsiteX1692" fmla="*/ 2347814 w 5322214"/>
              <a:gd name="connsiteY1692" fmla="*/ 3522966 h 4083778"/>
              <a:gd name="connsiteX1693" fmla="*/ 2526559 w 5322214"/>
              <a:gd name="connsiteY1693" fmla="*/ 3497048 h 4083778"/>
              <a:gd name="connsiteX1694" fmla="*/ 2564319 w 5322214"/>
              <a:gd name="connsiteY1694" fmla="*/ 3490792 h 4083778"/>
              <a:gd name="connsiteX1695" fmla="*/ 2527453 w 5322214"/>
              <a:gd name="connsiteY1695" fmla="*/ 3518944 h 4083778"/>
              <a:gd name="connsiteX1696" fmla="*/ 2302234 w 5322214"/>
              <a:gd name="connsiteY1696" fmla="*/ 3552906 h 4083778"/>
              <a:gd name="connsiteX1697" fmla="*/ 2071653 w 5322214"/>
              <a:gd name="connsiteY1697" fmla="*/ 3577707 h 4083778"/>
              <a:gd name="connsiteX1698" fmla="*/ 2120808 w 5322214"/>
              <a:gd name="connsiteY1698" fmla="*/ 3547767 h 4083778"/>
              <a:gd name="connsiteX1699" fmla="*/ 2337536 w 5322214"/>
              <a:gd name="connsiteY1699" fmla="*/ 3524307 h 4083778"/>
              <a:gd name="connsiteX1700" fmla="*/ 2302234 w 5322214"/>
              <a:gd name="connsiteY1700" fmla="*/ 3552906 h 4083778"/>
              <a:gd name="connsiteX1701" fmla="*/ 2058024 w 5322214"/>
              <a:gd name="connsiteY1701" fmla="*/ 3578824 h 4083778"/>
              <a:gd name="connsiteX1702" fmla="*/ 1744550 w 5322214"/>
              <a:gd name="connsiteY1702" fmla="*/ 3596699 h 4083778"/>
              <a:gd name="connsiteX1703" fmla="*/ 1664785 w 5322214"/>
              <a:gd name="connsiteY1703" fmla="*/ 3570780 h 4083778"/>
              <a:gd name="connsiteX1704" fmla="*/ 1662551 w 5322214"/>
              <a:gd name="connsiteY1704" fmla="*/ 3569887 h 4083778"/>
              <a:gd name="connsiteX1705" fmla="*/ 2109190 w 5322214"/>
              <a:gd name="connsiteY1705" fmla="*/ 3548661 h 4083778"/>
              <a:gd name="connsiteX1706" fmla="*/ 2058024 w 5322214"/>
              <a:gd name="connsiteY1706" fmla="*/ 3578824 h 4083778"/>
              <a:gd name="connsiteX1707" fmla="*/ 1662551 w 5322214"/>
              <a:gd name="connsiteY1707" fmla="*/ 3575919 h 4083778"/>
              <a:gd name="connsiteX1708" fmla="*/ 1726229 w 5322214"/>
              <a:gd name="connsiteY1708" fmla="*/ 3597145 h 4083778"/>
              <a:gd name="connsiteX1709" fmla="*/ 1669477 w 5322214"/>
              <a:gd name="connsiteY1709" fmla="*/ 3598486 h 4083778"/>
              <a:gd name="connsiteX1710" fmla="*/ 1538770 w 5322214"/>
              <a:gd name="connsiteY1710" fmla="*/ 3569887 h 4083778"/>
              <a:gd name="connsiteX1711" fmla="*/ 1584574 w 5322214"/>
              <a:gd name="connsiteY1711" fmla="*/ 3570334 h 4083778"/>
              <a:gd name="connsiteX1712" fmla="*/ 1608034 w 5322214"/>
              <a:gd name="connsiteY1712" fmla="*/ 3570334 h 4083778"/>
              <a:gd name="connsiteX1713" fmla="*/ 1645794 w 5322214"/>
              <a:gd name="connsiteY1713" fmla="*/ 3570110 h 4083778"/>
              <a:gd name="connsiteX1714" fmla="*/ 1662551 w 5322214"/>
              <a:gd name="connsiteY1714" fmla="*/ 3575919 h 4083778"/>
              <a:gd name="connsiteX1715" fmla="*/ 1649369 w 5322214"/>
              <a:gd name="connsiteY1715" fmla="*/ 3598709 h 4083778"/>
              <a:gd name="connsiteX1716" fmla="*/ 1293443 w 5322214"/>
              <a:gd name="connsiteY1716" fmla="*/ 3592230 h 4083778"/>
              <a:gd name="connsiteX1717" fmla="*/ 1416553 w 5322214"/>
              <a:gd name="connsiteY1717" fmla="*/ 3566982 h 4083778"/>
              <a:gd name="connsiteX1718" fmla="*/ 1483806 w 5322214"/>
              <a:gd name="connsiteY1718" fmla="*/ 3568770 h 4083778"/>
              <a:gd name="connsiteX1719" fmla="*/ 1649369 w 5322214"/>
              <a:gd name="connsiteY1719" fmla="*/ 3598709 h 4083778"/>
              <a:gd name="connsiteX1720" fmla="*/ 1282048 w 5322214"/>
              <a:gd name="connsiteY1720" fmla="*/ 3591560 h 4083778"/>
              <a:gd name="connsiteX1721" fmla="*/ 1081630 w 5322214"/>
              <a:gd name="connsiteY1721" fmla="*/ 3577037 h 4083778"/>
              <a:gd name="connsiteX1722" fmla="*/ 1111793 w 5322214"/>
              <a:gd name="connsiteY1722" fmla="*/ 3547991 h 4083778"/>
              <a:gd name="connsiteX1723" fmla="*/ 1372537 w 5322214"/>
              <a:gd name="connsiteY1723" fmla="*/ 3565195 h 4083778"/>
              <a:gd name="connsiteX1724" fmla="*/ 1282048 w 5322214"/>
              <a:gd name="connsiteY1724" fmla="*/ 3591560 h 4083778"/>
              <a:gd name="connsiteX1725" fmla="*/ 1110006 w 5322214"/>
              <a:gd name="connsiteY1725" fmla="*/ 3542405 h 4083778"/>
              <a:gd name="connsiteX1726" fmla="*/ 922100 w 5322214"/>
              <a:gd name="connsiteY1726" fmla="*/ 3521402 h 4083778"/>
              <a:gd name="connsiteX1727" fmla="*/ 928580 w 5322214"/>
              <a:gd name="connsiteY1727" fmla="*/ 3512465 h 4083778"/>
              <a:gd name="connsiteX1728" fmla="*/ 944443 w 5322214"/>
              <a:gd name="connsiteY1728" fmla="*/ 3495037 h 4083778"/>
              <a:gd name="connsiteX1729" fmla="*/ 1152905 w 5322214"/>
              <a:gd name="connsiteY1729" fmla="*/ 3518051 h 4083778"/>
              <a:gd name="connsiteX1730" fmla="*/ 1110006 w 5322214"/>
              <a:gd name="connsiteY1730" fmla="*/ 3542405 h 4083778"/>
              <a:gd name="connsiteX1731" fmla="*/ 1103526 w 5322214"/>
              <a:gd name="connsiteY1731" fmla="*/ 3547320 h 4083778"/>
              <a:gd name="connsiteX1732" fmla="*/ 1076044 w 5322214"/>
              <a:gd name="connsiteY1732" fmla="*/ 3575026 h 4083778"/>
              <a:gd name="connsiteX1733" fmla="*/ 1074927 w 5322214"/>
              <a:gd name="connsiteY1733" fmla="*/ 3576590 h 4083778"/>
              <a:gd name="connsiteX1734" fmla="*/ 903109 w 5322214"/>
              <a:gd name="connsiteY1734" fmla="*/ 3557375 h 4083778"/>
              <a:gd name="connsiteX1735" fmla="*/ 918972 w 5322214"/>
              <a:gd name="connsiteY1735" fmla="*/ 3526318 h 4083778"/>
              <a:gd name="connsiteX1736" fmla="*/ 1103526 w 5322214"/>
              <a:gd name="connsiteY1736" fmla="*/ 3547320 h 4083778"/>
              <a:gd name="connsiteX1737" fmla="*/ 1071129 w 5322214"/>
              <a:gd name="connsiteY1737" fmla="*/ 3581729 h 4083778"/>
              <a:gd name="connsiteX1738" fmla="*/ 1052137 w 5322214"/>
              <a:gd name="connsiteY1738" fmla="*/ 3615914 h 4083778"/>
              <a:gd name="connsiteX1739" fmla="*/ 891490 w 5322214"/>
              <a:gd name="connsiteY1739" fmla="*/ 3598263 h 4083778"/>
              <a:gd name="connsiteX1740" fmla="*/ 900874 w 5322214"/>
              <a:gd name="connsiteY1740" fmla="*/ 3562737 h 4083778"/>
              <a:gd name="connsiteX1741" fmla="*/ 1071129 w 5322214"/>
              <a:gd name="connsiteY1741" fmla="*/ 3581729 h 4083778"/>
              <a:gd name="connsiteX1742" fmla="*/ 1049903 w 5322214"/>
              <a:gd name="connsiteY1742" fmla="*/ 3621276 h 4083778"/>
              <a:gd name="connsiteX1743" fmla="*/ 1039402 w 5322214"/>
              <a:gd name="connsiteY1743" fmla="*/ 3659259 h 4083778"/>
              <a:gd name="connsiteX1744" fmla="*/ 887468 w 5322214"/>
              <a:gd name="connsiteY1744" fmla="*/ 3642949 h 4083778"/>
              <a:gd name="connsiteX1745" fmla="*/ 890596 w 5322214"/>
              <a:gd name="connsiteY1745" fmla="*/ 3603625 h 4083778"/>
              <a:gd name="connsiteX1746" fmla="*/ 1049903 w 5322214"/>
              <a:gd name="connsiteY1746" fmla="*/ 3621276 h 4083778"/>
              <a:gd name="connsiteX1747" fmla="*/ 1038284 w 5322214"/>
              <a:gd name="connsiteY1747" fmla="*/ 3664845 h 4083778"/>
              <a:gd name="connsiteX1748" fmla="*/ 1034933 w 5322214"/>
              <a:gd name="connsiteY1748" fmla="*/ 3705956 h 4083778"/>
              <a:gd name="connsiteX1749" fmla="*/ 889703 w 5322214"/>
              <a:gd name="connsiteY1749" fmla="*/ 3690986 h 4083778"/>
              <a:gd name="connsiteX1750" fmla="*/ 887245 w 5322214"/>
              <a:gd name="connsiteY1750" fmla="*/ 3648758 h 4083778"/>
              <a:gd name="connsiteX1751" fmla="*/ 1038284 w 5322214"/>
              <a:gd name="connsiteY1751" fmla="*/ 3664845 h 4083778"/>
              <a:gd name="connsiteX1752" fmla="*/ 1034933 w 5322214"/>
              <a:gd name="connsiteY1752" fmla="*/ 3711542 h 4083778"/>
              <a:gd name="connsiteX1753" fmla="*/ 1037838 w 5322214"/>
              <a:gd name="connsiteY1753" fmla="*/ 3755111 h 4083778"/>
              <a:gd name="connsiteX1754" fmla="*/ 898193 w 5322214"/>
              <a:gd name="connsiteY1754" fmla="*/ 3741482 h 4083778"/>
              <a:gd name="connsiteX1755" fmla="*/ 890373 w 5322214"/>
              <a:gd name="connsiteY1755" fmla="*/ 3696572 h 4083778"/>
              <a:gd name="connsiteX1756" fmla="*/ 1034933 w 5322214"/>
              <a:gd name="connsiteY1756" fmla="*/ 3711542 h 4083778"/>
              <a:gd name="connsiteX1757" fmla="*/ 1038731 w 5322214"/>
              <a:gd name="connsiteY1757" fmla="*/ 3760697 h 4083778"/>
              <a:gd name="connsiteX1758" fmla="*/ 1047222 w 5322214"/>
              <a:gd name="connsiteY1758" fmla="*/ 3806277 h 4083778"/>
              <a:gd name="connsiteX1759" fmla="*/ 912493 w 5322214"/>
              <a:gd name="connsiteY1759" fmla="*/ 3793765 h 4083778"/>
              <a:gd name="connsiteX1760" fmla="*/ 899757 w 5322214"/>
              <a:gd name="connsiteY1760" fmla="*/ 3747068 h 4083778"/>
              <a:gd name="connsiteX1761" fmla="*/ 1038731 w 5322214"/>
              <a:gd name="connsiteY1761" fmla="*/ 3760697 h 4083778"/>
              <a:gd name="connsiteX1762" fmla="*/ 1044094 w 5322214"/>
              <a:gd name="connsiteY1762" fmla="*/ 3761144 h 4083778"/>
              <a:gd name="connsiteX1763" fmla="*/ 1180163 w 5322214"/>
              <a:gd name="connsiteY1763" fmla="*/ 3770081 h 4083778"/>
              <a:gd name="connsiteX1764" fmla="*/ 1182844 w 5322214"/>
              <a:gd name="connsiteY1764" fmla="*/ 3814544 h 4083778"/>
              <a:gd name="connsiteX1765" fmla="*/ 1052584 w 5322214"/>
              <a:gd name="connsiteY1765" fmla="*/ 3806500 h 4083778"/>
              <a:gd name="connsiteX1766" fmla="*/ 1044094 w 5322214"/>
              <a:gd name="connsiteY1766" fmla="*/ 3761144 h 4083778"/>
              <a:gd name="connsiteX1767" fmla="*/ 1180387 w 5322214"/>
              <a:gd name="connsiteY1767" fmla="*/ 3764719 h 4083778"/>
              <a:gd name="connsiteX1768" fmla="*/ 1043647 w 5322214"/>
              <a:gd name="connsiteY1768" fmla="*/ 3755558 h 4083778"/>
              <a:gd name="connsiteX1769" fmla="*/ 1040519 w 5322214"/>
              <a:gd name="connsiteY1769" fmla="*/ 3711989 h 4083778"/>
              <a:gd name="connsiteX1770" fmla="*/ 1184632 w 5322214"/>
              <a:gd name="connsiteY1770" fmla="*/ 3722043 h 4083778"/>
              <a:gd name="connsiteX1771" fmla="*/ 1180387 w 5322214"/>
              <a:gd name="connsiteY1771" fmla="*/ 3764719 h 4083778"/>
              <a:gd name="connsiteX1772" fmla="*/ 1040519 w 5322214"/>
              <a:gd name="connsiteY1772" fmla="*/ 3706403 h 4083778"/>
              <a:gd name="connsiteX1773" fmla="*/ 1043870 w 5322214"/>
              <a:gd name="connsiteY1773" fmla="*/ 3665292 h 4083778"/>
              <a:gd name="connsiteX1774" fmla="*/ 1198484 w 5322214"/>
              <a:gd name="connsiteY1774" fmla="*/ 3676687 h 4083778"/>
              <a:gd name="connsiteX1775" fmla="*/ 1185525 w 5322214"/>
              <a:gd name="connsiteY1775" fmla="*/ 3716681 h 4083778"/>
              <a:gd name="connsiteX1776" fmla="*/ 1040519 w 5322214"/>
              <a:gd name="connsiteY1776" fmla="*/ 3706403 h 4083778"/>
              <a:gd name="connsiteX1777" fmla="*/ 1189994 w 5322214"/>
              <a:gd name="connsiteY1777" fmla="*/ 3722490 h 4083778"/>
              <a:gd name="connsiteX1778" fmla="*/ 1341704 w 5322214"/>
              <a:gd name="connsiteY1778" fmla="*/ 3728523 h 4083778"/>
              <a:gd name="connsiteX1779" fmla="*/ 1325170 w 5322214"/>
              <a:gd name="connsiteY1779" fmla="*/ 3770305 h 4083778"/>
              <a:gd name="connsiteX1780" fmla="*/ 1185525 w 5322214"/>
              <a:gd name="connsiteY1780" fmla="*/ 3765165 h 4083778"/>
              <a:gd name="connsiteX1781" fmla="*/ 1189994 w 5322214"/>
              <a:gd name="connsiteY1781" fmla="*/ 3722490 h 4083778"/>
              <a:gd name="connsiteX1782" fmla="*/ 1348183 w 5322214"/>
              <a:gd name="connsiteY1782" fmla="*/ 3728746 h 4083778"/>
              <a:gd name="connsiteX1783" fmla="*/ 1474199 w 5322214"/>
              <a:gd name="connsiteY1783" fmla="*/ 3730310 h 4083778"/>
              <a:gd name="connsiteX1784" fmla="*/ 1536983 w 5322214"/>
              <a:gd name="connsiteY1784" fmla="*/ 3729864 h 4083778"/>
              <a:gd name="connsiteX1785" fmla="*/ 1485817 w 5322214"/>
              <a:gd name="connsiteY1785" fmla="*/ 3771645 h 4083778"/>
              <a:gd name="connsiteX1786" fmla="*/ 1330756 w 5322214"/>
              <a:gd name="connsiteY1786" fmla="*/ 3770528 h 4083778"/>
              <a:gd name="connsiteX1787" fmla="*/ 1348183 w 5322214"/>
              <a:gd name="connsiteY1787" fmla="*/ 3728746 h 4083778"/>
              <a:gd name="connsiteX1788" fmla="*/ 1549942 w 5322214"/>
              <a:gd name="connsiteY1788" fmla="*/ 3729640 h 4083778"/>
              <a:gd name="connsiteX1789" fmla="*/ 1819846 w 5322214"/>
              <a:gd name="connsiteY1789" fmla="*/ 3719139 h 4083778"/>
              <a:gd name="connsiteX1790" fmla="*/ 1936254 w 5322214"/>
              <a:gd name="connsiteY1790" fmla="*/ 3749079 h 4083778"/>
              <a:gd name="connsiteX1791" fmla="*/ 1493414 w 5322214"/>
              <a:gd name="connsiteY1791" fmla="*/ 3771422 h 4083778"/>
              <a:gd name="connsiteX1792" fmla="*/ 1549942 w 5322214"/>
              <a:gd name="connsiteY1792" fmla="*/ 3729640 h 4083778"/>
              <a:gd name="connsiteX1793" fmla="*/ 1840626 w 5322214"/>
              <a:gd name="connsiteY1793" fmla="*/ 3717798 h 4083778"/>
              <a:gd name="connsiteX1794" fmla="*/ 1913911 w 5322214"/>
              <a:gd name="connsiteY1794" fmla="*/ 3712436 h 4083778"/>
              <a:gd name="connsiteX1795" fmla="*/ 2013338 w 5322214"/>
              <a:gd name="connsiteY1795" fmla="*/ 3741482 h 4083778"/>
              <a:gd name="connsiteX1796" fmla="*/ 1950777 w 5322214"/>
              <a:gd name="connsiteY1796" fmla="*/ 3747738 h 4083778"/>
              <a:gd name="connsiteX1797" fmla="*/ 1840626 w 5322214"/>
              <a:gd name="connsiteY1797" fmla="*/ 3717798 h 4083778"/>
              <a:gd name="connsiteX1798" fmla="*/ 2364795 w 5322214"/>
              <a:gd name="connsiteY1798" fmla="*/ 3656131 h 4083778"/>
              <a:gd name="connsiteX1799" fmla="*/ 2585098 w 5322214"/>
              <a:gd name="connsiteY1799" fmla="*/ 3613232 h 4083778"/>
              <a:gd name="connsiteX1800" fmla="*/ 2530804 w 5322214"/>
              <a:gd name="connsiteY1800" fmla="*/ 3657248 h 4083778"/>
              <a:gd name="connsiteX1801" fmla="*/ 2529911 w 5322214"/>
              <a:gd name="connsiteY1801" fmla="*/ 3657919 h 4083778"/>
              <a:gd name="connsiteX1802" fmla="*/ 2295531 w 5322214"/>
              <a:gd name="connsiteY1802" fmla="*/ 3702828 h 4083778"/>
              <a:gd name="connsiteX1803" fmla="*/ 2364795 w 5322214"/>
              <a:gd name="connsiteY1803" fmla="*/ 3656131 h 4083778"/>
              <a:gd name="connsiteX1804" fmla="*/ 2532145 w 5322214"/>
              <a:gd name="connsiteY1804" fmla="*/ 3663281 h 4083778"/>
              <a:gd name="connsiteX1805" fmla="*/ 2771663 w 5322214"/>
              <a:gd name="connsiteY1805" fmla="*/ 3603625 h 4083778"/>
              <a:gd name="connsiteX1806" fmla="*/ 2700389 w 5322214"/>
              <a:gd name="connsiteY1806" fmla="*/ 3656131 h 4083778"/>
              <a:gd name="connsiteX1807" fmla="*/ 2471595 w 5322214"/>
              <a:gd name="connsiteY1807" fmla="*/ 3712212 h 4083778"/>
              <a:gd name="connsiteX1808" fmla="*/ 2532145 w 5322214"/>
              <a:gd name="connsiteY1808" fmla="*/ 3663281 h 4083778"/>
              <a:gd name="connsiteX1809" fmla="*/ 3506305 w 5322214"/>
              <a:gd name="connsiteY1809" fmla="*/ 3304674 h 4083778"/>
              <a:gd name="connsiteX1810" fmla="*/ 3508762 w 5322214"/>
              <a:gd name="connsiteY1810" fmla="*/ 3304004 h 4083778"/>
              <a:gd name="connsiteX1811" fmla="*/ 3508092 w 5322214"/>
              <a:gd name="connsiteY1811" fmla="*/ 3304451 h 4083778"/>
              <a:gd name="connsiteX1812" fmla="*/ 3506305 w 5322214"/>
              <a:gd name="connsiteY1812" fmla="*/ 3304674 h 4083778"/>
              <a:gd name="connsiteX1813" fmla="*/ 3519487 w 5322214"/>
              <a:gd name="connsiteY1813" fmla="*/ 3303333 h 4083778"/>
              <a:gd name="connsiteX1814" fmla="*/ 3524626 w 5322214"/>
              <a:gd name="connsiteY1814" fmla="*/ 3299759 h 4083778"/>
              <a:gd name="connsiteX1815" fmla="*/ 3542277 w 5322214"/>
              <a:gd name="connsiteY1815" fmla="*/ 3295067 h 4083778"/>
              <a:gd name="connsiteX1816" fmla="*/ 3532669 w 5322214"/>
              <a:gd name="connsiteY1816" fmla="*/ 3302663 h 4083778"/>
              <a:gd name="connsiteX1817" fmla="*/ 3519487 w 5322214"/>
              <a:gd name="connsiteY1817" fmla="*/ 3303333 h 4083778"/>
              <a:gd name="connsiteX1818" fmla="*/ 3522391 w 5322214"/>
              <a:gd name="connsiteY1818" fmla="*/ 3294620 h 4083778"/>
              <a:gd name="connsiteX1819" fmla="*/ 3497814 w 5322214"/>
              <a:gd name="connsiteY1819" fmla="*/ 3301099 h 4083778"/>
              <a:gd name="connsiteX1820" fmla="*/ 3561716 w 5322214"/>
              <a:gd name="connsiteY1820" fmla="*/ 3260658 h 4083778"/>
              <a:gd name="connsiteX1821" fmla="*/ 3575121 w 5322214"/>
              <a:gd name="connsiteY1821" fmla="*/ 3256860 h 4083778"/>
              <a:gd name="connsiteX1822" fmla="*/ 3522391 w 5322214"/>
              <a:gd name="connsiteY1822" fmla="*/ 3294620 h 4083778"/>
              <a:gd name="connsiteX1823" fmla="*/ 3559034 w 5322214"/>
              <a:gd name="connsiteY1823" fmla="*/ 3255519 h 4083778"/>
              <a:gd name="connsiteX1824" fmla="*/ 3539149 w 5322214"/>
              <a:gd name="connsiteY1824" fmla="*/ 3261105 h 4083778"/>
              <a:gd name="connsiteX1825" fmla="*/ 3594560 w 5322214"/>
              <a:gd name="connsiteY1825" fmla="*/ 3227590 h 4083778"/>
              <a:gd name="connsiteX1826" fmla="*/ 3597688 w 5322214"/>
              <a:gd name="connsiteY1826" fmla="*/ 3226696 h 4083778"/>
              <a:gd name="connsiteX1827" fmla="*/ 3601039 w 5322214"/>
              <a:gd name="connsiteY1827" fmla="*/ 3227144 h 4083778"/>
              <a:gd name="connsiteX1828" fmla="*/ 3559034 w 5322214"/>
              <a:gd name="connsiteY1828" fmla="*/ 3255519 h 4083778"/>
              <a:gd name="connsiteX1829" fmla="*/ 3577356 w 5322214"/>
              <a:gd name="connsiteY1829" fmla="*/ 3226920 h 4083778"/>
              <a:gd name="connsiteX1830" fmla="*/ 3581377 w 5322214"/>
              <a:gd name="connsiteY1830" fmla="*/ 3224686 h 4083778"/>
              <a:gd name="connsiteX1831" fmla="*/ 3584282 w 5322214"/>
              <a:gd name="connsiteY1831" fmla="*/ 3224909 h 4083778"/>
              <a:gd name="connsiteX1832" fmla="*/ 3577356 w 5322214"/>
              <a:gd name="connsiteY1832" fmla="*/ 3226920 h 4083778"/>
              <a:gd name="connsiteX1833" fmla="*/ 3580260 w 5322214"/>
              <a:gd name="connsiteY1833" fmla="*/ 3218876 h 4083778"/>
              <a:gd name="connsiteX1834" fmla="*/ 3573334 w 5322214"/>
              <a:gd name="connsiteY1834" fmla="*/ 3218206 h 4083778"/>
              <a:gd name="connsiteX1835" fmla="*/ 3585176 w 5322214"/>
              <a:gd name="connsiteY1835" fmla="*/ 3212173 h 4083778"/>
              <a:gd name="connsiteX1836" fmla="*/ 3600146 w 5322214"/>
              <a:gd name="connsiteY1836" fmla="*/ 3207481 h 4083778"/>
              <a:gd name="connsiteX1837" fmla="*/ 3580260 w 5322214"/>
              <a:gd name="connsiteY1837" fmla="*/ 3218876 h 4083778"/>
              <a:gd name="connsiteX1838" fmla="*/ 3574451 w 5322214"/>
              <a:gd name="connsiteY1838" fmla="*/ 3233623 h 4083778"/>
              <a:gd name="connsiteX1839" fmla="*/ 3518146 w 5322214"/>
              <a:gd name="connsiteY1839" fmla="*/ 3266914 h 4083778"/>
              <a:gd name="connsiteX1840" fmla="*/ 3486419 w 5322214"/>
              <a:gd name="connsiteY1840" fmla="*/ 3275405 h 4083778"/>
              <a:gd name="connsiteX1841" fmla="*/ 3555236 w 5322214"/>
              <a:gd name="connsiteY1841" fmla="*/ 3239209 h 4083778"/>
              <a:gd name="connsiteX1842" fmla="*/ 3574451 w 5322214"/>
              <a:gd name="connsiteY1842" fmla="*/ 3233623 h 4083778"/>
              <a:gd name="connsiteX1843" fmla="*/ 3552778 w 5322214"/>
              <a:gd name="connsiteY1843" fmla="*/ 3234070 h 4083778"/>
              <a:gd name="connsiteX1844" fmla="*/ 3527307 w 5322214"/>
              <a:gd name="connsiteY1844" fmla="*/ 3241219 h 4083778"/>
              <a:gd name="connsiteX1845" fmla="*/ 3564173 w 5322214"/>
              <a:gd name="connsiteY1845" fmla="*/ 3222675 h 4083778"/>
              <a:gd name="connsiteX1846" fmla="*/ 3571770 w 5322214"/>
              <a:gd name="connsiteY1846" fmla="*/ 3223345 h 4083778"/>
              <a:gd name="connsiteX1847" fmla="*/ 3552778 w 5322214"/>
              <a:gd name="connsiteY1847" fmla="*/ 3234070 h 4083778"/>
              <a:gd name="connsiteX1848" fmla="*/ 3530212 w 5322214"/>
              <a:gd name="connsiteY1848" fmla="*/ 3246135 h 4083778"/>
              <a:gd name="connsiteX1849" fmla="*/ 3459831 w 5322214"/>
              <a:gd name="connsiteY1849" fmla="*/ 3282331 h 4083778"/>
              <a:gd name="connsiteX1850" fmla="*/ 3411793 w 5322214"/>
              <a:gd name="connsiteY1850" fmla="*/ 3294620 h 4083778"/>
              <a:gd name="connsiteX1851" fmla="*/ 3498708 w 5322214"/>
              <a:gd name="connsiteY1851" fmla="*/ 3255072 h 4083778"/>
              <a:gd name="connsiteX1852" fmla="*/ 3530212 w 5322214"/>
              <a:gd name="connsiteY1852" fmla="*/ 3246135 h 4083778"/>
              <a:gd name="connsiteX1853" fmla="*/ 3378725 w 5322214"/>
              <a:gd name="connsiteY1853" fmla="*/ 3302887 h 4083778"/>
              <a:gd name="connsiteX1854" fmla="*/ 3309015 w 5322214"/>
              <a:gd name="connsiteY1854" fmla="*/ 3319420 h 4083778"/>
              <a:gd name="connsiteX1855" fmla="*/ 3419837 w 5322214"/>
              <a:gd name="connsiteY1855" fmla="*/ 3276298 h 4083778"/>
              <a:gd name="connsiteX1856" fmla="*/ 3467427 w 5322214"/>
              <a:gd name="connsiteY1856" fmla="*/ 3263786 h 4083778"/>
              <a:gd name="connsiteX1857" fmla="*/ 3378725 w 5322214"/>
              <a:gd name="connsiteY1857" fmla="*/ 3302887 h 4083778"/>
              <a:gd name="connsiteX1858" fmla="*/ 3417826 w 5322214"/>
              <a:gd name="connsiteY1858" fmla="*/ 3270936 h 4083778"/>
              <a:gd name="connsiteX1859" fmla="*/ 3359063 w 5322214"/>
              <a:gd name="connsiteY1859" fmla="*/ 3285906 h 4083778"/>
              <a:gd name="connsiteX1860" fmla="*/ 3450893 w 5322214"/>
              <a:gd name="connsiteY1860" fmla="*/ 3251051 h 4083778"/>
              <a:gd name="connsiteX1861" fmla="*/ 3491335 w 5322214"/>
              <a:gd name="connsiteY1861" fmla="*/ 3239656 h 4083778"/>
              <a:gd name="connsiteX1862" fmla="*/ 3417826 w 5322214"/>
              <a:gd name="connsiteY1862" fmla="*/ 3270936 h 4083778"/>
              <a:gd name="connsiteX1863" fmla="*/ 3342306 w 5322214"/>
              <a:gd name="connsiteY1863" fmla="*/ 3279426 h 4083778"/>
              <a:gd name="connsiteX1864" fmla="*/ 3400175 w 5322214"/>
              <a:gd name="connsiteY1864" fmla="*/ 3264456 h 4083778"/>
              <a:gd name="connsiteX1865" fmla="*/ 3307898 w 5322214"/>
              <a:gd name="connsiteY1865" fmla="*/ 3297971 h 4083778"/>
              <a:gd name="connsiteX1866" fmla="*/ 3225452 w 5322214"/>
              <a:gd name="connsiteY1866" fmla="*/ 3316739 h 4083778"/>
              <a:gd name="connsiteX1867" fmla="*/ 3342306 w 5322214"/>
              <a:gd name="connsiteY1867" fmla="*/ 3279426 h 4083778"/>
              <a:gd name="connsiteX1868" fmla="*/ 3255168 w 5322214"/>
              <a:gd name="connsiteY1868" fmla="*/ 3316069 h 4083778"/>
              <a:gd name="connsiteX1869" fmla="*/ 3107257 w 5322214"/>
              <a:gd name="connsiteY1869" fmla="*/ 3362096 h 4083778"/>
              <a:gd name="connsiteX1870" fmla="*/ 2962250 w 5322214"/>
              <a:gd name="connsiteY1870" fmla="*/ 3388237 h 4083778"/>
              <a:gd name="connsiteX1871" fmla="*/ 3154847 w 5322214"/>
              <a:gd name="connsiteY1871" fmla="*/ 3337742 h 4083778"/>
              <a:gd name="connsiteX1872" fmla="*/ 3255168 w 5322214"/>
              <a:gd name="connsiteY1872" fmla="*/ 3316069 h 4083778"/>
              <a:gd name="connsiteX1873" fmla="*/ 3046930 w 5322214"/>
              <a:gd name="connsiteY1873" fmla="*/ 3379077 h 4083778"/>
              <a:gd name="connsiteX1874" fmla="*/ 2888741 w 5322214"/>
              <a:gd name="connsiteY1874" fmla="*/ 3419518 h 4083778"/>
              <a:gd name="connsiteX1875" fmla="*/ 2928512 w 5322214"/>
              <a:gd name="connsiteY1875" fmla="*/ 3399632 h 4083778"/>
              <a:gd name="connsiteX1876" fmla="*/ 3046930 w 5322214"/>
              <a:gd name="connsiteY1876" fmla="*/ 3379077 h 4083778"/>
              <a:gd name="connsiteX1877" fmla="*/ 2867292 w 5322214"/>
              <a:gd name="connsiteY1877" fmla="*/ 3424433 h 4083778"/>
              <a:gd name="connsiteX1878" fmla="*/ 2805625 w 5322214"/>
              <a:gd name="connsiteY1878" fmla="*/ 3438286 h 4083778"/>
              <a:gd name="connsiteX1879" fmla="*/ 2612580 w 5322214"/>
              <a:gd name="connsiteY1879" fmla="*/ 3462416 h 4083778"/>
              <a:gd name="connsiteX1880" fmla="*/ 2619283 w 5322214"/>
              <a:gd name="connsiteY1880" fmla="*/ 3457724 h 4083778"/>
              <a:gd name="connsiteX1881" fmla="*/ 2880251 w 5322214"/>
              <a:gd name="connsiteY1881" fmla="*/ 3406782 h 4083778"/>
              <a:gd name="connsiteX1882" fmla="*/ 2909520 w 5322214"/>
              <a:gd name="connsiteY1882" fmla="*/ 3402090 h 4083778"/>
              <a:gd name="connsiteX1883" fmla="*/ 2867292 w 5322214"/>
              <a:gd name="connsiteY1883" fmla="*/ 3424433 h 4083778"/>
              <a:gd name="connsiteX1884" fmla="*/ 2731222 w 5322214"/>
              <a:gd name="connsiteY1884" fmla="*/ 3454149 h 4083778"/>
              <a:gd name="connsiteX1885" fmla="*/ 2586662 w 5322214"/>
              <a:gd name="connsiteY1885" fmla="*/ 3481408 h 4083778"/>
              <a:gd name="connsiteX1886" fmla="*/ 2603196 w 5322214"/>
              <a:gd name="connsiteY1886" fmla="*/ 3469566 h 4083778"/>
              <a:gd name="connsiteX1887" fmla="*/ 2731222 w 5322214"/>
              <a:gd name="connsiteY1887" fmla="*/ 3454149 h 4083778"/>
              <a:gd name="connsiteX1888" fmla="*/ 2601185 w 5322214"/>
              <a:gd name="connsiteY1888" fmla="*/ 3463980 h 4083778"/>
              <a:gd name="connsiteX1889" fmla="*/ 2549349 w 5322214"/>
              <a:gd name="connsiteY1889" fmla="*/ 3469343 h 4083778"/>
              <a:gd name="connsiteX1890" fmla="*/ 2580183 w 5322214"/>
              <a:gd name="connsiteY1890" fmla="*/ 3464651 h 4083778"/>
              <a:gd name="connsiteX1891" fmla="*/ 2606771 w 5322214"/>
              <a:gd name="connsiteY1891" fmla="*/ 3460182 h 4083778"/>
              <a:gd name="connsiteX1892" fmla="*/ 2601185 w 5322214"/>
              <a:gd name="connsiteY1892" fmla="*/ 3463980 h 4083778"/>
              <a:gd name="connsiteX1893" fmla="*/ 2592025 w 5322214"/>
              <a:gd name="connsiteY1893" fmla="*/ 3470683 h 4083778"/>
              <a:gd name="connsiteX1894" fmla="*/ 2574373 w 5322214"/>
              <a:gd name="connsiteY1894" fmla="*/ 3483642 h 4083778"/>
              <a:gd name="connsiteX1895" fmla="*/ 2525889 w 5322214"/>
              <a:gd name="connsiteY1895" fmla="*/ 3491686 h 4083778"/>
              <a:gd name="connsiteX1896" fmla="*/ 2356305 w 5322214"/>
              <a:gd name="connsiteY1896" fmla="*/ 3516487 h 4083778"/>
              <a:gd name="connsiteX1897" fmla="*/ 2385574 w 5322214"/>
              <a:gd name="connsiteY1897" fmla="*/ 3492803 h 4083778"/>
              <a:gd name="connsiteX1898" fmla="*/ 2441879 w 5322214"/>
              <a:gd name="connsiteY1898" fmla="*/ 3485430 h 4083778"/>
              <a:gd name="connsiteX1899" fmla="*/ 2592025 w 5322214"/>
              <a:gd name="connsiteY1899" fmla="*/ 3470683 h 4083778"/>
              <a:gd name="connsiteX1900" fmla="*/ 2346474 w 5322214"/>
              <a:gd name="connsiteY1900" fmla="*/ 3516934 h 4083778"/>
              <a:gd name="connsiteX1901" fmla="*/ 2345580 w 5322214"/>
              <a:gd name="connsiteY1901" fmla="*/ 3517604 h 4083778"/>
              <a:gd name="connsiteX1902" fmla="*/ 2129969 w 5322214"/>
              <a:gd name="connsiteY1902" fmla="*/ 3541064 h 4083778"/>
              <a:gd name="connsiteX1903" fmla="*/ 2164154 w 5322214"/>
              <a:gd name="connsiteY1903" fmla="*/ 3516263 h 4083778"/>
              <a:gd name="connsiteX1904" fmla="*/ 2374849 w 5322214"/>
              <a:gd name="connsiteY1904" fmla="*/ 3493920 h 4083778"/>
              <a:gd name="connsiteX1905" fmla="*/ 2346474 w 5322214"/>
              <a:gd name="connsiteY1905" fmla="*/ 3516934 h 4083778"/>
              <a:gd name="connsiteX1906" fmla="*/ 1630377 w 5322214"/>
              <a:gd name="connsiteY1906" fmla="*/ 3564525 h 4083778"/>
              <a:gd name="connsiteX1907" fmla="*/ 1584574 w 5322214"/>
              <a:gd name="connsiteY1907" fmla="*/ 3564525 h 4083778"/>
              <a:gd name="connsiteX1908" fmla="*/ 1482242 w 5322214"/>
              <a:gd name="connsiteY1908" fmla="*/ 3563184 h 4083778"/>
              <a:gd name="connsiteX1909" fmla="*/ 1419905 w 5322214"/>
              <a:gd name="connsiteY1909" fmla="*/ 3561396 h 4083778"/>
              <a:gd name="connsiteX1910" fmla="*/ 1118049 w 5322214"/>
              <a:gd name="connsiteY1910" fmla="*/ 3542852 h 4083778"/>
              <a:gd name="connsiteX1911" fmla="*/ 1164746 w 5322214"/>
              <a:gd name="connsiteY1911" fmla="*/ 3518721 h 4083778"/>
              <a:gd name="connsiteX1912" fmla="*/ 1547261 w 5322214"/>
              <a:gd name="connsiteY1912" fmla="*/ 3538160 h 4083778"/>
              <a:gd name="connsiteX1913" fmla="*/ 1630377 w 5322214"/>
              <a:gd name="connsiteY1913" fmla="*/ 3564525 h 4083778"/>
              <a:gd name="connsiteX1914" fmla="*/ 1178152 w 5322214"/>
              <a:gd name="connsiteY1914" fmla="*/ 3514476 h 4083778"/>
              <a:gd name="connsiteX1915" fmla="*/ 1274228 w 5322214"/>
              <a:gd name="connsiteY1915" fmla="*/ 3498389 h 4083778"/>
              <a:gd name="connsiteX1916" fmla="*/ 1401137 w 5322214"/>
              <a:gd name="connsiteY1916" fmla="*/ 3505985 h 4083778"/>
              <a:gd name="connsiteX1917" fmla="*/ 1526035 w 5322214"/>
              <a:gd name="connsiteY1917" fmla="*/ 3532350 h 4083778"/>
              <a:gd name="connsiteX1918" fmla="*/ 1178152 w 5322214"/>
              <a:gd name="connsiteY1918" fmla="*/ 3514476 h 4083778"/>
              <a:gd name="connsiteX1919" fmla="*/ 1164523 w 5322214"/>
              <a:gd name="connsiteY1919" fmla="*/ 3513359 h 4083778"/>
              <a:gd name="connsiteX1920" fmla="*/ 950029 w 5322214"/>
              <a:gd name="connsiteY1920" fmla="*/ 3490122 h 4083778"/>
              <a:gd name="connsiteX1921" fmla="*/ 978628 w 5322214"/>
              <a:gd name="connsiteY1921" fmla="*/ 3469119 h 4083778"/>
              <a:gd name="connsiteX1922" fmla="*/ 1239149 w 5322214"/>
              <a:gd name="connsiteY1922" fmla="*/ 3495931 h 4083778"/>
              <a:gd name="connsiteX1923" fmla="*/ 1164523 w 5322214"/>
              <a:gd name="connsiteY1923" fmla="*/ 3513359 h 4083778"/>
              <a:gd name="connsiteX1924" fmla="*/ 977288 w 5322214"/>
              <a:gd name="connsiteY1924" fmla="*/ 3463087 h 4083778"/>
              <a:gd name="connsiteX1925" fmla="*/ 779998 w 5322214"/>
              <a:gd name="connsiteY1925" fmla="*/ 3433147 h 4083778"/>
              <a:gd name="connsiteX1926" fmla="*/ 792287 w 5322214"/>
              <a:gd name="connsiteY1926" fmla="*/ 3421529 h 4083778"/>
              <a:gd name="connsiteX1927" fmla="*/ 994939 w 5322214"/>
              <a:gd name="connsiteY1927" fmla="*/ 3453703 h 4083778"/>
              <a:gd name="connsiteX1928" fmla="*/ 977288 w 5322214"/>
              <a:gd name="connsiteY1928" fmla="*/ 3463087 h 4083778"/>
              <a:gd name="connsiteX1929" fmla="*/ 969914 w 5322214"/>
              <a:gd name="connsiteY1929" fmla="*/ 3467779 h 4083778"/>
              <a:gd name="connsiteX1930" fmla="*/ 942656 w 5322214"/>
              <a:gd name="connsiteY1930" fmla="*/ 3489005 h 4083778"/>
              <a:gd name="connsiteX1931" fmla="*/ 758549 w 5322214"/>
              <a:gd name="connsiteY1931" fmla="*/ 3460852 h 4083778"/>
              <a:gd name="connsiteX1932" fmla="*/ 768603 w 5322214"/>
              <a:gd name="connsiteY1932" fmla="*/ 3446329 h 4083778"/>
              <a:gd name="connsiteX1933" fmla="*/ 775529 w 5322214"/>
              <a:gd name="connsiteY1933" fmla="*/ 3438063 h 4083778"/>
              <a:gd name="connsiteX1934" fmla="*/ 969914 w 5322214"/>
              <a:gd name="connsiteY1934" fmla="*/ 3467779 h 4083778"/>
              <a:gd name="connsiteX1935" fmla="*/ 937517 w 5322214"/>
              <a:gd name="connsiteY1935" fmla="*/ 3493920 h 4083778"/>
              <a:gd name="connsiteX1936" fmla="*/ 924111 w 5322214"/>
              <a:gd name="connsiteY1936" fmla="*/ 3508890 h 4083778"/>
              <a:gd name="connsiteX1937" fmla="*/ 915844 w 5322214"/>
              <a:gd name="connsiteY1937" fmla="*/ 3520285 h 4083778"/>
              <a:gd name="connsiteX1938" fmla="*/ 741791 w 5322214"/>
              <a:gd name="connsiteY1938" fmla="*/ 3493473 h 4083778"/>
              <a:gd name="connsiteX1939" fmla="*/ 755421 w 5322214"/>
              <a:gd name="connsiteY1939" fmla="*/ 3465768 h 4083778"/>
              <a:gd name="connsiteX1940" fmla="*/ 937517 w 5322214"/>
              <a:gd name="connsiteY1940" fmla="*/ 3493920 h 4083778"/>
              <a:gd name="connsiteX1941" fmla="*/ 912716 w 5322214"/>
              <a:gd name="connsiteY1941" fmla="*/ 3525647 h 4083778"/>
              <a:gd name="connsiteX1942" fmla="*/ 897299 w 5322214"/>
              <a:gd name="connsiteY1942" fmla="*/ 3556704 h 4083778"/>
              <a:gd name="connsiteX1943" fmla="*/ 730843 w 5322214"/>
              <a:gd name="connsiteY1943" fmla="*/ 3531680 h 4083778"/>
              <a:gd name="connsiteX1944" fmla="*/ 739780 w 5322214"/>
              <a:gd name="connsiteY1944" fmla="*/ 3499059 h 4083778"/>
              <a:gd name="connsiteX1945" fmla="*/ 912716 w 5322214"/>
              <a:gd name="connsiteY1945" fmla="*/ 3525647 h 4083778"/>
              <a:gd name="connsiteX1946" fmla="*/ 895288 w 5322214"/>
              <a:gd name="connsiteY1946" fmla="*/ 3562067 h 4083778"/>
              <a:gd name="connsiteX1947" fmla="*/ 885904 w 5322214"/>
              <a:gd name="connsiteY1947" fmla="*/ 3597592 h 4083778"/>
              <a:gd name="connsiteX1948" fmla="*/ 725928 w 5322214"/>
              <a:gd name="connsiteY1948" fmla="*/ 3573909 h 4083778"/>
              <a:gd name="connsiteX1949" fmla="*/ 729726 w 5322214"/>
              <a:gd name="connsiteY1949" fmla="*/ 3537042 h 4083778"/>
              <a:gd name="connsiteX1950" fmla="*/ 895288 w 5322214"/>
              <a:gd name="connsiteY1950" fmla="*/ 3562067 h 4083778"/>
              <a:gd name="connsiteX1951" fmla="*/ 885011 w 5322214"/>
              <a:gd name="connsiteY1951" fmla="*/ 3603178 h 4083778"/>
              <a:gd name="connsiteX1952" fmla="*/ 881883 w 5322214"/>
              <a:gd name="connsiteY1952" fmla="*/ 3642502 h 4083778"/>
              <a:gd name="connsiteX1953" fmla="*/ 727492 w 5322214"/>
              <a:gd name="connsiteY1953" fmla="*/ 3620382 h 4083778"/>
              <a:gd name="connsiteX1954" fmla="*/ 725928 w 5322214"/>
              <a:gd name="connsiteY1954" fmla="*/ 3579718 h 4083778"/>
              <a:gd name="connsiteX1955" fmla="*/ 885011 w 5322214"/>
              <a:gd name="connsiteY1955" fmla="*/ 3603178 h 4083778"/>
              <a:gd name="connsiteX1956" fmla="*/ 881883 w 5322214"/>
              <a:gd name="connsiteY1956" fmla="*/ 3648088 h 4083778"/>
              <a:gd name="connsiteX1957" fmla="*/ 884340 w 5322214"/>
              <a:gd name="connsiteY1957" fmla="*/ 3690316 h 4083778"/>
              <a:gd name="connsiteX1958" fmla="*/ 734642 w 5322214"/>
              <a:gd name="connsiteY1958" fmla="*/ 3669537 h 4083778"/>
              <a:gd name="connsiteX1959" fmla="*/ 727939 w 5322214"/>
              <a:gd name="connsiteY1959" fmla="*/ 3625968 h 4083778"/>
              <a:gd name="connsiteX1960" fmla="*/ 881883 w 5322214"/>
              <a:gd name="connsiteY1960" fmla="*/ 3648088 h 4083778"/>
              <a:gd name="connsiteX1961" fmla="*/ 885011 w 5322214"/>
              <a:gd name="connsiteY1961" fmla="*/ 3696125 h 4083778"/>
              <a:gd name="connsiteX1962" fmla="*/ 892607 w 5322214"/>
              <a:gd name="connsiteY1962" fmla="*/ 3741035 h 4083778"/>
              <a:gd name="connsiteX1963" fmla="*/ 747154 w 5322214"/>
              <a:gd name="connsiteY1963" fmla="*/ 3721820 h 4083778"/>
              <a:gd name="connsiteX1964" fmla="*/ 735759 w 5322214"/>
              <a:gd name="connsiteY1964" fmla="*/ 3675570 h 4083778"/>
              <a:gd name="connsiteX1965" fmla="*/ 885011 w 5322214"/>
              <a:gd name="connsiteY1965" fmla="*/ 3696125 h 4083778"/>
              <a:gd name="connsiteX1966" fmla="*/ 893948 w 5322214"/>
              <a:gd name="connsiteY1966" fmla="*/ 3746621 h 4083778"/>
              <a:gd name="connsiteX1967" fmla="*/ 906460 w 5322214"/>
              <a:gd name="connsiteY1967" fmla="*/ 3793318 h 4083778"/>
              <a:gd name="connsiteX1968" fmla="*/ 764581 w 5322214"/>
              <a:gd name="connsiteY1968" fmla="*/ 3775444 h 4083778"/>
              <a:gd name="connsiteX1969" fmla="*/ 748718 w 5322214"/>
              <a:gd name="connsiteY1969" fmla="*/ 3727629 h 4083778"/>
              <a:gd name="connsiteX1970" fmla="*/ 893948 w 5322214"/>
              <a:gd name="connsiteY1970" fmla="*/ 3746621 h 4083778"/>
              <a:gd name="connsiteX1971" fmla="*/ 779775 w 5322214"/>
              <a:gd name="connsiteY1971" fmla="*/ 3829514 h 4083778"/>
              <a:gd name="connsiteX1972" fmla="*/ 631640 w 5322214"/>
              <a:gd name="connsiteY1972" fmla="*/ 3805830 h 4083778"/>
              <a:gd name="connsiteX1973" fmla="*/ 609744 w 5322214"/>
              <a:gd name="connsiteY1973" fmla="*/ 3755335 h 4083778"/>
              <a:gd name="connsiteX1974" fmla="*/ 760113 w 5322214"/>
              <a:gd name="connsiteY1974" fmla="*/ 3780136 h 4083778"/>
              <a:gd name="connsiteX1975" fmla="*/ 779775 w 5322214"/>
              <a:gd name="connsiteY1975" fmla="*/ 3829514 h 4083778"/>
              <a:gd name="connsiteX1976" fmla="*/ 767039 w 5322214"/>
              <a:gd name="connsiteY1976" fmla="*/ 3781253 h 4083778"/>
              <a:gd name="connsiteX1977" fmla="*/ 908471 w 5322214"/>
              <a:gd name="connsiteY1977" fmla="*/ 3798904 h 4083778"/>
              <a:gd name="connsiteX1978" fmla="*/ 925228 w 5322214"/>
              <a:gd name="connsiteY1978" fmla="*/ 3846942 h 4083778"/>
              <a:gd name="connsiteX1979" fmla="*/ 786924 w 5322214"/>
              <a:gd name="connsiteY1979" fmla="*/ 3830408 h 4083778"/>
              <a:gd name="connsiteX1980" fmla="*/ 767039 w 5322214"/>
              <a:gd name="connsiteY1980" fmla="*/ 3781253 h 4083778"/>
              <a:gd name="connsiteX1981" fmla="*/ 914280 w 5322214"/>
              <a:gd name="connsiteY1981" fmla="*/ 3799797 h 4083778"/>
              <a:gd name="connsiteX1982" fmla="*/ 1048562 w 5322214"/>
              <a:gd name="connsiteY1982" fmla="*/ 3812086 h 4083778"/>
              <a:gd name="connsiteX1983" fmla="*/ 1061745 w 5322214"/>
              <a:gd name="connsiteY1983" fmla="*/ 3859007 h 4083778"/>
              <a:gd name="connsiteX1984" fmla="*/ 931261 w 5322214"/>
              <a:gd name="connsiteY1984" fmla="*/ 3847835 h 4083778"/>
              <a:gd name="connsiteX1985" fmla="*/ 914280 w 5322214"/>
              <a:gd name="connsiteY1985" fmla="*/ 3799797 h 4083778"/>
              <a:gd name="connsiteX1986" fmla="*/ 1054148 w 5322214"/>
              <a:gd name="connsiteY1986" fmla="*/ 3812533 h 4083778"/>
              <a:gd name="connsiteX1987" fmla="*/ 1183738 w 5322214"/>
              <a:gd name="connsiteY1987" fmla="*/ 3820353 h 4083778"/>
              <a:gd name="connsiteX1988" fmla="*/ 1192228 w 5322214"/>
              <a:gd name="connsiteY1988" fmla="*/ 3866380 h 4083778"/>
              <a:gd name="connsiteX1989" fmla="*/ 1067554 w 5322214"/>
              <a:gd name="connsiteY1989" fmla="*/ 3859230 h 4083778"/>
              <a:gd name="connsiteX1990" fmla="*/ 1054148 w 5322214"/>
              <a:gd name="connsiteY1990" fmla="*/ 3812533 h 4083778"/>
              <a:gd name="connsiteX1991" fmla="*/ 1189324 w 5322214"/>
              <a:gd name="connsiteY1991" fmla="*/ 3820577 h 4083778"/>
              <a:gd name="connsiteX1992" fmla="*/ 1317797 w 5322214"/>
              <a:gd name="connsiteY1992" fmla="*/ 3825045 h 4083778"/>
              <a:gd name="connsiteX1993" fmla="*/ 1319808 w 5322214"/>
              <a:gd name="connsiteY1993" fmla="*/ 3870178 h 4083778"/>
              <a:gd name="connsiteX1994" fmla="*/ 1197814 w 5322214"/>
              <a:gd name="connsiteY1994" fmla="*/ 3866603 h 4083778"/>
              <a:gd name="connsiteX1995" fmla="*/ 1189324 w 5322214"/>
              <a:gd name="connsiteY1995" fmla="*/ 3820577 h 4083778"/>
              <a:gd name="connsiteX1996" fmla="*/ 1317797 w 5322214"/>
              <a:gd name="connsiteY1996" fmla="*/ 3819459 h 4083778"/>
              <a:gd name="connsiteX1997" fmla="*/ 1188430 w 5322214"/>
              <a:gd name="connsiteY1997" fmla="*/ 3815214 h 4083778"/>
              <a:gd name="connsiteX1998" fmla="*/ 1185525 w 5322214"/>
              <a:gd name="connsiteY1998" fmla="*/ 3770751 h 4083778"/>
              <a:gd name="connsiteX1999" fmla="*/ 1323606 w 5322214"/>
              <a:gd name="connsiteY1999" fmla="*/ 3775890 h 4083778"/>
              <a:gd name="connsiteX2000" fmla="*/ 1317797 w 5322214"/>
              <a:gd name="connsiteY2000" fmla="*/ 3819459 h 4083778"/>
              <a:gd name="connsiteX2001" fmla="*/ 1329415 w 5322214"/>
              <a:gd name="connsiteY2001" fmla="*/ 3775890 h 4083778"/>
              <a:gd name="connsiteX2002" fmla="*/ 1446940 w 5322214"/>
              <a:gd name="connsiteY2002" fmla="*/ 3777231 h 4083778"/>
              <a:gd name="connsiteX2003" fmla="*/ 1481572 w 5322214"/>
              <a:gd name="connsiteY2003" fmla="*/ 3777007 h 4083778"/>
              <a:gd name="connsiteX2004" fmla="*/ 1458782 w 5322214"/>
              <a:gd name="connsiteY2004" fmla="*/ 3820353 h 4083778"/>
              <a:gd name="connsiteX2005" fmla="*/ 1323159 w 5322214"/>
              <a:gd name="connsiteY2005" fmla="*/ 3819459 h 4083778"/>
              <a:gd name="connsiteX2006" fmla="*/ 1329415 w 5322214"/>
              <a:gd name="connsiteY2006" fmla="*/ 3775890 h 4083778"/>
              <a:gd name="connsiteX2007" fmla="*/ 2013561 w 5322214"/>
              <a:gd name="connsiteY2007" fmla="*/ 3769187 h 4083778"/>
              <a:gd name="connsiteX2008" fmla="*/ 1964183 w 5322214"/>
              <a:gd name="connsiteY2008" fmla="*/ 3751983 h 4083778"/>
              <a:gd name="connsiteX2009" fmla="*/ 2030989 w 5322214"/>
              <a:gd name="connsiteY2009" fmla="*/ 3745057 h 4083778"/>
              <a:gd name="connsiteX2010" fmla="*/ 2116116 w 5322214"/>
              <a:gd name="connsiteY2010" fmla="*/ 3753547 h 4083778"/>
              <a:gd name="connsiteX2011" fmla="*/ 2281232 w 5322214"/>
              <a:gd name="connsiteY2011" fmla="*/ 3710872 h 4083778"/>
              <a:gd name="connsiteX2012" fmla="*/ 2520527 w 5322214"/>
              <a:gd name="connsiteY2012" fmla="*/ 3665739 h 4083778"/>
              <a:gd name="connsiteX2013" fmla="*/ 2459306 w 5322214"/>
              <a:gd name="connsiteY2013" fmla="*/ 3714670 h 4083778"/>
              <a:gd name="connsiteX2014" fmla="*/ 2236769 w 5322214"/>
              <a:gd name="connsiteY2014" fmla="*/ 3756228 h 4083778"/>
              <a:gd name="connsiteX2015" fmla="*/ 2052215 w 5322214"/>
              <a:gd name="connsiteY2015" fmla="*/ 3782370 h 4083778"/>
              <a:gd name="connsiteX2016" fmla="*/ 2013561 w 5322214"/>
              <a:gd name="connsiteY2016" fmla="*/ 3769187 h 4083778"/>
              <a:gd name="connsiteX2017" fmla="*/ 2461541 w 5322214"/>
              <a:gd name="connsiteY2017" fmla="*/ 3719809 h 4083778"/>
              <a:gd name="connsiteX2018" fmla="*/ 2689217 w 5322214"/>
              <a:gd name="connsiteY2018" fmla="*/ 3664845 h 4083778"/>
              <a:gd name="connsiteX2019" fmla="*/ 2622188 w 5322214"/>
              <a:gd name="connsiteY2019" fmla="*/ 3718915 h 4083778"/>
              <a:gd name="connsiteX2020" fmla="*/ 2377307 w 5322214"/>
              <a:gd name="connsiteY2020" fmla="*/ 3776114 h 4083778"/>
              <a:gd name="connsiteX2021" fmla="*/ 2461541 w 5322214"/>
              <a:gd name="connsiteY2021" fmla="*/ 3719809 h 4083778"/>
              <a:gd name="connsiteX2022" fmla="*/ 2624645 w 5322214"/>
              <a:gd name="connsiteY2022" fmla="*/ 3724054 h 4083778"/>
              <a:gd name="connsiteX2023" fmla="*/ 2895444 w 5322214"/>
              <a:gd name="connsiteY2023" fmla="*/ 3640491 h 4083778"/>
              <a:gd name="connsiteX2024" fmla="*/ 2794900 w 5322214"/>
              <a:gd name="connsiteY2024" fmla="*/ 3710201 h 4083778"/>
              <a:gd name="connsiteX2025" fmla="*/ 2553818 w 5322214"/>
              <a:gd name="connsiteY2025" fmla="*/ 3781253 h 4083778"/>
              <a:gd name="connsiteX2026" fmla="*/ 2615261 w 5322214"/>
              <a:gd name="connsiteY2026" fmla="*/ 3731651 h 4083778"/>
              <a:gd name="connsiteX2027" fmla="*/ 2624645 w 5322214"/>
              <a:gd name="connsiteY2027" fmla="*/ 3724054 h 4083778"/>
              <a:gd name="connsiteX2028" fmla="*/ 2920021 w 5322214"/>
              <a:gd name="connsiteY2028" fmla="*/ 3631777 h 4083778"/>
              <a:gd name="connsiteX2029" fmla="*/ 3310579 w 5322214"/>
              <a:gd name="connsiteY2029" fmla="*/ 3455490 h 4083778"/>
              <a:gd name="connsiteX2030" fmla="*/ 3311696 w 5322214"/>
              <a:gd name="connsiteY2030" fmla="*/ 3454820 h 4083778"/>
              <a:gd name="connsiteX2031" fmla="*/ 3380513 w 5322214"/>
              <a:gd name="connsiteY2031" fmla="*/ 3433594 h 4083778"/>
              <a:gd name="connsiteX2032" fmla="*/ 3253604 w 5322214"/>
              <a:gd name="connsiteY2032" fmla="*/ 3511348 h 4083778"/>
              <a:gd name="connsiteX2033" fmla="*/ 2812104 w 5322214"/>
              <a:gd name="connsiteY2033" fmla="*/ 3704616 h 4083778"/>
              <a:gd name="connsiteX2034" fmla="*/ 2920021 w 5322214"/>
              <a:gd name="connsiteY2034" fmla="*/ 3631777 h 4083778"/>
              <a:gd name="connsiteX2035" fmla="*/ 3334933 w 5322214"/>
              <a:gd name="connsiteY2035" fmla="*/ 3441414 h 4083778"/>
              <a:gd name="connsiteX2036" fmla="*/ 3534904 w 5322214"/>
              <a:gd name="connsiteY2036" fmla="*/ 3308025 h 4083778"/>
              <a:gd name="connsiteX2037" fmla="*/ 3544735 w 5322214"/>
              <a:gd name="connsiteY2037" fmla="*/ 3307579 h 4083778"/>
              <a:gd name="connsiteX2038" fmla="*/ 3395706 w 5322214"/>
              <a:gd name="connsiteY2038" fmla="*/ 3423316 h 4083778"/>
              <a:gd name="connsiteX2039" fmla="*/ 3334933 w 5322214"/>
              <a:gd name="connsiteY2039" fmla="*/ 3441414 h 4083778"/>
              <a:gd name="connsiteX2040" fmla="*/ 3553225 w 5322214"/>
              <a:gd name="connsiteY2040" fmla="*/ 3307355 h 4083778"/>
              <a:gd name="connsiteX2041" fmla="*/ 3559258 w 5322214"/>
              <a:gd name="connsiteY2041" fmla="*/ 3307355 h 4083778"/>
              <a:gd name="connsiteX2042" fmla="*/ 3449106 w 5322214"/>
              <a:gd name="connsiteY2042" fmla="*/ 3408569 h 4083778"/>
              <a:gd name="connsiteX2043" fmla="*/ 3412240 w 5322214"/>
              <a:gd name="connsiteY2043" fmla="*/ 3418624 h 4083778"/>
              <a:gd name="connsiteX2044" fmla="*/ 3553225 w 5322214"/>
              <a:gd name="connsiteY2044" fmla="*/ 3307355 h 4083778"/>
              <a:gd name="connsiteX2045" fmla="*/ 3551214 w 5322214"/>
              <a:gd name="connsiteY2045" fmla="*/ 3301770 h 4083778"/>
              <a:gd name="connsiteX2046" fmla="*/ 3542500 w 5322214"/>
              <a:gd name="connsiteY2046" fmla="*/ 3301993 h 4083778"/>
              <a:gd name="connsiteX2047" fmla="*/ 3556130 w 5322214"/>
              <a:gd name="connsiteY2047" fmla="*/ 3291268 h 4083778"/>
              <a:gd name="connsiteX2048" fmla="*/ 3565514 w 5322214"/>
              <a:gd name="connsiteY2048" fmla="*/ 3288810 h 4083778"/>
              <a:gd name="connsiteX2049" fmla="*/ 3551214 w 5322214"/>
              <a:gd name="connsiteY2049" fmla="*/ 3301770 h 4083778"/>
              <a:gd name="connsiteX2050" fmla="*/ 3553448 w 5322214"/>
              <a:gd name="connsiteY2050" fmla="*/ 3286129 h 4083778"/>
              <a:gd name="connsiteX2051" fmla="*/ 3538255 w 5322214"/>
              <a:gd name="connsiteY2051" fmla="*/ 3290151 h 4083778"/>
              <a:gd name="connsiteX2052" fmla="*/ 3589644 w 5322214"/>
              <a:gd name="connsiteY2052" fmla="*/ 3252615 h 4083778"/>
              <a:gd name="connsiteX2053" fmla="*/ 3595230 w 5322214"/>
              <a:gd name="connsiteY2053" fmla="*/ 3251051 h 4083778"/>
              <a:gd name="connsiteX2054" fmla="*/ 3553448 w 5322214"/>
              <a:gd name="connsiteY2054" fmla="*/ 3286129 h 4083778"/>
              <a:gd name="connsiteX2055" fmla="*/ 3587186 w 5322214"/>
              <a:gd name="connsiteY2055" fmla="*/ 3247699 h 4083778"/>
              <a:gd name="connsiteX2056" fmla="*/ 3576685 w 5322214"/>
              <a:gd name="connsiteY2056" fmla="*/ 3250604 h 4083778"/>
              <a:gd name="connsiteX2057" fmla="*/ 3608859 w 5322214"/>
              <a:gd name="connsiteY2057" fmla="*/ 3228484 h 4083778"/>
              <a:gd name="connsiteX2058" fmla="*/ 3611317 w 5322214"/>
              <a:gd name="connsiteY2058" fmla="*/ 3228931 h 4083778"/>
              <a:gd name="connsiteX2059" fmla="*/ 3587186 w 5322214"/>
              <a:gd name="connsiteY2059" fmla="*/ 3247699 h 4083778"/>
              <a:gd name="connsiteX2060" fmla="*/ 3613998 w 5322214"/>
              <a:gd name="connsiteY2060" fmla="*/ 3233846 h 4083778"/>
              <a:gd name="connsiteX2061" fmla="*/ 3613775 w 5322214"/>
              <a:gd name="connsiteY2061" fmla="*/ 3234740 h 4083778"/>
              <a:gd name="connsiteX2062" fmla="*/ 3605285 w 5322214"/>
              <a:gd name="connsiteY2062" fmla="*/ 3242337 h 4083778"/>
              <a:gd name="connsiteX2063" fmla="*/ 3601933 w 5322214"/>
              <a:gd name="connsiteY2063" fmla="*/ 3243230 h 4083778"/>
              <a:gd name="connsiteX2064" fmla="*/ 3613998 w 5322214"/>
              <a:gd name="connsiteY2064" fmla="*/ 3233846 h 4083778"/>
              <a:gd name="connsiteX2065" fmla="*/ 3595230 w 5322214"/>
              <a:gd name="connsiteY2065" fmla="*/ 3220664 h 4083778"/>
              <a:gd name="connsiteX2066" fmla="*/ 3589421 w 5322214"/>
              <a:gd name="connsiteY2066" fmla="*/ 3219770 h 4083778"/>
              <a:gd name="connsiteX2067" fmla="*/ 3617126 w 5322214"/>
              <a:gd name="connsiteY2067" fmla="*/ 3203683 h 4083778"/>
              <a:gd name="connsiteX2068" fmla="*/ 3617126 w 5322214"/>
              <a:gd name="connsiteY2068" fmla="*/ 3206364 h 4083778"/>
              <a:gd name="connsiteX2069" fmla="*/ 3595230 w 5322214"/>
              <a:gd name="connsiteY2069" fmla="*/ 3220664 h 4083778"/>
              <a:gd name="connsiteX2070" fmla="*/ 3611317 w 5322214"/>
              <a:gd name="connsiteY2070" fmla="*/ 3198097 h 4083778"/>
              <a:gd name="connsiteX2071" fmla="*/ 3617350 w 5322214"/>
              <a:gd name="connsiteY2071" fmla="*/ 3194969 h 4083778"/>
              <a:gd name="connsiteX2072" fmla="*/ 3617350 w 5322214"/>
              <a:gd name="connsiteY2072" fmla="*/ 3196310 h 4083778"/>
              <a:gd name="connsiteX2073" fmla="*/ 3611317 w 5322214"/>
              <a:gd name="connsiteY2073" fmla="*/ 3198097 h 4083778"/>
              <a:gd name="connsiteX2074" fmla="*/ 3582941 w 5322214"/>
              <a:gd name="connsiteY2074" fmla="*/ 3206811 h 4083778"/>
              <a:gd name="connsiteX2075" fmla="*/ 3563950 w 5322214"/>
              <a:gd name="connsiteY2075" fmla="*/ 3212620 h 4083778"/>
              <a:gd name="connsiteX2076" fmla="*/ 3608859 w 5322214"/>
              <a:gd name="connsiteY2076" fmla="*/ 3190724 h 4083778"/>
              <a:gd name="connsiteX2077" fmla="*/ 3617126 w 5322214"/>
              <a:gd name="connsiteY2077" fmla="*/ 3188043 h 4083778"/>
              <a:gd name="connsiteX2078" fmla="*/ 3617126 w 5322214"/>
              <a:gd name="connsiteY2078" fmla="*/ 3188490 h 4083778"/>
              <a:gd name="connsiteX2079" fmla="*/ 3582941 w 5322214"/>
              <a:gd name="connsiteY2079" fmla="*/ 3206811 h 4083778"/>
              <a:gd name="connsiteX2080" fmla="*/ 3552555 w 5322214"/>
              <a:gd name="connsiteY2080" fmla="*/ 3208822 h 4083778"/>
              <a:gd name="connsiteX2081" fmla="*/ 3571770 w 5322214"/>
              <a:gd name="connsiteY2081" fmla="*/ 3202789 h 4083778"/>
              <a:gd name="connsiteX2082" fmla="*/ 3543617 w 5322214"/>
              <a:gd name="connsiteY2082" fmla="*/ 3215972 h 4083778"/>
              <a:gd name="connsiteX2083" fmla="*/ 3536468 w 5322214"/>
              <a:gd name="connsiteY2083" fmla="*/ 3215749 h 4083778"/>
              <a:gd name="connsiteX2084" fmla="*/ 3552555 w 5322214"/>
              <a:gd name="connsiteY2084" fmla="*/ 3208822 h 4083778"/>
              <a:gd name="connsiteX2085" fmla="*/ 3538255 w 5322214"/>
              <a:gd name="connsiteY2085" fmla="*/ 3207258 h 4083778"/>
              <a:gd name="connsiteX2086" fmla="*/ 3570653 w 5322214"/>
              <a:gd name="connsiteY2086" fmla="*/ 3194076 h 4083778"/>
              <a:gd name="connsiteX2087" fmla="*/ 3575792 w 5322214"/>
              <a:gd name="connsiteY2087" fmla="*/ 3192288 h 4083778"/>
              <a:gd name="connsiteX2088" fmla="*/ 3550544 w 5322214"/>
              <a:gd name="connsiteY2088" fmla="*/ 3203460 h 4083778"/>
              <a:gd name="connsiteX2089" fmla="*/ 3538255 w 5322214"/>
              <a:gd name="connsiteY2089" fmla="*/ 3207258 h 4083778"/>
              <a:gd name="connsiteX2090" fmla="*/ 3551885 w 5322214"/>
              <a:gd name="connsiteY2090" fmla="*/ 3222004 h 4083778"/>
              <a:gd name="connsiteX2091" fmla="*/ 3553225 w 5322214"/>
              <a:gd name="connsiteY2091" fmla="*/ 3222004 h 4083778"/>
              <a:gd name="connsiteX2092" fmla="*/ 3496697 w 5322214"/>
              <a:gd name="connsiteY2092" fmla="*/ 3249710 h 4083778"/>
              <a:gd name="connsiteX2093" fmla="*/ 3456703 w 5322214"/>
              <a:gd name="connsiteY2093" fmla="*/ 3260658 h 4083778"/>
              <a:gd name="connsiteX2094" fmla="*/ 3529318 w 5322214"/>
              <a:gd name="connsiteY2094" fmla="*/ 3228707 h 4083778"/>
              <a:gd name="connsiteX2095" fmla="*/ 3551885 w 5322214"/>
              <a:gd name="connsiteY2095" fmla="*/ 3222004 h 4083778"/>
              <a:gd name="connsiteX2096" fmla="*/ 3527530 w 5322214"/>
              <a:gd name="connsiteY2096" fmla="*/ 3223345 h 4083778"/>
              <a:gd name="connsiteX2097" fmla="*/ 3497814 w 5322214"/>
              <a:gd name="connsiteY2097" fmla="*/ 3232059 h 4083778"/>
              <a:gd name="connsiteX2098" fmla="*/ 3523732 w 5322214"/>
              <a:gd name="connsiteY2098" fmla="*/ 3221111 h 4083778"/>
              <a:gd name="connsiteX2099" fmla="*/ 3531999 w 5322214"/>
              <a:gd name="connsiteY2099" fmla="*/ 3221334 h 4083778"/>
              <a:gd name="connsiteX2100" fmla="*/ 3527530 w 5322214"/>
              <a:gd name="connsiteY2100" fmla="*/ 3223345 h 4083778"/>
              <a:gd name="connsiteX2101" fmla="*/ 3220759 w 5322214"/>
              <a:gd name="connsiteY2101" fmla="*/ 3288587 h 4083778"/>
              <a:gd name="connsiteX2102" fmla="*/ 3167136 w 5322214"/>
              <a:gd name="connsiteY2102" fmla="*/ 3301546 h 4083778"/>
              <a:gd name="connsiteX2103" fmla="*/ 3362638 w 5322214"/>
              <a:gd name="connsiteY2103" fmla="*/ 3242560 h 4083778"/>
              <a:gd name="connsiteX2104" fmla="*/ 3436594 w 5322214"/>
              <a:gd name="connsiteY2104" fmla="*/ 3227367 h 4083778"/>
              <a:gd name="connsiteX2105" fmla="*/ 3220759 w 5322214"/>
              <a:gd name="connsiteY2105" fmla="*/ 3288587 h 4083778"/>
              <a:gd name="connsiteX2106" fmla="*/ 3212493 w 5322214"/>
              <a:gd name="connsiteY2106" fmla="*/ 3300876 h 4083778"/>
              <a:gd name="connsiteX2107" fmla="*/ 3260084 w 5322214"/>
              <a:gd name="connsiteY2107" fmla="*/ 3289481 h 4083778"/>
              <a:gd name="connsiteX2108" fmla="*/ 3189032 w 5322214"/>
              <a:gd name="connsiteY2108" fmla="*/ 3310036 h 4083778"/>
              <a:gd name="connsiteX2109" fmla="*/ 3119769 w 5322214"/>
              <a:gd name="connsiteY2109" fmla="*/ 3325006 h 4083778"/>
              <a:gd name="connsiteX2110" fmla="*/ 3212493 w 5322214"/>
              <a:gd name="connsiteY2110" fmla="*/ 3300876 h 4083778"/>
              <a:gd name="connsiteX2111" fmla="*/ 3080221 w 5322214"/>
              <a:gd name="connsiteY2111" fmla="*/ 3352712 h 4083778"/>
              <a:gd name="connsiteX2112" fmla="*/ 2966495 w 5322214"/>
              <a:gd name="connsiteY2112" fmla="*/ 3381534 h 4083778"/>
              <a:gd name="connsiteX2113" fmla="*/ 2995318 w 5322214"/>
              <a:gd name="connsiteY2113" fmla="*/ 3368575 h 4083778"/>
              <a:gd name="connsiteX2114" fmla="*/ 3080221 w 5322214"/>
              <a:gd name="connsiteY2114" fmla="*/ 3352712 h 4083778"/>
              <a:gd name="connsiteX2115" fmla="*/ 2972081 w 5322214"/>
              <a:gd name="connsiteY2115" fmla="*/ 3359191 h 4083778"/>
              <a:gd name="connsiteX2116" fmla="*/ 3026151 w 5322214"/>
              <a:gd name="connsiteY2116" fmla="*/ 3349137 h 4083778"/>
              <a:gd name="connsiteX2117" fmla="*/ 3009617 w 5322214"/>
              <a:gd name="connsiteY2117" fmla="*/ 3356287 h 4083778"/>
              <a:gd name="connsiteX2118" fmla="*/ 2933204 w 5322214"/>
              <a:gd name="connsiteY2118" fmla="*/ 3373714 h 4083778"/>
              <a:gd name="connsiteX2119" fmla="*/ 2893433 w 5322214"/>
              <a:gd name="connsiteY2119" fmla="*/ 3380417 h 4083778"/>
              <a:gd name="connsiteX2120" fmla="*/ 2769652 w 5322214"/>
              <a:gd name="connsiteY2120" fmla="*/ 3399185 h 4083778"/>
              <a:gd name="connsiteX2121" fmla="*/ 2972081 w 5322214"/>
              <a:gd name="connsiteY2121" fmla="*/ 3359191 h 4083778"/>
              <a:gd name="connsiteX2122" fmla="*/ 2904604 w 5322214"/>
              <a:gd name="connsiteY2122" fmla="*/ 3365224 h 4083778"/>
              <a:gd name="connsiteX2123" fmla="*/ 2993530 w 5322214"/>
              <a:gd name="connsiteY2123" fmla="*/ 3347349 h 4083778"/>
              <a:gd name="connsiteX2124" fmla="*/ 3036876 w 5322214"/>
              <a:gd name="connsiteY2124" fmla="*/ 3338859 h 4083778"/>
              <a:gd name="connsiteX2125" fmla="*/ 2970964 w 5322214"/>
              <a:gd name="connsiteY2125" fmla="*/ 3353605 h 4083778"/>
              <a:gd name="connsiteX2126" fmla="*/ 2904604 w 5322214"/>
              <a:gd name="connsiteY2126" fmla="*/ 3365224 h 4083778"/>
              <a:gd name="connsiteX2127" fmla="*/ 2700165 w 5322214"/>
              <a:gd name="connsiteY2127" fmla="*/ 3405218 h 4083778"/>
              <a:gd name="connsiteX2128" fmla="*/ 2706868 w 5322214"/>
              <a:gd name="connsiteY2128" fmla="*/ 3401196 h 4083778"/>
              <a:gd name="connsiteX2129" fmla="*/ 2802497 w 5322214"/>
              <a:gd name="connsiteY2129" fmla="*/ 3387344 h 4083778"/>
              <a:gd name="connsiteX2130" fmla="*/ 2700165 w 5322214"/>
              <a:gd name="connsiteY2130" fmla="*/ 3405218 h 4083778"/>
              <a:gd name="connsiteX2131" fmla="*/ 2821265 w 5322214"/>
              <a:gd name="connsiteY2131" fmla="*/ 3397175 h 4083778"/>
              <a:gd name="connsiteX2132" fmla="*/ 2668885 w 5322214"/>
              <a:gd name="connsiteY2132" fmla="*/ 3425103 h 4083778"/>
              <a:gd name="connsiteX2133" fmla="*/ 2682290 w 5322214"/>
              <a:gd name="connsiteY2133" fmla="*/ 3416390 h 4083778"/>
              <a:gd name="connsiteX2134" fmla="*/ 2821265 w 5322214"/>
              <a:gd name="connsiteY2134" fmla="*/ 3397175 h 4083778"/>
              <a:gd name="connsiteX2135" fmla="*/ 2934321 w 5322214"/>
              <a:gd name="connsiteY2135" fmla="*/ 3379077 h 4083778"/>
              <a:gd name="connsiteX2136" fmla="*/ 2972751 w 5322214"/>
              <a:gd name="connsiteY2136" fmla="*/ 3372374 h 4083778"/>
              <a:gd name="connsiteX2137" fmla="*/ 2939683 w 5322214"/>
              <a:gd name="connsiteY2137" fmla="*/ 3387791 h 4083778"/>
              <a:gd name="connsiteX2138" fmla="*/ 2879580 w 5322214"/>
              <a:gd name="connsiteY2138" fmla="*/ 3401420 h 4083778"/>
              <a:gd name="connsiteX2139" fmla="*/ 2663075 w 5322214"/>
              <a:gd name="connsiteY2139" fmla="*/ 3431360 h 4083778"/>
              <a:gd name="connsiteX2140" fmla="*/ 2934321 w 5322214"/>
              <a:gd name="connsiteY2140" fmla="*/ 3379077 h 4083778"/>
              <a:gd name="connsiteX2141" fmla="*/ 2790655 w 5322214"/>
              <a:gd name="connsiteY2141" fmla="*/ 3420635 h 4083778"/>
              <a:gd name="connsiteX2142" fmla="*/ 2630455 w 5322214"/>
              <a:gd name="connsiteY2142" fmla="*/ 3450575 h 4083778"/>
              <a:gd name="connsiteX2143" fmla="*/ 2647435 w 5322214"/>
              <a:gd name="connsiteY2143" fmla="*/ 3439180 h 4083778"/>
              <a:gd name="connsiteX2144" fmla="*/ 2790655 w 5322214"/>
              <a:gd name="connsiteY2144" fmla="*/ 3420635 h 4083778"/>
              <a:gd name="connsiteX2145" fmla="*/ 2617272 w 5322214"/>
              <a:gd name="connsiteY2145" fmla="*/ 3452809 h 4083778"/>
              <a:gd name="connsiteX2146" fmla="*/ 2579289 w 5322214"/>
              <a:gd name="connsiteY2146" fmla="*/ 3459065 h 4083778"/>
              <a:gd name="connsiteX2147" fmla="*/ 2441879 w 5322214"/>
              <a:gd name="connsiteY2147" fmla="*/ 3479621 h 4083778"/>
              <a:gd name="connsiteX2148" fmla="*/ 2396969 w 5322214"/>
              <a:gd name="connsiteY2148" fmla="*/ 3483419 h 4083778"/>
              <a:gd name="connsiteX2149" fmla="*/ 2417078 w 5322214"/>
              <a:gd name="connsiteY2149" fmla="*/ 3467555 h 4083778"/>
              <a:gd name="connsiteX2150" fmla="*/ 2535496 w 5322214"/>
              <a:gd name="connsiteY2150" fmla="*/ 3451692 h 4083778"/>
              <a:gd name="connsiteX2151" fmla="*/ 2635147 w 5322214"/>
              <a:gd name="connsiteY2151" fmla="*/ 3440744 h 4083778"/>
              <a:gd name="connsiteX2152" fmla="*/ 2617272 w 5322214"/>
              <a:gd name="connsiteY2152" fmla="*/ 3452809 h 4083778"/>
              <a:gd name="connsiteX2153" fmla="*/ 2387138 w 5322214"/>
              <a:gd name="connsiteY2153" fmla="*/ 3484089 h 4083778"/>
              <a:gd name="connsiteX2154" fmla="*/ 2189848 w 5322214"/>
              <a:gd name="connsiteY2154" fmla="*/ 3496601 h 4083778"/>
              <a:gd name="connsiteX2155" fmla="*/ 2197892 w 5322214"/>
              <a:gd name="connsiteY2155" fmla="*/ 3490345 h 4083778"/>
              <a:gd name="connsiteX2156" fmla="*/ 2406577 w 5322214"/>
              <a:gd name="connsiteY2156" fmla="*/ 3468672 h 4083778"/>
              <a:gd name="connsiteX2157" fmla="*/ 2387138 w 5322214"/>
              <a:gd name="connsiteY2157" fmla="*/ 3484089 h 4083778"/>
              <a:gd name="connsiteX2158" fmla="*/ 2325694 w 5322214"/>
              <a:gd name="connsiteY2158" fmla="*/ 3494144 h 4083778"/>
              <a:gd name="connsiteX2159" fmla="*/ 2172421 w 5322214"/>
              <a:gd name="connsiteY2159" fmla="*/ 3510007 h 4083778"/>
              <a:gd name="connsiteX2160" fmla="*/ 2182028 w 5322214"/>
              <a:gd name="connsiteY2160" fmla="*/ 3502634 h 4083778"/>
              <a:gd name="connsiteX2161" fmla="*/ 2325694 w 5322214"/>
              <a:gd name="connsiteY2161" fmla="*/ 3494144 h 4083778"/>
              <a:gd name="connsiteX2162" fmla="*/ 2180241 w 5322214"/>
              <a:gd name="connsiteY2162" fmla="*/ 3497048 h 4083778"/>
              <a:gd name="connsiteX2163" fmla="*/ 2023169 w 5322214"/>
              <a:gd name="connsiteY2163" fmla="*/ 3502858 h 4083778"/>
              <a:gd name="connsiteX2164" fmla="*/ 2187614 w 5322214"/>
              <a:gd name="connsiteY2164" fmla="*/ 3491239 h 4083778"/>
              <a:gd name="connsiteX2165" fmla="*/ 2180241 w 5322214"/>
              <a:gd name="connsiteY2165" fmla="*/ 3497048 h 4083778"/>
              <a:gd name="connsiteX2166" fmla="*/ 2172421 w 5322214"/>
              <a:gd name="connsiteY2166" fmla="*/ 3503081 h 4083778"/>
              <a:gd name="connsiteX2167" fmla="*/ 2162143 w 5322214"/>
              <a:gd name="connsiteY2167" fmla="*/ 3510901 h 4083778"/>
              <a:gd name="connsiteX2168" fmla="*/ 1922625 w 5322214"/>
              <a:gd name="connsiteY2168" fmla="*/ 3526988 h 4083778"/>
              <a:gd name="connsiteX2169" fmla="*/ 1957257 w 5322214"/>
              <a:gd name="connsiteY2169" fmla="*/ 3509561 h 4083778"/>
              <a:gd name="connsiteX2170" fmla="*/ 2172421 w 5322214"/>
              <a:gd name="connsiteY2170" fmla="*/ 3503081 h 4083778"/>
              <a:gd name="connsiteX2171" fmla="*/ 1907655 w 5322214"/>
              <a:gd name="connsiteY2171" fmla="*/ 3527658 h 4083778"/>
              <a:gd name="connsiteX2172" fmla="*/ 1623674 w 5322214"/>
              <a:gd name="connsiteY2172" fmla="*/ 3533468 h 4083778"/>
              <a:gd name="connsiteX2173" fmla="*/ 1551282 w 5322214"/>
              <a:gd name="connsiteY2173" fmla="*/ 3511124 h 4083778"/>
              <a:gd name="connsiteX2174" fmla="*/ 1655625 w 5322214"/>
              <a:gd name="connsiteY2174" fmla="*/ 3512465 h 4083778"/>
              <a:gd name="connsiteX2175" fmla="*/ 1679755 w 5322214"/>
              <a:gd name="connsiteY2175" fmla="*/ 3512465 h 4083778"/>
              <a:gd name="connsiteX2176" fmla="*/ 1830795 w 5322214"/>
              <a:gd name="connsiteY2176" fmla="*/ 3510454 h 4083778"/>
              <a:gd name="connsiteX2177" fmla="*/ 1848893 w 5322214"/>
              <a:gd name="connsiteY2177" fmla="*/ 3510454 h 4083778"/>
              <a:gd name="connsiteX2178" fmla="*/ 1945638 w 5322214"/>
              <a:gd name="connsiteY2178" fmla="*/ 3509784 h 4083778"/>
              <a:gd name="connsiteX2179" fmla="*/ 1907655 w 5322214"/>
              <a:gd name="connsiteY2179" fmla="*/ 3527658 h 4083778"/>
              <a:gd name="connsiteX2180" fmla="*/ 1534525 w 5322214"/>
              <a:gd name="connsiteY2180" fmla="*/ 3505315 h 4083778"/>
              <a:gd name="connsiteX2181" fmla="*/ 1532514 w 5322214"/>
              <a:gd name="connsiteY2181" fmla="*/ 3504645 h 4083778"/>
              <a:gd name="connsiteX2182" fmla="*/ 1528269 w 5322214"/>
              <a:gd name="connsiteY2182" fmla="*/ 3503081 h 4083778"/>
              <a:gd name="connsiteX2183" fmla="*/ 1611609 w 5322214"/>
              <a:gd name="connsiteY2183" fmla="*/ 3506656 h 4083778"/>
              <a:gd name="connsiteX2184" fmla="*/ 1534525 w 5322214"/>
              <a:gd name="connsiteY2184" fmla="*/ 3505315 h 4083778"/>
              <a:gd name="connsiteX2185" fmla="*/ 1533408 w 5322214"/>
              <a:gd name="connsiteY2185" fmla="*/ 3510901 h 4083778"/>
              <a:gd name="connsiteX2186" fmla="*/ 1602225 w 5322214"/>
              <a:gd name="connsiteY2186" fmla="*/ 3533468 h 4083778"/>
              <a:gd name="connsiteX2187" fmla="*/ 1548378 w 5322214"/>
              <a:gd name="connsiteY2187" fmla="*/ 3532797 h 4083778"/>
              <a:gd name="connsiteX2188" fmla="*/ 1444929 w 5322214"/>
              <a:gd name="connsiteY2188" fmla="*/ 3507773 h 4083778"/>
              <a:gd name="connsiteX2189" fmla="*/ 1533408 w 5322214"/>
              <a:gd name="connsiteY2189" fmla="*/ 3510901 h 4083778"/>
              <a:gd name="connsiteX2190" fmla="*/ 1400466 w 5322214"/>
              <a:gd name="connsiteY2190" fmla="*/ 3500400 h 4083778"/>
              <a:gd name="connsiteX2191" fmla="*/ 1274898 w 5322214"/>
              <a:gd name="connsiteY2191" fmla="*/ 3493027 h 4083778"/>
              <a:gd name="connsiteX2192" fmla="*/ 986448 w 5322214"/>
              <a:gd name="connsiteY2192" fmla="*/ 3464427 h 4083778"/>
              <a:gd name="connsiteX2193" fmla="*/ 1004770 w 5322214"/>
              <a:gd name="connsiteY2193" fmla="*/ 3455490 h 4083778"/>
              <a:gd name="connsiteX2194" fmla="*/ 1509054 w 5322214"/>
              <a:gd name="connsiteY2194" fmla="*/ 3502187 h 4083778"/>
              <a:gd name="connsiteX2195" fmla="*/ 1516427 w 5322214"/>
              <a:gd name="connsiteY2195" fmla="*/ 3504868 h 4083778"/>
              <a:gd name="connsiteX2196" fmla="*/ 1400466 w 5322214"/>
              <a:gd name="connsiteY2196" fmla="*/ 3500400 h 4083778"/>
              <a:gd name="connsiteX2197" fmla="*/ 1004323 w 5322214"/>
              <a:gd name="connsiteY2197" fmla="*/ 3449681 h 4083778"/>
              <a:gd name="connsiteX2198" fmla="*/ 797649 w 5322214"/>
              <a:gd name="connsiteY2198" fmla="*/ 3417060 h 4083778"/>
              <a:gd name="connsiteX2199" fmla="*/ 798990 w 5322214"/>
              <a:gd name="connsiteY2199" fmla="*/ 3416166 h 4083778"/>
              <a:gd name="connsiteX2200" fmla="*/ 1009238 w 5322214"/>
              <a:gd name="connsiteY2200" fmla="*/ 3447893 h 4083778"/>
              <a:gd name="connsiteX2201" fmla="*/ 1004323 w 5322214"/>
              <a:gd name="connsiteY2201" fmla="*/ 3449681 h 4083778"/>
              <a:gd name="connsiteX2202" fmla="*/ 797649 w 5322214"/>
              <a:gd name="connsiteY2202" fmla="*/ 3410134 h 4083778"/>
              <a:gd name="connsiteX2203" fmla="*/ 736206 w 5322214"/>
              <a:gd name="connsiteY2203" fmla="*/ 3398962 h 4083778"/>
              <a:gd name="connsiteX2204" fmla="*/ 606839 w 5322214"/>
              <a:gd name="connsiteY2204" fmla="*/ 3372374 h 4083778"/>
              <a:gd name="connsiteX2205" fmla="*/ 617787 w 5322214"/>
              <a:gd name="connsiteY2205" fmla="*/ 3360979 h 4083778"/>
              <a:gd name="connsiteX2206" fmla="*/ 763017 w 5322214"/>
              <a:gd name="connsiteY2206" fmla="*/ 3390918 h 4083778"/>
              <a:gd name="connsiteX2207" fmla="*/ 812172 w 5322214"/>
              <a:gd name="connsiteY2207" fmla="*/ 3399856 h 4083778"/>
              <a:gd name="connsiteX2208" fmla="*/ 797649 w 5322214"/>
              <a:gd name="connsiteY2208" fmla="*/ 3410134 h 4083778"/>
              <a:gd name="connsiteX2209" fmla="*/ 735088 w 5322214"/>
              <a:gd name="connsiteY2209" fmla="*/ 3404548 h 4083778"/>
              <a:gd name="connsiteX2210" fmla="*/ 791616 w 5322214"/>
              <a:gd name="connsiteY2210" fmla="*/ 3414826 h 4083778"/>
              <a:gd name="connsiteX2211" fmla="*/ 790499 w 5322214"/>
              <a:gd name="connsiteY2211" fmla="*/ 3415719 h 4083778"/>
              <a:gd name="connsiteX2212" fmla="*/ 749388 w 5322214"/>
              <a:gd name="connsiteY2212" fmla="*/ 3408123 h 4083778"/>
              <a:gd name="connsiteX2213" fmla="*/ 602147 w 5322214"/>
              <a:gd name="connsiteY2213" fmla="*/ 3377736 h 4083778"/>
              <a:gd name="connsiteX2214" fmla="*/ 602817 w 5322214"/>
              <a:gd name="connsiteY2214" fmla="*/ 3377066 h 4083778"/>
              <a:gd name="connsiteX2215" fmla="*/ 735088 w 5322214"/>
              <a:gd name="connsiteY2215" fmla="*/ 3404548 h 4083778"/>
              <a:gd name="connsiteX2216" fmla="*/ 748494 w 5322214"/>
              <a:gd name="connsiteY2216" fmla="*/ 3413708 h 4083778"/>
              <a:gd name="connsiteX2217" fmla="*/ 785360 w 5322214"/>
              <a:gd name="connsiteY2217" fmla="*/ 3420411 h 4083778"/>
              <a:gd name="connsiteX2218" fmla="*/ 773519 w 5322214"/>
              <a:gd name="connsiteY2218" fmla="*/ 3432030 h 4083778"/>
              <a:gd name="connsiteX2219" fmla="*/ 719672 w 5322214"/>
              <a:gd name="connsiteY2219" fmla="*/ 3422199 h 4083778"/>
              <a:gd name="connsiteX2220" fmla="*/ 589635 w 5322214"/>
              <a:gd name="connsiteY2220" fmla="*/ 3395387 h 4083778"/>
              <a:gd name="connsiteX2221" fmla="*/ 598349 w 5322214"/>
              <a:gd name="connsiteY2221" fmla="*/ 3382652 h 4083778"/>
              <a:gd name="connsiteX2222" fmla="*/ 748494 w 5322214"/>
              <a:gd name="connsiteY2222" fmla="*/ 3413708 h 4083778"/>
              <a:gd name="connsiteX2223" fmla="*/ 718331 w 5322214"/>
              <a:gd name="connsiteY2223" fmla="*/ 3427784 h 4083778"/>
              <a:gd name="connsiteX2224" fmla="*/ 769050 w 5322214"/>
              <a:gd name="connsiteY2224" fmla="*/ 3436945 h 4083778"/>
              <a:gd name="connsiteX2225" fmla="*/ 764134 w 5322214"/>
              <a:gd name="connsiteY2225" fmla="*/ 3442755 h 4083778"/>
              <a:gd name="connsiteX2226" fmla="*/ 752516 w 5322214"/>
              <a:gd name="connsiteY2226" fmla="*/ 3459512 h 4083778"/>
              <a:gd name="connsiteX2227" fmla="*/ 701574 w 5322214"/>
              <a:gd name="connsiteY2227" fmla="*/ 3450128 h 4083778"/>
              <a:gd name="connsiteX2228" fmla="*/ 574665 w 5322214"/>
              <a:gd name="connsiteY2228" fmla="*/ 3423986 h 4083778"/>
              <a:gd name="connsiteX2229" fmla="*/ 586730 w 5322214"/>
              <a:gd name="connsiteY2229" fmla="*/ 3400303 h 4083778"/>
              <a:gd name="connsiteX2230" fmla="*/ 718331 w 5322214"/>
              <a:gd name="connsiteY2230" fmla="*/ 3427784 h 4083778"/>
              <a:gd name="connsiteX2231" fmla="*/ 700457 w 5322214"/>
              <a:gd name="connsiteY2231" fmla="*/ 3455937 h 4083778"/>
              <a:gd name="connsiteX2232" fmla="*/ 749388 w 5322214"/>
              <a:gd name="connsiteY2232" fmla="*/ 3464874 h 4083778"/>
              <a:gd name="connsiteX2233" fmla="*/ 735982 w 5322214"/>
              <a:gd name="connsiteY2233" fmla="*/ 3492803 h 4083778"/>
              <a:gd name="connsiteX2234" fmla="*/ 682805 w 5322214"/>
              <a:gd name="connsiteY2234" fmla="*/ 3483196 h 4083778"/>
              <a:gd name="connsiteX2235" fmla="*/ 563270 w 5322214"/>
              <a:gd name="connsiteY2235" fmla="*/ 3458618 h 4083778"/>
              <a:gd name="connsiteX2236" fmla="*/ 572207 w 5322214"/>
              <a:gd name="connsiteY2236" fmla="*/ 3429572 h 4083778"/>
              <a:gd name="connsiteX2237" fmla="*/ 700457 w 5322214"/>
              <a:gd name="connsiteY2237" fmla="*/ 3455937 h 4083778"/>
              <a:gd name="connsiteX2238" fmla="*/ 681912 w 5322214"/>
              <a:gd name="connsiteY2238" fmla="*/ 3488558 h 4083778"/>
              <a:gd name="connsiteX2239" fmla="*/ 734195 w 5322214"/>
              <a:gd name="connsiteY2239" fmla="*/ 3498165 h 4083778"/>
              <a:gd name="connsiteX2240" fmla="*/ 725257 w 5322214"/>
              <a:gd name="connsiteY2240" fmla="*/ 3530786 h 4083778"/>
              <a:gd name="connsiteX2241" fmla="*/ 664708 w 5322214"/>
              <a:gd name="connsiteY2241" fmla="*/ 3519838 h 4083778"/>
              <a:gd name="connsiteX2242" fmla="*/ 557237 w 5322214"/>
              <a:gd name="connsiteY2242" fmla="*/ 3497942 h 4083778"/>
              <a:gd name="connsiteX2243" fmla="*/ 562153 w 5322214"/>
              <a:gd name="connsiteY2243" fmla="*/ 3463980 h 4083778"/>
              <a:gd name="connsiteX2244" fmla="*/ 681912 w 5322214"/>
              <a:gd name="connsiteY2244" fmla="*/ 3488558 h 4083778"/>
              <a:gd name="connsiteX2245" fmla="*/ 663367 w 5322214"/>
              <a:gd name="connsiteY2245" fmla="*/ 3525201 h 4083778"/>
              <a:gd name="connsiteX2246" fmla="*/ 723917 w 5322214"/>
              <a:gd name="connsiteY2246" fmla="*/ 3536149 h 4083778"/>
              <a:gd name="connsiteX2247" fmla="*/ 720118 w 5322214"/>
              <a:gd name="connsiteY2247" fmla="*/ 3573015 h 4083778"/>
              <a:gd name="connsiteX2248" fmla="*/ 647056 w 5322214"/>
              <a:gd name="connsiteY2248" fmla="*/ 3560056 h 4083778"/>
              <a:gd name="connsiteX2249" fmla="*/ 556343 w 5322214"/>
              <a:gd name="connsiteY2249" fmla="*/ 3541734 h 4083778"/>
              <a:gd name="connsiteX2250" fmla="*/ 556790 w 5322214"/>
              <a:gd name="connsiteY2250" fmla="*/ 3503528 h 4083778"/>
              <a:gd name="connsiteX2251" fmla="*/ 663367 w 5322214"/>
              <a:gd name="connsiteY2251" fmla="*/ 3525201 h 4083778"/>
              <a:gd name="connsiteX2252" fmla="*/ 646163 w 5322214"/>
              <a:gd name="connsiteY2252" fmla="*/ 3565418 h 4083778"/>
              <a:gd name="connsiteX2253" fmla="*/ 720118 w 5322214"/>
              <a:gd name="connsiteY2253" fmla="*/ 3578601 h 4083778"/>
              <a:gd name="connsiteX2254" fmla="*/ 721236 w 5322214"/>
              <a:gd name="connsiteY2254" fmla="*/ 3619265 h 4083778"/>
              <a:gd name="connsiteX2255" fmla="*/ 631416 w 5322214"/>
              <a:gd name="connsiteY2255" fmla="*/ 3603402 h 4083778"/>
              <a:gd name="connsiteX2256" fmla="*/ 561036 w 5322214"/>
              <a:gd name="connsiteY2256" fmla="*/ 3589325 h 4083778"/>
              <a:gd name="connsiteX2257" fmla="*/ 556567 w 5322214"/>
              <a:gd name="connsiteY2257" fmla="*/ 3547320 h 4083778"/>
              <a:gd name="connsiteX2258" fmla="*/ 646163 w 5322214"/>
              <a:gd name="connsiteY2258" fmla="*/ 3565418 h 4083778"/>
              <a:gd name="connsiteX2259" fmla="*/ 630299 w 5322214"/>
              <a:gd name="connsiteY2259" fmla="*/ 3608764 h 4083778"/>
              <a:gd name="connsiteX2260" fmla="*/ 721906 w 5322214"/>
              <a:gd name="connsiteY2260" fmla="*/ 3624851 h 4083778"/>
              <a:gd name="connsiteX2261" fmla="*/ 728385 w 5322214"/>
              <a:gd name="connsiteY2261" fmla="*/ 3668420 h 4083778"/>
              <a:gd name="connsiteX2262" fmla="*/ 618457 w 5322214"/>
              <a:gd name="connsiteY2262" fmla="*/ 3649428 h 4083778"/>
              <a:gd name="connsiteX2263" fmla="*/ 571760 w 5322214"/>
              <a:gd name="connsiteY2263" fmla="*/ 3640268 h 4083778"/>
              <a:gd name="connsiteX2264" fmla="*/ 562376 w 5322214"/>
              <a:gd name="connsiteY2264" fmla="*/ 3595134 h 4083778"/>
              <a:gd name="connsiteX2265" fmla="*/ 630299 w 5322214"/>
              <a:gd name="connsiteY2265" fmla="*/ 3608764 h 4083778"/>
              <a:gd name="connsiteX2266" fmla="*/ 617117 w 5322214"/>
              <a:gd name="connsiteY2266" fmla="*/ 3655014 h 4083778"/>
              <a:gd name="connsiteX2267" fmla="*/ 729279 w 5322214"/>
              <a:gd name="connsiteY2267" fmla="*/ 3674453 h 4083778"/>
              <a:gd name="connsiteX2268" fmla="*/ 734195 w 5322214"/>
              <a:gd name="connsiteY2268" fmla="*/ 3696796 h 4083778"/>
              <a:gd name="connsiteX2269" fmla="*/ 740451 w 5322214"/>
              <a:gd name="connsiteY2269" fmla="*/ 3720479 h 4083778"/>
              <a:gd name="connsiteX2270" fmla="*/ 608179 w 5322214"/>
              <a:gd name="connsiteY2270" fmla="*/ 3697913 h 4083778"/>
              <a:gd name="connsiteX2271" fmla="*/ 586730 w 5322214"/>
              <a:gd name="connsiteY2271" fmla="*/ 3693668 h 4083778"/>
              <a:gd name="connsiteX2272" fmla="*/ 572877 w 5322214"/>
              <a:gd name="connsiteY2272" fmla="*/ 3646077 h 4083778"/>
              <a:gd name="connsiteX2273" fmla="*/ 617117 w 5322214"/>
              <a:gd name="connsiteY2273" fmla="*/ 3655014 h 4083778"/>
              <a:gd name="connsiteX2274" fmla="*/ 607286 w 5322214"/>
              <a:gd name="connsiteY2274" fmla="*/ 3703499 h 4083778"/>
              <a:gd name="connsiteX2275" fmla="*/ 742238 w 5322214"/>
              <a:gd name="connsiteY2275" fmla="*/ 3726512 h 4083778"/>
              <a:gd name="connsiteX2276" fmla="*/ 757878 w 5322214"/>
              <a:gd name="connsiteY2276" fmla="*/ 3774550 h 4083778"/>
              <a:gd name="connsiteX2277" fmla="*/ 607062 w 5322214"/>
              <a:gd name="connsiteY2277" fmla="*/ 3749525 h 4083778"/>
              <a:gd name="connsiteX2278" fmla="*/ 588741 w 5322214"/>
              <a:gd name="connsiteY2278" fmla="*/ 3700147 h 4083778"/>
              <a:gd name="connsiteX2279" fmla="*/ 607286 w 5322214"/>
              <a:gd name="connsiteY2279" fmla="*/ 3703499 h 4083778"/>
              <a:gd name="connsiteX2280" fmla="*/ 602817 w 5322214"/>
              <a:gd name="connsiteY2280" fmla="*/ 3754218 h 4083778"/>
              <a:gd name="connsiteX2281" fmla="*/ 624713 w 5322214"/>
              <a:gd name="connsiteY2281" fmla="*/ 3804713 h 4083778"/>
              <a:gd name="connsiteX2282" fmla="*/ 601700 w 5322214"/>
              <a:gd name="connsiteY2282" fmla="*/ 3800468 h 4083778"/>
              <a:gd name="connsiteX2283" fmla="*/ 466301 w 5322214"/>
              <a:gd name="connsiteY2283" fmla="*/ 3771868 h 4083778"/>
              <a:gd name="connsiteX2284" fmla="*/ 442617 w 5322214"/>
              <a:gd name="connsiteY2284" fmla="*/ 3719809 h 4083778"/>
              <a:gd name="connsiteX2285" fmla="*/ 601700 w 5322214"/>
              <a:gd name="connsiteY2285" fmla="*/ 3753994 h 4083778"/>
              <a:gd name="connsiteX2286" fmla="*/ 602817 w 5322214"/>
              <a:gd name="connsiteY2286" fmla="*/ 3754218 h 4083778"/>
              <a:gd name="connsiteX2287" fmla="*/ 600583 w 5322214"/>
              <a:gd name="connsiteY2287" fmla="*/ 3805830 h 4083778"/>
              <a:gd name="connsiteX2288" fmla="*/ 627395 w 5322214"/>
              <a:gd name="connsiteY2288" fmla="*/ 3810745 h 4083778"/>
              <a:gd name="connsiteX2289" fmla="*/ 652419 w 5322214"/>
              <a:gd name="connsiteY2289" fmla="*/ 3861911 h 4083778"/>
              <a:gd name="connsiteX2290" fmla="*/ 606169 w 5322214"/>
              <a:gd name="connsiteY2290" fmla="*/ 3853421 h 4083778"/>
              <a:gd name="connsiteX2291" fmla="*/ 495794 w 5322214"/>
              <a:gd name="connsiteY2291" fmla="*/ 3830408 h 4083778"/>
              <a:gd name="connsiteX2292" fmla="*/ 469205 w 5322214"/>
              <a:gd name="connsiteY2292" fmla="*/ 3778125 h 4083778"/>
              <a:gd name="connsiteX2293" fmla="*/ 600583 w 5322214"/>
              <a:gd name="connsiteY2293" fmla="*/ 3805830 h 4083778"/>
              <a:gd name="connsiteX2294" fmla="*/ 634544 w 5322214"/>
              <a:gd name="connsiteY2294" fmla="*/ 3812086 h 4083778"/>
              <a:gd name="connsiteX2295" fmla="*/ 782232 w 5322214"/>
              <a:gd name="connsiteY2295" fmla="*/ 3835546 h 4083778"/>
              <a:gd name="connsiteX2296" fmla="*/ 805246 w 5322214"/>
              <a:gd name="connsiteY2296" fmla="*/ 3885372 h 4083778"/>
              <a:gd name="connsiteX2297" fmla="*/ 659569 w 5322214"/>
              <a:gd name="connsiteY2297" fmla="*/ 3863252 h 4083778"/>
              <a:gd name="connsiteX2298" fmla="*/ 634544 w 5322214"/>
              <a:gd name="connsiteY2298" fmla="*/ 3812086 h 4083778"/>
              <a:gd name="connsiteX2299" fmla="*/ 789382 w 5322214"/>
              <a:gd name="connsiteY2299" fmla="*/ 3836440 h 4083778"/>
              <a:gd name="connsiteX2300" fmla="*/ 927463 w 5322214"/>
              <a:gd name="connsiteY2300" fmla="*/ 3852751 h 4083778"/>
              <a:gd name="connsiteX2301" fmla="*/ 948018 w 5322214"/>
              <a:gd name="connsiteY2301" fmla="*/ 3901458 h 4083778"/>
              <a:gd name="connsiteX2302" fmla="*/ 812619 w 5322214"/>
              <a:gd name="connsiteY2302" fmla="*/ 3886042 h 4083778"/>
              <a:gd name="connsiteX2303" fmla="*/ 789382 w 5322214"/>
              <a:gd name="connsiteY2303" fmla="*/ 3836440 h 4083778"/>
              <a:gd name="connsiteX2304" fmla="*/ 933495 w 5322214"/>
              <a:gd name="connsiteY2304" fmla="*/ 3853644 h 4083778"/>
              <a:gd name="connsiteX2305" fmla="*/ 1063532 w 5322214"/>
              <a:gd name="connsiteY2305" fmla="*/ 3864816 h 4083778"/>
              <a:gd name="connsiteX2306" fmla="*/ 1080960 w 5322214"/>
              <a:gd name="connsiteY2306" fmla="*/ 3912630 h 4083778"/>
              <a:gd name="connsiteX2307" fmla="*/ 954051 w 5322214"/>
              <a:gd name="connsiteY2307" fmla="*/ 3902352 h 4083778"/>
              <a:gd name="connsiteX2308" fmla="*/ 933495 w 5322214"/>
              <a:gd name="connsiteY2308" fmla="*/ 3853644 h 4083778"/>
              <a:gd name="connsiteX2309" fmla="*/ 1069341 w 5322214"/>
              <a:gd name="connsiteY2309" fmla="*/ 3865039 h 4083778"/>
              <a:gd name="connsiteX2310" fmla="*/ 1193569 w 5322214"/>
              <a:gd name="connsiteY2310" fmla="*/ 3872189 h 4083778"/>
              <a:gd name="connsiteX2311" fmla="*/ 1206975 w 5322214"/>
              <a:gd name="connsiteY2311" fmla="*/ 3919110 h 4083778"/>
              <a:gd name="connsiteX2312" fmla="*/ 1086769 w 5322214"/>
              <a:gd name="connsiteY2312" fmla="*/ 3912854 h 4083778"/>
              <a:gd name="connsiteX2313" fmla="*/ 1069341 w 5322214"/>
              <a:gd name="connsiteY2313" fmla="*/ 3865039 h 4083778"/>
              <a:gd name="connsiteX2314" fmla="*/ 1199378 w 5322214"/>
              <a:gd name="connsiteY2314" fmla="*/ 3872412 h 4083778"/>
              <a:gd name="connsiteX2315" fmla="*/ 1320478 w 5322214"/>
              <a:gd name="connsiteY2315" fmla="*/ 3875988 h 4083778"/>
              <a:gd name="connsiteX2316" fmla="*/ 1328745 w 5322214"/>
              <a:gd name="connsiteY2316" fmla="*/ 3922238 h 4083778"/>
              <a:gd name="connsiteX2317" fmla="*/ 1212784 w 5322214"/>
              <a:gd name="connsiteY2317" fmla="*/ 3919333 h 4083778"/>
              <a:gd name="connsiteX2318" fmla="*/ 1199378 w 5322214"/>
              <a:gd name="connsiteY2318" fmla="*/ 3872412 h 4083778"/>
              <a:gd name="connsiteX2319" fmla="*/ 1326064 w 5322214"/>
              <a:gd name="connsiteY2319" fmla="*/ 3875988 h 4083778"/>
              <a:gd name="connsiteX2320" fmla="*/ 1405605 w 5322214"/>
              <a:gd name="connsiteY2320" fmla="*/ 3876658 h 4083778"/>
              <a:gd name="connsiteX2321" fmla="*/ 1448281 w 5322214"/>
              <a:gd name="connsiteY2321" fmla="*/ 3876434 h 4083778"/>
              <a:gd name="connsiteX2322" fmla="*/ 1448951 w 5322214"/>
              <a:gd name="connsiteY2322" fmla="*/ 3922238 h 4083778"/>
              <a:gd name="connsiteX2323" fmla="*/ 1334331 w 5322214"/>
              <a:gd name="connsiteY2323" fmla="*/ 3922238 h 4083778"/>
              <a:gd name="connsiteX2324" fmla="*/ 1326064 w 5322214"/>
              <a:gd name="connsiteY2324" fmla="*/ 3875988 h 4083778"/>
              <a:gd name="connsiteX2325" fmla="*/ 1448727 w 5322214"/>
              <a:gd name="connsiteY2325" fmla="*/ 3870849 h 4083778"/>
              <a:gd name="connsiteX2326" fmla="*/ 1325393 w 5322214"/>
              <a:gd name="connsiteY2326" fmla="*/ 3870402 h 4083778"/>
              <a:gd name="connsiteX2327" fmla="*/ 1323383 w 5322214"/>
              <a:gd name="connsiteY2327" fmla="*/ 3825269 h 4083778"/>
              <a:gd name="connsiteX2328" fmla="*/ 1424150 w 5322214"/>
              <a:gd name="connsiteY2328" fmla="*/ 3826386 h 4083778"/>
              <a:gd name="connsiteX2329" fmla="*/ 1457441 w 5322214"/>
              <a:gd name="connsiteY2329" fmla="*/ 3826162 h 4083778"/>
              <a:gd name="connsiteX2330" fmla="*/ 1448727 w 5322214"/>
              <a:gd name="connsiteY2330" fmla="*/ 3870849 h 4083778"/>
              <a:gd name="connsiteX2331" fmla="*/ 1463027 w 5322214"/>
              <a:gd name="connsiteY2331" fmla="*/ 3825939 h 4083778"/>
              <a:gd name="connsiteX2332" fmla="*/ 1621216 w 5322214"/>
              <a:gd name="connsiteY2332" fmla="*/ 3822364 h 4083778"/>
              <a:gd name="connsiteX2333" fmla="*/ 1606023 w 5322214"/>
              <a:gd name="connsiteY2333" fmla="*/ 3838898 h 4083778"/>
              <a:gd name="connsiteX2334" fmla="*/ 1588372 w 5322214"/>
              <a:gd name="connsiteY2334" fmla="*/ 3867720 h 4083778"/>
              <a:gd name="connsiteX2335" fmla="*/ 1454313 w 5322214"/>
              <a:gd name="connsiteY2335" fmla="*/ 3870625 h 4083778"/>
              <a:gd name="connsiteX2336" fmla="*/ 1463027 w 5322214"/>
              <a:gd name="connsiteY2336" fmla="*/ 3825939 h 4083778"/>
              <a:gd name="connsiteX2337" fmla="*/ 1988984 w 5322214"/>
              <a:gd name="connsiteY2337" fmla="*/ 3795329 h 4083778"/>
              <a:gd name="connsiteX2338" fmla="*/ 2051321 w 5322214"/>
              <a:gd name="connsiteY2338" fmla="*/ 3788179 h 4083778"/>
              <a:gd name="connsiteX2339" fmla="*/ 2162143 w 5322214"/>
              <a:gd name="connsiteY2339" fmla="*/ 3814320 h 4083778"/>
              <a:gd name="connsiteX2340" fmla="*/ 2086623 w 5322214"/>
              <a:gd name="connsiteY2340" fmla="*/ 3825269 h 4083778"/>
              <a:gd name="connsiteX2341" fmla="*/ 1988984 w 5322214"/>
              <a:gd name="connsiteY2341" fmla="*/ 3795329 h 4083778"/>
              <a:gd name="connsiteX2342" fmla="*/ 2183369 w 5322214"/>
              <a:gd name="connsiteY2342" fmla="*/ 3816555 h 4083778"/>
              <a:gd name="connsiteX2343" fmla="*/ 2358986 w 5322214"/>
              <a:gd name="connsiteY2343" fmla="*/ 3785498 h 4083778"/>
              <a:gd name="connsiteX2344" fmla="*/ 2611686 w 5322214"/>
              <a:gd name="connsiteY2344" fmla="*/ 3727406 h 4083778"/>
              <a:gd name="connsiteX2345" fmla="*/ 2539965 w 5322214"/>
              <a:gd name="connsiteY2345" fmla="*/ 3784828 h 4083778"/>
              <a:gd name="connsiteX2346" fmla="*/ 2186944 w 5322214"/>
              <a:gd name="connsiteY2346" fmla="*/ 3858336 h 4083778"/>
              <a:gd name="connsiteX2347" fmla="*/ 2114776 w 5322214"/>
              <a:gd name="connsiteY2347" fmla="*/ 3835323 h 4083778"/>
              <a:gd name="connsiteX2348" fmla="*/ 2097795 w 5322214"/>
              <a:gd name="connsiteY2348" fmla="*/ 3829290 h 4083778"/>
              <a:gd name="connsiteX2349" fmla="*/ 2183369 w 5322214"/>
              <a:gd name="connsiteY2349" fmla="*/ 3816555 h 4083778"/>
              <a:gd name="connsiteX2350" fmla="*/ 2528570 w 5322214"/>
              <a:gd name="connsiteY2350" fmla="*/ 3793541 h 4083778"/>
              <a:gd name="connsiteX2351" fmla="*/ 2200350 w 5322214"/>
              <a:gd name="connsiteY2351" fmla="*/ 3861911 h 4083778"/>
              <a:gd name="connsiteX2352" fmla="*/ 2528570 w 5322214"/>
              <a:gd name="connsiteY2352" fmla="*/ 3793541 h 4083778"/>
              <a:gd name="connsiteX2353" fmla="*/ 2542646 w 5322214"/>
              <a:gd name="connsiteY2353" fmla="*/ 3789967 h 4083778"/>
              <a:gd name="connsiteX2354" fmla="*/ 2781271 w 5322214"/>
              <a:gd name="connsiteY2354" fmla="*/ 3720703 h 4083778"/>
              <a:gd name="connsiteX2355" fmla="*/ 2699718 w 5322214"/>
              <a:gd name="connsiteY2355" fmla="*/ 3785945 h 4083778"/>
              <a:gd name="connsiteX2356" fmla="*/ 2427132 w 5322214"/>
              <a:gd name="connsiteY2356" fmla="*/ 3859900 h 4083778"/>
              <a:gd name="connsiteX2357" fmla="*/ 2542646 w 5322214"/>
              <a:gd name="connsiteY2357" fmla="*/ 3789967 h 4083778"/>
              <a:gd name="connsiteX2358" fmla="*/ 2797581 w 5322214"/>
              <a:gd name="connsiteY2358" fmla="*/ 3715341 h 4083778"/>
              <a:gd name="connsiteX2359" fmla="*/ 3256285 w 5322214"/>
              <a:gd name="connsiteY2359" fmla="*/ 3516040 h 4083778"/>
              <a:gd name="connsiteX2360" fmla="*/ 3398164 w 5322214"/>
              <a:gd name="connsiteY2360" fmla="*/ 3428232 h 4083778"/>
              <a:gd name="connsiteX2361" fmla="*/ 3438605 w 5322214"/>
              <a:gd name="connsiteY2361" fmla="*/ 3417060 h 4083778"/>
              <a:gd name="connsiteX2362" fmla="*/ 3205790 w 5322214"/>
              <a:gd name="connsiteY2362" fmla="*/ 3572345 h 4083778"/>
              <a:gd name="connsiteX2363" fmla="*/ 2713794 w 5322214"/>
              <a:gd name="connsiteY2363" fmla="*/ 3781253 h 4083778"/>
              <a:gd name="connsiteX2364" fmla="*/ 2797581 w 5322214"/>
              <a:gd name="connsiteY2364" fmla="*/ 3715341 h 4083778"/>
              <a:gd name="connsiteX2365" fmla="*/ 3461842 w 5322214"/>
              <a:gd name="connsiteY2365" fmla="*/ 3405218 h 4083778"/>
              <a:gd name="connsiteX2366" fmla="*/ 3567078 w 5322214"/>
              <a:gd name="connsiteY2366" fmla="*/ 3307132 h 4083778"/>
              <a:gd name="connsiteX2367" fmla="*/ 3570206 w 5322214"/>
              <a:gd name="connsiteY2367" fmla="*/ 3307132 h 4083778"/>
              <a:gd name="connsiteX2368" fmla="*/ 3485749 w 5322214"/>
              <a:gd name="connsiteY2368" fmla="*/ 3399632 h 4083778"/>
              <a:gd name="connsiteX2369" fmla="*/ 3461842 w 5322214"/>
              <a:gd name="connsiteY2369" fmla="*/ 3405218 h 4083778"/>
              <a:gd name="connsiteX2370" fmla="*/ 3564843 w 5322214"/>
              <a:gd name="connsiteY2370" fmla="*/ 3301546 h 4083778"/>
              <a:gd name="connsiteX2371" fmla="*/ 3559705 w 5322214"/>
              <a:gd name="connsiteY2371" fmla="*/ 3301546 h 4083778"/>
              <a:gd name="connsiteX2372" fmla="*/ 3576909 w 5322214"/>
              <a:gd name="connsiteY2372" fmla="*/ 3285459 h 4083778"/>
              <a:gd name="connsiteX2373" fmla="*/ 3580484 w 5322214"/>
              <a:gd name="connsiteY2373" fmla="*/ 3284342 h 4083778"/>
              <a:gd name="connsiteX2374" fmla="*/ 3564843 w 5322214"/>
              <a:gd name="connsiteY2374" fmla="*/ 3301546 h 4083778"/>
              <a:gd name="connsiteX2375" fmla="*/ 3585846 w 5322214"/>
              <a:gd name="connsiteY2375" fmla="*/ 3277192 h 4083778"/>
              <a:gd name="connsiteX2376" fmla="*/ 3595454 w 5322214"/>
              <a:gd name="connsiteY2376" fmla="*/ 3267808 h 4083778"/>
              <a:gd name="connsiteX2377" fmla="*/ 3587633 w 5322214"/>
              <a:gd name="connsiteY2377" fmla="*/ 3276745 h 4083778"/>
              <a:gd name="connsiteX2378" fmla="*/ 3585846 w 5322214"/>
              <a:gd name="connsiteY2378" fmla="*/ 3277192 h 4083778"/>
              <a:gd name="connsiteX2379" fmla="*/ 3574004 w 5322214"/>
              <a:gd name="connsiteY2379" fmla="*/ 3280544 h 4083778"/>
              <a:gd name="connsiteX2380" fmla="*/ 3566631 w 5322214"/>
              <a:gd name="connsiteY2380" fmla="*/ 3282554 h 4083778"/>
              <a:gd name="connsiteX2381" fmla="*/ 3606402 w 5322214"/>
              <a:gd name="connsiteY2381" fmla="*/ 3248816 h 4083778"/>
              <a:gd name="connsiteX2382" fmla="*/ 3574004 w 5322214"/>
              <a:gd name="connsiteY2382" fmla="*/ 3280544 h 4083778"/>
              <a:gd name="connsiteX2383" fmla="*/ 3611764 w 5322214"/>
              <a:gd name="connsiteY2383" fmla="*/ 3275851 h 4083778"/>
              <a:gd name="connsiteX2384" fmla="*/ 3607966 w 5322214"/>
              <a:gd name="connsiteY2384" fmla="*/ 3303333 h 4083778"/>
              <a:gd name="connsiteX2385" fmla="*/ 3605061 w 5322214"/>
              <a:gd name="connsiteY2385" fmla="*/ 3303110 h 4083778"/>
              <a:gd name="connsiteX2386" fmla="*/ 3611764 w 5322214"/>
              <a:gd name="connsiteY2386" fmla="*/ 3275851 h 4083778"/>
              <a:gd name="connsiteX2387" fmla="*/ 3600146 w 5322214"/>
              <a:gd name="connsiteY2387" fmla="*/ 3300429 h 4083778"/>
              <a:gd name="connsiteX2388" fmla="*/ 3599475 w 5322214"/>
              <a:gd name="connsiteY2388" fmla="*/ 3302887 h 4083778"/>
              <a:gd name="connsiteX2389" fmla="*/ 3599252 w 5322214"/>
              <a:gd name="connsiteY2389" fmla="*/ 3302887 h 4083778"/>
              <a:gd name="connsiteX2390" fmla="*/ 3600146 w 5322214"/>
              <a:gd name="connsiteY2390" fmla="*/ 3300429 h 4083778"/>
              <a:gd name="connsiteX2391" fmla="*/ 3603050 w 5322214"/>
              <a:gd name="connsiteY2391" fmla="*/ 3311824 h 4083778"/>
              <a:gd name="connsiteX2392" fmla="*/ 3603944 w 5322214"/>
              <a:gd name="connsiteY2392" fmla="*/ 3308696 h 4083778"/>
              <a:gd name="connsiteX2393" fmla="*/ 3607295 w 5322214"/>
              <a:gd name="connsiteY2393" fmla="*/ 3308919 h 4083778"/>
              <a:gd name="connsiteX2394" fmla="*/ 3591879 w 5322214"/>
              <a:gd name="connsiteY2394" fmla="*/ 3381088 h 4083778"/>
              <a:gd name="connsiteX2395" fmla="*/ 3589868 w 5322214"/>
              <a:gd name="connsiteY2395" fmla="*/ 3387567 h 4083778"/>
              <a:gd name="connsiteX2396" fmla="*/ 3577132 w 5322214"/>
              <a:gd name="connsiteY2396" fmla="*/ 3388014 h 4083778"/>
              <a:gd name="connsiteX2397" fmla="*/ 3603050 w 5322214"/>
              <a:gd name="connsiteY2397" fmla="*/ 3311824 h 4083778"/>
              <a:gd name="connsiteX2398" fmla="*/ 3613551 w 5322214"/>
              <a:gd name="connsiteY2398" fmla="*/ 3304004 h 4083778"/>
              <a:gd name="connsiteX2399" fmla="*/ 3617573 w 5322214"/>
              <a:gd name="connsiteY2399" fmla="*/ 3274064 h 4083778"/>
              <a:gd name="connsiteX2400" fmla="*/ 3622489 w 5322214"/>
              <a:gd name="connsiteY2400" fmla="*/ 3272724 h 4083778"/>
              <a:gd name="connsiteX2401" fmla="*/ 3621148 w 5322214"/>
              <a:gd name="connsiteY2401" fmla="*/ 3304674 h 4083778"/>
              <a:gd name="connsiteX2402" fmla="*/ 3613551 w 5322214"/>
              <a:gd name="connsiteY2402" fmla="*/ 3304004 h 4083778"/>
              <a:gd name="connsiteX2403" fmla="*/ 3617350 w 5322214"/>
              <a:gd name="connsiteY2403" fmla="*/ 3072529 h 4083778"/>
              <a:gd name="connsiteX2404" fmla="*/ 3620925 w 5322214"/>
              <a:gd name="connsiteY2404" fmla="*/ 3083254 h 4083778"/>
              <a:gd name="connsiteX2405" fmla="*/ 3618467 w 5322214"/>
              <a:gd name="connsiteY2405" fmla="*/ 3082360 h 4083778"/>
              <a:gd name="connsiteX2406" fmla="*/ 3617350 w 5322214"/>
              <a:gd name="connsiteY2406" fmla="*/ 3072529 h 4083778"/>
              <a:gd name="connsiteX2407" fmla="*/ 3617573 w 5322214"/>
              <a:gd name="connsiteY2407" fmla="*/ 3179553 h 4083778"/>
              <a:gd name="connsiteX2408" fmla="*/ 3617573 w 5322214"/>
              <a:gd name="connsiteY2408" fmla="*/ 3180223 h 4083778"/>
              <a:gd name="connsiteX2409" fmla="*/ 3607072 w 5322214"/>
              <a:gd name="connsiteY2409" fmla="*/ 3185585 h 4083778"/>
              <a:gd name="connsiteX2410" fmla="*/ 3598582 w 5322214"/>
              <a:gd name="connsiteY2410" fmla="*/ 3188266 h 4083778"/>
              <a:gd name="connsiteX2411" fmla="*/ 3617573 w 5322214"/>
              <a:gd name="connsiteY2411" fmla="*/ 3179553 h 4083778"/>
              <a:gd name="connsiteX2412" fmla="*/ 3496697 w 5322214"/>
              <a:gd name="connsiteY2412" fmla="*/ 3208152 h 4083778"/>
              <a:gd name="connsiteX2413" fmla="*/ 3465193 w 5322214"/>
              <a:gd name="connsiteY2413" fmla="*/ 3218206 h 4083778"/>
              <a:gd name="connsiteX2414" fmla="*/ 3361074 w 5322214"/>
              <a:gd name="connsiteY2414" fmla="*/ 3236975 h 4083778"/>
              <a:gd name="connsiteX2415" fmla="*/ 3119545 w 5322214"/>
              <a:gd name="connsiteY2415" fmla="*/ 3312271 h 4083778"/>
              <a:gd name="connsiteX2416" fmla="*/ 2779260 w 5322214"/>
              <a:gd name="connsiteY2416" fmla="*/ 3377960 h 4083778"/>
              <a:gd name="connsiteX2417" fmla="*/ 2733456 w 5322214"/>
              <a:gd name="connsiteY2417" fmla="*/ 3385109 h 4083778"/>
              <a:gd name="connsiteX2418" fmla="*/ 3305663 w 5322214"/>
              <a:gd name="connsiteY2418" fmla="*/ 3156986 h 4083778"/>
              <a:gd name="connsiteX2419" fmla="*/ 3617126 w 5322214"/>
              <a:gd name="connsiteY2419" fmla="*/ 3154752 h 4083778"/>
              <a:gd name="connsiteX2420" fmla="*/ 3617350 w 5322214"/>
              <a:gd name="connsiteY2420" fmla="*/ 3164136 h 4083778"/>
              <a:gd name="connsiteX2421" fmla="*/ 3496697 w 5322214"/>
              <a:gd name="connsiteY2421" fmla="*/ 3208152 h 4083778"/>
              <a:gd name="connsiteX2422" fmla="*/ 3617126 w 5322214"/>
              <a:gd name="connsiteY2422" fmla="*/ 3149836 h 4083778"/>
              <a:gd name="connsiteX2423" fmla="*/ 3304323 w 5322214"/>
              <a:gd name="connsiteY2423" fmla="*/ 3151847 h 4083778"/>
              <a:gd name="connsiteX2424" fmla="*/ 2718710 w 5322214"/>
              <a:gd name="connsiteY2424" fmla="*/ 3387567 h 4083778"/>
              <a:gd name="connsiteX2425" fmla="*/ 2669108 w 5322214"/>
              <a:gd name="connsiteY2425" fmla="*/ 3394717 h 4083778"/>
              <a:gd name="connsiteX2426" fmla="*/ 2482320 w 5322214"/>
              <a:gd name="connsiteY2426" fmla="*/ 3417283 h 4083778"/>
              <a:gd name="connsiteX2427" fmla="*/ 3241315 w 5322214"/>
              <a:gd name="connsiteY2427" fmla="*/ 3071635 h 4083778"/>
              <a:gd name="connsiteX2428" fmla="*/ 3575345 w 5322214"/>
              <a:gd name="connsiteY2428" fmla="*/ 3073199 h 4083778"/>
              <a:gd name="connsiteX2429" fmla="*/ 3607966 w 5322214"/>
              <a:gd name="connsiteY2429" fmla="*/ 3084148 h 4083778"/>
              <a:gd name="connsiteX2430" fmla="*/ 3617126 w 5322214"/>
              <a:gd name="connsiteY2430" fmla="*/ 3148943 h 4083778"/>
              <a:gd name="connsiteX2431" fmla="*/ 3617126 w 5322214"/>
              <a:gd name="connsiteY2431" fmla="*/ 3149836 h 4083778"/>
              <a:gd name="connsiteX2432" fmla="*/ 2644307 w 5322214"/>
              <a:gd name="connsiteY2432" fmla="*/ 3409240 h 4083778"/>
              <a:gd name="connsiteX2433" fmla="*/ 2693239 w 5322214"/>
              <a:gd name="connsiteY2433" fmla="*/ 3402760 h 4083778"/>
              <a:gd name="connsiteX2434" fmla="*/ 2685866 w 5322214"/>
              <a:gd name="connsiteY2434" fmla="*/ 3407452 h 4083778"/>
              <a:gd name="connsiteX2435" fmla="*/ 2683631 w 5322214"/>
              <a:gd name="connsiteY2435" fmla="*/ 3407899 h 4083778"/>
              <a:gd name="connsiteX2436" fmla="*/ 2601855 w 5322214"/>
              <a:gd name="connsiteY2436" fmla="*/ 3420411 h 4083778"/>
              <a:gd name="connsiteX2437" fmla="*/ 2458189 w 5322214"/>
              <a:gd name="connsiteY2437" fmla="*/ 3435381 h 4083778"/>
              <a:gd name="connsiteX2438" fmla="*/ 2461094 w 5322214"/>
              <a:gd name="connsiteY2438" fmla="*/ 3433147 h 4083778"/>
              <a:gd name="connsiteX2439" fmla="*/ 2644307 w 5322214"/>
              <a:gd name="connsiteY2439" fmla="*/ 3409240 h 4083778"/>
              <a:gd name="connsiteX2440" fmla="*/ 2602526 w 5322214"/>
              <a:gd name="connsiteY2440" fmla="*/ 3425997 h 4083778"/>
              <a:gd name="connsiteX2441" fmla="*/ 2669332 w 5322214"/>
              <a:gd name="connsiteY2441" fmla="*/ 3417954 h 4083778"/>
              <a:gd name="connsiteX2442" fmla="*/ 2655032 w 5322214"/>
              <a:gd name="connsiteY2442" fmla="*/ 3427114 h 4083778"/>
              <a:gd name="connsiteX2443" fmla="*/ 2632018 w 5322214"/>
              <a:gd name="connsiteY2443" fmla="*/ 3430913 h 4083778"/>
              <a:gd name="connsiteX2444" fmla="*/ 2535050 w 5322214"/>
              <a:gd name="connsiteY2444" fmla="*/ 3445659 h 4083778"/>
              <a:gd name="connsiteX2445" fmla="*/ 2431824 w 5322214"/>
              <a:gd name="connsiteY2445" fmla="*/ 3455267 h 4083778"/>
              <a:gd name="connsiteX2446" fmla="*/ 2442326 w 5322214"/>
              <a:gd name="connsiteY2446" fmla="*/ 3447223 h 4083778"/>
              <a:gd name="connsiteX2447" fmla="*/ 2602526 w 5322214"/>
              <a:gd name="connsiteY2447" fmla="*/ 3425997 h 4083778"/>
              <a:gd name="connsiteX2448" fmla="*/ 2447688 w 5322214"/>
              <a:gd name="connsiteY2448" fmla="*/ 3436498 h 4083778"/>
              <a:gd name="connsiteX2449" fmla="*/ 2371721 w 5322214"/>
              <a:gd name="connsiteY2449" fmla="*/ 3442978 h 4083778"/>
              <a:gd name="connsiteX2450" fmla="*/ 2450146 w 5322214"/>
              <a:gd name="connsiteY2450" fmla="*/ 3434487 h 4083778"/>
              <a:gd name="connsiteX2451" fmla="*/ 2447688 w 5322214"/>
              <a:gd name="connsiteY2451" fmla="*/ 3436498 h 4083778"/>
              <a:gd name="connsiteX2452" fmla="*/ 2431601 w 5322214"/>
              <a:gd name="connsiteY2452" fmla="*/ 3448787 h 4083778"/>
              <a:gd name="connsiteX2453" fmla="*/ 2421770 w 5322214"/>
              <a:gd name="connsiteY2453" fmla="*/ 3456384 h 4083778"/>
              <a:gd name="connsiteX2454" fmla="*/ 2222469 w 5322214"/>
              <a:gd name="connsiteY2454" fmla="*/ 3470460 h 4083778"/>
              <a:gd name="connsiteX2455" fmla="*/ 2223363 w 5322214"/>
              <a:gd name="connsiteY2455" fmla="*/ 3469790 h 4083778"/>
              <a:gd name="connsiteX2456" fmla="*/ 2431601 w 5322214"/>
              <a:gd name="connsiteY2456" fmla="*/ 3448787 h 4083778"/>
              <a:gd name="connsiteX2457" fmla="*/ 2398310 w 5322214"/>
              <a:gd name="connsiteY2457" fmla="*/ 3463980 h 4083778"/>
              <a:gd name="connsiteX2458" fmla="*/ 2205489 w 5322214"/>
              <a:gd name="connsiteY2458" fmla="*/ 3484089 h 4083778"/>
              <a:gd name="connsiteX2459" fmla="*/ 2215096 w 5322214"/>
              <a:gd name="connsiteY2459" fmla="*/ 3476269 h 4083778"/>
              <a:gd name="connsiteX2460" fmla="*/ 2398310 w 5322214"/>
              <a:gd name="connsiteY2460" fmla="*/ 3463980 h 4083778"/>
              <a:gd name="connsiteX2461" fmla="*/ 2213085 w 5322214"/>
              <a:gd name="connsiteY2461" fmla="*/ 3470907 h 4083778"/>
              <a:gd name="connsiteX2462" fmla="*/ 2200573 w 5322214"/>
              <a:gd name="connsiteY2462" fmla="*/ 3471577 h 4083778"/>
              <a:gd name="connsiteX2463" fmla="*/ 2213532 w 5322214"/>
              <a:gd name="connsiteY2463" fmla="*/ 3470460 h 4083778"/>
              <a:gd name="connsiteX2464" fmla="*/ 2213085 w 5322214"/>
              <a:gd name="connsiteY2464" fmla="*/ 3470907 h 4083778"/>
              <a:gd name="connsiteX2465" fmla="*/ 2205489 w 5322214"/>
              <a:gd name="connsiteY2465" fmla="*/ 3476939 h 4083778"/>
              <a:gd name="connsiteX2466" fmla="*/ 2195434 w 5322214"/>
              <a:gd name="connsiteY2466" fmla="*/ 3484983 h 4083778"/>
              <a:gd name="connsiteX2467" fmla="*/ 1974461 w 5322214"/>
              <a:gd name="connsiteY2467" fmla="*/ 3499953 h 4083778"/>
              <a:gd name="connsiteX2468" fmla="*/ 1998368 w 5322214"/>
              <a:gd name="connsiteY2468" fmla="*/ 3484759 h 4083778"/>
              <a:gd name="connsiteX2469" fmla="*/ 2205489 w 5322214"/>
              <a:gd name="connsiteY2469" fmla="*/ 3476939 h 4083778"/>
              <a:gd name="connsiteX2470" fmla="*/ 1460793 w 5322214"/>
              <a:gd name="connsiteY2470" fmla="*/ 3479844 h 4083778"/>
              <a:gd name="connsiteX2471" fmla="*/ 1442248 w 5322214"/>
              <a:gd name="connsiteY2471" fmla="*/ 3474035 h 4083778"/>
              <a:gd name="connsiteX2472" fmla="*/ 1499223 w 5322214"/>
              <a:gd name="connsiteY2472" fmla="*/ 3477386 h 4083778"/>
              <a:gd name="connsiteX2473" fmla="*/ 1520002 w 5322214"/>
              <a:gd name="connsiteY2473" fmla="*/ 3482078 h 4083778"/>
              <a:gd name="connsiteX2474" fmla="*/ 1460793 w 5322214"/>
              <a:gd name="connsiteY2474" fmla="*/ 3479844 h 4083778"/>
              <a:gd name="connsiteX2475" fmla="*/ 1459675 w 5322214"/>
              <a:gd name="connsiteY2475" fmla="*/ 3485430 h 4083778"/>
              <a:gd name="connsiteX2476" fmla="*/ 1490062 w 5322214"/>
              <a:gd name="connsiteY2476" fmla="*/ 3495484 h 4083778"/>
              <a:gd name="connsiteX2477" fmla="*/ 1015271 w 5322214"/>
              <a:gd name="connsiteY2477" fmla="*/ 3451245 h 4083778"/>
              <a:gd name="connsiteX2478" fmla="*/ 1020410 w 5322214"/>
              <a:gd name="connsiteY2478" fmla="*/ 3449234 h 4083778"/>
              <a:gd name="connsiteX2479" fmla="*/ 1459675 w 5322214"/>
              <a:gd name="connsiteY2479" fmla="*/ 3485430 h 4083778"/>
              <a:gd name="connsiteX2480" fmla="*/ 1020410 w 5322214"/>
              <a:gd name="connsiteY2480" fmla="*/ 3443425 h 4083778"/>
              <a:gd name="connsiteX2481" fmla="*/ 805246 w 5322214"/>
              <a:gd name="connsiteY2481" fmla="*/ 3411251 h 4083778"/>
              <a:gd name="connsiteX2482" fmla="*/ 820216 w 5322214"/>
              <a:gd name="connsiteY2482" fmla="*/ 3401196 h 4083778"/>
              <a:gd name="connsiteX2483" fmla="*/ 1045211 w 5322214"/>
              <a:gd name="connsiteY2483" fmla="*/ 3435605 h 4083778"/>
              <a:gd name="connsiteX2484" fmla="*/ 1020410 w 5322214"/>
              <a:gd name="connsiteY2484" fmla="*/ 3443425 h 4083778"/>
              <a:gd name="connsiteX2485" fmla="*/ 750729 w 5322214"/>
              <a:gd name="connsiteY2485" fmla="*/ 3381088 h 4083778"/>
              <a:gd name="connsiteX2486" fmla="*/ 624490 w 5322214"/>
              <a:gd name="connsiteY2486" fmla="*/ 3355169 h 4083778"/>
              <a:gd name="connsiteX2487" fmla="*/ 633204 w 5322214"/>
              <a:gd name="connsiteY2487" fmla="*/ 3348020 h 4083778"/>
              <a:gd name="connsiteX2488" fmla="*/ 761453 w 5322214"/>
              <a:gd name="connsiteY2488" fmla="*/ 3374385 h 4083778"/>
              <a:gd name="connsiteX2489" fmla="*/ 764805 w 5322214"/>
              <a:gd name="connsiteY2489" fmla="*/ 3375055 h 4083778"/>
              <a:gd name="connsiteX2490" fmla="*/ 771061 w 5322214"/>
              <a:gd name="connsiteY2490" fmla="*/ 3376395 h 4083778"/>
              <a:gd name="connsiteX2491" fmla="*/ 834292 w 5322214"/>
              <a:gd name="connsiteY2491" fmla="*/ 3387791 h 4083778"/>
              <a:gd name="connsiteX2492" fmla="*/ 822450 w 5322214"/>
              <a:gd name="connsiteY2492" fmla="*/ 3394046 h 4083778"/>
              <a:gd name="connsiteX2493" fmla="*/ 750729 w 5322214"/>
              <a:gd name="connsiteY2493" fmla="*/ 3381088 h 4083778"/>
              <a:gd name="connsiteX2494" fmla="*/ 631863 w 5322214"/>
              <a:gd name="connsiteY2494" fmla="*/ 3341764 h 4083778"/>
              <a:gd name="connsiteX2495" fmla="*/ 443287 w 5322214"/>
              <a:gd name="connsiteY2495" fmla="*/ 3295067 h 4083778"/>
              <a:gd name="connsiteX2496" fmla="*/ 445075 w 5322214"/>
              <a:gd name="connsiteY2496" fmla="*/ 3293279 h 4083778"/>
              <a:gd name="connsiteX2497" fmla="*/ 633874 w 5322214"/>
              <a:gd name="connsiteY2497" fmla="*/ 3340200 h 4083778"/>
              <a:gd name="connsiteX2498" fmla="*/ 631863 w 5322214"/>
              <a:gd name="connsiteY2498" fmla="*/ 3341764 h 4083778"/>
              <a:gd name="connsiteX2499" fmla="*/ 625831 w 5322214"/>
              <a:gd name="connsiteY2499" fmla="*/ 3346456 h 4083778"/>
              <a:gd name="connsiteX2500" fmla="*/ 617564 w 5322214"/>
              <a:gd name="connsiteY2500" fmla="*/ 3353605 h 4083778"/>
              <a:gd name="connsiteX2501" fmla="*/ 431669 w 5322214"/>
              <a:gd name="connsiteY2501" fmla="*/ 3307355 h 4083778"/>
              <a:gd name="connsiteX2502" fmla="*/ 438595 w 5322214"/>
              <a:gd name="connsiteY2502" fmla="*/ 3299982 h 4083778"/>
              <a:gd name="connsiteX2503" fmla="*/ 625831 w 5322214"/>
              <a:gd name="connsiteY2503" fmla="*/ 3346456 h 4083778"/>
              <a:gd name="connsiteX2504" fmla="*/ 611308 w 5322214"/>
              <a:gd name="connsiteY2504" fmla="*/ 3359638 h 4083778"/>
              <a:gd name="connsiteX2505" fmla="*/ 600806 w 5322214"/>
              <a:gd name="connsiteY2505" fmla="*/ 3371033 h 4083778"/>
              <a:gd name="connsiteX2506" fmla="*/ 417816 w 5322214"/>
              <a:gd name="connsiteY2506" fmla="*/ 3325230 h 4083778"/>
              <a:gd name="connsiteX2507" fmla="*/ 425189 w 5322214"/>
              <a:gd name="connsiteY2507" fmla="*/ 3315175 h 4083778"/>
              <a:gd name="connsiteX2508" fmla="*/ 426307 w 5322214"/>
              <a:gd name="connsiteY2508" fmla="*/ 3313611 h 4083778"/>
              <a:gd name="connsiteX2509" fmla="*/ 611308 w 5322214"/>
              <a:gd name="connsiteY2509" fmla="*/ 3359638 h 4083778"/>
              <a:gd name="connsiteX2510" fmla="*/ 596561 w 5322214"/>
              <a:gd name="connsiteY2510" fmla="*/ 3375725 h 4083778"/>
              <a:gd name="connsiteX2511" fmla="*/ 595891 w 5322214"/>
              <a:gd name="connsiteY2511" fmla="*/ 3376395 h 4083778"/>
              <a:gd name="connsiteX2512" fmla="*/ 413571 w 5322214"/>
              <a:gd name="connsiteY2512" fmla="*/ 3331262 h 4083778"/>
              <a:gd name="connsiteX2513" fmla="*/ 414465 w 5322214"/>
              <a:gd name="connsiteY2513" fmla="*/ 3329922 h 4083778"/>
              <a:gd name="connsiteX2514" fmla="*/ 596561 w 5322214"/>
              <a:gd name="connsiteY2514" fmla="*/ 3375725 h 4083778"/>
              <a:gd name="connsiteX2515" fmla="*/ 592316 w 5322214"/>
              <a:gd name="connsiteY2515" fmla="*/ 3381311 h 4083778"/>
              <a:gd name="connsiteX2516" fmla="*/ 583602 w 5322214"/>
              <a:gd name="connsiteY2516" fmla="*/ 3394046 h 4083778"/>
              <a:gd name="connsiteX2517" fmla="*/ 403740 w 5322214"/>
              <a:gd name="connsiteY2517" fmla="*/ 3348913 h 4083778"/>
              <a:gd name="connsiteX2518" fmla="*/ 410443 w 5322214"/>
              <a:gd name="connsiteY2518" fmla="*/ 3336401 h 4083778"/>
              <a:gd name="connsiteX2519" fmla="*/ 592316 w 5322214"/>
              <a:gd name="connsiteY2519" fmla="*/ 3381311 h 4083778"/>
              <a:gd name="connsiteX2520" fmla="*/ 580697 w 5322214"/>
              <a:gd name="connsiteY2520" fmla="*/ 3399185 h 4083778"/>
              <a:gd name="connsiteX2521" fmla="*/ 568856 w 5322214"/>
              <a:gd name="connsiteY2521" fmla="*/ 3422869 h 4083778"/>
              <a:gd name="connsiteX2522" fmla="*/ 391898 w 5322214"/>
              <a:gd name="connsiteY2522" fmla="*/ 3378406 h 4083778"/>
              <a:gd name="connsiteX2523" fmla="*/ 401282 w 5322214"/>
              <a:gd name="connsiteY2523" fmla="*/ 3354052 h 4083778"/>
              <a:gd name="connsiteX2524" fmla="*/ 580697 w 5322214"/>
              <a:gd name="connsiteY2524" fmla="*/ 3399185 h 4083778"/>
              <a:gd name="connsiteX2525" fmla="*/ 566621 w 5322214"/>
              <a:gd name="connsiteY2525" fmla="*/ 3428008 h 4083778"/>
              <a:gd name="connsiteX2526" fmla="*/ 557684 w 5322214"/>
              <a:gd name="connsiteY2526" fmla="*/ 3457054 h 4083778"/>
              <a:gd name="connsiteX2527" fmla="*/ 383631 w 5322214"/>
              <a:gd name="connsiteY2527" fmla="*/ 3413485 h 4083778"/>
              <a:gd name="connsiteX2528" fmla="*/ 390334 w 5322214"/>
              <a:gd name="connsiteY2528" fmla="*/ 3383769 h 4083778"/>
              <a:gd name="connsiteX2529" fmla="*/ 566621 w 5322214"/>
              <a:gd name="connsiteY2529" fmla="*/ 3428008 h 4083778"/>
              <a:gd name="connsiteX2530" fmla="*/ 556343 w 5322214"/>
              <a:gd name="connsiteY2530" fmla="*/ 3462640 h 4083778"/>
              <a:gd name="connsiteX2531" fmla="*/ 551205 w 5322214"/>
              <a:gd name="connsiteY2531" fmla="*/ 3496601 h 4083778"/>
              <a:gd name="connsiteX2532" fmla="*/ 379609 w 5322214"/>
              <a:gd name="connsiteY2532" fmla="*/ 3454149 h 4083778"/>
              <a:gd name="connsiteX2533" fmla="*/ 382514 w 5322214"/>
              <a:gd name="connsiteY2533" fmla="*/ 3419294 h 4083778"/>
              <a:gd name="connsiteX2534" fmla="*/ 556343 w 5322214"/>
              <a:gd name="connsiteY2534" fmla="*/ 3462640 h 4083778"/>
              <a:gd name="connsiteX2535" fmla="*/ 550758 w 5322214"/>
              <a:gd name="connsiteY2535" fmla="*/ 3501964 h 4083778"/>
              <a:gd name="connsiteX2536" fmla="*/ 550087 w 5322214"/>
              <a:gd name="connsiteY2536" fmla="*/ 3540170 h 4083778"/>
              <a:gd name="connsiteX2537" fmla="*/ 380950 w 5322214"/>
              <a:gd name="connsiteY2537" fmla="*/ 3499059 h 4083778"/>
              <a:gd name="connsiteX2538" fmla="*/ 379386 w 5322214"/>
              <a:gd name="connsiteY2538" fmla="*/ 3459735 h 4083778"/>
              <a:gd name="connsiteX2539" fmla="*/ 550758 w 5322214"/>
              <a:gd name="connsiteY2539" fmla="*/ 3501964 h 4083778"/>
              <a:gd name="connsiteX2540" fmla="*/ 550534 w 5322214"/>
              <a:gd name="connsiteY2540" fmla="*/ 3545980 h 4083778"/>
              <a:gd name="connsiteX2541" fmla="*/ 554779 w 5322214"/>
              <a:gd name="connsiteY2541" fmla="*/ 3587985 h 4083778"/>
              <a:gd name="connsiteX2542" fmla="*/ 387876 w 5322214"/>
              <a:gd name="connsiteY2542" fmla="*/ 3548437 h 4083778"/>
              <a:gd name="connsiteX2543" fmla="*/ 381620 w 5322214"/>
              <a:gd name="connsiteY2543" fmla="*/ 3505092 h 4083778"/>
              <a:gd name="connsiteX2544" fmla="*/ 550534 w 5322214"/>
              <a:gd name="connsiteY2544" fmla="*/ 3545980 h 4083778"/>
              <a:gd name="connsiteX2545" fmla="*/ 555897 w 5322214"/>
              <a:gd name="connsiteY2545" fmla="*/ 3593794 h 4083778"/>
              <a:gd name="connsiteX2546" fmla="*/ 565057 w 5322214"/>
              <a:gd name="connsiteY2546" fmla="*/ 3638927 h 4083778"/>
              <a:gd name="connsiteX2547" fmla="*/ 565057 w 5322214"/>
              <a:gd name="connsiteY2547" fmla="*/ 3639151 h 4083778"/>
              <a:gd name="connsiteX2548" fmla="*/ 400389 w 5322214"/>
              <a:gd name="connsiteY2548" fmla="*/ 3601167 h 4083778"/>
              <a:gd name="connsiteX2549" fmla="*/ 389217 w 5322214"/>
              <a:gd name="connsiteY2549" fmla="*/ 3554693 h 4083778"/>
              <a:gd name="connsiteX2550" fmla="*/ 555897 w 5322214"/>
              <a:gd name="connsiteY2550" fmla="*/ 3593794 h 4083778"/>
              <a:gd name="connsiteX2551" fmla="*/ 566398 w 5322214"/>
              <a:gd name="connsiteY2551" fmla="*/ 3644960 h 4083778"/>
              <a:gd name="connsiteX2552" fmla="*/ 580251 w 5322214"/>
              <a:gd name="connsiteY2552" fmla="*/ 3692550 h 4083778"/>
              <a:gd name="connsiteX2553" fmla="*/ 417816 w 5322214"/>
              <a:gd name="connsiteY2553" fmla="*/ 3656355 h 4083778"/>
              <a:gd name="connsiteX2554" fmla="*/ 402176 w 5322214"/>
              <a:gd name="connsiteY2554" fmla="*/ 3607200 h 4083778"/>
              <a:gd name="connsiteX2555" fmla="*/ 566398 w 5322214"/>
              <a:gd name="connsiteY2555" fmla="*/ 3644960 h 4083778"/>
              <a:gd name="connsiteX2556" fmla="*/ 582261 w 5322214"/>
              <a:gd name="connsiteY2556" fmla="*/ 3698583 h 4083778"/>
              <a:gd name="connsiteX2557" fmla="*/ 600359 w 5322214"/>
              <a:gd name="connsiteY2557" fmla="*/ 3747961 h 4083778"/>
              <a:gd name="connsiteX2558" fmla="*/ 439712 w 5322214"/>
              <a:gd name="connsiteY2558" fmla="*/ 3713330 h 4083778"/>
              <a:gd name="connsiteX2559" fmla="*/ 419827 w 5322214"/>
              <a:gd name="connsiteY2559" fmla="*/ 3662611 h 4083778"/>
              <a:gd name="connsiteX2560" fmla="*/ 582261 w 5322214"/>
              <a:gd name="connsiteY2560" fmla="*/ 3698583 h 4083778"/>
              <a:gd name="connsiteX2561" fmla="*/ 458928 w 5322214"/>
              <a:gd name="connsiteY2561" fmla="*/ 3770081 h 4083778"/>
              <a:gd name="connsiteX2562" fmla="*/ 311686 w 5322214"/>
              <a:gd name="connsiteY2562" fmla="*/ 3731427 h 4083778"/>
              <a:gd name="connsiteX2563" fmla="*/ 286886 w 5322214"/>
              <a:gd name="connsiteY2563" fmla="*/ 3678251 h 4083778"/>
              <a:gd name="connsiteX2564" fmla="*/ 435467 w 5322214"/>
              <a:gd name="connsiteY2564" fmla="*/ 3718245 h 4083778"/>
              <a:gd name="connsiteX2565" fmla="*/ 458928 w 5322214"/>
              <a:gd name="connsiteY2565" fmla="*/ 3770081 h 4083778"/>
              <a:gd name="connsiteX2566" fmla="*/ 462056 w 5322214"/>
              <a:gd name="connsiteY2566" fmla="*/ 3776561 h 4083778"/>
              <a:gd name="connsiteX2567" fmla="*/ 488420 w 5322214"/>
              <a:gd name="connsiteY2567" fmla="*/ 3828843 h 4083778"/>
              <a:gd name="connsiteX2568" fmla="*/ 342743 w 5322214"/>
              <a:gd name="connsiteY2568" fmla="*/ 3791754 h 4083778"/>
              <a:gd name="connsiteX2569" fmla="*/ 314814 w 5322214"/>
              <a:gd name="connsiteY2569" fmla="*/ 3738130 h 4083778"/>
              <a:gd name="connsiteX2570" fmla="*/ 462056 w 5322214"/>
              <a:gd name="connsiteY2570" fmla="*/ 3776561 h 4083778"/>
              <a:gd name="connsiteX2571" fmla="*/ 491995 w 5322214"/>
              <a:gd name="connsiteY2571" fmla="*/ 3835323 h 4083778"/>
              <a:gd name="connsiteX2572" fmla="*/ 521041 w 5322214"/>
              <a:gd name="connsiteY2572" fmla="*/ 3887382 h 4083778"/>
              <a:gd name="connsiteX2573" fmla="*/ 376705 w 5322214"/>
              <a:gd name="connsiteY2573" fmla="*/ 3851634 h 4083778"/>
              <a:gd name="connsiteX2574" fmla="*/ 346765 w 5322214"/>
              <a:gd name="connsiteY2574" fmla="*/ 3798904 h 4083778"/>
              <a:gd name="connsiteX2575" fmla="*/ 491995 w 5322214"/>
              <a:gd name="connsiteY2575" fmla="*/ 3835323 h 4083778"/>
              <a:gd name="connsiteX2576" fmla="*/ 403963 w 5322214"/>
              <a:gd name="connsiteY2576" fmla="*/ 3907715 h 4083778"/>
              <a:gd name="connsiteX2577" fmla="*/ 275714 w 5322214"/>
              <a:gd name="connsiteY2577" fmla="*/ 3868838 h 4083778"/>
              <a:gd name="connsiteX2578" fmla="*/ 243763 w 5322214"/>
              <a:gd name="connsiteY2578" fmla="*/ 3817002 h 4083778"/>
              <a:gd name="connsiteX2579" fmla="*/ 372683 w 5322214"/>
              <a:gd name="connsiteY2579" fmla="*/ 3856326 h 4083778"/>
              <a:gd name="connsiteX2580" fmla="*/ 403963 w 5322214"/>
              <a:gd name="connsiteY2580" fmla="*/ 3907715 h 4083778"/>
              <a:gd name="connsiteX2581" fmla="*/ 408432 w 5322214"/>
              <a:gd name="connsiteY2581" fmla="*/ 3914641 h 4083778"/>
              <a:gd name="connsiteX2582" fmla="*/ 440383 w 5322214"/>
              <a:gd name="connsiteY2582" fmla="*/ 3964019 h 4083778"/>
              <a:gd name="connsiteX2583" fmla="*/ 312804 w 5322214"/>
              <a:gd name="connsiteY2583" fmla="*/ 3925589 h 4083778"/>
              <a:gd name="connsiteX2584" fmla="*/ 280629 w 5322214"/>
              <a:gd name="connsiteY2584" fmla="*/ 3876434 h 4083778"/>
              <a:gd name="connsiteX2585" fmla="*/ 408432 w 5322214"/>
              <a:gd name="connsiteY2585" fmla="*/ 3914641 h 4083778"/>
              <a:gd name="connsiteX2586" fmla="*/ 380503 w 5322214"/>
              <a:gd name="connsiteY2586" fmla="*/ 3858336 h 4083778"/>
              <a:gd name="connsiteX2587" fmla="*/ 524616 w 5322214"/>
              <a:gd name="connsiteY2587" fmla="*/ 3893862 h 4083778"/>
              <a:gd name="connsiteX2588" fmla="*/ 555226 w 5322214"/>
              <a:gd name="connsiteY2588" fmla="*/ 3944804 h 4083778"/>
              <a:gd name="connsiteX2589" fmla="*/ 412007 w 5322214"/>
              <a:gd name="connsiteY2589" fmla="*/ 3909949 h 4083778"/>
              <a:gd name="connsiteX2590" fmla="*/ 380503 w 5322214"/>
              <a:gd name="connsiteY2590" fmla="*/ 3858336 h 4083778"/>
              <a:gd name="connsiteX2591" fmla="*/ 499369 w 5322214"/>
              <a:gd name="connsiteY2591" fmla="*/ 3837110 h 4083778"/>
              <a:gd name="connsiteX2592" fmla="*/ 605275 w 5322214"/>
              <a:gd name="connsiteY2592" fmla="*/ 3859007 h 4083778"/>
              <a:gd name="connsiteX2593" fmla="*/ 655770 w 5322214"/>
              <a:gd name="connsiteY2593" fmla="*/ 3868167 h 4083778"/>
              <a:gd name="connsiteX2594" fmla="*/ 683252 w 5322214"/>
              <a:gd name="connsiteY2594" fmla="*/ 3918886 h 4083778"/>
              <a:gd name="connsiteX2595" fmla="*/ 617340 w 5322214"/>
              <a:gd name="connsiteY2595" fmla="*/ 3907044 h 4083778"/>
              <a:gd name="connsiteX2596" fmla="*/ 528415 w 5322214"/>
              <a:gd name="connsiteY2596" fmla="*/ 3888946 h 4083778"/>
              <a:gd name="connsiteX2597" fmla="*/ 499369 w 5322214"/>
              <a:gd name="connsiteY2597" fmla="*/ 3837110 h 4083778"/>
              <a:gd name="connsiteX2598" fmla="*/ 662920 w 5322214"/>
              <a:gd name="connsiteY2598" fmla="*/ 3869285 h 4083778"/>
              <a:gd name="connsiteX2599" fmla="*/ 808374 w 5322214"/>
              <a:gd name="connsiteY2599" fmla="*/ 3891628 h 4083778"/>
              <a:gd name="connsiteX2600" fmla="*/ 834068 w 5322214"/>
              <a:gd name="connsiteY2600" fmla="*/ 3941229 h 4083778"/>
              <a:gd name="connsiteX2601" fmla="*/ 690402 w 5322214"/>
              <a:gd name="connsiteY2601" fmla="*/ 3920227 h 4083778"/>
              <a:gd name="connsiteX2602" fmla="*/ 662920 w 5322214"/>
              <a:gd name="connsiteY2602" fmla="*/ 3869285 h 4083778"/>
              <a:gd name="connsiteX2603" fmla="*/ 815524 w 5322214"/>
              <a:gd name="connsiteY2603" fmla="*/ 3892521 h 4083778"/>
              <a:gd name="connsiteX2604" fmla="*/ 950699 w 5322214"/>
              <a:gd name="connsiteY2604" fmla="*/ 3907938 h 4083778"/>
              <a:gd name="connsiteX2605" fmla="*/ 973936 w 5322214"/>
              <a:gd name="connsiteY2605" fmla="*/ 3956423 h 4083778"/>
              <a:gd name="connsiteX2606" fmla="*/ 841218 w 5322214"/>
              <a:gd name="connsiteY2606" fmla="*/ 3942123 h 4083778"/>
              <a:gd name="connsiteX2607" fmla="*/ 815524 w 5322214"/>
              <a:gd name="connsiteY2607" fmla="*/ 3892521 h 4083778"/>
              <a:gd name="connsiteX2608" fmla="*/ 956955 w 5322214"/>
              <a:gd name="connsiteY2608" fmla="*/ 3908608 h 4083778"/>
              <a:gd name="connsiteX2609" fmla="*/ 1083418 w 5322214"/>
              <a:gd name="connsiteY2609" fmla="*/ 3918886 h 4083778"/>
              <a:gd name="connsiteX2610" fmla="*/ 1103973 w 5322214"/>
              <a:gd name="connsiteY2610" fmla="*/ 3966254 h 4083778"/>
              <a:gd name="connsiteX2611" fmla="*/ 980416 w 5322214"/>
              <a:gd name="connsiteY2611" fmla="*/ 3957093 h 4083778"/>
              <a:gd name="connsiteX2612" fmla="*/ 956955 w 5322214"/>
              <a:gd name="connsiteY2612" fmla="*/ 3908608 h 4083778"/>
              <a:gd name="connsiteX2613" fmla="*/ 1089674 w 5322214"/>
              <a:gd name="connsiteY2613" fmla="*/ 3919333 h 4083778"/>
              <a:gd name="connsiteX2614" fmla="*/ 1209433 w 5322214"/>
              <a:gd name="connsiteY2614" fmla="*/ 3925589 h 4083778"/>
              <a:gd name="connsiteX2615" fmla="*/ 1226637 w 5322214"/>
              <a:gd name="connsiteY2615" fmla="*/ 3972063 h 4083778"/>
              <a:gd name="connsiteX2616" fmla="*/ 1110229 w 5322214"/>
              <a:gd name="connsiteY2616" fmla="*/ 3966701 h 4083778"/>
              <a:gd name="connsiteX2617" fmla="*/ 1089674 w 5322214"/>
              <a:gd name="connsiteY2617" fmla="*/ 3919333 h 4083778"/>
              <a:gd name="connsiteX2618" fmla="*/ 1215018 w 5322214"/>
              <a:gd name="connsiteY2618" fmla="*/ 3925813 h 4083778"/>
              <a:gd name="connsiteX2619" fmla="*/ 1330309 w 5322214"/>
              <a:gd name="connsiteY2619" fmla="*/ 3928717 h 4083778"/>
              <a:gd name="connsiteX2620" fmla="*/ 1343268 w 5322214"/>
              <a:gd name="connsiteY2620" fmla="*/ 3974521 h 4083778"/>
              <a:gd name="connsiteX2621" fmla="*/ 1232446 w 5322214"/>
              <a:gd name="connsiteY2621" fmla="*/ 3972286 h 4083778"/>
              <a:gd name="connsiteX2622" fmla="*/ 1215018 w 5322214"/>
              <a:gd name="connsiteY2622" fmla="*/ 3925813 h 4083778"/>
              <a:gd name="connsiteX2623" fmla="*/ 1335895 w 5322214"/>
              <a:gd name="connsiteY2623" fmla="*/ 3928717 h 4083778"/>
              <a:gd name="connsiteX2624" fmla="*/ 1391976 w 5322214"/>
              <a:gd name="connsiteY2624" fmla="*/ 3928941 h 4083778"/>
              <a:gd name="connsiteX2625" fmla="*/ 1449621 w 5322214"/>
              <a:gd name="connsiteY2625" fmla="*/ 3928494 h 4083778"/>
              <a:gd name="connsiteX2626" fmla="*/ 1456994 w 5322214"/>
              <a:gd name="connsiteY2626" fmla="*/ 3974074 h 4083778"/>
              <a:gd name="connsiteX2627" fmla="*/ 1349077 w 5322214"/>
              <a:gd name="connsiteY2627" fmla="*/ 3974521 h 4083778"/>
              <a:gd name="connsiteX2628" fmla="*/ 1335895 w 5322214"/>
              <a:gd name="connsiteY2628" fmla="*/ 3928717 h 4083778"/>
              <a:gd name="connsiteX2629" fmla="*/ 1454313 w 5322214"/>
              <a:gd name="connsiteY2629" fmla="*/ 3922238 h 4083778"/>
              <a:gd name="connsiteX2630" fmla="*/ 1453643 w 5322214"/>
              <a:gd name="connsiteY2630" fmla="*/ 3876434 h 4083778"/>
              <a:gd name="connsiteX2631" fmla="*/ 1585691 w 5322214"/>
              <a:gd name="connsiteY2631" fmla="*/ 3873530 h 4083778"/>
              <a:gd name="connsiteX2632" fmla="*/ 1572955 w 5322214"/>
              <a:gd name="connsiteY2632" fmla="*/ 3919557 h 4083778"/>
              <a:gd name="connsiteX2633" fmla="*/ 1454313 w 5322214"/>
              <a:gd name="connsiteY2633" fmla="*/ 3922238 h 4083778"/>
              <a:gd name="connsiteX2634" fmla="*/ 1591947 w 5322214"/>
              <a:gd name="connsiteY2634" fmla="*/ 3873083 h 4083778"/>
              <a:gd name="connsiteX2635" fmla="*/ 1771139 w 5322214"/>
              <a:gd name="connsiteY2635" fmla="*/ 3863475 h 4083778"/>
              <a:gd name="connsiteX2636" fmla="*/ 1720420 w 5322214"/>
              <a:gd name="connsiteY2636" fmla="*/ 3904810 h 4083778"/>
              <a:gd name="connsiteX2637" fmla="*/ 1715057 w 5322214"/>
              <a:gd name="connsiteY2637" fmla="*/ 3912183 h 4083778"/>
              <a:gd name="connsiteX2638" fmla="*/ 1578541 w 5322214"/>
              <a:gd name="connsiteY2638" fmla="*/ 3919110 h 4083778"/>
              <a:gd name="connsiteX2639" fmla="*/ 1591947 w 5322214"/>
              <a:gd name="connsiteY2639" fmla="*/ 3873083 h 4083778"/>
              <a:gd name="connsiteX2640" fmla="*/ 1724888 w 5322214"/>
              <a:gd name="connsiteY2640" fmla="*/ 3908161 h 4083778"/>
              <a:gd name="connsiteX2641" fmla="*/ 1786332 w 5322214"/>
              <a:gd name="connsiteY2641" fmla="*/ 3862358 h 4083778"/>
              <a:gd name="connsiteX2642" fmla="*/ 1969322 w 5322214"/>
              <a:gd name="connsiteY2642" fmla="*/ 3845377 h 4083778"/>
              <a:gd name="connsiteX2643" fmla="*/ 2100923 w 5322214"/>
              <a:gd name="connsiteY2643" fmla="*/ 3871742 h 4083778"/>
              <a:gd name="connsiteX2644" fmla="*/ 1722430 w 5322214"/>
              <a:gd name="connsiteY2644" fmla="*/ 3911737 h 4083778"/>
              <a:gd name="connsiteX2645" fmla="*/ 1724888 w 5322214"/>
              <a:gd name="connsiteY2645" fmla="*/ 3908161 h 4083778"/>
              <a:gd name="connsiteX2646" fmla="*/ 1991665 w 5322214"/>
              <a:gd name="connsiteY2646" fmla="*/ 3842696 h 4083778"/>
              <a:gd name="connsiteX2647" fmla="*/ 2085953 w 5322214"/>
              <a:gd name="connsiteY2647" fmla="*/ 3830854 h 4083778"/>
              <a:gd name="connsiteX2648" fmla="*/ 2112988 w 5322214"/>
              <a:gd name="connsiteY2648" fmla="*/ 3840462 h 4083778"/>
              <a:gd name="connsiteX2649" fmla="*/ 2173761 w 5322214"/>
              <a:gd name="connsiteY2649" fmla="*/ 3860571 h 4083778"/>
              <a:gd name="connsiteX2650" fmla="*/ 2170186 w 5322214"/>
              <a:gd name="connsiteY2650" fmla="*/ 3861241 h 4083778"/>
              <a:gd name="connsiteX2651" fmla="*/ 2113882 w 5322214"/>
              <a:gd name="connsiteY2651" fmla="*/ 3869955 h 4083778"/>
              <a:gd name="connsiteX2652" fmla="*/ 1991665 w 5322214"/>
              <a:gd name="connsiteY2652" fmla="*/ 3842696 h 4083778"/>
              <a:gd name="connsiteX2653" fmla="*/ 2171304 w 5322214"/>
              <a:gd name="connsiteY2653" fmla="*/ 3866603 h 4083778"/>
              <a:gd name="connsiteX2654" fmla="*/ 2186720 w 5322214"/>
              <a:gd name="connsiteY2654" fmla="*/ 3864146 h 4083778"/>
              <a:gd name="connsiteX2655" fmla="*/ 2310278 w 5322214"/>
              <a:gd name="connsiteY2655" fmla="*/ 3882243 h 4083778"/>
              <a:gd name="connsiteX2656" fmla="*/ 2325471 w 5322214"/>
              <a:gd name="connsiteY2656" fmla="*/ 3881797 h 4083778"/>
              <a:gd name="connsiteX2657" fmla="*/ 2215096 w 5322214"/>
              <a:gd name="connsiteY2657" fmla="*/ 3902799 h 4083778"/>
              <a:gd name="connsiteX2658" fmla="*/ 2209510 w 5322214"/>
              <a:gd name="connsiteY2658" fmla="*/ 3900788 h 4083778"/>
              <a:gd name="connsiteX2659" fmla="*/ 2126841 w 5322214"/>
              <a:gd name="connsiteY2659" fmla="*/ 3873306 h 4083778"/>
              <a:gd name="connsiteX2660" fmla="*/ 2171304 w 5322214"/>
              <a:gd name="connsiteY2660" fmla="*/ 3866603 h 4083778"/>
              <a:gd name="connsiteX2661" fmla="*/ 2689440 w 5322214"/>
              <a:gd name="connsiteY2661" fmla="*/ 3801361 h 4083778"/>
              <a:gd name="connsiteX2662" fmla="*/ 2702176 w 5322214"/>
              <a:gd name="connsiteY2662" fmla="*/ 3790860 h 4083778"/>
              <a:gd name="connsiteX2663" fmla="*/ 3081785 w 5322214"/>
              <a:gd name="connsiteY2663" fmla="*/ 3642949 h 4083778"/>
              <a:gd name="connsiteX2664" fmla="*/ 2874665 w 5322214"/>
              <a:gd name="connsiteY2664" fmla="*/ 3770528 h 4083778"/>
              <a:gd name="connsiteX2665" fmla="*/ 2618389 w 5322214"/>
              <a:gd name="connsiteY2665" fmla="*/ 3858336 h 4083778"/>
              <a:gd name="connsiteX2666" fmla="*/ 2689440 w 5322214"/>
              <a:gd name="connsiteY2666" fmla="*/ 3801361 h 4083778"/>
              <a:gd name="connsiteX2667" fmla="*/ 2877569 w 5322214"/>
              <a:gd name="connsiteY2667" fmla="*/ 3775444 h 4083778"/>
              <a:gd name="connsiteX2668" fmla="*/ 3168030 w 5322214"/>
              <a:gd name="connsiteY2668" fmla="*/ 3638704 h 4083778"/>
              <a:gd name="connsiteX2669" fmla="*/ 3304099 w 5322214"/>
              <a:gd name="connsiteY2669" fmla="*/ 3554470 h 4083778"/>
              <a:gd name="connsiteX2670" fmla="*/ 3374033 w 5322214"/>
              <a:gd name="connsiteY2670" fmla="*/ 3531233 h 4083778"/>
              <a:gd name="connsiteX2671" fmla="*/ 3132728 w 5322214"/>
              <a:gd name="connsiteY2671" fmla="*/ 3695232 h 4083778"/>
              <a:gd name="connsiteX2672" fmla="*/ 2773674 w 5322214"/>
              <a:gd name="connsiteY2672" fmla="*/ 3857219 h 4083778"/>
              <a:gd name="connsiteX2673" fmla="*/ 2877569 w 5322214"/>
              <a:gd name="connsiteY2673" fmla="*/ 3775444 h 4083778"/>
              <a:gd name="connsiteX2674" fmla="*/ 3321080 w 5322214"/>
              <a:gd name="connsiteY2674" fmla="*/ 3542628 h 4083778"/>
              <a:gd name="connsiteX2675" fmla="*/ 3488653 w 5322214"/>
              <a:gd name="connsiteY2675" fmla="*/ 3404771 h 4083778"/>
              <a:gd name="connsiteX2676" fmla="*/ 3507198 w 5322214"/>
              <a:gd name="connsiteY2676" fmla="*/ 3401196 h 4083778"/>
              <a:gd name="connsiteX2677" fmla="*/ 3384981 w 5322214"/>
              <a:gd name="connsiteY2677" fmla="*/ 3521849 h 4083778"/>
              <a:gd name="connsiteX2678" fmla="*/ 3321080 w 5322214"/>
              <a:gd name="connsiteY2678" fmla="*/ 3542628 h 4083778"/>
              <a:gd name="connsiteX2679" fmla="*/ 3496027 w 5322214"/>
              <a:gd name="connsiteY2679" fmla="*/ 3397621 h 4083778"/>
              <a:gd name="connsiteX2680" fmla="*/ 3577356 w 5322214"/>
              <a:gd name="connsiteY2680" fmla="*/ 3307355 h 4083778"/>
              <a:gd name="connsiteX2681" fmla="*/ 3578473 w 5322214"/>
              <a:gd name="connsiteY2681" fmla="*/ 3307355 h 4083778"/>
              <a:gd name="connsiteX2682" fmla="*/ 3513007 w 5322214"/>
              <a:gd name="connsiteY2682" fmla="*/ 3394717 h 4083778"/>
              <a:gd name="connsiteX2683" fmla="*/ 3496027 w 5322214"/>
              <a:gd name="connsiteY2683" fmla="*/ 3397621 h 4083778"/>
              <a:gd name="connsiteX2684" fmla="*/ 3584952 w 5322214"/>
              <a:gd name="connsiteY2684" fmla="*/ 3307579 h 4083778"/>
              <a:gd name="connsiteX2685" fmla="*/ 3584952 w 5322214"/>
              <a:gd name="connsiteY2685" fmla="*/ 3307579 h 4083778"/>
              <a:gd name="connsiteX2686" fmla="*/ 3534233 w 5322214"/>
              <a:gd name="connsiteY2686" fmla="*/ 3391589 h 4083778"/>
              <a:gd name="connsiteX2687" fmla="*/ 3521274 w 5322214"/>
              <a:gd name="connsiteY2687" fmla="*/ 3393376 h 4083778"/>
              <a:gd name="connsiteX2688" fmla="*/ 3584952 w 5322214"/>
              <a:gd name="connsiteY2688" fmla="*/ 3307579 h 4083778"/>
              <a:gd name="connsiteX2689" fmla="*/ 3590985 w 5322214"/>
              <a:gd name="connsiteY2689" fmla="*/ 3308249 h 4083778"/>
              <a:gd name="connsiteX2690" fmla="*/ 3552778 w 5322214"/>
              <a:gd name="connsiteY2690" fmla="*/ 3389578 h 4083778"/>
              <a:gd name="connsiteX2691" fmla="*/ 3541607 w 5322214"/>
              <a:gd name="connsiteY2691" fmla="*/ 3390695 h 4083778"/>
              <a:gd name="connsiteX2692" fmla="*/ 3590985 w 5322214"/>
              <a:gd name="connsiteY2692" fmla="*/ 3308249 h 4083778"/>
              <a:gd name="connsiteX2693" fmla="*/ 3597017 w 5322214"/>
              <a:gd name="connsiteY2693" fmla="*/ 3308249 h 4083778"/>
              <a:gd name="connsiteX2694" fmla="*/ 3598135 w 5322214"/>
              <a:gd name="connsiteY2694" fmla="*/ 3308249 h 4083778"/>
              <a:gd name="connsiteX2695" fmla="*/ 3597688 w 5322214"/>
              <a:gd name="connsiteY2695" fmla="*/ 3310260 h 4083778"/>
              <a:gd name="connsiteX2696" fmla="*/ 3570876 w 5322214"/>
              <a:gd name="connsiteY2696" fmla="*/ 3388237 h 4083778"/>
              <a:gd name="connsiteX2697" fmla="*/ 3559705 w 5322214"/>
              <a:gd name="connsiteY2697" fmla="*/ 3388908 h 4083778"/>
              <a:gd name="connsiteX2698" fmla="*/ 3597017 w 5322214"/>
              <a:gd name="connsiteY2698" fmla="*/ 3308249 h 4083778"/>
              <a:gd name="connsiteX2699" fmla="*/ 3574674 w 5322214"/>
              <a:gd name="connsiteY2699" fmla="*/ 3393823 h 4083778"/>
              <a:gd name="connsiteX2700" fmla="*/ 3588080 w 5322214"/>
              <a:gd name="connsiteY2700" fmla="*/ 3393376 h 4083778"/>
              <a:gd name="connsiteX2701" fmla="*/ 3556353 w 5322214"/>
              <a:gd name="connsiteY2701" fmla="*/ 3478727 h 4083778"/>
              <a:gd name="connsiteX2702" fmla="*/ 3529988 w 5322214"/>
              <a:gd name="connsiteY2702" fmla="*/ 3483196 h 4083778"/>
              <a:gd name="connsiteX2703" fmla="*/ 3574674 w 5322214"/>
              <a:gd name="connsiteY2703" fmla="*/ 3393823 h 4083778"/>
              <a:gd name="connsiteX2704" fmla="*/ 3593889 w 5322214"/>
              <a:gd name="connsiteY2704" fmla="*/ 3393153 h 4083778"/>
              <a:gd name="connsiteX2705" fmla="*/ 3610200 w 5322214"/>
              <a:gd name="connsiteY2705" fmla="*/ 3393153 h 4083778"/>
              <a:gd name="connsiteX2706" fmla="*/ 3597241 w 5322214"/>
              <a:gd name="connsiteY2706" fmla="*/ 3449457 h 4083778"/>
              <a:gd name="connsiteX2707" fmla="*/ 3589644 w 5322214"/>
              <a:gd name="connsiteY2707" fmla="*/ 3474929 h 4083778"/>
              <a:gd name="connsiteX2708" fmla="*/ 3562609 w 5322214"/>
              <a:gd name="connsiteY2708" fmla="*/ 3477833 h 4083778"/>
              <a:gd name="connsiteX2709" fmla="*/ 3593889 w 5322214"/>
              <a:gd name="connsiteY2709" fmla="*/ 3393153 h 4083778"/>
              <a:gd name="connsiteX2710" fmla="*/ 3593889 w 5322214"/>
              <a:gd name="connsiteY2710" fmla="*/ 3480067 h 4083778"/>
              <a:gd name="connsiteX2711" fmla="*/ 3624500 w 5322214"/>
              <a:gd name="connsiteY2711" fmla="*/ 3478950 h 4083778"/>
              <a:gd name="connsiteX2712" fmla="*/ 3615786 w 5322214"/>
              <a:gd name="connsiteY2712" fmla="*/ 3515146 h 4083778"/>
              <a:gd name="connsiteX2713" fmla="*/ 3601039 w 5322214"/>
              <a:gd name="connsiteY2713" fmla="*/ 3561396 h 4083778"/>
              <a:gd name="connsiteX2714" fmla="*/ 3558140 w 5322214"/>
              <a:gd name="connsiteY2714" fmla="*/ 3567876 h 4083778"/>
              <a:gd name="connsiteX2715" fmla="*/ 3593889 w 5322214"/>
              <a:gd name="connsiteY2715" fmla="*/ 3480067 h 4083778"/>
              <a:gd name="connsiteX2716" fmla="*/ 3605061 w 5322214"/>
              <a:gd name="connsiteY2716" fmla="*/ 3566535 h 4083778"/>
              <a:gd name="connsiteX2717" fmla="*/ 3651088 w 5322214"/>
              <a:gd name="connsiteY2717" fmla="*/ 3564077 h 4083778"/>
              <a:gd name="connsiteX2718" fmla="*/ 3647737 w 5322214"/>
              <a:gd name="connsiteY2718" fmla="*/ 3577483 h 4083778"/>
              <a:gd name="connsiteX2719" fmla="*/ 3624276 w 5322214"/>
              <a:gd name="connsiteY2719" fmla="*/ 3645853 h 4083778"/>
              <a:gd name="connsiteX2720" fmla="*/ 3564620 w 5322214"/>
              <a:gd name="connsiteY2720" fmla="*/ 3655461 h 4083778"/>
              <a:gd name="connsiteX2721" fmla="*/ 3605061 w 5322214"/>
              <a:gd name="connsiteY2721" fmla="*/ 3566535 h 4083778"/>
              <a:gd name="connsiteX2722" fmla="*/ 3628074 w 5322214"/>
              <a:gd name="connsiteY2722" fmla="*/ 3651216 h 4083778"/>
              <a:gd name="connsiteX2723" fmla="*/ 3689741 w 5322214"/>
              <a:gd name="connsiteY2723" fmla="*/ 3649428 h 4083778"/>
              <a:gd name="connsiteX2724" fmla="*/ 3659578 w 5322214"/>
              <a:gd name="connsiteY2724" fmla="*/ 3728746 h 4083778"/>
              <a:gd name="connsiteX2725" fmla="*/ 3583612 w 5322214"/>
              <a:gd name="connsiteY2725" fmla="*/ 3739024 h 4083778"/>
              <a:gd name="connsiteX2726" fmla="*/ 3628074 w 5322214"/>
              <a:gd name="connsiteY2726" fmla="*/ 3651216 h 4083778"/>
              <a:gd name="connsiteX2727" fmla="*/ 3663153 w 5322214"/>
              <a:gd name="connsiteY2727" fmla="*/ 3734332 h 4083778"/>
              <a:gd name="connsiteX2728" fmla="*/ 3739343 w 5322214"/>
              <a:gd name="connsiteY2728" fmla="*/ 3737907 h 4083778"/>
              <a:gd name="connsiteX2729" fmla="*/ 3705605 w 5322214"/>
              <a:gd name="connsiteY2729" fmla="*/ 3812980 h 4083778"/>
              <a:gd name="connsiteX2730" fmla="*/ 3615562 w 5322214"/>
              <a:gd name="connsiteY2730" fmla="*/ 3818789 h 4083778"/>
              <a:gd name="connsiteX2731" fmla="*/ 3663153 w 5322214"/>
              <a:gd name="connsiteY2731" fmla="*/ 3734332 h 4083778"/>
              <a:gd name="connsiteX2732" fmla="*/ 3744929 w 5322214"/>
              <a:gd name="connsiteY2732" fmla="*/ 3738801 h 4083778"/>
              <a:gd name="connsiteX2733" fmla="*/ 3824247 w 5322214"/>
              <a:gd name="connsiteY2733" fmla="*/ 3760027 h 4083778"/>
              <a:gd name="connsiteX2734" fmla="*/ 3798329 w 5322214"/>
              <a:gd name="connsiteY2734" fmla="*/ 3828843 h 4083778"/>
              <a:gd name="connsiteX2735" fmla="*/ 3711638 w 5322214"/>
              <a:gd name="connsiteY2735" fmla="*/ 3813427 h 4083778"/>
              <a:gd name="connsiteX2736" fmla="*/ 3744929 w 5322214"/>
              <a:gd name="connsiteY2736" fmla="*/ 3738801 h 4083778"/>
              <a:gd name="connsiteX2737" fmla="*/ 3829386 w 5322214"/>
              <a:gd name="connsiteY2737" fmla="*/ 3762038 h 4083778"/>
              <a:gd name="connsiteX2738" fmla="*/ 3896862 w 5322214"/>
              <a:gd name="connsiteY2738" fmla="*/ 3796893 h 4083778"/>
              <a:gd name="connsiteX2739" fmla="*/ 3895968 w 5322214"/>
              <a:gd name="connsiteY2739" fmla="*/ 3800021 h 4083778"/>
              <a:gd name="connsiteX2740" fmla="*/ 3874966 w 5322214"/>
              <a:gd name="connsiteY2740" fmla="*/ 3861688 h 4083778"/>
              <a:gd name="connsiteX2741" fmla="*/ 3803468 w 5322214"/>
              <a:gd name="connsiteY2741" fmla="*/ 3830408 h 4083778"/>
              <a:gd name="connsiteX2742" fmla="*/ 3829386 w 5322214"/>
              <a:gd name="connsiteY2742" fmla="*/ 3762038 h 4083778"/>
              <a:gd name="connsiteX2743" fmla="*/ 3830950 w 5322214"/>
              <a:gd name="connsiteY2743" fmla="*/ 3756675 h 4083778"/>
              <a:gd name="connsiteX2744" fmla="*/ 3833854 w 5322214"/>
              <a:gd name="connsiteY2744" fmla="*/ 3746844 h 4083778"/>
              <a:gd name="connsiteX2745" fmla="*/ 3846814 w 5322214"/>
              <a:gd name="connsiteY2745" fmla="*/ 3687858 h 4083778"/>
              <a:gd name="connsiteX2746" fmla="*/ 3911385 w 5322214"/>
              <a:gd name="connsiteY2746" fmla="*/ 3725172 h 4083778"/>
              <a:gd name="connsiteX2747" fmla="*/ 3898426 w 5322214"/>
              <a:gd name="connsiteY2747" fmla="*/ 3791307 h 4083778"/>
              <a:gd name="connsiteX2748" fmla="*/ 3830950 w 5322214"/>
              <a:gd name="connsiteY2748" fmla="*/ 3756675 h 4083778"/>
              <a:gd name="connsiteX2749" fmla="*/ 3916747 w 5322214"/>
              <a:gd name="connsiteY2749" fmla="*/ 3728746 h 4083778"/>
              <a:gd name="connsiteX2750" fmla="*/ 3971265 w 5322214"/>
              <a:gd name="connsiteY2750" fmla="*/ 3773879 h 4083778"/>
              <a:gd name="connsiteX2751" fmla="*/ 3959870 w 5322214"/>
              <a:gd name="connsiteY2751" fmla="*/ 3837557 h 4083778"/>
              <a:gd name="connsiteX2752" fmla="*/ 3903565 w 5322214"/>
              <a:gd name="connsiteY2752" fmla="*/ 3794212 h 4083778"/>
              <a:gd name="connsiteX2753" fmla="*/ 3916747 w 5322214"/>
              <a:gd name="connsiteY2753" fmla="*/ 3728746 h 4083778"/>
              <a:gd name="connsiteX2754" fmla="*/ 3917418 w 5322214"/>
              <a:gd name="connsiteY2754" fmla="*/ 3722490 h 4083778"/>
              <a:gd name="connsiteX2755" fmla="*/ 3922780 w 5322214"/>
              <a:gd name="connsiteY2755" fmla="*/ 3655908 h 4083778"/>
              <a:gd name="connsiteX2756" fmla="*/ 3976180 w 5322214"/>
              <a:gd name="connsiteY2756" fmla="*/ 3702158 h 4083778"/>
              <a:gd name="connsiteX2757" fmla="*/ 3972158 w 5322214"/>
              <a:gd name="connsiteY2757" fmla="*/ 3767176 h 4083778"/>
              <a:gd name="connsiteX2758" fmla="*/ 3917418 w 5322214"/>
              <a:gd name="connsiteY2758" fmla="*/ 3722490 h 4083778"/>
              <a:gd name="connsiteX2759" fmla="*/ 3923004 w 5322214"/>
              <a:gd name="connsiteY2759" fmla="*/ 3648981 h 4083778"/>
              <a:gd name="connsiteX2760" fmla="*/ 3921440 w 5322214"/>
              <a:gd name="connsiteY2760" fmla="*/ 3581952 h 4083778"/>
              <a:gd name="connsiteX2761" fmla="*/ 3972605 w 5322214"/>
              <a:gd name="connsiteY2761" fmla="*/ 3627755 h 4083778"/>
              <a:gd name="connsiteX2762" fmla="*/ 3973499 w 5322214"/>
              <a:gd name="connsiteY2762" fmla="*/ 3628873 h 4083778"/>
              <a:gd name="connsiteX2763" fmla="*/ 3976180 w 5322214"/>
              <a:gd name="connsiteY2763" fmla="*/ 3694338 h 4083778"/>
              <a:gd name="connsiteX2764" fmla="*/ 3923004 w 5322214"/>
              <a:gd name="connsiteY2764" fmla="*/ 3648981 h 4083778"/>
              <a:gd name="connsiteX2765" fmla="*/ 3969254 w 5322214"/>
              <a:gd name="connsiteY2765" fmla="*/ 3552459 h 4083778"/>
              <a:gd name="connsiteX2766" fmla="*/ 3955848 w 5322214"/>
              <a:gd name="connsiteY2766" fmla="*/ 3489898 h 4083778"/>
              <a:gd name="connsiteX2767" fmla="*/ 3997406 w 5322214"/>
              <a:gd name="connsiteY2767" fmla="*/ 3540394 h 4083778"/>
              <a:gd name="connsiteX2768" fmla="*/ 4011482 w 5322214"/>
              <a:gd name="connsiteY2768" fmla="*/ 3601391 h 4083778"/>
              <a:gd name="connsiteX2769" fmla="*/ 3969254 w 5322214"/>
              <a:gd name="connsiteY2769" fmla="*/ 3552459 h 4083778"/>
              <a:gd name="connsiteX2770" fmla="*/ 3962327 w 5322214"/>
              <a:gd name="connsiteY2770" fmla="*/ 3545086 h 4083778"/>
              <a:gd name="connsiteX2771" fmla="*/ 3962104 w 5322214"/>
              <a:gd name="connsiteY2771" fmla="*/ 3544862 h 4083778"/>
              <a:gd name="connsiteX2772" fmla="*/ 3912279 w 5322214"/>
              <a:gd name="connsiteY2772" fmla="*/ 3499729 h 4083778"/>
              <a:gd name="connsiteX2773" fmla="*/ 3899320 w 5322214"/>
              <a:gd name="connsiteY2773" fmla="*/ 3434487 h 4083778"/>
              <a:gd name="connsiteX2774" fmla="*/ 3936856 w 5322214"/>
              <a:gd name="connsiteY2774" fmla="*/ 3469566 h 4083778"/>
              <a:gd name="connsiteX2775" fmla="*/ 3948028 w 5322214"/>
              <a:gd name="connsiteY2775" fmla="*/ 3481408 h 4083778"/>
              <a:gd name="connsiteX2776" fmla="*/ 3962327 w 5322214"/>
              <a:gd name="connsiteY2776" fmla="*/ 3545086 h 4083778"/>
              <a:gd name="connsiteX2777" fmla="*/ 3940878 w 5322214"/>
              <a:gd name="connsiteY2777" fmla="*/ 3465544 h 4083778"/>
              <a:gd name="connsiteX2778" fmla="*/ 3897086 w 5322214"/>
              <a:gd name="connsiteY2778" fmla="*/ 3425103 h 4083778"/>
              <a:gd name="connsiteX2779" fmla="*/ 3879211 w 5322214"/>
              <a:gd name="connsiteY2779" fmla="*/ 3361872 h 4083778"/>
              <a:gd name="connsiteX2780" fmla="*/ 3908927 w 5322214"/>
              <a:gd name="connsiteY2780" fmla="*/ 3390025 h 4083778"/>
              <a:gd name="connsiteX2781" fmla="*/ 3926132 w 5322214"/>
              <a:gd name="connsiteY2781" fmla="*/ 3408123 h 4083778"/>
              <a:gd name="connsiteX2782" fmla="*/ 3945347 w 5322214"/>
              <a:gd name="connsiteY2782" fmla="*/ 3470013 h 4083778"/>
              <a:gd name="connsiteX2783" fmla="*/ 3940878 w 5322214"/>
              <a:gd name="connsiteY2783" fmla="*/ 3465544 h 4083778"/>
              <a:gd name="connsiteX2784" fmla="*/ 3889712 w 5322214"/>
              <a:gd name="connsiteY2784" fmla="*/ 3419294 h 4083778"/>
              <a:gd name="connsiteX2785" fmla="*/ 3833631 w 5322214"/>
              <a:gd name="connsiteY2785" fmla="*/ 3379300 h 4083778"/>
              <a:gd name="connsiteX2786" fmla="*/ 3816427 w 5322214"/>
              <a:gd name="connsiteY2786" fmla="*/ 3312941 h 4083778"/>
              <a:gd name="connsiteX2787" fmla="*/ 3870944 w 5322214"/>
              <a:gd name="connsiteY2787" fmla="*/ 3354946 h 4083778"/>
              <a:gd name="connsiteX2788" fmla="*/ 3889712 w 5322214"/>
              <a:gd name="connsiteY2788" fmla="*/ 3419294 h 4083778"/>
              <a:gd name="connsiteX2789" fmla="*/ 3813969 w 5322214"/>
              <a:gd name="connsiteY2789" fmla="*/ 3304674 h 4083778"/>
              <a:gd name="connsiteX2790" fmla="*/ 3792073 w 5322214"/>
              <a:gd name="connsiteY2790" fmla="*/ 3240549 h 4083778"/>
              <a:gd name="connsiteX2791" fmla="*/ 3844132 w 5322214"/>
              <a:gd name="connsiteY2791" fmla="*/ 3282778 h 4083778"/>
              <a:gd name="connsiteX2792" fmla="*/ 3867593 w 5322214"/>
              <a:gd name="connsiteY2792" fmla="*/ 3344668 h 4083778"/>
              <a:gd name="connsiteX2793" fmla="*/ 3813969 w 5322214"/>
              <a:gd name="connsiteY2793" fmla="*/ 3304674 h 4083778"/>
              <a:gd name="connsiteX2794" fmla="*/ 3806819 w 5322214"/>
              <a:gd name="connsiteY2794" fmla="*/ 3299759 h 4083778"/>
              <a:gd name="connsiteX2795" fmla="*/ 3747833 w 5322214"/>
              <a:gd name="connsiteY2795" fmla="*/ 3266691 h 4083778"/>
              <a:gd name="connsiteX2796" fmla="*/ 3739343 w 5322214"/>
              <a:gd name="connsiteY2796" fmla="*/ 3237421 h 4083778"/>
              <a:gd name="connsiteX2797" fmla="*/ 3772411 w 5322214"/>
              <a:gd name="connsiteY2797" fmla="*/ 3226920 h 4083778"/>
              <a:gd name="connsiteX2798" fmla="*/ 3784029 w 5322214"/>
              <a:gd name="connsiteY2798" fmla="*/ 3234740 h 4083778"/>
              <a:gd name="connsiteX2799" fmla="*/ 3806819 w 5322214"/>
              <a:gd name="connsiteY2799" fmla="*/ 3299759 h 4083778"/>
              <a:gd name="connsiteX2800" fmla="*/ 3778890 w 5322214"/>
              <a:gd name="connsiteY2800" fmla="*/ 3224909 h 4083778"/>
              <a:gd name="connsiteX2801" fmla="*/ 3779784 w 5322214"/>
              <a:gd name="connsiteY2801" fmla="*/ 3224686 h 4083778"/>
              <a:gd name="connsiteX2802" fmla="*/ 3780231 w 5322214"/>
              <a:gd name="connsiteY2802" fmla="*/ 3226026 h 4083778"/>
              <a:gd name="connsiteX2803" fmla="*/ 3778890 w 5322214"/>
              <a:gd name="connsiteY2803" fmla="*/ 3224909 h 4083778"/>
              <a:gd name="connsiteX2804" fmla="*/ 3783136 w 5322214"/>
              <a:gd name="connsiteY2804" fmla="*/ 3217536 h 4083778"/>
              <a:gd name="connsiteX2805" fmla="*/ 3773975 w 5322214"/>
              <a:gd name="connsiteY2805" fmla="*/ 3195640 h 4083778"/>
              <a:gd name="connsiteX2806" fmla="*/ 3787828 w 5322214"/>
              <a:gd name="connsiteY2806" fmla="*/ 3190947 h 4083778"/>
              <a:gd name="connsiteX2807" fmla="*/ 3808160 w 5322214"/>
              <a:gd name="connsiteY2807" fmla="*/ 3209046 h 4083778"/>
              <a:gd name="connsiteX2808" fmla="*/ 3783136 w 5322214"/>
              <a:gd name="connsiteY2808" fmla="*/ 3217536 h 4083778"/>
              <a:gd name="connsiteX2809" fmla="*/ 3793860 w 5322214"/>
              <a:gd name="connsiteY2809" fmla="*/ 3189160 h 4083778"/>
              <a:gd name="connsiteX2810" fmla="*/ 3798553 w 5322214"/>
              <a:gd name="connsiteY2810" fmla="*/ 3187596 h 4083778"/>
              <a:gd name="connsiteX2811" fmla="*/ 3804362 w 5322214"/>
              <a:gd name="connsiteY2811" fmla="*/ 3198321 h 4083778"/>
              <a:gd name="connsiteX2812" fmla="*/ 3793860 w 5322214"/>
              <a:gd name="connsiteY2812" fmla="*/ 3189160 h 4083778"/>
              <a:gd name="connsiteX2813" fmla="*/ 3788945 w 5322214"/>
              <a:gd name="connsiteY2813" fmla="*/ 3184915 h 4083778"/>
              <a:gd name="connsiteX2814" fmla="*/ 3771964 w 5322214"/>
              <a:gd name="connsiteY2814" fmla="*/ 3171062 h 4083778"/>
              <a:gd name="connsiteX2815" fmla="*/ 3786487 w 5322214"/>
              <a:gd name="connsiteY2815" fmla="*/ 3166147 h 4083778"/>
              <a:gd name="connsiteX2816" fmla="*/ 3795871 w 5322214"/>
              <a:gd name="connsiteY2816" fmla="*/ 3182681 h 4083778"/>
              <a:gd name="connsiteX2817" fmla="*/ 3788945 w 5322214"/>
              <a:gd name="connsiteY2817" fmla="*/ 3184915 h 4083778"/>
              <a:gd name="connsiteX2818" fmla="*/ 3766602 w 5322214"/>
              <a:gd name="connsiteY2818" fmla="*/ 3166817 h 4083778"/>
              <a:gd name="connsiteX2819" fmla="*/ 3757218 w 5322214"/>
              <a:gd name="connsiteY2819" fmla="*/ 3159667 h 4083778"/>
              <a:gd name="connsiteX2820" fmla="*/ 3755430 w 5322214"/>
              <a:gd name="connsiteY2820" fmla="*/ 3156092 h 4083778"/>
              <a:gd name="connsiteX2821" fmla="*/ 3775986 w 5322214"/>
              <a:gd name="connsiteY2821" fmla="*/ 3148943 h 4083778"/>
              <a:gd name="connsiteX2822" fmla="*/ 3783359 w 5322214"/>
              <a:gd name="connsiteY2822" fmla="*/ 3161231 h 4083778"/>
              <a:gd name="connsiteX2823" fmla="*/ 3766602 w 5322214"/>
              <a:gd name="connsiteY2823" fmla="*/ 3166817 h 4083778"/>
              <a:gd name="connsiteX2824" fmla="*/ 3756324 w 5322214"/>
              <a:gd name="connsiteY2824" fmla="*/ 3170392 h 4083778"/>
              <a:gd name="connsiteX2825" fmla="*/ 3720575 w 5322214"/>
              <a:gd name="connsiteY2825" fmla="*/ 3182234 h 4083778"/>
              <a:gd name="connsiteX2826" fmla="*/ 3715883 w 5322214"/>
              <a:gd name="connsiteY2826" fmla="*/ 3169722 h 4083778"/>
              <a:gd name="connsiteX2827" fmla="*/ 3746940 w 5322214"/>
              <a:gd name="connsiteY2827" fmla="*/ 3158997 h 4083778"/>
              <a:gd name="connsiteX2828" fmla="*/ 3752973 w 5322214"/>
              <a:gd name="connsiteY2828" fmla="*/ 3163466 h 4083778"/>
              <a:gd name="connsiteX2829" fmla="*/ 3756324 w 5322214"/>
              <a:gd name="connsiteY2829" fmla="*/ 3170392 h 4083778"/>
              <a:gd name="connsiteX2830" fmla="*/ 3738673 w 5322214"/>
              <a:gd name="connsiteY2830" fmla="*/ 3146485 h 4083778"/>
              <a:gd name="connsiteX2831" fmla="*/ 3743812 w 5322214"/>
              <a:gd name="connsiteY2831" fmla="*/ 3144697 h 4083778"/>
              <a:gd name="connsiteX2832" fmla="*/ 3748057 w 5322214"/>
              <a:gd name="connsiteY2832" fmla="*/ 3152964 h 4083778"/>
              <a:gd name="connsiteX2833" fmla="*/ 3738673 w 5322214"/>
              <a:gd name="connsiteY2833" fmla="*/ 3146485 h 4083778"/>
              <a:gd name="connsiteX2834" fmla="*/ 3726831 w 5322214"/>
              <a:gd name="connsiteY2834" fmla="*/ 3118332 h 4083778"/>
              <a:gd name="connsiteX2835" fmla="*/ 3724597 w 5322214"/>
              <a:gd name="connsiteY2835" fmla="*/ 3119450 h 4083778"/>
              <a:gd name="connsiteX2836" fmla="*/ 3720575 w 5322214"/>
              <a:gd name="connsiteY2836" fmla="*/ 3121237 h 4083778"/>
              <a:gd name="connsiteX2837" fmla="*/ 3726831 w 5322214"/>
              <a:gd name="connsiteY2837" fmla="*/ 3112523 h 4083778"/>
              <a:gd name="connsiteX2838" fmla="*/ 3728842 w 5322214"/>
              <a:gd name="connsiteY2838" fmla="*/ 3116098 h 4083778"/>
              <a:gd name="connsiteX2839" fmla="*/ 3726831 w 5322214"/>
              <a:gd name="connsiteY2839" fmla="*/ 3118332 h 4083778"/>
              <a:gd name="connsiteX2840" fmla="*/ 3710744 w 5322214"/>
              <a:gd name="connsiteY2840" fmla="*/ 3125706 h 4083778"/>
              <a:gd name="connsiteX2841" fmla="*/ 3708286 w 5322214"/>
              <a:gd name="connsiteY2841" fmla="*/ 3126823 h 4083778"/>
              <a:gd name="connsiteX2842" fmla="*/ 3705158 w 5322214"/>
              <a:gd name="connsiteY2842" fmla="*/ 3124812 h 4083778"/>
              <a:gd name="connsiteX2843" fmla="*/ 3719458 w 5322214"/>
              <a:gd name="connsiteY2843" fmla="*/ 3099117 h 4083778"/>
              <a:gd name="connsiteX2844" fmla="*/ 3723926 w 5322214"/>
              <a:gd name="connsiteY2844" fmla="*/ 3107161 h 4083778"/>
              <a:gd name="connsiteX2845" fmla="*/ 3710744 w 5322214"/>
              <a:gd name="connsiteY2845" fmla="*/ 3125706 h 4083778"/>
              <a:gd name="connsiteX2846" fmla="*/ 3690635 w 5322214"/>
              <a:gd name="connsiteY2846" fmla="*/ 3109395 h 4083778"/>
              <a:gd name="connsiteX2847" fmla="*/ 3683262 w 5322214"/>
              <a:gd name="connsiteY2847" fmla="*/ 3093755 h 4083778"/>
              <a:gd name="connsiteX2848" fmla="*/ 3684156 w 5322214"/>
              <a:gd name="connsiteY2848" fmla="*/ 3090403 h 4083778"/>
              <a:gd name="connsiteX2849" fmla="*/ 3688401 w 5322214"/>
              <a:gd name="connsiteY2849" fmla="*/ 3073423 h 4083778"/>
              <a:gd name="connsiteX2850" fmla="*/ 3701360 w 5322214"/>
              <a:gd name="connsiteY2850" fmla="*/ 3082807 h 4083778"/>
              <a:gd name="connsiteX2851" fmla="*/ 3690635 w 5322214"/>
              <a:gd name="connsiteY2851" fmla="*/ 3109395 h 4083778"/>
              <a:gd name="connsiteX2852" fmla="*/ 3686837 w 5322214"/>
              <a:gd name="connsiteY2852" fmla="*/ 3114311 h 4083778"/>
              <a:gd name="connsiteX2853" fmla="*/ 3678570 w 5322214"/>
              <a:gd name="connsiteY2853" fmla="*/ 3109842 h 4083778"/>
              <a:gd name="connsiteX2854" fmla="*/ 3681028 w 5322214"/>
              <a:gd name="connsiteY2854" fmla="*/ 3101575 h 4083778"/>
              <a:gd name="connsiteX2855" fmla="*/ 3686837 w 5322214"/>
              <a:gd name="connsiteY2855" fmla="*/ 3114311 h 4083778"/>
              <a:gd name="connsiteX2856" fmla="*/ 3685943 w 5322214"/>
              <a:gd name="connsiteY2856" fmla="*/ 3120343 h 4083778"/>
              <a:gd name="connsiteX2857" fmla="*/ 3676559 w 5322214"/>
              <a:gd name="connsiteY2857" fmla="*/ 3140452 h 4083778"/>
              <a:gd name="connsiteX2858" fmla="*/ 3669409 w 5322214"/>
              <a:gd name="connsiteY2858" fmla="*/ 3143580 h 4083778"/>
              <a:gd name="connsiteX2859" fmla="*/ 3668515 w 5322214"/>
              <a:gd name="connsiteY2859" fmla="*/ 3140675 h 4083778"/>
              <a:gd name="connsiteX2860" fmla="*/ 3677006 w 5322214"/>
              <a:gd name="connsiteY2860" fmla="*/ 3115428 h 4083778"/>
              <a:gd name="connsiteX2861" fmla="*/ 3685943 w 5322214"/>
              <a:gd name="connsiteY2861" fmla="*/ 3120343 h 4083778"/>
              <a:gd name="connsiteX2862" fmla="*/ 3671867 w 5322214"/>
              <a:gd name="connsiteY2862" fmla="*/ 3112747 h 4083778"/>
              <a:gd name="connsiteX2863" fmla="*/ 3665387 w 5322214"/>
              <a:gd name="connsiteY2863" fmla="*/ 3132185 h 4083778"/>
              <a:gd name="connsiteX2864" fmla="*/ 3659131 w 5322214"/>
              <a:gd name="connsiteY2864" fmla="*/ 3114758 h 4083778"/>
              <a:gd name="connsiteX2865" fmla="*/ 3660695 w 5322214"/>
              <a:gd name="connsiteY2865" fmla="*/ 3107161 h 4083778"/>
              <a:gd name="connsiteX2866" fmla="*/ 3671867 w 5322214"/>
              <a:gd name="connsiteY2866" fmla="*/ 3112747 h 4083778"/>
              <a:gd name="connsiteX2867" fmla="*/ 3655780 w 5322214"/>
              <a:gd name="connsiteY2867" fmla="*/ 3180446 h 4083778"/>
              <a:gd name="connsiteX2868" fmla="*/ 3655333 w 5322214"/>
              <a:gd name="connsiteY2868" fmla="*/ 3181117 h 4083778"/>
              <a:gd name="connsiteX2869" fmla="*/ 3653546 w 5322214"/>
              <a:gd name="connsiteY2869" fmla="*/ 3182457 h 4083778"/>
              <a:gd name="connsiteX2870" fmla="*/ 3653322 w 5322214"/>
              <a:gd name="connsiteY2870" fmla="*/ 3182010 h 4083778"/>
              <a:gd name="connsiteX2871" fmla="*/ 3655780 w 5322214"/>
              <a:gd name="connsiteY2871" fmla="*/ 3180446 h 4083778"/>
              <a:gd name="connsiteX2872" fmla="*/ 3651535 w 5322214"/>
              <a:gd name="connsiteY2872" fmla="*/ 3169275 h 4083778"/>
              <a:gd name="connsiteX2873" fmla="*/ 3651311 w 5322214"/>
              <a:gd name="connsiteY2873" fmla="*/ 3169722 h 4083778"/>
              <a:gd name="connsiteX2874" fmla="*/ 3650864 w 5322214"/>
              <a:gd name="connsiteY2874" fmla="*/ 3169945 h 4083778"/>
              <a:gd name="connsiteX2875" fmla="*/ 3650864 w 5322214"/>
              <a:gd name="connsiteY2875" fmla="*/ 3169722 h 4083778"/>
              <a:gd name="connsiteX2876" fmla="*/ 3651535 w 5322214"/>
              <a:gd name="connsiteY2876" fmla="*/ 3169275 h 4083778"/>
              <a:gd name="connsiteX2877" fmla="*/ 3638576 w 5322214"/>
              <a:gd name="connsiteY2877" fmla="*/ 3156316 h 4083778"/>
              <a:gd name="connsiteX2878" fmla="*/ 3637682 w 5322214"/>
              <a:gd name="connsiteY2878" fmla="*/ 3156092 h 4083778"/>
              <a:gd name="connsiteX2879" fmla="*/ 3639246 w 5322214"/>
              <a:gd name="connsiteY2879" fmla="*/ 3146261 h 4083778"/>
              <a:gd name="connsiteX2880" fmla="*/ 3641480 w 5322214"/>
              <a:gd name="connsiteY2880" fmla="*/ 3155199 h 4083778"/>
              <a:gd name="connsiteX2881" fmla="*/ 3638576 w 5322214"/>
              <a:gd name="connsiteY2881" fmla="*/ 3156316 h 4083778"/>
              <a:gd name="connsiteX2882" fmla="*/ 3629638 w 5322214"/>
              <a:gd name="connsiteY2882" fmla="*/ 3092861 h 4083778"/>
              <a:gd name="connsiteX2883" fmla="*/ 3629638 w 5322214"/>
              <a:gd name="connsiteY2883" fmla="*/ 3092861 h 4083778"/>
              <a:gd name="connsiteX2884" fmla="*/ 3638799 w 5322214"/>
              <a:gd name="connsiteY2884" fmla="*/ 3096883 h 4083778"/>
              <a:gd name="connsiteX2885" fmla="*/ 3637012 w 5322214"/>
              <a:gd name="connsiteY2885" fmla="*/ 3117662 h 4083778"/>
              <a:gd name="connsiteX2886" fmla="*/ 3629638 w 5322214"/>
              <a:gd name="connsiteY2886" fmla="*/ 3092861 h 4083778"/>
              <a:gd name="connsiteX2887" fmla="*/ 3635895 w 5322214"/>
              <a:gd name="connsiteY2887" fmla="*/ 3184692 h 4083778"/>
              <a:gd name="connsiteX2888" fmla="*/ 3635671 w 5322214"/>
              <a:gd name="connsiteY2888" fmla="*/ 3185362 h 4083778"/>
              <a:gd name="connsiteX2889" fmla="*/ 3635671 w 5322214"/>
              <a:gd name="connsiteY2889" fmla="*/ 3184915 h 4083778"/>
              <a:gd name="connsiteX2890" fmla="*/ 3635895 w 5322214"/>
              <a:gd name="connsiteY2890" fmla="*/ 3184692 h 4083778"/>
              <a:gd name="connsiteX2891" fmla="*/ 3629638 w 5322214"/>
              <a:gd name="connsiteY2891" fmla="*/ 3086605 h 4083778"/>
              <a:gd name="connsiteX2892" fmla="*/ 3628521 w 5322214"/>
              <a:gd name="connsiteY2892" fmla="*/ 3052644 h 4083778"/>
              <a:gd name="connsiteX2893" fmla="*/ 3640140 w 5322214"/>
              <a:gd name="connsiteY2893" fmla="*/ 3080349 h 4083778"/>
              <a:gd name="connsiteX2894" fmla="*/ 3639469 w 5322214"/>
              <a:gd name="connsiteY2894" fmla="*/ 3090851 h 4083778"/>
              <a:gd name="connsiteX2895" fmla="*/ 3629638 w 5322214"/>
              <a:gd name="connsiteY2895" fmla="*/ 3086605 h 4083778"/>
              <a:gd name="connsiteX2896" fmla="*/ 3629638 w 5322214"/>
              <a:gd name="connsiteY2896" fmla="*/ 3111406 h 4083778"/>
              <a:gd name="connsiteX2897" fmla="*/ 3635448 w 5322214"/>
              <a:gd name="connsiteY2897" fmla="*/ 3131515 h 4083778"/>
              <a:gd name="connsiteX2898" fmla="*/ 3632320 w 5322214"/>
              <a:gd name="connsiteY2898" fmla="*/ 3154081 h 4083778"/>
              <a:gd name="connsiteX2899" fmla="*/ 3630756 w 5322214"/>
              <a:gd name="connsiteY2899" fmla="*/ 3153635 h 4083778"/>
              <a:gd name="connsiteX2900" fmla="*/ 3628745 w 5322214"/>
              <a:gd name="connsiteY2900" fmla="*/ 3143133 h 4083778"/>
              <a:gd name="connsiteX2901" fmla="*/ 3629638 w 5322214"/>
              <a:gd name="connsiteY2901" fmla="*/ 3111406 h 4083778"/>
              <a:gd name="connsiteX2902" fmla="*/ 3631649 w 5322214"/>
              <a:gd name="connsiteY2902" fmla="*/ 3232729 h 4083778"/>
              <a:gd name="connsiteX2903" fmla="*/ 3635224 w 5322214"/>
              <a:gd name="connsiteY2903" fmla="*/ 3233399 h 4083778"/>
              <a:gd name="connsiteX2904" fmla="*/ 3629862 w 5322214"/>
              <a:gd name="connsiteY2904" fmla="*/ 3234964 h 4083778"/>
              <a:gd name="connsiteX2905" fmla="*/ 3631649 w 5322214"/>
              <a:gd name="connsiteY2905" fmla="*/ 3232729 h 4083778"/>
              <a:gd name="connsiteX2906" fmla="*/ 3629862 w 5322214"/>
              <a:gd name="connsiteY2906" fmla="*/ 3198321 h 4083778"/>
              <a:gd name="connsiteX2907" fmla="*/ 3629862 w 5322214"/>
              <a:gd name="connsiteY2907" fmla="*/ 3198321 h 4083778"/>
              <a:gd name="connsiteX2908" fmla="*/ 3630309 w 5322214"/>
              <a:gd name="connsiteY2908" fmla="*/ 3197874 h 4083778"/>
              <a:gd name="connsiteX2909" fmla="*/ 3629862 w 5322214"/>
              <a:gd name="connsiteY2909" fmla="*/ 3198321 h 4083778"/>
              <a:gd name="connsiteX2910" fmla="*/ 3629192 w 5322214"/>
              <a:gd name="connsiteY2910" fmla="*/ 3205471 h 4083778"/>
              <a:gd name="connsiteX2911" fmla="*/ 3628521 w 5322214"/>
              <a:gd name="connsiteY2911" fmla="*/ 3207481 h 4083778"/>
              <a:gd name="connsiteX2912" fmla="*/ 3628074 w 5322214"/>
              <a:gd name="connsiteY2912" fmla="*/ 3207928 h 4083778"/>
              <a:gd name="connsiteX2913" fmla="*/ 3628521 w 5322214"/>
              <a:gd name="connsiteY2913" fmla="*/ 3206141 h 4083778"/>
              <a:gd name="connsiteX2914" fmla="*/ 3629192 w 5322214"/>
              <a:gd name="connsiteY2914" fmla="*/ 3205471 h 4083778"/>
              <a:gd name="connsiteX2915" fmla="*/ 3628074 w 5322214"/>
              <a:gd name="connsiteY2915" fmla="*/ 3241443 h 4083778"/>
              <a:gd name="connsiteX2916" fmla="*/ 3636565 w 5322214"/>
              <a:gd name="connsiteY2916" fmla="*/ 3238985 h 4083778"/>
              <a:gd name="connsiteX2917" fmla="*/ 3638352 w 5322214"/>
              <a:gd name="connsiteY2917" fmla="*/ 3262222 h 4083778"/>
              <a:gd name="connsiteX2918" fmla="*/ 3628074 w 5322214"/>
              <a:gd name="connsiteY2918" fmla="*/ 3265350 h 4083778"/>
              <a:gd name="connsiteX2919" fmla="*/ 3628074 w 5322214"/>
              <a:gd name="connsiteY2919" fmla="*/ 3241443 h 4083778"/>
              <a:gd name="connsiteX2920" fmla="*/ 3637905 w 5322214"/>
              <a:gd name="connsiteY2920" fmla="*/ 3200555 h 4083778"/>
              <a:gd name="connsiteX2921" fmla="*/ 3637905 w 5322214"/>
              <a:gd name="connsiteY2921" fmla="*/ 3200555 h 4083778"/>
              <a:gd name="connsiteX2922" fmla="*/ 3637682 w 5322214"/>
              <a:gd name="connsiteY2922" fmla="*/ 3199885 h 4083778"/>
              <a:gd name="connsiteX2923" fmla="*/ 3638576 w 5322214"/>
              <a:gd name="connsiteY2923" fmla="*/ 3199215 h 4083778"/>
              <a:gd name="connsiteX2924" fmla="*/ 3637905 w 5322214"/>
              <a:gd name="connsiteY2924" fmla="*/ 3200555 h 4083778"/>
              <a:gd name="connsiteX2925" fmla="*/ 3627628 w 5322214"/>
              <a:gd name="connsiteY2925" fmla="*/ 3037450 h 4083778"/>
              <a:gd name="connsiteX2926" fmla="*/ 3627404 w 5322214"/>
              <a:gd name="connsiteY2926" fmla="*/ 3035216 h 4083778"/>
              <a:gd name="connsiteX2927" fmla="*/ 3641480 w 5322214"/>
              <a:gd name="connsiteY2927" fmla="*/ 3043260 h 4083778"/>
              <a:gd name="connsiteX2928" fmla="*/ 3640587 w 5322214"/>
              <a:gd name="connsiteY2928" fmla="*/ 3067614 h 4083778"/>
              <a:gd name="connsiteX2929" fmla="*/ 3627628 w 5322214"/>
              <a:gd name="connsiteY2929" fmla="*/ 3037450 h 4083778"/>
              <a:gd name="connsiteX2930" fmla="*/ 3628521 w 5322214"/>
              <a:gd name="connsiteY2930" fmla="*/ 3174637 h 4083778"/>
              <a:gd name="connsiteX2931" fmla="*/ 3628521 w 5322214"/>
              <a:gd name="connsiteY2931" fmla="*/ 3174637 h 4083778"/>
              <a:gd name="connsiteX2932" fmla="*/ 3626511 w 5322214"/>
              <a:gd name="connsiteY2932" fmla="*/ 3175754 h 4083778"/>
              <a:gd name="connsiteX2933" fmla="*/ 3626511 w 5322214"/>
              <a:gd name="connsiteY2933" fmla="*/ 3175307 h 4083778"/>
              <a:gd name="connsiteX2934" fmla="*/ 3627181 w 5322214"/>
              <a:gd name="connsiteY2934" fmla="*/ 3174861 h 4083778"/>
              <a:gd name="connsiteX2935" fmla="*/ 3628521 w 5322214"/>
              <a:gd name="connsiteY2935" fmla="*/ 3174637 h 4083778"/>
              <a:gd name="connsiteX2936" fmla="*/ 3627851 w 5322214"/>
              <a:gd name="connsiteY2936" fmla="*/ 3271159 h 4083778"/>
              <a:gd name="connsiteX2937" fmla="*/ 3638576 w 5322214"/>
              <a:gd name="connsiteY2937" fmla="*/ 3268031 h 4083778"/>
              <a:gd name="connsiteX2938" fmla="*/ 3640140 w 5322214"/>
              <a:gd name="connsiteY2938" fmla="*/ 3307355 h 4083778"/>
              <a:gd name="connsiteX2939" fmla="*/ 3626287 w 5322214"/>
              <a:gd name="connsiteY2939" fmla="*/ 3305344 h 4083778"/>
              <a:gd name="connsiteX2940" fmla="*/ 3627851 w 5322214"/>
              <a:gd name="connsiteY2940" fmla="*/ 3271159 h 4083778"/>
              <a:gd name="connsiteX2941" fmla="*/ 3640363 w 5322214"/>
              <a:gd name="connsiteY2941" fmla="*/ 3312941 h 4083778"/>
              <a:gd name="connsiteX2942" fmla="*/ 3637682 w 5322214"/>
              <a:gd name="connsiteY2942" fmla="*/ 3388908 h 4083778"/>
              <a:gd name="connsiteX2943" fmla="*/ 3616903 w 5322214"/>
              <a:gd name="connsiteY2943" fmla="*/ 3387791 h 4083778"/>
              <a:gd name="connsiteX2944" fmla="*/ 3626287 w 5322214"/>
              <a:gd name="connsiteY2944" fmla="*/ 3310930 h 4083778"/>
              <a:gd name="connsiteX2945" fmla="*/ 3640363 w 5322214"/>
              <a:gd name="connsiteY2945" fmla="*/ 3312941 h 4083778"/>
              <a:gd name="connsiteX2946" fmla="*/ 3623829 w 5322214"/>
              <a:gd name="connsiteY2946" fmla="*/ 3119003 h 4083778"/>
              <a:gd name="connsiteX2947" fmla="*/ 3619808 w 5322214"/>
              <a:gd name="connsiteY2947" fmla="*/ 3101352 h 4083778"/>
              <a:gd name="connsiteX2948" fmla="*/ 3618690 w 5322214"/>
              <a:gd name="connsiteY2948" fmla="*/ 3088393 h 4083778"/>
              <a:gd name="connsiteX2949" fmla="*/ 3622712 w 5322214"/>
              <a:gd name="connsiteY2949" fmla="*/ 3089957 h 4083778"/>
              <a:gd name="connsiteX2950" fmla="*/ 3623829 w 5322214"/>
              <a:gd name="connsiteY2950" fmla="*/ 3093308 h 4083778"/>
              <a:gd name="connsiteX2951" fmla="*/ 3623829 w 5322214"/>
              <a:gd name="connsiteY2951" fmla="*/ 3119003 h 4083778"/>
              <a:gd name="connsiteX2952" fmla="*/ 3614445 w 5322214"/>
              <a:gd name="connsiteY2952" fmla="*/ 3047058 h 4083778"/>
              <a:gd name="connsiteX2953" fmla="*/ 3611541 w 5322214"/>
              <a:gd name="connsiteY2953" fmla="*/ 3026726 h 4083778"/>
              <a:gd name="connsiteX2954" fmla="*/ 3618467 w 5322214"/>
              <a:gd name="connsiteY2954" fmla="*/ 3030301 h 4083778"/>
              <a:gd name="connsiteX2955" fmla="*/ 3622265 w 5322214"/>
              <a:gd name="connsiteY2955" fmla="*/ 3038791 h 4083778"/>
              <a:gd name="connsiteX2956" fmla="*/ 3623829 w 5322214"/>
              <a:gd name="connsiteY2956" fmla="*/ 3074317 h 4083778"/>
              <a:gd name="connsiteX2957" fmla="*/ 3614445 w 5322214"/>
              <a:gd name="connsiteY2957" fmla="*/ 3047058 h 4083778"/>
              <a:gd name="connsiteX2958" fmla="*/ 3610423 w 5322214"/>
              <a:gd name="connsiteY2958" fmla="*/ 3019799 h 4083778"/>
              <a:gd name="connsiteX2959" fmla="*/ 3609083 w 5322214"/>
              <a:gd name="connsiteY2959" fmla="*/ 3010862 h 4083778"/>
              <a:gd name="connsiteX2960" fmla="*/ 3614222 w 5322214"/>
              <a:gd name="connsiteY2960" fmla="*/ 3021810 h 4083778"/>
              <a:gd name="connsiteX2961" fmla="*/ 3610423 w 5322214"/>
              <a:gd name="connsiteY2961" fmla="*/ 3019799 h 4083778"/>
              <a:gd name="connsiteX2962" fmla="*/ 3610647 w 5322214"/>
              <a:gd name="connsiteY2962" fmla="*/ 3063368 h 4083778"/>
              <a:gd name="connsiteX2963" fmla="*/ 3608412 w 5322214"/>
              <a:gd name="connsiteY2963" fmla="*/ 3055548 h 4083778"/>
              <a:gd name="connsiteX2964" fmla="*/ 3604167 w 5322214"/>
              <a:gd name="connsiteY2964" fmla="*/ 3035887 h 4083778"/>
              <a:gd name="connsiteX2965" fmla="*/ 3608636 w 5322214"/>
              <a:gd name="connsiteY2965" fmla="*/ 3047952 h 4083778"/>
              <a:gd name="connsiteX2966" fmla="*/ 3610647 w 5322214"/>
              <a:gd name="connsiteY2966" fmla="*/ 3063368 h 4083778"/>
              <a:gd name="connsiteX2967" fmla="*/ 3606849 w 5322214"/>
              <a:gd name="connsiteY2967" fmla="*/ 3077891 h 4083778"/>
              <a:gd name="connsiteX2968" fmla="*/ 3576909 w 5322214"/>
              <a:gd name="connsiteY2968" fmla="*/ 3067837 h 4083778"/>
              <a:gd name="connsiteX2969" fmla="*/ 3239975 w 5322214"/>
              <a:gd name="connsiteY2969" fmla="*/ 3066273 h 4083778"/>
              <a:gd name="connsiteX2970" fmla="*/ 2471595 w 5322214"/>
              <a:gd name="connsiteY2970" fmla="*/ 3418400 h 4083778"/>
              <a:gd name="connsiteX2971" fmla="*/ 2264251 w 5322214"/>
              <a:gd name="connsiteY2971" fmla="*/ 3436722 h 4083778"/>
              <a:gd name="connsiteX2972" fmla="*/ 3169370 w 5322214"/>
              <a:gd name="connsiteY2972" fmla="*/ 2986285 h 4083778"/>
              <a:gd name="connsiteX2973" fmla="*/ 3515465 w 5322214"/>
              <a:gd name="connsiteY2973" fmla="*/ 2987849 h 4083778"/>
              <a:gd name="connsiteX2974" fmla="*/ 3591432 w 5322214"/>
              <a:gd name="connsiteY2974" fmla="*/ 3016895 h 4083778"/>
              <a:gd name="connsiteX2975" fmla="*/ 3602157 w 5322214"/>
              <a:gd name="connsiteY2975" fmla="*/ 3052867 h 4083778"/>
              <a:gd name="connsiteX2976" fmla="*/ 3606849 w 5322214"/>
              <a:gd name="connsiteY2976" fmla="*/ 3077891 h 4083778"/>
              <a:gd name="connsiteX2977" fmla="*/ 2123043 w 5322214"/>
              <a:gd name="connsiteY2977" fmla="*/ 3454149 h 4083778"/>
              <a:gd name="connsiteX2978" fmla="*/ 2241908 w 5322214"/>
              <a:gd name="connsiteY2978" fmla="*/ 3447670 h 4083778"/>
              <a:gd name="connsiteX2979" fmla="*/ 2239897 w 5322214"/>
              <a:gd name="connsiteY2979" fmla="*/ 3449457 h 4083778"/>
              <a:gd name="connsiteX2980" fmla="*/ 2069196 w 5322214"/>
              <a:gd name="connsiteY2980" fmla="*/ 3460629 h 4083778"/>
              <a:gd name="connsiteX2981" fmla="*/ 2031883 w 5322214"/>
              <a:gd name="connsiteY2981" fmla="*/ 3461746 h 4083778"/>
              <a:gd name="connsiteX2982" fmla="*/ 2036351 w 5322214"/>
              <a:gd name="connsiteY2982" fmla="*/ 3458395 h 4083778"/>
              <a:gd name="connsiteX2983" fmla="*/ 2123043 w 5322214"/>
              <a:gd name="connsiteY2983" fmla="*/ 3454149 h 4083778"/>
              <a:gd name="connsiteX2984" fmla="*/ 2072324 w 5322214"/>
              <a:gd name="connsiteY2984" fmla="*/ 3465768 h 4083778"/>
              <a:gd name="connsiteX2985" fmla="*/ 2228279 w 5322214"/>
              <a:gd name="connsiteY2985" fmla="*/ 3458618 h 4083778"/>
              <a:gd name="connsiteX2986" fmla="*/ 2221352 w 5322214"/>
              <a:gd name="connsiteY2986" fmla="*/ 3464204 h 4083778"/>
              <a:gd name="connsiteX2987" fmla="*/ 2008199 w 5322214"/>
              <a:gd name="connsiteY2987" fmla="*/ 3478056 h 4083778"/>
              <a:gd name="connsiteX2988" fmla="*/ 2022499 w 5322214"/>
              <a:gd name="connsiteY2988" fmla="*/ 3468226 h 4083778"/>
              <a:gd name="connsiteX2989" fmla="*/ 2072324 w 5322214"/>
              <a:gd name="connsiteY2989" fmla="*/ 3465768 h 4083778"/>
              <a:gd name="connsiteX2990" fmla="*/ 2021828 w 5322214"/>
              <a:gd name="connsiteY2990" fmla="*/ 3461970 h 4083778"/>
              <a:gd name="connsiteX2991" fmla="*/ 1810015 w 5322214"/>
              <a:gd name="connsiteY2991" fmla="*/ 3464427 h 4083778"/>
              <a:gd name="connsiteX2992" fmla="*/ 1789013 w 5322214"/>
              <a:gd name="connsiteY2992" fmla="*/ 3464204 h 4083778"/>
              <a:gd name="connsiteX2993" fmla="*/ 1790577 w 5322214"/>
              <a:gd name="connsiteY2993" fmla="*/ 3463533 h 4083778"/>
              <a:gd name="connsiteX2994" fmla="*/ 2026073 w 5322214"/>
              <a:gd name="connsiteY2994" fmla="*/ 3458618 h 4083778"/>
              <a:gd name="connsiteX2995" fmla="*/ 2021828 w 5322214"/>
              <a:gd name="connsiteY2995" fmla="*/ 3461970 h 4083778"/>
              <a:gd name="connsiteX2996" fmla="*/ 2012221 w 5322214"/>
              <a:gd name="connsiteY2996" fmla="*/ 3468672 h 4083778"/>
              <a:gd name="connsiteX2997" fmla="*/ 1997698 w 5322214"/>
              <a:gd name="connsiteY2997" fmla="*/ 3478727 h 4083778"/>
              <a:gd name="connsiteX2998" fmla="*/ 1975354 w 5322214"/>
              <a:gd name="connsiteY2998" fmla="*/ 3479621 h 4083778"/>
              <a:gd name="connsiteX2999" fmla="*/ 1819400 w 5322214"/>
              <a:gd name="connsiteY2999" fmla="*/ 3480961 h 4083778"/>
              <a:gd name="connsiteX3000" fmla="*/ 1745220 w 5322214"/>
              <a:gd name="connsiteY3000" fmla="*/ 3480291 h 4083778"/>
              <a:gd name="connsiteX3001" fmla="*/ 1763318 w 5322214"/>
              <a:gd name="connsiteY3001" fmla="*/ 3474482 h 4083778"/>
              <a:gd name="connsiteX3002" fmla="*/ 2012221 w 5322214"/>
              <a:gd name="connsiteY3002" fmla="*/ 3468672 h 4083778"/>
              <a:gd name="connsiteX3003" fmla="*/ 1775607 w 5322214"/>
              <a:gd name="connsiteY3003" fmla="*/ 3464204 h 4083778"/>
              <a:gd name="connsiteX3004" fmla="*/ 1717068 w 5322214"/>
              <a:gd name="connsiteY3004" fmla="*/ 3463310 h 4083778"/>
              <a:gd name="connsiteX3005" fmla="*/ 1749242 w 5322214"/>
              <a:gd name="connsiteY3005" fmla="*/ 3463533 h 4083778"/>
              <a:gd name="connsiteX3006" fmla="*/ 1774266 w 5322214"/>
              <a:gd name="connsiteY3006" fmla="*/ 3463533 h 4083778"/>
              <a:gd name="connsiteX3007" fmla="*/ 1776501 w 5322214"/>
              <a:gd name="connsiteY3007" fmla="*/ 3463533 h 4083778"/>
              <a:gd name="connsiteX3008" fmla="*/ 1775607 w 5322214"/>
              <a:gd name="connsiteY3008" fmla="*/ 3464204 h 4083778"/>
              <a:gd name="connsiteX3009" fmla="*/ 1720643 w 5322214"/>
              <a:gd name="connsiteY3009" fmla="*/ 3474258 h 4083778"/>
              <a:gd name="connsiteX3010" fmla="*/ 1745444 w 5322214"/>
              <a:gd name="connsiteY3010" fmla="*/ 3474258 h 4083778"/>
              <a:gd name="connsiteX3011" fmla="*/ 1746114 w 5322214"/>
              <a:gd name="connsiteY3011" fmla="*/ 3474258 h 4083778"/>
              <a:gd name="connsiteX3012" fmla="*/ 1726452 w 5322214"/>
              <a:gd name="connsiteY3012" fmla="*/ 3479621 h 4083778"/>
              <a:gd name="connsiteX3013" fmla="*/ 1499670 w 5322214"/>
              <a:gd name="connsiteY3013" fmla="*/ 3471577 h 4083778"/>
              <a:gd name="connsiteX3014" fmla="*/ 1488722 w 5322214"/>
              <a:gd name="connsiteY3014" fmla="*/ 3468672 h 4083778"/>
              <a:gd name="connsiteX3015" fmla="*/ 1720643 w 5322214"/>
              <a:gd name="connsiteY3015" fmla="*/ 3474258 h 4083778"/>
              <a:gd name="connsiteX3016" fmla="*/ 1465038 w 5322214"/>
              <a:gd name="connsiteY3016" fmla="*/ 3462416 h 4083778"/>
              <a:gd name="connsiteX3017" fmla="*/ 1452749 w 5322214"/>
              <a:gd name="connsiteY3017" fmla="*/ 3458618 h 4083778"/>
              <a:gd name="connsiteX3018" fmla="*/ 1699194 w 5322214"/>
              <a:gd name="connsiteY3018" fmla="*/ 3468449 h 4083778"/>
              <a:gd name="connsiteX3019" fmla="*/ 1465038 w 5322214"/>
              <a:gd name="connsiteY3019" fmla="*/ 3462416 h 4083778"/>
              <a:gd name="connsiteX3020" fmla="*/ 1464591 w 5322214"/>
              <a:gd name="connsiteY3020" fmla="*/ 3468002 h 4083778"/>
              <a:gd name="connsiteX3021" fmla="*/ 1472858 w 5322214"/>
              <a:gd name="connsiteY3021" fmla="*/ 3470460 h 4083778"/>
              <a:gd name="connsiteX3022" fmla="*/ 1418788 w 5322214"/>
              <a:gd name="connsiteY3022" fmla="*/ 3467109 h 4083778"/>
              <a:gd name="connsiteX3023" fmla="*/ 1412755 w 5322214"/>
              <a:gd name="connsiteY3023" fmla="*/ 3465321 h 4083778"/>
              <a:gd name="connsiteX3024" fmla="*/ 1464591 w 5322214"/>
              <a:gd name="connsiteY3024" fmla="*/ 3468002 h 4083778"/>
              <a:gd name="connsiteX3025" fmla="*/ 1386613 w 5322214"/>
              <a:gd name="connsiteY3025" fmla="*/ 3458171 h 4083778"/>
              <a:gd name="connsiteX3026" fmla="*/ 1366058 w 5322214"/>
              <a:gd name="connsiteY3026" fmla="*/ 3452809 h 4083778"/>
              <a:gd name="connsiteX3027" fmla="*/ 1430183 w 5322214"/>
              <a:gd name="connsiteY3027" fmla="*/ 3457278 h 4083778"/>
              <a:gd name="connsiteX3028" fmla="*/ 1442248 w 5322214"/>
              <a:gd name="connsiteY3028" fmla="*/ 3461076 h 4083778"/>
              <a:gd name="connsiteX3029" fmla="*/ 1386613 w 5322214"/>
              <a:gd name="connsiteY3029" fmla="*/ 3458171 h 4083778"/>
              <a:gd name="connsiteX3030" fmla="*/ 950699 w 5322214"/>
              <a:gd name="connsiteY3030" fmla="*/ 3393153 h 4083778"/>
              <a:gd name="connsiteX3031" fmla="*/ 867136 w 5322214"/>
              <a:gd name="connsiteY3031" fmla="*/ 3379747 h 4083778"/>
              <a:gd name="connsiteX3032" fmla="*/ 1001195 w 5322214"/>
              <a:gd name="connsiteY3032" fmla="*/ 3360085 h 4083778"/>
              <a:gd name="connsiteX3033" fmla="*/ 1378570 w 5322214"/>
              <a:gd name="connsiteY3033" fmla="*/ 3439180 h 4083778"/>
              <a:gd name="connsiteX3034" fmla="*/ 950699 w 5322214"/>
              <a:gd name="connsiteY3034" fmla="*/ 3393153 h 4083778"/>
              <a:gd name="connsiteX3035" fmla="*/ 949806 w 5322214"/>
              <a:gd name="connsiteY3035" fmla="*/ 3398738 h 4083778"/>
              <a:gd name="connsiteX3036" fmla="*/ 1139499 w 5322214"/>
              <a:gd name="connsiteY3036" fmla="*/ 3423763 h 4083778"/>
              <a:gd name="connsiteX3037" fmla="*/ 1133913 w 5322214"/>
              <a:gd name="connsiteY3037" fmla="*/ 3423986 h 4083778"/>
              <a:gd name="connsiteX3038" fmla="*/ 853283 w 5322214"/>
              <a:gd name="connsiteY3038" fmla="*/ 3385109 h 4083778"/>
              <a:gd name="connsiteX3039" fmla="*/ 856411 w 5322214"/>
              <a:gd name="connsiteY3039" fmla="*/ 3383769 h 4083778"/>
              <a:gd name="connsiteX3040" fmla="*/ 949806 w 5322214"/>
              <a:gd name="connsiteY3040" fmla="*/ 3398738 h 4083778"/>
              <a:gd name="connsiteX3041" fmla="*/ 1097270 w 5322214"/>
              <a:gd name="connsiteY3041" fmla="*/ 3426667 h 4083778"/>
              <a:gd name="connsiteX3042" fmla="*/ 1072246 w 5322214"/>
              <a:gd name="connsiteY3042" fmla="*/ 3430242 h 4083778"/>
              <a:gd name="connsiteX3043" fmla="*/ 830940 w 5322214"/>
              <a:gd name="connsiteY3043" fmla="*/ 3395387 h 4083778"/>
              <a:gd name="connsiteX3044" fmla="*/ 843452 w 5322214"/>
              <a:gd name="connsiteY3044" fmla="*/ 3389131 h 4083778"/>
              <a:gd name="connsiteX3045" fmla="*/ 1097270 w 5322214"/>
              <a:gd name="connsiteY3045" fmla="*/ 3426667 h 4083778"/>
              <a:gd name="connsiteX3046" fmla="*/ 843006 w 5322214"/>
              <a:gd name="connsiteY3046" fmla="*/ 3383322 h 4083778"/>
              <a:gd name="connsiteX3047" fmla="*/ 765475 w 5322214"/>
              <a:gd name="connsiteY3047" fmla="*/ 3369469 h 4083778"/>
              <a:gd name="connsiteX3048" fmla="*/ 639013 w 5322214"/>
              <a:gd name="connsiteY3048" fmla="*/ 3343551 h 4083778"/>
              <a:gd name="connsiteX3049" fmla="*/ 641024 w 5322214"/>
              <a:gd name="connsiteY3049" fmla="*/ 3341987 h 4083778"/>
              <a:gd name="connsiteX3050" fmla="*/ 769273 w 5322214"/>
              <a:gd name="connsiteY3050" fmla="*/ 3368128 h 4083778"/>
              <a:gd name="connsiteX3051" fmla="*/ 846357 w 5322214"/>
              <a:gd name="connsiteY3051" fmla="*/ 3381981 h 4083778"/>
              <a:gd name="connsiteX3052" fmla="*/ 843006 w 5322214"/>
              <a:gd name="connsiteY3052" fmla="*/ 3383322 h 4083778"/>
              <a:gd name="connsiteX3053" fmla="*/ 640130 w 5322214"/>
              <a:gd name="connsiteY3053" fmla="*/ 3335731 h 4083778"/>
              <a:gd name="connsiteX3054" fmla="*/ 450214 w 5322214"/>
              <a:gd name="connsiteY3054" fmla="*/ 3288810 h 4083778"/>
              <a:gd name="connsiteX3055" fmla="*/ 672528 w 5322214"/>
              <a:gd name="connsiteY3055" fmla="*/ 3223122 h 4083778"/>
              <a:gd name="connsiteX3056" fmla="*/ 1086546 w 5322214"/>
              <a:gd name="connsiteY3056" fmla="*/ 3311824 h 4083778"/>
              <a:gd name="connsiteX3057" fmla="*/ 1751923 w 5322214"/>
              <a:gd name="connsiteY3057" fmla="*/ 3170615 h 4083778"/>
              <a:gd name="connsiteX3058" fmla="*/ 2800709 w 5322214"/>
              <a:gd name="connsiteY3058" fmla="*/ 2644882 h 4083778"/>
              <a:gd name="connsiteX3059" fmla="*/ 3195735 w 5322214"/>
              <a:gd name="connsiteY3059" fmla="*/ 2646669 h 4083778"/>
              <a:gd name="connsiteX3060" fmla="*/ 3496921 w 5322214"/>
              <a:gd name="connsiteY3060" fmla="*/ 2832564 h 4083778"/>
              <a:gd name="connsiteX3061" fmla="*/ 3288236 w 5322214"/>
              <a:gd name="connsiteY3061" fmla="*/ 2725764 h 4083778"/>
              <a:gd name="connsiteX3062" fmla="*/ 2902370 w 5322214"/>
              <a:gd name="connsiteY3062" fmla="*/ 2723976 h 4083778"/>
              <a:gd name="connsiteX3063" fmla="*/ 1883077 w 5322214"/>
              <a:gd name="connsiteY3063" fmla="*/ 3235410 h 4083778"/>
              <a:gd name="connsiteX3064" fmla="*/ 1609374 w 5322214"/>
              <a:gd name="connsiteY3064" fmla="*/ 3408569 h 4083778"/>
              <a:gd name="connsiteX3065" fmla="*/ 1243394 w 5322214"/>
              <a:gd name="connsiteY3065" fmla="*/ 3371480 h 4083778"/>
              <a:gd name="connsiteX3066" fmla="*/ 640130 w 5322214"/>
              <a:gd name="connsiteY3066" fmla="*/ 3335731 h 4083778"/>
              <a:gd name="connsiteX3067" fmla="*/ 3197523 w 5322214"/>
              <a:gd name="connsiteY3067" fmla="*/ 2641754 h 4083778"/>
              <a:gd name="connsiteX3068" fmla="*/ 2799592 w 5322214"/>
              <a:gd name="connsiteY3068" fmla="*/ 2639966 h 4083778"/>
              <a:gd name="connsiteX3069" fmla="*/ 1748795 w 5322214"/>
              <a:gd name="connsiteY3069" fmla="*/ 3166594 h 4083778"/>
              <a:gd name="connsiteX3070" fmla="*/ 1466378 w 5322214"/>
              <a:gd name="connsiteY3070" fmla="*/ 3345115 h 4083778"/>
              <a:gd name="connsiteX3071" fmla="*/ 1088780 w 5322214"/>
              <a:gd name="connsiteY3071" fmla="*/ 3306908 h 4083778"/>
              <a:gd name="connsiteX3072" fmla="*/ 443958 w 5322214"/>
              <a:gd name="connsiteY3072" fmla="*/ 3287247 h 4083778"/>
              <a:gd name="connsiteX3073" fmla="*/ 274820 w 5322214"/>
              <a:gd name="connsiteY3073" fmla="*/ 3236081 h 4083778"/>
              <a:gd name="connsiteX3074" fmla="*/ 518584 w 5322214"/>
              <a:gd name="connsiteY3074" fmla="*/ 3154528 h 4083778"/>
              <a:gd name="connsiteX3075" fmla="*/ 945114 w 5322214"/>
              <a:gd name="connsiteY3075" fmla="*/ 3245912 h 4083778"/>
              <a:gd name="connsiteX3076" fmla="*/ 1631047 w 5322214"/>
              <a:gd name="connsiteY3076" fmla="*/ 3100682 h 4083778"/>
              <a:gd name="connsiteX3077" fmla="*/ 2711337 w 5322214"/>
              <a:gd name="connsiteY3077" fmla="*/ 2559755 h 4083778"/>
              <a:gd name="connsiteX3078" fmla="*/ 3118428 w 5322214"/>
              <a:gd name="connsiteY3078" fmla="*/ 2561542 h 4083778"/>
              <a:gd name="connsiteX3079" fmla="*/ 3429444 w 5322214"/>
              <a:gd name="connsiteY3079" fmla="*/ 2753693 h 4083778"/>
              <a:gd name="connsiteX3080" fmla="*/ 3475024 w 5322214"/>
              <a:gd name="connsiteY3080" fmla="*/ 2803742 h 4083778"/>
              <a:gd name="connsiteX3081" fmla="*/ 3197523 w 5322214"/>
              <a:gd name="connsiteY3081" fmla="*/ 2641754 h 4083778"/>
              <a:gd name="connsiteX3082" fmla="*/ 438595 w 5322214"/>
              <a:gd name="connsiteY3082" fmla="*/ 3291715 h 4083778"/>
              <a:gd name="connsiteX3083" fmla="*/ 436808 w 5322214"/>
              <a:gd name="connsiteY3083" fmla="*/ 3293502 h 4083778"/>
              <a:gd name="connsiteX3084" fmla="*/ 420050 w 5322214"/>
              <a:gd name="connsiteY3084" fmla="*/ 3289034 h 4083778"/>
              <a:gd name="connsiteX3085" fmla="*/ 268564 w 5322214"/>
              <a:gd name="connsiteY3085" fmla="*/ 3242337 h 4083778"/>
              <a:gd name="connsiteX3086" fmla="*/ 270128 w 5322214"/>
              <a:gd name="connsiteY3086" fmla="*/ 3240549 h 4083778"/>
              <a:gd name="connsiteX3087" fmla="*/ 438595 w 5322214"/>
              <a:gd name="connsiteY3087" fmla="*/ 3291715 h 4083778"/>
              <a:gd name="connsiteX3088" fmla="*/ 418710 w 5322214"/>
              <a:gd name="connsiteY3088" fmla="*/ 3294396 h 4083778"/>
              <a:gd name="connsiteX3089" fmla="*/ 432339 w 5322214"/>
              <a:gd name="connsiteY3089" fmla="*/ 3298194 h 4083778"/>
              <a:gd name="connsiteX3090" fmla="*/ 425636 w 5322214"/>
              <a:gd name="connsiteY3090" fmla="*/ 3305791 h 4083778"/>
              <a:gd name="connsiteX3091" fmla="*/ 259180 w 5322214"/>
              <a:gd name="connsiteY3091" fmla="*/ 3254625 h 4083778"/>
              <a:gd name="connsiteX3092" fmla="*/ 263202 w 5322214"/>
              <a:gd name="connsiteY3092" fmla="*/ 3249040 h 4083778"/>
              <a:gd name="connsiteX3093" fmla="*/ 264542 w 5322214"/>
              <a:gd name="connsiteY3093" fmla="*/ 3247476 h 4083778"/>
              <a:gd name="connsiteX3094" fmla="*/ 418710 w 5322214"/>
              <a:gd name="connsiteY3094" fmla="*/ 3294396 h 4083778"/>
              <a:gd name="connsiteX3095" fmla="*/ 420497 w 5322214"/>
              <a:gd name="connsiteY3095" fmla="*/ 3312047 h 4083778"/>
              <a:gd name="connsiteX3096" fmla="*/ 412007 w 5322214"/>
              <a:gd name="connsiteY3096" fmla="*/ 3323666 h 4083778"/>
              <a:gd name="connsiteX3097" fmla="*/ 247562 w 5322214"/>
              <a:gd name="connsiteY3097" fmla="*/ 3272724 h 4083778"/>
              <a:gd name="connsiteX3098" fmla="*/ 254041 w 5322214"/>
              <a:gd name="connsiteY3098" fmla="*/ 3261999 h 4083778"/>
              <a:gd name="connsiteX3099" fmla="*/ 420497 w 5322214"/>
              <a:gd name="connsiteY3099" fmla="*/ 3312047 h 4083778"/>
              <a:gd name="connsiteX3100" fmla="*/ 408879 w 5322214"/>
              <a:gd name="connsiteY3100" fmla="*/ 3328581 h 4083778"/>
              <a:gd name="connsiteX3101" fmla="*/ 407985 w 5322214"/>
              <a:gd name="connsiteY3101" fmla="*/ 3329922 h 4083778"/>
              <a:gd name="connsiteX3102" fmla="*/ 243093 w 5322214"/>
              <a:gd name="connsiteY3102" fmla="*/ 3280544 h 4083778"/>
              <a:gd name="connsiteX3103" fmla="*/ 244657 w 5322214"/>
              <a:gd name="connsiteY3103" fmla="*/ 3277416 h 4083778"/>
              <a:gd name="connsiteX3104" fmla="*/ 408879 w 5322214"/>
              <a:gd name="connsiteY3104" fmla="*/ 3328581 h 4083778"/>
              <a:gd name="connsiteX3105" fmla="*/ 405081 w 5322214"/>
              <a:gd name="connsiteY3105" fmla="*/ 3334837 h 4083778"/>
              <a:gd name="connsiteX3106" fmla="*/ 398378 w 5322214"/>
              <a:gd name="connsiteY3106" fmla="*/ 3347349 h 4083778"/>
              <a:gd name="connsiteX3107" fmla="*/ 235720 w 5322214"/>
              <a:gd name="connsiteY3107" fmla="*/ 3296631 h 4083778"/>
              <a:gd name="connsiteX3108" fmla="*/ 240635 w 5322214"/>
              <a:gd name="connsiteY3108" fmla="*/ 3285459 h 4083778"/>
              <a:gd name="connsiteX3109" fmla="*/ 405081 w 5322214"/>
              <a:gd name="connsiteY3109" fmla="*/ 3334837 h 4083778"/>
              <a:gd name="connsiteX3110" fmla="*/ 395920 w 5322214"/>
              <a:gd name="connsiteY3110" fmla="*/ 3352488 h 4083778"/>
              <a:gd name="connsiteX3111" fmla="*/ 386536 w 5322214"/>
              <a:gd name="connsiteY3111" fmla="*/ 3376842 h 4083778"/>
              <a:gd name="connsiteX3112" fmla="*/ 225889 w 5322214"/>
              <a:gd name="connsiteY3112" fmla="*/ 3326570 h 4083778"/>
              <a:gd name="connsiteX3113" fmla="*/ 233709 w 5322214"/>
              <a:gd name="connsiteY3113" fmla="*/ 3301546 h 4083778"/>
              <a:gd name="connsiteX3114" fmla="*/ 395920 w 5322214"/>
              <a:gd name="connsiteY3114" fmla="*/ 3352488 h 4083778"/>
              <a:gd name="connsiteX3115" fmla="*/ 384748 w 5322214"/>
              <a:gd name="connsiteY3115" fmla="*/ 3382205 h 4083778"/>
              <a:gd name="connsiteX3116" fmla="*/ 377822 w 5322214"/>
              <a:gd name="connsiteY3116" fmla="*/ 3411921 h 4083778"/>
              <a:gd name="connsiteX3117" fmla="*/ 218962 w 5322214"/>
              <a:gd name="connsiteY3117" fmla="*/ 3362543 h 4083778"/>
              <a:gd name="connsiteX3118" fmla="*/ 224325 w 5322214"/>
              <a:gd name="connsiteY3118" fmla="*/ 3331933 h 4083778"/>
              <a:gd name="connsiteX3119" fmla="*/ 384748 w 5322214"/>
              <a:gd name="connsiteY3119" fmla="*/ 3382205 h 4083778"/>
              <a:gd name="connsiteX3120" fmla="*/ 376928 w 5322214"/>
              <a:gd name="connsiteY3120" fmla="*/ 3417507 h 4083778"/>
              <a:gd name="connsiteX3121" fmla="*/ 373800 w 5322214"/>
              <a:gd name="connsiteY3121" fmla="*/ 3452362 h 4083778"/>
              <a:gd name="connsiteX3122" fmla="*/ 216505 w 5322214"/>
              <a:gd name="connsiteY3122" fmla="*/ 3404101 h 4083778"/>
              <a:gd name="connsiteX3123" fmla="*/ 218069 w 5322214"/>
              <a:gd name="connsiteY3123" fmla="*/ 3368352 h 4083778"/>
              <a:gd name="connsiteX3124" fmla="*/ 376928 w 5322214"/>
              <a:gd name="connsiteY3124" fmla="*/ 3417507 h 4083778"/>
              <a:gd name="connsiteX3125" fmla="*/ 373800 w 5322214"/>
              <a:gd name="connsiteY3125" fmla="*/ 3458171 h 4083778"/>
              <a:gd name="connsiteX3126" fmla="*/ 375141 w 5322214"/>
              <a:gd name="connsiteY3126" fmla="*/ 3497495 h 4083778"/>
              <a:gd name="connsiteX3127" fmla="*/ 219633 w 5322214"/>
              <a:gd name="connsiteY3127" fmla="*/ 3450575 h 4083778"/>
              <a:gd name="connsiteX3128" fmla="*/ 216952 w 5322214"/>
              <a:gd name="connsiteY3128" fmla="*/ 3410134 h 4083778"/>
              <a:gd name="connsiteX3129" fmla="*/ 373800 w 5322214"/>
              <a:gd name="connsiteY3129" fmla="*/ 3458171 h 4083778"/>
              <a:gd name="connsiteX3130" fmla="*/ 375588 w 5322214"/>
              <a:gd name="connsiteY3130" fmla="*/ 3503304 h 4083778"/>
              <a:gd name="connsiteX3131" fmla="*/ 381620 w 5322214"/>
              <a:gd name="connsiteY3131" fmla="*/ 3546650 h 4083778"/>
              <a:gd name="connsiteX3132" fmla="*/ 227676 w 5322214"/>
              <a:gd name="connsiteY3132" fmla="*/ 3501070 h 4083778"/>
              <a:gd name="connsiteX3133" fmla="*/ 220080 w 5322214"/>
              <a:gd name="connsiteY3133" fmla="*/ 3456607 h 4083778"/>
              <a:gd name="connsiteX3134" fmla="*/ 375588 w 5322214"/>
              <a:gd name="connsiteY3134" fmla="*/ 3503304 h 4083778"/>
              <a:gd name="connsiteX3135" fmla="*/ 382738 w 5322214"/>
              <a:gd name="connsiteY3135" fmla="*/ 3552683 h 4083778"/>
              <a:gd name="connsiteX3136" fmla="*/ 388994 w 5322214"/>
              <a:gd name="connsiteY3136" fmla="*/ 3581505 h 4083778"/>
              <a:gd name="connsiteX3137" fmla="*/ 393686 w 5322214"/>
              <a:gd name="connsiteY3137" fmla="*/ 3599156 h 4083778"/>
              <a:gd name="connsiteX3138" fmla="*/ 241306 w 5322214"/>
              <a:gd name="connsiteY3138" fmla="*/ 3555364 h 4083778"/>
              <a:gd name="connsiteX3139" fmla="*/ 229017 w 5322214"/>
              <a:gd name="connsiteY3139" fmla="*/ 3507326 h 4083778"/>
              <a:gd name="connsiteX3140" fmla="*/ 382738 w 5322214"/>
              <a:gd name="connsiteY3140" fmla="*/ 3552683 h 4083778"/>
              <a:gd name="connsiteX3141" fmla="*/ 395250 w 5322214"/>
              <a:gd name="connsiteY3141" fmla="*/ 3605412 h 4083778"/>
              <a:gd name="connsiteX3142" fmla="*/ 410666 w 5322214"/>
              <a:gd name="connsiteY3142" fmla="*/ 3654567 h 4083778"/>
              <a:gd name="connsiteX3143" fmla="*/ 260074 w 5322214"/>
              <a:gd name="connsiteY3143" fmla="*/ 3612339 h 4083778"/>
              <a:gd name="connsiteX3144" fmla="*/ 243093 w 5322214"/>
              <a:gd name="connsiteY3144" fmla="*/ 3561843 h 4083778"/>
              <a:gd name="connsiteX3145" fmla="*/ 395250 w 5322214"/>
              <a:gd name="connsiteY3145" fmla="*/ 3605412 h 4083778"/>
              <a:gd name="connsiteX3146" fmla="*/ 413124 w 5322214"/>
              <a:gd name="connsiteY3146" fmla="*/ 3660823 h 4083778"/>
              <a:gd name="connsiteX3147" fmla="*/ 432786 w 5322214"/>
              <a:gd name="connsiteY3147" fmla="*/ 3711542 h 4083778"/>
              <a:gd name="connsiteX3148" fmla="*/ 283981 w 5322214"/>
              <a:gd name="connsiteY3148" fmla="*/ 3671324 h 4083778"/>
              <a:gd name="connsiteX3149" fmla="*/ 262755 w 5322214"/>
              <a:gd name="connsiteY3149" fmla="*/ 3618818 h 4083778"/>
              <a:gd name="connsiteX3150" fmla="*/ 413124 w 5322214"/>
              <a:gd name="connsiteY3150" fmla="*/ 3660823 h 4083778"/>
              <a:gd name="connsiteX3151" fmla="*/ 303866 w 5322214"/>
              <a:gd name="connsiteY3151" fmla="*/ 3729193 h 4083778"/>
              <a:gd name="connsiteX3152" fmla="*/ 171595 w 5322214"/>
              <a:gd name="connsiteY3152" fmla="*/ 3686294 h 4083778"/>
              <a:gd name="connsiteX3153" fmla="*/ 145454 w 5322214"/>
              <a:gd name="connsiteY3153" fmla="*/ 3631330 h 4083778"/>
              <a:gd name="connsiteX3154" fmla="*/ 279065 w 5322214"/>
              <a:gd name="connsiteY3154" fmla="*/ 3675793 h 4083778"/>
              <a:gd name="connsiteX3155" fmla="*/ 303866 w 5322214"/>
              <a:gd name="connsiteY3155" fmla="*/ 3729193 h 4083778"/>
              <a:gd name="connsiteX3156" fmla="*/ 307218 w 5322214"/>
              <a:gd name="connsiteY3156" fmla="*/ 3735896 h 4083778"/>
              <a:gd name="connsiteX3157" fmla="*/ 334923 w 5322214"/>
              <a:gd name="connsiteY3157" fmla="*/ 3789520 h 4083778"/>
              <a:gd name="connsiteX3158" fmla="*/ 204216 w 5322214"/>
              <a:gd name="connsiteY3158" fmla="*/ 3748185 h 4083778"/>
              <a:gd name="connsiteX3159" fmla="*/ 175170 w 5322214"/>
              <a:gd name="connsiteY3159" fmla="*/ 3693444 h 4083778"/>
              <a:gd name="connsiteX3160" fmla="*/ 307218 w 5322214"/>
              <a:gd name="connsiteY3160" fmla="*/ 3735896 h 4083778"/>
              <a:gd name="connsiteX3161" fmla="*/ 338722 w 5322214"/>
              <a:gd name="connsiteY3161" fmla="*/ 3796446 h 4083778"/>
              <a:gd name="connsiteX3162" fmla="*/ 368661 w 5322214"/>
              <a:gd name="connsiteY3162" fmla="*/ 3849399 h 4083778"/>
              <a:gd name="connsiteX3163" fmla="*/ 239518 w 5322214"/>
              <a:gd name="connsiteY3163" fmla="*/ 3809628 h 4083778"/>
              <a:gd name="connsiteX3164" fmla="*/ 208461 w 5322214"/>
              <a:gd name="connsiteY3164" fmla="*/ 3755781 h 4083778"/>
              <a:gd name="connsiteX3165" fmla="*/ 338722 w 5322214"/>
              <a:gd name="connsiteY3165" fmla="*/ 3796446 h 4083778"/>
              <a:gd name="connsiteX3166" fmla="*/ 267447 w 5322214"/>
              <a:gd name="connsiteY3166" fmla="*/ 3866157 h 4083778"/>
              <a:gd name="connsiteX3167" fmla="*/ 153721 w 5322214"/>
              <a:gd name="connsiteY3167" fmla="*/ 3823928 h 4083778"/>
              <a:gd name="connsiteX3168" fmla="*/ 121100 w 5322214"/>
              <a:gd name="connsiteY3168" fmla="*/ 3771645 h 4083778"/>
              <a:gd name="connsiteX3169" fmla="*/ 235720 w 5322214"/>
              <a:gd name="connsiteY3169" fmla="*/ 3814320 h 4083778"/>
              <a:gd name="connsiteX3170" fmla="*/ 267447 w 5322214"/>
              <a:gd name="connsiteY3170" fmla="*/ 3866157 h 4083778"/>
              <a:gd name="connsiteX3171" fmla="*/ 272139 w 5322214"/>
              <a:gd name="connsiteY3171" fmla="*/ 3873530 h 4083778"/>
              <a:gd name="connsiteX3172" fmla="*/ 304090 w 5322214"/>
              <a:gd name="connsiteY3172" fmla="*/ 3922684 h 4083778"/>
              <a:gd name="connsiteX3173" fmla="*/ 191034 w 5322214"/>
              <a:gd name="connsiteY3173" fmla="*/ 3880903 h 4083778"/>
              <a:gd name="connsiteX3174" fmla="*/ 186788 w 5322214"/>
              <a:gd name="connsiteY3174" fmla="*/ 3874870 h 4083778"/>
              <a:gd name="connsiteX3175" fmla="*/ 158860 w 5322214"/>
              <a:gd name="connsiteY3175" fmla="*/ 3832195 h 4083778"/>
              <a:gd name="connsiteX3176" fmla="*/ 272139 w 5322214"/>
              <a:gd name="connsiteY3176" fmla="*/ 3873530 h 4083778"/>
              <a:gd name="connsiteX3177" fmla="*/ 309229 w 5322214"/>
              <a:gd name="connsiteY3177" fmla="*/ 3930281 h 4083778"/>
              <a:gd name="connsiteX3178" fmla="*/ 309452 w 5322214"/>
              <a:gd name="connsiteY3178" fmla="*/ 3930505 h 4083778"/>
              <a:gd name="connsiteX3179" fmla="*/ 344084 w 5322214"/>
              <a:gd name="connsiteY3179" fmla="*/ 3976755 h 4083778"/>
              <a:gd name="connsiteX3180" fmla="*/ 233932 w 5322214"/>
              <a:gd name="connsiteY3180" fmla="*/ 3935644 h 4083778"/>
              <a:gd name="connsiteX3181" fmla="*/ 197066 w 5322214"/>
              <a:gd name="connsiteY3181" fmla="*/ 3889170 h 4083778"/>
              <a:gd name="connsiteX3182" fmla="*/ 309229 w 5322214"/>
              <a:gd name="connsiteY3182" fmla="*/ 3930281 h 4083778"/>
              <a:gd name="connsiteX3183" fmla="*/ 272139 w 5322214"/>
              <a:gd name="connsiteY3183" fmla="*/ 3983681 h 4083778"/>
              <a:gd name="connsiteX3184" fmla="*/ 181426 w 5322214"/>
              <a:gd name="connsiteY3184" fmla="*/ 3942346 h 4083778"/>
              <a:gd name="connsiteX3185" fmla="*/ 137187 w 5322214"/>
              <a:gd name="connsiteY3185" fmla="*/ 3899001 h 4083778"/>
              <a:gd name="connsiteX3186" fmla="*/ 230581 w 5322214"/>
              <a:gd name="connsiteY3186" fmla="*/ 3940336 h 4083778"/>
              <a:gd name="connsiteX3187" fmla="*/ 272139 w 5322214"/>
              <a:gd name="connsiteY3187" fmla="*/ 3983681 h 4083778"/>
              <a:gd name="connsiteX3188" fmla="*/ 283311 w 5322214"/>
              <a:gd name="connsiteY3188" fmla="*/ 3994406 h 4083778"/>
              <a:gd name="connsiteX3189" fmla="*/ 329784 w 5322214"/>
              <a:gd name="connsiteY3189" fmla="*/ 4034177 h 4083778"/>
              <a:gd name="connsiteX3190" fmla="*/ 246221 w 5322214"/>
              <a:gd name="connsiteY3190" fmla="*/ 3995747 h 4083778"/>
              <a:gd name="connsiteX3191" fmla="*/ 196843 w 5322214"/>
              <a:gd name="connsiteY3191" fmla="*/ 3956423 h 4083778"/>
              <a:gd name="connsiteX3192" fmla="*/ 283311 w 5322214"/>
              <a:gd name="connsiteY3192" fmla="*/ 3994406 h 4083778"/>
              <a:gd name="connsiteX3193" fmla="*/ 242423 w 5322214"/>
              <a:gd name="connsiteY3193" fmla="*/ 3945251 h 4083778"/>
              <a:gd name="connsiteX3194" fmla="*/ 350787 w 5322214"/>
              <a:gd name="connsiteY3194" fmla="*/ 3985022 h 4083778"/>
              <a:gd name="connsiteX3195" fmla="*/ 392568 w 5322214"/>
              <a:gd name="connsiteY3195" fmla="*/ 4029708 h 4083778"/>
              <a:gd name="connsiteX3196" fmla="*/ 286439 w 5322214"/>
              <a:gd name="connsiteY3196" fmla="*/ 3989937 h 4083778"/>
              <a:gd name="connsiteX3197" fmla="*/ 242423 w 5322214"/>
              <a:gd name="connsiteY3197" fmla="*/ 3945251 h 4083778"/>
              <a:gd name="connsiteX3198" fmla="*/ 317942 w 5322214"/>
              <a:gd name="connsiteY3198" fmla="*/ 3933186 h 4083778"/>
              <a:gd name="connsiteX3199" fmla="*/ 444851 w 5322214"/>
              <a:gd name="connsiteY3199" fmla="*/ 3971169 h 4083778"/>
              <a:gd name="connsiteX3200" fmla="*/ 450437 w 5322214"/>
              <a:gd name="connsiteY3200" fmla="*/ 3979659 h 4083778"/>
              <a:gd name="connsiteX3201" fmla="*/ 478589 w 5322214"/>
              <a:gd name="connsiteY3201" fmla="*/ 4018090 h 4083778"/>
              <a:gd name="connsiteX3202" fmla="*/ 353915 w 5322214"/>
              <a:gd name="connsiteY3202" fmla="*/ 3980330 h 4083778"/>
              <a:gd name="connsiteX3203" fmla="*/ 317942 w 5322214"/>
              <a:gd name="connsiteY3203" fmla="*/ 3933186 h 4083778"/>
              <a:gd name="connsiteX3204" fmla="*/ 448426 w 5322214"/>
              <a:gd name="connsiteY3204" fmla="*/ 3966254 h 4083778"/>
              <a:gd name="connsiteX3205" fmla="*/ 416476 w 5322214"/>
              <a:gd name="connsiteY3205" fmla="*/ 3916875 h 4083778"/>
              <a:gd name="connsiteX3206" fmla="*/ 559472 w 5322214"/>
              <a:gd name="connsiteY3206" fmla="*/ 3951284 h 4083778"/>
              <a:gd name="connsiteX3207" fmla="*/ 590975 w 5322214"/>
              <a:gd name="connsiteY3207" fmla="*/ 4000439 h 4083778"/>
              <a:gd name="connsiteX3208" fmla="*/ 448426 w 5322214"/>
              <a:gd name="connsiteY3208" fmla="*/ 3966254 h 4083778"/>
              <a:gd name="connsiteX3209" fmla="*/ 532213 w 5322214"/>
              <a:gd name="connsiteY3209" fmla="*/ 3895426 h 4083778"/>
              <a:gd name="connsiteX3210" fmla="*/ 616446 w 5322214"/>
              <a:gd name="connsiteY3210" fmla="*/ 3912630 h 4083778"/>
              <a:gd name="connsiteX3211" fmla="*/ 687051 w 5322214"/>
              <a:gd name="connsiteY3211" fmla="*/ 3925142 h 4083778"/>
              <a:gd name="connsiteX3212" fmla="*/ 716544 w 5322214"/>
              <a:gd name="connsiteY3212" fmla="*/ 3975191 h 4083778"/>
              <a:gd name="connsiteX3213" fmla="*/ 635885 w 5322214"/>
              <a:gd name="connsiteY3213" fmla="*/ 3960891 h 4083778"/>
              <a:gd name="connsiteX3214" fmla="*/ 563046 w 5322214"/>
              <a:gd name="connsiteY3214" fmla="*/ 3946145 h 4083778"/>
              <a:gd name="connsiteX3215" fmla="*/ 532213 w 5322214"/>
              <a:gd name="connsiteY3215" fmla="*/ 3895426 h 4083778"/>
              <a:gd name="connsiteX3216" fmla="*/ 694200 w 5322214"/>
              <a:gd name="connsiteY3216" fmla="*/ 3926483 h 4083778"/>
              <a:gd name="connsiteX3217" fmla="*/ 837643 w 5322214"/>
              <a:gd name="connsiteY3217" fmla="*/ 3947486 h 4083778"/>
              <a:gd name="connsiteX3218" fmla="*/ 865349 w 5322214"/>
              <a:gd name="connsiteY3218" fmla="*/ 3996640 h 4083778"/>
              <a:gd name="connsiteX3219" fmla="*/ 723693 w 5322214"/>
              <a:gd name="connsiteY3219" fmla="*/ 3976532 h 4083778"/>
              <a:gd name="connsiteX3220" fmla="*/ 694200 w 5322214"/>
              <a:gd name="connsiteY3220" fmla="*/ 3926483 h 4083778"/>
              <a:gd name="connsiteX3221" fmla="*/ 844793 w 5322214"/>
              <a:gd name="connsiteY3221" fmla="*/ 3948379 h 4083778"/>
              <a:gd name="connsiteX3222" fmla="*/ 977288 w 5322214"/>
              <a:gd name="connsiteY3222" fmla="*/ 3962679 h 4083778"/>
              <a:gd name="connsiteX3223" fmla="*/ 1002982 w 5322214"/>
              <a:gd name="connsiteY3223" fmla="*/ 4010716 h 4083778"/>
              <a:gd name="connsiteX3224" fmla="*/ 872722 w 5322214"/>
              <a:gd name="connsiteY3224" fmla="*/ 3997310 h 4083778"/>
              <a:gd name="connsiteX3225" fmla="*/ 844793 w 5322214"/>
              <a:gd name="connsiteY3225" fmla="*/ 3948379 h 4083778"/>
              <a:gd name="connsiteX3226" fmla="*/ 983767 w 5322214"/>
              <a:gd name="connsiteY3226" fmla="*/ 3963349 h 4083778"/>
              <a:gd name="connsiteX3227" fmla="*/ 1106878 w 5322214"/>
              <a:gd name="connsiteY3227" fmla="*/ 3972733 h 4083778"/>
              <a:gd name="connsiteX3228" fmla="*/ 1130115 w 5322214"/>
              <a:gd name="connsiteY3228" fmla="*/ 4020101 h 4083778"/>
              <a:gd name="connsiteX3229" fmla="*/ 1009462 w 5322214"/>
              <a:gd name="connsiteY3229" fmla="*/ 4011610 h 4083778"/>
              <a:gd name="connsiteX3230" fmla="*/ 983767 w 5322214"/>
              <a:gd name="connsiteY3230" fmla="*/ 3963349 h 4083778"/>
              <a:gd name="connsiteX3231" fmla="*/ 1113134 w 5322214"/>
              <a:gd name="connsiteY3231" fmla="*/ 3973180 h 4083778"/>
              <a:gd name="connsiteX3232" fmla="*/ 1229095 w 5322214"/>
              <a:gd name="connsiteY3232" fmla="*/ 3978766 h 4083778"/>
              <a:gd name="connsiteX3233" fmla="*/ 1249427 w 5322214"/>
              <a:gd name="connsiteY3233" fmla="*/ 4025239 h 4083778"/>
              <a:gd name="connsiteX3234" fmla="*/ 1136594 w 5322214"/>
              <a:gd name="connsiteY3234" fmla="*/ 4020547 h 4083778"/>
              <a:gd name="connsiteX3235" fmla="*/ 1113134 w 5322214"/>
              <a:gd name="connsiteY3235" fmla="*/ 3973180 h 4083778"/>
              <a:gd name="connsiteX3236" fmla="*/ 1235127 w 5322214"/>
              <a:gd name="connsiteY3236" fmla="*/ 3978766 h 4083778"/>
              <a:gd name="connsiteX3237" fmla="*/ 1345502 w 5322214"/>
              <a:gd name="connsiteY3237" fmla="*/ 3981000 h 4083778"/>
              <a:gd name="connsiteX3238" fmla="*/ 1362483 w 5322214"/>
              <a:gd name="connsiteY3238" fmla="*/ 4027027 h 4083778"/>
              <a:gd name="connsiteX3239" fmla="*/ 1255683 w 5322214"/>
              <a:gd name="connsiteY3239" fmla="*/ 4025239 h 4083778"/>
              <a:gd name="connsiteX3240" fmla="*/ 1235127 w 5322214"/>
              <a:gd name="connsiteY3240" fmla="*/ 3978766 h 4083778"/>
              <a:gd name="connsiteX3241" fmla="*/ 1351311 w 5322214"/>
              <a:gd name="connsiteY3241" fmla="*/ 3981224 h 4083778"/>
              <a:gd name="connsiteX3242" fmla="*/ 1385720 w 5322214"/>
              <a:gd name="connsiteY3242" fmla="*/ 3981447 h 4083778"/>
              <a:gd name="connsiteX3243" fmla="*/ 1458335 w 5322214"/>
              <a:gd name="connsiteY3243" fmla="*/ 3980777 h 4083778"/>
              <a:gd name="connsiteX3244" fmla="*/ 1470847 w 5322214"/>
              <a:gd name="connsiteY3244" fmla="*/ 4026580 h 4083778"/>
              <a:gd name="connsiteX3245" fmla="*/ 1368292 w 5322214"/>
              <a:gd name="connsiteY3245" fmla="*/ 4027250 h 4083778"/>
              <a:gd name="connsiteX3246" fmla="*/ 1351311 w 5322214"/>
              <a:gd name="connsiteY3246" fmla="*/ 3981224 h 4083778"/>
              <a:gd name="connsiteX3247" fmla="*/ 1463921 w 5322214"/>
              <a:gd name="connsiteY3247" fmla="*/ 3980553 h 4083778"/>
              <a:gd name="connsiteX3248" fmla="*/ 1571168 w 5322214"/>
              <a:gd name="connsiteY3248" fmla="*/ 3977649 h 4083778"/>
              <a:gd name="connsiteX3249" fmla="*/ 1577424 w 5322214"/>
              <a:gd name="connsiteY3249" fmla="*/ 4023452 h 4083778"/>
              <a:gd name="connsiteX3250" fmla="*/ 1476656 w 5322214"/>
              <a:gd name="connsiteY3250" fmla="*/ 4026357 h 4083778"/>
              <a:gd name="connsiteX3251" fmla="*/ 1463921 w 5322214"/>
              <a:gd name="connsiteY3251" fmla="*/ 3980553 h 4083778"/>
              <a:gd name="connsiteX3252" fmla="*/ 1576753 w 5322214"/>
              <a:gd name="connsiteY3252" fmla="*/ 3977425 h 4083778"/>
              <a:gd name="connsiteX3253" fmla="*/ 1690703 w 5322214"/>
              <a:gd name="connsiteY3253" fmla="*/ 3971393 h 4083778"/>
              <a:gd name="connsiteX3254" fmla="*/ 1686458 w 5322214"/>
              <a:gd name="connsiteY3254" fmla="*/ 4017643 h 4083778"/>
              <a:gd name="connsiteX3255" fmla="*/ 1583233 w 5322214"/>
              <a:gd name="connsiteY3255" fmla="*/ 4023005 h 4083778"/>
              <a:gd name="connsiteX3256" fmla="*/ 1576753 w 5322214"/>
              <a:gd name="connsiteY3256" fmla="*/ 3977425 h 4083778"/>
              <a:gd name="connsiteX3257" fmla="*/ 1576307 w 5322214"/>
              <a:gd name="connsiteY3257" fmla="*/ 3970946 h 4083778"/>
              <a:gd name="connsiteX3258" fmla="*/ 1577647 w 5322214"/>
              <a:gd name="connsiteY3258" fmla="*/ 3925366 h 4083778"/>
              <a:gd name="connsiteX3259" fmla="*/ 1710812 w 5322214"/>
              <a:gd name="connsiteY3259" fmla="*/ 3918439 h 4083778"/>
              <a:gd name="connsiteX3260" fmla="*/ 1691820 w 5322214"/>
              <a:gd name="connsiteY3260" fmla="*/ 3964913 h 4083778"/>
              <a:gd name="connsiteX3261" fmla="*/ 1576307 w 5322214"/>
              <a:gd name="connsiteY3261" fmla="*/ 3970946 h 4083778"/>
              <a:gd name="connsiteX3262" fmla="*/ 1717738 w 5322214"/>
              <a:gd name="connsiteY3262" fmla="*/ 3918216 h 4083778"/>
              <a:gd name="connsiteX3263" fmla="*/ 2113882 w 5322214"/>
              <a:gd name="connsiteY3263" fmla="*/ 3875541 h 4083778"/>
              <a:gd name="connsiteX3264" fmla="*/ 2203925 w 5322214"/>
              <a:gd name="connsiteY3264" fmla="*/ 3905034 h 4083778"/>
              <a:gd name="connsiteX3265" fmla="*/ 2146503 w 5322214"/>
              <a:gd name="connsiteY3265" fmla="*/ 3914641 h 4083778"/>
              <a:gd name="connsiteX3266" fmla="*/ 2127735 w 5322214"/>
              <a:gd name="connsiteY3266" fmla="*/ 3917546 h 4083778"/>
              <a:gd name="connsiteX3267" fmla="*/ 1843754 w 5322214"/>
              <a:gd name="connsiteY3267" fmla="*/ 3953071 h 4083778"/>
              <a:gd name="connsiteX3268" fmla="*/ 1697406 w 5322214"/>
              <a:gd name="connsiteY3268" fmla="*/ 3964690 h 4083778"/>
              <a:gd name="connsiteX3269" fmla="*/ 1717738 w 5322214"/>
              <a:gd name="connsiteY3269" fmla="*/ 3918216 h 4083778"/>
              <a:gd name="connsiteX3270" fmla="*/ 2111871 w 5322214"/>
              <a:gd name="connsiteY3270" fmla="*/ 3920003 h 4083778"/>
              <a:gd name="connsiteX3271" fmla="*/ 1853585 w 5322214"/>
              <a:gd name="connsiteY3271" fmla="*/ 3952178 h 4083778"/>
              <a:gd name="connsiteX3272" fmla="*/ 2005518 w 5322214"/>
              <a:gd name="connsiteY3272" fmla="*/ 3909502 h 4083778"/>
              <a:gd name="connsiteX3273" fmla="*/ 2111871 w 5322214"/>
              <a:gd name="connsiteY3273" fmla="*/ 3920003 h 4083778"/>
              <a:gd name="connsiteX3274" fmla="*/ 1845988 w 5322214"/>
              <a:gd name="connsiteY3274" fmla="*/ 3958880 h 4083778"/>
              <a:gd name="connsiteX3275" fmla="*/ 2127958 w 5322214"/>
              <a:gd name="connsiteY3275" fmla="*/ 3923131 h 4083778"/>
              <a:gd name="connsiteX3276" fmla="*/ 2232971 w 5322214"/>
              <a:gd name="connsiteY3276" fmla="*/ 3950390 h 4083778"/>
              <a:gd name="connsiteX3277" fmla="*/ 2129969 w 5322214"/>
              <a:gd name="connsiteY3277" fmla="*/ 3968264 h 4083778"/>
              <a:gd name="connsiteX3278" fmla="*/ 2106062 w 5322214"/>
              <a:gd name="connsiteY3278" fmla="*/ 3972063 h 4083778"/>
              <a:gd name="connsiteX3279" fmla="*/ 1998144 w 5322214"/>
              <a:gd name="connsiteY3279" fmla="*/ 3987479 h 4083778"/>
              <a:gd name="connsiteX3280" fmla="*/ 1812920 w 5322214"/>
              <a:gd name="connsiteY3280" fmla="*/ 4007812 h 4083778"/>
              <a:gd name="connsiteX3281" fmla="*/ 1832582 w 5322214"/>
              <a:gd name="connsiteY3281" fmla="*/ 3973403 h 4083778"/>
              <a:gd name="connsiteX3282" fmla="*/ 1845988 w 5322214"/>
              <a:gd name="connsiteY3282" fmla="*/ 3958880 h 4083778"/>
              <a:gd name="connsiteX3283" fmla="*/ 2143375 w 5322214"/>
              <a:gd name="connsiteY3283" fmla="*/ 3920897 h 4083778"/>
              <a:gd name="connsiteX3284" fmla="*/ 2147396 w 5322214"/>
              <a:gd name="connsiteY3284" fmla="*/ 3920227 h 4083778"/>
              <a:gd name="connsiteX3285" fmla="*/ 2214649 w 5322214"/>
              <a:gd name="connsiteY3285" fmla="*/ 3908832 h 4083778"/>
              <a:gd name="connsiteX3286" fmla="*/ 2307373 w 5322214"/>
              <a:gd name="connsiteY3286" fmla="*/ 3936090 h 4083778"/>
              <a:gd name="connsiteX3287" fmla="*/ 2244589 w 5322214"/>
              <a:gd name="connsiteY3287" fmla="*/ 3948603 h 4083778"/>
              <a:gd name="connsiteX3288" fmla="*/ 2143375 w 5322214"/>
              <a:gd name="connsiteY3288" fmla="*/ 3920897 h 4083778"/>
              <a:gd name="connsiteX3289" fmla="*/ 2321449 w 5322214"/>
              <a:gd name="connsiteY3289" fmla="*/ 3938772 h 4083778"/>
              <a:gd name="connsiteX3290" fmla="*/ 2605877 w 5322214"/>
              <a:gd name="connsiteY3290" fmla="*/ 3867944 h 4083778"/>
              <a:gd name="connsiteX3291" fmla="*/ 2857908 w 5322214"/>
              <a:gd name="connsiteY3291" fmla="*/ 3783264 h 4083778"/>
              <a:gd name="connsiteX3292" fmla="*/ 2758257 w 5322214"/>
              <a:gd name="connsiteY3292" fmla="*/ 3862805 h 4083778"/>
              <a:gd name="connsiteX3293" fmla="*/ 2339547 w 5322214"/>
              <a:gd name="connsiteY3293" fmla="*/ 3981000 h 4083778"/>
              <a:gd name="connsiteX3294" fmla="*/ 2297542 w 5322214"/>
              <a:gd name="connsiteY3294" fmla="*/ 3966701 h 4083778"/>
              <a:gd name="connsiteX3295" fmla="*/ 2255537 w 5322214"/>
              <a:gd name="connsiteY3295" fmla="*/ 3951954 h 4083778"/>
              <a:gd name="connsiteX3296" fmla="*/ 2321449 w 5322214"/>
              <a:gd name="connsiteY3296" fmla="*/ 3938772 h 4083778"/>
              <a:gd name="connsiteX3297" fmla="*/ 3398387 w 5322214"/>
              <a:gd name="connsiteY3297" fmla="*/ 3517827 h 4083778"/>
              <a:gd name="connsiteX3298" fmla="*/ 3515912 w 5322214"/>
              <a:gd name="connsiteY3298" fmla="*/ 3399856 h 4083778"/>
              <a:gd name="connsiteX3299" fmla="*/ 3529988 w 5322214"/>
              <a:gd name="connsiteY3299" fmla="*/ 3397845 h 4083778"/>
              <a:gd name="connsiteX3300" fmla="*/ 3441733 w 5322214"/>
              <a:gd name="connsiteY3300" fmla="*/ 3505092 h 4083778"/>
              <a:gd name="connsiteX3301" fmla="*/ 3398387 w 5322214"/>
              <a:gd name="connsiteY3301" fmla="*/ 3517827 h 4083778"/>
              <a:gd name="connsiteX3302" fmla="*/ 3537361 w 5322214"/>
              <a:gd name="connsiteY3302" fmla="*/ 3396951 h 4083778"/>
              <a:gd name="connsiteX3303" fmla="*/ 3549650 w 5322214"/>
              <a:gd name="connsiteY3303" fmla="*/ 3395611 h 4083778"/>
              <a:gd name="connsiteX3304" fmla="*/ 3485525 w 5322214"/>
              <a:gd name="connsiteY3304" fmla="*/ 3493250 h 4083778"/>
              <a:gd name="connsiteX3305" fmla="*/ 3452011 w 5322214"/>
              <a:gd name="connsiteY3305" fmla="*/ 3502411 h 4083778"/>
              <a:gd name="connsiteX3306" fmla="*/ 3537361 w 5322214"/>
              <a:gd name="connsiteY3306" fmla="*/ 3396951 h 4083778"/>
              <a:gd name="connsiteX3307" fmla="*/ 3556353 w 5322214"/>
              <a:gd name="connsiteY3307" fmla="*/ 3394940 h 4083778"/>
              <a:gd name="connsiteX3308" fmla="*/ 3568418 w 5322214"/>
              <a:gd name="connsiteY3308" fmla="*/ 3394046 h 4083778"/>
              <a:gd name="connsiteX3309" fmla="*/ 3522391 w 5322214"/>
              <a:gd name="connsiteY3309" fmla="*/ 3484536 h 4083778"/>
              <a:gd name="connsiteX3310" fmla="*/ 3494016 w 5322214"/>
              <a:gd name="connsiteY3310" fmla="*/ 3491016 h 4083778"/>
              <a:gd name="connsiteX3311" fmla="*/ 3556353 w 5322214"/>
              <a:gd name="connsiteY3311" fmla="*/ 3394940 h 4083778"/>
              <a:gd name="connsiteX3312" fmla="*/ 3526190 w 5322214"/>
              <a:gd name="connsiteY3312" fmla="*/ 3489452 h 4083778"/>
              <a:gd name="connsiteX3313" fmla="*/ 3553448 w 5322214"/>
              <a:gd name="connsiteY3313" fmla="*/ 3484536 h 4083778"/>
              <a:gd name="connsiteX3314" fmla="*/ 3498484 w 5322214"/>
              <a:gd name="connsiteY3314" fmla="*/ 3582176 h 4083778"/>
              <a:gd name="connsiteX3315" fmla="*/ 3449330 w 5322214"/>
              <a:gd name="connsiteY3315" fmla="*/ 3596028 h 4083778"/>
              <a:gd name="connsiteX3316" fmla="*/ 3526190 w 5322214"/>
              <a:gd name="connsiteY3316" fmla="*/ 3489452 h 4083778"/>
              <a:gd name="connsiteX3317" fmla="*/ 3559928 w 5322214"/>
              <a:gd name="connsiteY3317" fmla="*/ 3483642 h 4083778"/>
              <a:gd name="connsiteX3318" fmla="*/ 3587633 w 5322214"/>
              <a:gd name="connsiteY3318" fmla="*/ 3480514 h 4083778"/>
              <a:gd name="connsiteX3319" fmla="*/ 3550767 w 5322214"/>
              <a:gd name="connsiteY3319" fmla="*/ 3569217 h 4083778"/>
              <a:gd name="connsiteX3320" fmla="*/ 3518817 w 5322214"/>
              <a:gd name="connsiteY3320" fmla="*/ 3576590 h 4083778"/>
              <a:gd name="connsiteX3321" fmla="*/ 3506528 w 5322214"/>
              <a:gd name="connsiteY3321" fmla="*/ 3579941 h 4083778"/>
              <a:gd name="connsiteX3322" fmla="*/ 3559928 w 5322214"/>
              <a:gd name="connsiteY3322" fmla="*/ 3483642 h 4083778"/>
              <a:gd name="connsiteX3323" fmla="*/ 3554789 w 5322214"/>
              <a:gd name="connsiteY3323" fmla="*/ 3574132 h 4083778"/>
              <a:gd name="connsiteX3324" fmla="*/ 3598805 w 5322214"/>
              <a:gd name="connsiteY3324" fmla="*/ 3567206 h 4083778"/>
              <a:gd name="connsiteX3325" fmla="*/ 3557023 w 5322214"/>
              <a:gd name="connsiteY3325" fmla="*/ 3657248 h 4083778"/>
              <a:gd name="connsiteX3326" fmla="*/ 3542277 w 5322214"/>
              <a:gd name="connsiteY3326" fmla="*/ 3660823 h 4083778"/>
              <a:gd name="connsiteX3327" fmla="*/ 3493345 w 5322214"/>
              <a:gd name="connsiteY3327" fmla="*/ 3674229 h 4083778"/>
              <a:gd name="connsiteX3328" fmla="*/ 3554789 w 5322214"/>
              <a:gd name="connsiteY3328" fmla="*/ 3574132 h 4083778"/>
              <a:gd name="connsiteX3329" fmla="*/ 3560822 w 5322214"/>
              <a:gd name="connsiteY3329" fmla="*/ 3662164 h 4083778"/>
              <a:gd name="connsiteX3330" fmla="*/ 3621818 w 5322214"/>
              <a:gd name="connsiteY3330" fmla="*/ 3651886 h 4083778"/>
              <a:gd name="connsiteX3331" fmla="*/ 3576015 w 5322214"/>
              <a:gd name="connsiteY3331" fmla="*/ 3740812 h 4083778"/>
              <a:gd name="connsiteX3332" fmla="*/ 3559705 w 5322214"/>
              <a:gd name="connsiteY3332" fmla="*/ 3744833 h 4083778"/>
              <a:gd name="connsiteX3333" fmla="*/ 3492005 w 5322214"/>
              <a:gd name="connsiteY3333" fmla="*/ 3763825 h 4083778"/>
              <a:gd name="connsiteX3334" fmla="*/ 3560822 w 5322214"/>
              <a:gd name="connsiteY3334" fmla="*/ 3662164 h 4083778"/>
              <a:gd name="connsiteX3335" fmla="*/ 3579590 w 5322214"/>
              <a:gd name="connsiteY3335" fmla="*/ 3745727 h 4083778"/>
              <a:gd name="connsiteX3336" fmla="*/ 3656897 w 5322214"/>
              <a:gd name="connsiteY3336" fmla="*/ 3734779 h 4083778"/>
              <a:gd name="connsiteX3337" fmla="*/ 3607966 w 5322214"/>
              <a:gd name="connsiteY3337" fmla="*/ 3820130 h 4083778"/>
              <a:gd name="connsiteX3338" fmla="*/ 3571546 w 5322214"/>
              <a:gd name="connsiteY3338" fmla="*/ 3828173 h 4083778"/>
              <a:gd name="connsiteX3339" fmla="*/ 3504294 w 5322214"/>
              <a:gd name="connsiteY3339" fmla="*/ 3847165 h 4083778"/>
              <a:gd name="connsiteX3340" fmla="*/ 3579590 w 5322214"/>
              <a:gd name="connsiteY3340" fmla="*/ 3745727 h 4083778"/>
              <a:gd name="connsiteX3341" fmla="*/ 3611094 w 5322214"/>
              <a:gd name="connsiteY3341" fmla="*/ 3825269 h 4083778"/>
              <a:gd name="connsiteX3342" fmla="*/ 3702477 w 5322214"/>
              <a:gd name="connsiteY3342" fmla="*/ 3818566 h 4083778"/>
              <a:gd name="connsiteX3343" fmla="*/ 3650864 w 5322214"/>
              <a:gd name="connsiteY3343" fmla="*/ 3898331 h 4083778"/>
              <a:gd name="connsiteX3344" fmla="*/ 3577579 w 5322214"/>
              <a:gd name="connsiteY3344" fmla="*/ 3911290 h 4083778"/>
              <a:gd name="connsiteX3345" fmla="*/ 3530659 w 5322214"/>
              <a:gd name="connsiteY3345" fmla="*/ 3924249 h 4083778"/>
              <a:gd name="connsiteX3346" fmla="*/ 3611094 w 5322214"/>
              <a:gd name="connsiteY3346" fmla="*/ 3825269 h 4083778"/>
              <a:gd name="connsiteX3347" fmla="*/ 3708733 w 5322214"/>
              <a:gd name="connsiteY3347" fmla="*/ 3818789 h 4083778"/>
              <a:gd name="connsiteX3348" fmla="*/ 3795871 w 5322214"/>
              <a:gd name="connsiteY3348" fmla="*/ 3833982 h 4083778"/>
              <a:gd name="connsiteX3349" fmla="*/ 3757888 w 5322214"/>
              <a:gd name="connsiteY3349" fmla="*/ 3903246 h 4083778"/>
              <a:gd name="connsiteX3350" fmla="*/ 3658461 w 5322214"/>
              <a:gd name="connsiteY3350" fmla="*/ 3897660 h 4083778"/>
              <a:gd name="connsiteX3351" fmla="*/ 3708733 w 5322214"/>
              <a:gd name="connsiteY3351" fmla="*/ 3818789 h 4083778"/>
              <a:gd name="connsiteX3352" fmla="*/ 3801234 w 5322214"/>
              <a:gd name="connsiteY3352" fmla="*/ 3835546 h 4083778"/>
              <a:gd name="connsiteX3353" fmla="*/ 3872955 w 5322214"/>
              <a:gd name="connsiteY3353" fmla="*/ 3866827 h 4083778"/>
              <a:gd name="connsiteX3354" fmla="*/ 3841228 w 5322214"/>
              <a:gd name="connsiteY3354" fmla="*/ 3930505 h 4083778"/>
              <a:gd name="connsiteX3355" fmla="*/ 3763697 w 5322214"/>
              <a:gd name="connsiteY3355" fmla="*/ 3904363 h 4083778"/>
              <a:gd name="connsiteX3356" fmla="*/ 3801234 w 5322214"/>
              <a:gd name="connsiteY3356" fmla="*/ 3835546 h 4083778"/>
              <a:gd name="connsiteX3357" fmla="*/ 3877871 w 5322214"/>
              <a:gd name="connsiteY3357" fmla="*/ 3869731 h 4083778"/>
              <a:gd name="connsiteX3358" fmla="*/ 3936409 w 5322214"/>
              <a:gd name="connsiteY3358" fmla="*/ 3911066 h 4083778"/>
              <a:gd name="connsiteX3359" fmla="*/ 3908034 w 5322214"/>
              <a:gd name="connsiteY3359" fmla="*/ 3970946 h 4083778"/>
              <a:gd name="connsiteX3360" fmla="*/ 3846367 w 5322214"/>
              <a:gd name="connsiteY3360" fmla="*/ 3932962 h 4083778"/>
              <a:gd name="connsiteX3361" fmla="*/ 3877871 w 5322214"/>
              <a:gd name="connsiteY3361" fmla="*/ 3869731 h 4083778"/>
              <a:gd name="connsiteX3362" fmla="*/ 3880105 w 5322214"/>
              <a:gd name="connsiteY3362" fmla="*/ 3864592 h 4083778"/>
              <a:gd name="connsiteX3363" fmla="*/ 3901778 w 5322214"/>
              <a:gd name="connsiteY3363" fmla="*/ 3801585 h 4083778"/>
              <a:gd name="connsiteX3364" fmla="*/ 3902224 w 5322214"/>
              <a:gd name="connsiteY3364" fmla="*/ 3800244 h 4083778"/>
              <a:gd name="connsiteX3365" fmla="*/ 3958529 w 5322214"/>
              <a:gd name="connsiteY3365" fmla="*/ 3843813 h 4083778"/>
              <a:gd name="connsiteX3366" fmla="*/ 3955848 w 5322214"/>
              <a:gd name="connsiteY3366" fmla="*/ 3854985 h 4083778"/>
              <a:gd name="connsiteX3367" fmla="*/ 3938867 w 5322214"/>
              <a:gd name="connsiteY3367" fmla="*/ 3905704 h 4083778"/>
              <a:gd name="connsiteX3368" fmla="*/ 3880105 w 5322214"/>
              <a:gd name="connsiteY3368" fmla="*/ 3864592 h 4083778"/>
              <a:gd name="connsiteX3369" fmla="*/ 3960763 w 5322214"/>
              <a:gd name="connsiteY3369" fmla="*/ 3856326 h 4083778"/>
              <a:gd name="connsiteX3370" fmla="*/ 3962774 w 5322214"/>
              <a:gd name="connsiteY3370" fmla="*/ 3848059 h 4083778"/>
              <a:gd name="connsiteX3371" fmla="*/ 3978191 w 5322214"/>
              <a:gd name="connsiteY3371" fmla="*/ 3863028 h 4083778"/>
              <a:gd name="connsiteX3372" fmla="*/ 4009471 w 5322214"/>
              <a:gd name="connsiteY3372" fmla="*/ 3897660 h 4083778"/>
              <a:gd name="connsiteX3373" fmla="*/ 4006343 w 5322214"/>
              <a:gd name="connsiteY3373" fmla="*/ 3909726 h 4083778"/>
              <a:gd name="connsiteX3374" fmla="*/ 3990927 w 5322214"/>
              <a:gd name="connsiteY3374" fmla="*/ 3956646 h 4083778"/>
              <a:gd name="connsiteX3375" fmla="*/ 3972382 w 5322214"/>
              <a:gd name="connsiteY3375" fmla="*/ 3936761 h 4083778"/>
              <a:gd name="connsiteX3376" fmla="*/ 3942889 w 5322214"/>
              <a:gd name="connsiteY3376" fmla="*/ 3909502 h 4083778"/>
              <a:gd name="connsiteX3377" fmla="*/ 3960763 w 5322214"/>
              <a:gd name="connsiteY3377" fmla="*/ 3856326 h 4083778"/>
              <a:gd name="connsiteX3378" fmla="*/ 3982213 w 5322214"/>
              <a:gd name="connsiteY3378" fmla="*/ 3859007 h 4083778"/>
              <a:gd name="connsiteX3379" fmla="*/ 3964338 w 5322214"/>
              <a:gd name="connsiteY3379" fmla="*/ 3841802 h 4083778"/>
              <a:gd name="connsiteX3380" fmla="*/ 3976180 w 5322214"/>
              <a:gd name="connsiteY3380" fmla="*/ 3778571 h 4083778"/>
              <a:gd name="connsiteX3381" fmla="*/ 3982436 w 5322214"/>
              <a:gd name="connsiteY3381" fmla="*/ 3784604 h 4083778"/>
              <a:gd name="connsiteX3382" fmla="*/ 4021984 w 5322214"/>
              <a:gd name="connsiteY3382" fmla="*/ 3829290 h 4083778"/>
              <a:gd name="connsiteX3383" fmla="*/ 4011259 w 5322214"/>
              <a:gd name="connsiteY3383" fmla="*/ 3890734 h 4083778"/>
              <a:gd name="connsiteX3384" fmla="*/ 3982213 w 5322214"/>
              <a:gd name="connsiteY3384" fmla="*/ 3859007 h 4083778"/>
              <a:gd name="connsiteX3385" fmla="*/ 4026899 w 5322214"/>
              <a:gd name="connsiteY3385" fmla="*/ 3835770 h 4083778"/>
              <a:gd name="connsiteX3386" fmla="*/ 4064212 w 5322214"/>
              <a:gd name="connsiteY3386" fmla="*/ 3889617 h 4083778"/>
              <a:gd name="connsiteX3387" fmla="*/ 4053711 w 5322214"/>
              <a:gd name="connsiteY3387" fmla="*/ 3948156 h 4083778"/>
              <a:gd name="connsiteX3388" fmla="*/ 4015727 w 5322214"/>
              <a:gd name="connsiteY3388" fmla="*/ 3896096 h 4083778"/>
              <a:gd name="connsiteX3389" fmla="*/ 4026899 w 5322214"/>
              <a:gd name="connsiteY3389" fmla="*/ 3835770 h 4083778"/>
              <a:gd name="connsiteX3390" fmla="*/ 4027793 w 5322214"/>
              <a:gd name="connsiteY3390" fmla="*/ 3827950 h 4083778"/>
              <a:gd name="connsiteX3391" fmla="*/ 4032038 w 5322214"/>
              <a:gd name="connsiteY3391" fmla="*/ 3766059 h 4083778"/>
              <a:gd name="connsiteX3392" fmla="*/ 4068904 w 5322214"/>
              <a:gd name="connsiteY3392" fmla="*/ 3820577 h 4083778"/>
              <a:gd name="connsiteX3393" fmla="*/ 4065329 w 5322214"/>
              <a:gd name="connsiteY3393" fmla="*/ 3880903 h 4083778"/>
              <a:gd name="connsiteX3394" fmla="*/ 4027793 w 5322214"/>
              <a:gd name="connsiteY3394" fmla="*/ 3827950 h 4083778"/>
              <a:gd name="connsiteX3395" fmla="*/ 4032038 w 5322214"/>
              <a:gd name="connsiteY3395" fmla="*/ 3757122 h 4083778"/>
              <a:gd name="connsiteX3396" fmla="*/ 4030027 w 5322214"/>
              <a:gd name="connsiteY3396" fmla="*/ 3695008 h 4083778"/>
              <a:gd name="connsiteX3397" fmla="*/ 4066223 w 5322214"/>
              <a:gd name="connsiteY3397" fmla="*/ 3749525 h 4083778"/>
              <a:gd name="connsiteX3398" fmla="*/ 4068904 w 5322214"/>
              <a:gd name="connsiteY3398" fmla="*/ 3810299 h 4083778"/>
              <a:gd name="connsiteX3399" fmla="*/ 4032038 w 5322214"/>
              <a:gd name="connsiteY3399" fmla="*/ 3757122 h 4083778"/>
              <a:gd name="connsiteX3400" fmla="*/ 4065106 w 5322214"/>
              <a:gd name="connsiteY3400" fmla="*/ 3736790 h 4083778"/>
              <a:gd name="connsiteX3401" fmla="*/ 4029133 w 5322214"/>
              <a:gd name="connsiteY3401" fmla="*/ 3684507 h 4083778"/>
              <a:gd name="connsiteX3402" fmla="*/ 4021313 w 5322214"/>
              <a:gd name="connsiteY3402" fmla="*/ 3623510 h 4083778"/>
              <a:gd name="connsiteX3403" fmla="*/ 4056615 w 5322214"/>
              <a:gd name="connsiteY3403" fmla="*/ 3677134 h 4083778"/>
              <a:gd name="connsiteX3404" fmla="*/ 4065106 w 5322214"/>
              <a:gd name="connsiteY3404" fmla="*/ 3736790 h 4083778"/>
              <a:gd name="connsiteX3405" fmla="*/ 4019079 w 5322214"/>
              <a:gd name="connsiteY3405" fmla="*/ 3610998 h 4083778"/>
              <a:gd name="connsiteX3406" fmla="*/ 4006343 w 5322214"/>
              <a:gd name="connsiteY3406" fmla="*/ 3552459 h 4083778"/>
              <a:gd name="connsiteX3407" fmla="*/ 4040081 w 5322214"/>
              <a:gd name="connsiteY3407" fmla="*/ 3604295 h 4083778"/>
              <a:gd name="connsiteX3408" fmla="*/ 4053711 w 5322214"/>
              <a:gd name="connsiteY3408" fmla="*/ 3661494 h 4083778"/>
              <a:gd name="connsiteX3409" fmla="*/ 4019079 w 5322214"/>
              <a:gd name="connsiteY3409" fmla="*/ 3610998 h 4083778"/>
              <a:gd name="connsiteX3410" fmla="*/ 4002545 w 5322214"/>
              <a:gd name="connsiteY3410" fmla="*/ 3537713 h 4083778"/>
              <a:gd name="connsiteX3411" fmla="*/ 3986235 w 5322214"/>
              <a:gd name="connsiteY3411" fmla="*/ 3483642 h 4083778"/>
              <a:gd name="connsiteX3412" fmla="*/ 4017291 w 5322214"/>
              <a:gd name="connsiteY3412" fmla="*/ 3532127 h 4083778"/>
              <a:gd name="connsiteX3413" fmla="*/ 4034496 w 5322214"/>
              <a:gd name="connsiteY3413" fmla="*/ 3584410 h 4083778"/>
              <a:gd name="connsiteX3414" fmla="*/ 4002545 w 5322214"/>
              <a:gd name="connsiteY3414" fmla="*/ 3537713 h 4083778"/>
              <a:gd name="connsiteX3415" fmla="*/ 3993384 w 5322214"/>
              <a:gd name="connsiteY3415" fmla="*/ 3525647 h 4083778"/>
              <a:gd name="connsiteX3416" fmla="*/ 3953167 w 5322214"/>
              <a:gd name="connsiteY3416" fmla="*/ 3478280 h 4083778"/>
              <a:gd name="connsiteX3417" fmla="*/ 3935739 w 5322214"/>
              <a:gd name="connsiteY3417" fmla="*/ 3418847 h 4083778"/>
              <a:gd name="connsiteX3418" fmla="*/ 3975063 w 5322214"/>
              <a:gd name="connsiteY3418" fmla="*/ 3467779 h 4083778"/>
              <a:gd name="connsiteX3419" fmla="*/ 3993384 w 5322214"/>
              <a:gd name="connsiteY3419" fmla="*/ 3525647 h 4083778"/>
              <a:gd name="connsiteX3420" fmla="*/ 3930824 w 5322214"/>
              <a:gd name="connsiteY3420" fmla="*/ 3405218 h 4083778"/>
              <a:gd name="connsiteX3421" fmla="*/ 3910044 w 5322214"/>
              <a:gd name="connsiteY3421" fmla="*/ 3350701 h 4083778"/>
              <a:gd name="connsiteX3422" fmla="*/ 3946017 w 5322214"/>
              <a:gd name="connsiteY3422" fmla="*/ 3396951 h 4083778"/>
              <a:gd name="connsiteX3423" fmla="*/ 3967913 w 5322214"/>
              <a:gd name="connsiteY3423" fmla="*/ 3449457 h 4083778"/>
              <a:gd name="connsiteX3424" fmla="*/ 3930824 w 5322214"/>
              <a:gd name="connsiteY3424" fmla="*/ 3405218 h 4083778"/>
              <a:gd name="connsiteX3425" fmla="*/ 3921663 w 5322214"/>
              <a:gd name="connsiteY3425" fmla="*/ 3395387 h 4083778"/>
              <a:gd name="connsiteX3426" fmla="*/ 3912949 w 5322214"/>
              <a:gd name="connsiteY3426" fmla="*/ 3386226 h 4083778"/>
              <a:gd name="connsiteX3427" fmla="*/ 3876083 w 5322214"/>
              <a:gd name="connsiteY3427" fmla="*/ 3351818 h 4083778"/>
              <a:gd name="connsiteX3428" fmla="*/ 3853963 w 5322214"/>
              <a:gd name="connsiteY3428" fmla="*/ 3291715 h 4083778"/>
              <a:gd name="connsiteX3429" fmla="*/ 3873625 w 5322214"/>
              <a:gd name="connsiteY3429" fmla="*/ 3310707 h 4083778"/>
              <a:gd name="connsiteX3430" fmla="*/ 3898426 w 5322214"/>
              <a:gd name="connsiteY3430" fmla="*/ 3337295 h 4083778"/>
              <a:gd name="connsiteX3431" fmla="*/ 3921663 w 5322214"/>
              <a:gd name="connsiteY3431" fmla="*/ 3395387 h 4083778"/>
              <a:gd name="connsiteX3432" fmla="*/ 3877424 w 5322214"/>
              <a:gd name="connsiteY3432" fmla="*/ 3306685 h 4083778"/>
              <a:gd name="connsiteX3433" fmla="*/ 3848825 w 5322214"/>
              <a:gd name="connsiteY3433" fmla="*/ 3279426 h 4083778"/>
              <a:gd name="connsiteX3434" fmla="*/ 3824023 w 5322214"/>
              <a:gd name="connsiteY3434" fmla="*/ 3224462 h 4083778"/>
              <a:gd name="connsiteX3435" fmla="*/ 3830726 w 5322214"/>
              <a:gd name="connsiteY3435" fmla="*/ 3230942 h 4083778"/>
              <a:gd name="connsiteX3436" fmla="*/ 3864688 w 5322214"/>
              <a:gd name="connsiteY3436" fmla="*/ 3267808 h 4083778"/>
              <a:gd name="connsiteX3437" fmla="*/ 3891053 w 5322214"/>
              <a:gd name="connsiteY3437" fmla="*/ 3320761 h 4083778"/>
              <a:gd name="connsiteX3438" fmla="*/ 3877424 w 5322214"/>
              <a:gd name="connsiteY3438" fmla="*/ 3306685 h 4083778"/>
              <a:gd name="connsiteX3439" fmla="*/ 3839440 w 5322214"/>
              <a:gd name="connsiteY3439" fmla="*/ 3271159 h 4083778"/>
              <a:gd name="connsiteX3440" fmla="*/ 3788721 w 5322214"/>
              <a:gd name="connsiteY3440" fmla="*/ 3231389 h 4083778"/>
              <a:gd name="connsiteX3441" fmla="*/ 3785370 w 5322214"/>
              <a:gd name="connsiteY3441" fmla="*/ 3222898 h 4083778"/>
              <a:gd name="connsiteX3442" fmla="*/ 3812629 w 5322214"/>
              <a:gd name="connsiteY3442" fmla="*/ 3213961 h 4083778"/>
              <a:gd name="connsiteX3443" fmla="*/ 3839440 w 5322214"/>
              <a:gd name="connsiteY3443" fmla="*/ 3271159 h 4083778"/>
              <a:gd name="connsiteX3444" fmla="*/ 3805926 w 5322214"/>
              <a:gd name="connsiteY3444" fmla="*/ 3179106 h 4083778"/>
              <a:gd name="connsiteX3445" fmla="*/ 3801010 w 5322214"/>
              <a:gd name="connsiteY3445" fmla="*/ 3180670 h 4083778"/>
              <a:gd name="connsiteX3446" fmla="*/ 3791626 w 5322214"/>
              <a:gd name="connsiteY3446" fmla="*/ 3164136 h 4083778"/>
              <a:gd name="connsiteX3447" fmla="*/ 3792073 w 5322214"/>
              <a:gd name="connsiteY3447" fmla="*/ 3163912 h 4083778"/>
              <a:gd name="connsiteX3448" fmla="*/ 3805926 w 5322214"/>
              <a:gd name="connsiteY3448" fmla="*/ 3179106 h 4083778"/>
              <a:gd name="connsiteX3449" fmla="*/ 3798105 w 5322214"/>
              <a:gd name="connsiteY3449" fmla="*/ 3162125 h 4083778"/>
              <a:gd name="connsiteX3450" fmla="*/ 3798329 w 5322214"/>
              <a:gd name="connsiteY3450" fmla="*/ 3162348 h 4083778"/>
              <a:gd name="connsiteX3451" fmla="*/ 3798105 w 5322214"/>
              <a:gd name="connsiteY3451" fmla="*/ 3162125 h 4083778"/>
              <a:gd name="connsiteX3452" fmla="*/ 3798105 w 5322214"/>
              <a:gd name="connsiteY3452" fmla="*/ 3162125 h 4083778"/>
              <a:gd name="connsiteX3453" fmla="*/ 3785593 w 5322214"/>
              <a:gd name="connsiteY3453" fmla="*/ 3145591 h 4083778"/>
              <a:gd name="connsiteX3454" fmla="*/ 3794531 w 5322214"/>
              <a:gd name="connsiteY3454" fmla="*/ 3157433 h 4083778"/>
              <a:gd name="connsiteX3455" fmla="*/ 3793637 w 5322214"/>
              <a:gd name="connsiteY3455" fmla="*/ 3157656 h 4083778"/>
              <a:gd name="connsiteX3456" fmla="*/ 3783806 w 5322214"/>
              <a:gd name="connsiteY3456" fmla="*/ 3147378 h 4083778"/>
              <a:gd name="connsiteX3457" fmla="*/ 3782912 w 5322214"/>
              <a:gd name="connsiteY3457" fmla="*/ 3146485 h 4083778"/>
              <a:gd name="connsiteX3458" fmla="*/ 3785593 w 5322214"/>
              <a:gd name="connsiteY3458" fmla="*/ 3145591 h 4083778"/>
              <a:gd name="connsiteX3459" fmla="*/ 3775762 w 5322214"/>
              <a:gd name="connsiteY3459" fmla="*/ 3132855 h 4083778"/>
              <a:gd name="connsiteX3460" fmla="*/ 3782019 w 5322214"/>
              <a:gd name="connsiteY3460" fmla="*/ 3140899 h 4083778"/>
              <a:gd name="connsiteX3461" fmla="*/ 3778444 w 5322214"/>
              <a:gd name="connsiteY3461" fmla="*/ 3142016 h 4083778"/>
              <a:gd name="connsiteX3462" fmla="*/ 3778444 w 5322214"/>
              <a:gd name="connsiteY3462" fmla="*/ 3142016 h 4083778"/>
              <a:gd name="connsiteX3463" fmla="*/ 3773081 w 5322214"/>
              <a:gd name="connsiteY3463" fmla="*/ 3133749 h 4083778"/>
              <a:gd name="connsiteX3464" fmla="*/ 3775762 w 5322214"/>
              <a:gd name="connsiteY3464" fmla="*/ 3132855 h 4083778"/>
              <a:gd name="connsiteX3465" fmla="*/ 3768166 w 5322214"/>
              <a:gd name="connsiteY3465" fmla="*/ 3123471 h 4083778"/>
              <a:gd name="connsiteX3466" fmla="*/ 3772188 w 5322214"/>
              <a:gd name="connsiteY3466" fmla="*/ 3128387 h 4083778"/>
              <a:gd name="connsiteX3467" fmla="*/ 3770400 w 5322214"/>
              <a:gd name="connsiteY3467" fmla="*/ 3129057 h 4083778"/>
              <a:gd name="connsiteX3468" fmla="*/ 3767272 w 5322214"/>
              <a:gd name="connsiteY3468" fmla="*/ 3123918 h 4083778"/>
              <a:gd name="connsiteX3469" fmla="*/ 3768166 w 5322214"/>
              <a:gd name="connsiteY3469" fmla="*/ 3123471 h 4083778"/>
              <a:gd name="connsiteX3470" fmla="*/ 3772858 w 5322214"/>
              <a:gd name="connsiteY3470" fmla="*/ 3144251 h 4083778"/>
              <a:gd name="connsiteX3471" fmla="*/ 3753419 w 5322214"/>
              <a:gd name="connsiteY3471" fmla="*/ 3151177 h 4083778"/>
              <a:gd name="connsiteX3472" fmla="*/ 3749174 w 5322214"/>
              <a:gd name="connsiteY3472" fmla="*/ 3142686 h 4083778"/>
              <a:gd name="connsiteX3473" fmla="*/ 3765261 w 5322214"/>
              <a:gd name="connsiteY3473" fmla="*/ 3136877 h 4083778"/>
              <a:gd name="connsiteX3474" fmla="*/ 3772858 w 5322214"/>
              <a:gd name="connsiteY3474" fmla="*/ 3144251 h 4083778"/>
              <a:gd name="connsiteX3475" fmla="*/ 3762580 w 5322214"/>
              <a:gd name="connsiteY3475" fmla="*/ 3116992 h 4083778"/>
              <a:gd name="connsiteX3476" fmla="*/ 3764144 w 5322214"/>
              <a:gd name="connsiteY3476" fmla="*/ 3119003 h 4083778"/>
              <a:gd name="connsiteX3477" fmla="*/ 3763697 w 5322214"/>
              <a:gd name="connsiteY3477" fmla="*/ 3119226 h 4083778"/>
              <a:gd name="connsiteX3478" fmla="*/ 3762580 w 5322214"/>
              <a:gd name="connsiteY3478" fmla="*/ 3116992 h 4083778"/>
              <a:gd name="connsiteX3479" fmla="*/ 3762580 w 5322214"/>
              <a:gd name="connsiteY3479" fmla="*/ 3116992 h 4083778"/>
              <a:gd name="connsiteX3480" fmla="*/ 3757218 w 5322214"/>
              <a:gd name="connsiteY3480" fmla="*/ 3119003 h 4083778"/>
              <a:gd name="connsiteX3481" fmla="*/ 3758558 w 5322214"/>
              <a:gd name="connsiteY3481" fmla="*/ 3121014 h 4083778"/>
              <a:gd name="connsiteX3482" fmla="*/ 3757218 w 5322214"/>
              <a:gd name="connsiteY3482" fmla="*/ 3121460 h 4083778"/>
              <a:gd name="connsiteX3483" fmla="*/ 3755207 w 5322214"/>
              <a:gd name="connsiteY3483" fmla="*/ 3119673 h 4083778"/>
              <a:gd name="connsiteX3484" fmla="*/ 3757218 w 5322214"/>
              <a:gd name="connsiteY3484" fmla="*/ 3119003 h 4083778"/>
              <a:gd name="connsiteX3485" fmla="*/ 3755877 w 5322214"/>
              <a:gd name="connsiteY3485" fmla="*/ 3128163 h 4083778"/>
              <a:gd name="connsiteX3486" fmla="*/ 3760569 w 5322214"/>
              <a:gd name="connsiteY3486" fmla="*/ 3132409 h 4083778"/>
              <a:gd name="connsiteX3487" fmla="*/ 3746493 w 5322214"/>
              <a:gd name="connsiteY3487" fmla="*/ 3137548 h 4083778"/>
              <a:gd name="connsiteX3488" fmla="*/ 3744035 w 5322214"/>
              <a:gd name="connsiteY3488" fmla="*/ 3132632 h 4083778"/>
              <a:gd name="connsiteX3489" fmla="*/ 3755877 w 5322214"/>
              <a:gd name="connsiteY3489" fmla="*/ 3128163 h 4083778"/>
              <a:gd name="connsiteX3490" fmla="*/ 3749621 w 5322214"/>
              <a:gd name="connsiteY3490" fmla="*/ 3122131 h 4083778"/>
              <a:gd name="connsiteX3491" fmla="*/ 3751408 w 5322214"/>
              <a:gd name="connsiteY3491" fmla="*/ 3123918 h 4083778"/>
              <a:gd name="connsiteX3492" fmla="*/ 3741354 w 5322214"/>
              <a:gd name="connsiteY3492" fmla="*/ 3127717 h 4083778"/>
              <a:gd name="connsiteX3493" fmla="*/ 3740684 w 5322214"/>
              <a:gd name="connsiteY3493" fmla="*/ 3126152 h 4083778"/>
              <a:gd name="connsiteX3494" fmla="*/ 3741801 w 5322214"/>
              <a:gd name="connsiteY3494" fmla="*/ 3125259 h 4083778"/>
              <a:gd name="connsiteX3495" fmla="*/ 3749621 w 5322214"/>
              <a:gd name="connsiteY3495" fmla="*/ 3122131 h 4083778"/>
              <a:gd name="connsiteX3496" fmla="*/ 3746493 w 5322214"/>
              <a:gd name="connsiteY3496" fmla="*/ 3103139 h 4083778"/>
              <a:gd name="connsiteX3497" fmla="*/ 3747833 w 5322214"/>
              <a:gd name="connsiteY3497" fmla="*/ 3104927 h 4083778"/>
              <a:gd name="connsiteX3498" fmla="*/ 3743588 w 5322214"/>
              <a:gd name="connsiteY3498" fmla="*/ 3109395 h 4083778"/>
              <a:gd name="connsiteX3499" fmla="*/ 3742471 w 5322214"/>
              <a:gd name="connsiteY3499" fmla="*/ 3108278 h 4083778"/>
              <a:gd name="connsiteX3500" fmla="*/ 3746493 w 5322214"/>
              <a:gd name="connsiteY3500" fmla="*/ 3103139 h 4083778"/>
              <a:gd name="connsiteX3501" fmla="*/ 3743141 w 5322214"/>
              <a:gd name="connsiteY3501" fmla="*/ 3098447 h 4083778"/>
              <a:gd name="connsiteX3502" fmla="*/ 3738002 w 5322214"/>
              <a:gd name="connsiteY3502" fmla="*/ 3104927 h 4083778"/>
              <a:gd name="connsiteX3503" fmla="*/ 3733981 w 5322214"/>
              <a:gd name="connsiteY3503" fmla="*/ 3101575 h 4083778"/>
              <a:gd name="connsiteX3504" fmla="*/ 3739343 w 5322214"/>
              <a:gd name="connsiteY3504" fmla="*/ 3093308 h 4083778"/>
              <a:gd name="connsiteX3505" fmla="*/ 3743141 w 5322214"/>
              <a:gd name="connsiteY3505" fmla="*/ 3098447 h 4083778"/>
              <a:gd name="connsiteX3506" fmla="*/ 3729289 w 5322214"/>
              <a:gd name="connsiteY3506" fmla="*/ 3079679 h 4083778"/>
              <a:gd name="connsiteX3507" fmla="*/ 3731300 w 5322214"/>
              <a:gd name="connsiteY3507" fmla="*/ 3081690 h 4083778"/>
              <a:gd name="connsiteX3508" fmla="*/ 3736215 w 5322214"/>
              <a:gd name="connsiteY3508" fmla="*/ 3088393 h 4083778"/>
              <a:gd name="connsiteX3509" fmla="*/ 3729959 w 5322214"/>
              <a:gd name="connsiteY3509" fmla="*/ 3097777 h 4083778"/>
              <a:gd name="connsiteX3510" fmla="*/ 3723033 w 5322214"/>
              <a:gd name="connsiteY3510" fmla="*/ 3092191 h 4083778"/>
              <a:gd name="connsiteX3511" fmla="*/ 3729289 w 5322214"/>
              <a:gd name="connsiteY3511" fmla="*/ 3079679 h 4083778"/>
              <a:gd name="connsiteX3512" fmla="*/ 3714095 w 5322214"/>
              <a:gd name="connsiteY3512" fmla="*/ 3064486 h 4083778"/>
              <a:gd name="connsiteX3513" fmla="*/ 3721245 w 5322214"/>
              <a:gd name="connsiteY3513" fmla="*/ 3071635 h 4083778"/>
              <a:gd name="connsiteX3514" fmla="*/ 3724820 w 5322214"/>
              <a:gd name="connsiteY3514" fmla="*/ 3075434 h 4083778"/>
              <a:gd name="connsiteX3515" fmla="*/ 3718787 w 5322214"/>
              <a:gd name="connsiteY3515" fmla="*/ 3087499 h 4083778"/>
              <a:gd name="connsiteX3516" fmla="*/ 3710521 w 5322214"/>
              <a:gd name="connsiteY3516" fmla="*/ 3073646 h 4083778"/>
              <a:gd name="connsiteX3517" fmla="*/ 3714095 w 5322214"/>
              <a:gd name="connsiteY3517" fmla="*/ 3064486 h 4083778"/>
              <a:gd name="connsiteX3518" fmla="*/ 3696668 w 5322214"/>
              <a:gd name="connsiteY3518" fmla="*/ 3038121 h 4083778"/>
              <a:gd name="connsiteX3519" fmla="*/ 3704041 w 5322214"/>
              <a:gd name="connsiteY3519" fmla="*/ 3047058 h 4083778"/>
              <a:gd name="connsiteX3520" fmla="*/ 3696444 w 5322214"/>
              <a:gd name="connsiteY3520" fmla="*/ 3039908 h 4083778"/>
              <a:gd name="connsiteX3521" fmla="*/ 3696668 w 5322214"/>
              <a:gd name="connsiteY3521" fmla="*/ 3038121 h 4083778"/>
              <a:gd name="connsiteX3522" fmla="*/ 3694880 w 5322214"/>
              <a:gd name="connsiteY3522" fmla="*/ 3046164 h 4083778"/>
              <a:gd name="connsiteX3523" fmla="*/ 3709850 w 5322214"/>
              <a:gd name="connsiteY3523" fmla="*/ 3060240 h 4083778"/>
              <a:gd name="connsiteX3524" fmla="*/ 3707169 w 5322214"/>
              <a:gd name="connsiteY3524" fmla="*/ 3067614 h 4083778"/>
              <a:gd name="connsiteX3525" fmla="*/ 3694433 w 5322214"/>
              <a:gd name="connsiteY3525" fmla="*/ 3047728 h 4083778"/>
              <a:gd name="connsiteX3526" fmla="*/ 3694880 w 5322214"/>
              <a:gd name="connsiteY3526" fmla="*/ 3046164 h 4083778"/>
              <a:gd name="connsiteX3527" fmla="*/ 3704711 w 5322214"/>
              <a:gd name="connsiteY3527" fmla="*/ 3074093 h 4083778"/>
              <a:gd name="connsiteX3528" fmla="*/ 3703594 w 5322214"/>
              <a:gd name="connsiteY3528" fmla="*/ 3077221 h 4083778"/>
              <a:gd name="connsiteX3529" fmla="*/ 3689965 w 5322214"/>
              <a:gd name="connsiteY3529" fmla="*/ 3067390 h 4083778"/>
              <a:gd name="connsiteX3530" fmla="*/ 3692869 w 5322214"/>
              <a:gd name="connsiteY3530" fmla="*/ 3055325 h 4083778"/>
              <a:gd name="connsiteX3531" fmla="*/ 3704711 w 5322214"/>
              <a:gd name="connsiteY3531" fmla="*/ 3074093 h 4083778"/>
              <a:gd name="connsiteX3532" fmla="*/ 3673207 w 5322214"/>
              <a:gd name="connsiteY3532" fmla="*/ 3011532 h 4083778"/>
              <a:gd name="connsiteX3533" fmla="*/ 3691976 w 5322214"/>
              <a:gd name="connsiteY3533" fmla="*/ 3032758 h 4083778"/>
              <a:gd name="connsiteX3534" fmla="*/ 3691306 w 5322214"/>
              <a:gd name="connsiteY3534" fmla="*/ 3035663 h 4083778"/>
              <a:gd name="connsiteX3535" fmla="*/ 3679017 w 5322214"/>
              <a:gd name="connsiteY3535" fmla="*/ 3024938 h 4083778"/>
              <a:gd name="connsiteX3536" fmla="*/ 3672761 w 5322214"/>
              <a:gd name="connsiteY3536" fmla="*/ 3016001 h 4083778"/>
              <a:gd name="connsiteX3537" fmla="*/ 3673207 w 5322214"/>
              <a:gd name="connsiteY3537" fmla="*/ 3011532 h 4083778"/>
              <a:gd name="connsiteX3538" fmla="*/ 3671867 w 5322214"/>
              <a:gd name="connsiteY3538" fmla="*/ 3025832 h 4083778"/>
              <a:gd name="connsiteX3539" fmla="*/ 3674772 w 5322214"/>
              <a:gd name="connsiteY3539" fmla="*/ 3028290 h 4083778"/>
              <a:gd name="connsiteX3540" fmla="*/ 3688401 w 5322214"/>
              <a:gd name="connsiteY3540" fmla="*/ 3048622 h 4083778"/>
              <a:gd name="connsiteX3541" fmla="*/ 3684826 w 5322214"/>
              <a:gd name="connsiteY3541" fmla="*/ 3064039 h 4083778"/>
              <a:gd name="connsiteX3542" fmla="*/ 3668739 w 5322214"/>
              <a:gd name="connsiteY3542" fmla="*/ 3053314 h 4083778"/>
              <a:gd name="connsiteX3543" fmla="*/ 3671867 w 5322214"/>
              <a:gd name="connsiteY3543" fmla="*/ 3025832 h 4083778"/>
              <a:gd name="connsiteX3544" fmla="*/ 3683709 w 5322214"/>
              <a:gd name="connsiteY3544" fmla="*/ 3069848 h 4083778"/>
              <a:gd name="connsiteX3545" fmla="*/ 3679687 w 5322214"/>
              <a:gd name="connsiteY3545" fmla="*/ 3085711 h 4083778"/>
              <a:gd name="connsiteX3546" fmla="*/ 3668069 w 5322214"/>
              <a:gd name="connsiteY3546" fmla="*/ 3062251 h 4083778"/>
              <a:gd name="connsiteX3547" fmla="*/ 3668515 w 5322214"/>
              <a:gd name="connsiteY3547" fmla="*/ 3059347 h 4083778"/>
              <a:gd name="connsiteX3548" fmla="*/ 3683709 w 5322214"/>
              <a:gd name="connsiteY3548" fmla="*/ 3069848 h 4083778"/>
              <a:gd name="connsiteX3549" fmla="*/ 3668069 w 5322214"/>
              <a:gd name="connsiteY3549" fmla="*/ 3005947 h 4083778"/>
              <a:gd name="connsiteX3550" fmla="*/ 3667845 w 5322214"/>
              <a:gd name="connsiteY3550" fmla="*/ 3008628 h 4083778"/>
              <a:gd name="connsiteX3551" fmla="*/ 3658908 w 5322214"/>
              <a:gd name="connsiteY3551" fmla="*/ 2996339 h 4083778"/>
              <a:gd name="connsiteX3552" fmla="*/ 3668069 w 5322214"/>
              <a:gd name="connsiteY3552" fmla="*/ 3005947 h 4083778"/>
              <a:gd name="connsiteX3553" fmla="*/ 3662483 w 5322214"/>
              <a:gd name="connsiteY3553" fmla="*/ 3010862 h 4083778"/>
              <a:gd name="connsiteX3554" fmla="*/ 3647289 w 5322214"/>
              <a:gd name="connsiteY3554" fmla="*/ 2999020 h 4083778"/>
              <a:gd name="connsiteX3555" fmla="*/ 3647066 w 5322214"/>
              <a:gd name="connsiteY3555" fmla="*/ 2990307 h 4083778"/>
              <a:gd name="connsiteX3556" fmla="*/ 3662483 w 5322214"/>
              <a:gd name="connsiteY3556" fmla="*/ 3010862 h 4083778"/>
              <a:gd name="connsiteX3557" fmla="*/ 3647289 w 5322214"/>
              <a:gd name="connsiteY3557" fmla="*/ 3046388 h 4083778"/>
              <a:gd name="connsiteX3558" fmla="*/ 3656450 w 5322214"/>
              <a:gd name="connsiteY3558" fmla="*/ 3051973 h 4083778"/>
              <a:gd name="connsiteX3559" fmla="*/ 3662483 w 5322214"/>
              <a:gd name="connsiteY3559" fmla="*/ 3063368 h 4083778"/>
              <a:gd name="connsiteX3560" fmla="*/ 3656897 w 5322214"/>
              <a:gd name="connsiteY3560" fmla="*/ 3098894 h 4083778"/>
              <a:gd name="connsiteX3561" fmla="*/ 3652875 w 5322214"/>
              <a:gd name="connsiteY3561" fmla="*/ 3096883 h 4083778"/>
              <a:gd name="connsiteX3562" fmla="*/ 3645949 w 5322214"/>
              <a:gd name="connsiteY3562" fmla="*/ 3079456 h 4083778"/>
              <a:gd name="connsiteX3563" fmla="*/ 3647289 w 5322214"/>
              <a:gd name="connsiteY3563" fmla="*/ 3046388 h 4083778"/>
              <a:gd name="connsiteX3564" fmla="*/ 3644832 w 5322214"/>
              <a:gd name="connsiteY3564" fmla="*/ 3092191 h 4083778"/>
              <a:gd name="connsiteX3565" fmla="*/ 3645279 w 5322214"/>
              <a:gd name="connsiteY3565" fmla="*/ 3093532 h 4083778"/>
              <a:gd name="connsiteX3566" fmla="*/ 3644608 w 5322214"/>
              <a:gd name="connsiteY3566" fmla="*/ 3093308 h 4083778"/>
              <a:gd name="connsiteX3567" fmla="*/ 3644832 w 5322214"/>
              <a:gd name="connsiteY3567" fmla="*/ 3092191 h 4083778"/>
              <a:gd name="connsiteX3568" fmla="*/ 3648407 w 5322214"/>
              <a:gd name="connsiteY3568" fmla="*/ 3101128 h 4083778"/>
              <a:gd name="connsiteX3569" fmla="*/ 3653769 w 5322214"/>
              <a:gd name="connsiteY3569" fmla="*/ 3114981 h 4083778"/>
              <a:gd name="connsiteX3570" fmla="*/ 3645949 w 5322214"/>
              <a:gd name="connsiteY3570" fmla="*/ 3149389 h 4083778"/>
              <a:gd name="connsiteX3571" fmla="*/ 3641257 w 5322214"/>
              <a:gd name="connsiteY3571" fmla="*/ 3131291 h 4083778"/>
              <a:gd name="connsiteX3572" fmla="*/ 3644608 w 5322214"/>
              <a:gd name="connsiteY3572" fmla="*/ 3099117 h 4083778"/>
              <a:gd name="connsiteX3573" fmla="*/ 3648407 w 5322214"/>
              <a:gd name="connsiteY3573" fmla="*/ 3101128 h 4083778"/>
              <a:gd name="connsiteX3574" fmla="*/ 3641704 w 5322214"/>
              <a:gd name="connsiteY3574" fmla="*/ 3036557 h 4083778"/>
              <a:gd name="connsiteX3575" fmla="*/ 3626957 w 5322214"/>
              <a:gd name="connsiteY3575" fmla="*/ 3028290 h 4083778"/>
              <a:gd name="connsiteX3576" fmla="*/ 3624053 w 5322214"/>
              <a:gd name="connsiteY3576" fmla="*/ 2995669 h 4083778"/>
              <a:gd name="connsiteX3577" fmla="*/ 3641704 w 5322214"/>
              <a:gd name="connsiteY3577" fmla="*/ 3025608 h 4083778"/>
              <a:gd name="connsiteX3578" fmla="*/ 3641704 w 5322214"/>
              <a:gd name="connsiteY3578" fmla="*/ 3036557 h 4083778"/>
              <a:gd name="connsiteX3579" fmla="*/ 3641927 w 5322214"/>
              <a:gd name="connsiteY3579" fmla="*/ 3014661 h 4083778"/>
              <a:gd name="connsiteX3580" fmla="*/ 3628298 w 5322214"/>
              <a:gd name="connsiteY3580" fmla="*/ 2991870 h 4083778"/>
              <a:gd name="connsiteX3581" fmla="*/ 3641704 w 5322214"/>
              <a:gd name="connsiteY3581" fmla="*/ 3001701 h 4083778"/>
              <a:gd name="connsiteX3582" fmla="*/ 3641927 w 5322214"/>
              <a:gd name="connsiteY3582" fmla="*/ 3014661 h 4083778"/>
              <a:gd name="connsiteX3583" fmla="*/ 3627851 w 5322214"/>
              <a:gd name="connsiteY3583" fmla="*/ 2966176 h 4083778"/>
              <a:gd name="connsiteX3584" fmla="*/ 3641034 w 5322214"/>
              <a:gd name="connsiteY3584" fmla="*/ 2982710 h 4083778"/>
              <a:gd name="connsiteX3585" fmla="*/ 3641480 w 5322214"/>
              <a:gd name="connsiteY3585" fmla="*/ 2994775 h 4083778"/>
              <a:gd name="connsiteX3586" fmla="*/ 3622489 w 5322214"/>
              <a:gd name="connsiteY3586" fmla="*/ 2981146 h 4083778"/>
              <a:gd name="connsiteX3587" fmla="*/ 3619584 w 5322214"/>
              <a:gd name="connsiteY3587" fmla="*/ 2958803 h 4083778"/>
              <a:gd name="connsiteX3588" fmla="*/ 3627851 w 5322214"/>
              <a:gd name="connsiteY3588" fmla="*/ 2966176 h 4083778"/>
              <a:gd name="connsiteX3589" fmla="*/ 3617350 w 5322214"/>
              <a:gd name="connsiteY3589" fmla="*/ 2984944 h 4083778"/>
              <a:gd name="connsiteX3590" fmla="*/ 3621148 w 5322214"/>
              <a:gd name="connsiteY3590" fmla="*/ 3022927 h 4083778"/>
              <a:gd name="connsiteX3591" fmla="*/ 3605731 w 5322214"/>
              <a:gd name="connsiteY3591" fmla="*/ 2991647 h 4083778"/>
              <a:gd name="connsiteX3592" fmla="*/ 3602603 w 5322214"/>
              <a:gd name="connsiteY3592" fmla="*/ 2974443 h 4083778"/>
              <a:gd name="connsiteX3593" fmla="*/ 3616680 w 5322214"/>
              <a:gd name="connsiteY3593" fmla="*/ 2983827 h 4083778"/>
              <a:gd name="connsiteX3594" fmla="*/ 3617350 w 5322214"/>
              <a:gd name="connsiteY3594" fmla="*/ 2984944 h 4083778"/>
              <a:gd name="connsiteX3595" fmla="*/ 3613105 w 5322214"/>
              <a:gd name="connsiteY3595" fmla="*/ 2952993 h 4083778"/>
              <a:gd name="connsiteX3596" fmla="*/ 3615786 w 5322214"/>
              <a:gd name="connsiteY3596" fmla="*/ 2972209 h 4083778"/>
              <a:gd name="connsiteX3597" fmla="*/ 3595454 w 5322214"/>
              <a:gd name="connsiteY3597" fmla="*/ 2942269 h 4083778"/>
              <a:gd name="connsiteX3598" fmla="*/ 3594113 w 5322214"/>
              <a:gd name="connsiteY3598" fmla="*/ 2936906 h 4083778"/>
              <a:gd name="connsiteX3599" fmla="*/ 3613105 w 5322214"/>
              <a:gd name="connsiteY3599" fmla="*/ 2952993 h 4083778"/>
              <a:gd name="connsiteX3600" fmla="*/ 3601486 w 5322214"/>
              <a:gd name="connsiteY3600" fmla="*/ 2936013 h 4083778"/>
              <a:gd name="connsiteX3601" fmla="*/ 3591879 w 5322214"/>
              <a:gd name="connsiteY3601" fmla="*/ 2928193 h 4083778"/>
              <a:gd name="connsiteX3602" fmla="*/ 3590985 w 5322214"/>
              <a:gd name="connsiteY3602" fmla="*/ 2925064 h 4083778"/>
              <a:gd name="connsiteX3603" fmla="*/ 3601486 w 5322214"/>
              <a:gd name="connsiteY3603" fmla="*/ 2936013 h 4083778"/>
              <a:gd name="connsiteX3604" fmla="*/ 3590315 w 5322214"/>
              <a:gd name="connsiteY3604" fmla="*/ 2944727 h 4083778"/>
              <a:gd name="connsiteX3605" fmla="*/ 3594113 w 5322214"/>
              <a:gd name="connsiteY3605" fmla="*/ 2962601 h 4083778"/>
              <a:gd name="connsiteX3606" fmla="*/ 3588080 w 5322214"/>
              <a:gd name="connsiteY3606" fmla="*/ 2959026 h 4083778"/>
              <a:gd name="connsiteX3607" fmla="*/ 3581154 w 5322214"/>
              <a:gd name="connsiteY3607" fmla="*/ 2946514 h 4083778"/>
              <a:gd name="connsiteX3608" fmla="*/ 3573334 w 5322214"/>
              <a:gd name="connsiteY3608" fmla="*/ 2921713 h 4083778"/>
              <a:gd name="connsiteX3609" fmla="*/ 3590315 w 5322214"/>
              <a:gd name="connsiteY3609" fmla="*/ 2944727 h 4083778"/>
              <a:gd name="connsiteX3610" fmla="*/ 3579366 w 5322214"/>
              <a:gd name="connsiteY3610" fmla="*/ 2912552 h 4083778"/>
              <a:gd name="connsiteX3611" fmla="*/ 3583388 w 5322214"/>
              <a:gd name="connsiteY3611" fmla="*/ 2916798 h 4083778"/>
              <a:gd name="connsiteX3612" fmla="*/ 3584729 w 5322214"/>
              <a:gd name="connsiteY3612" fmla="*/ 2922607 h 4083778"/>
              <a:gd name="connsiteX3613" fmla="*/ 3575568 w 5322214"/>
              <a:gd name="connsiteY3613" fmla="*/ 2915457 h 4083778"/>
              <a:gd name="connsiteX3614" fmla="*/ 3567748 w 5322214"/>
              <a:gd name="connsiteY3614" fmla="*/ 2905403 h 4083778"/>
              <a:gd name="connsiteX3615" fmla="*/ 3565737 w 5322214"/>
              <a:gd name="connsiteY3615" fmla="*/ 2899146 h 4083778"/>
              <a:gd name="connsiteX3616" fmla="*/ 3579366 w 5322214"/>
              <a:gd name="connsiteY3616" fmla="*/ 2912552 h 4083778"/>
              <a:gd name="connsiteX3617" fmla="*/ 3564620 w 5322214"/>
              <a:gd name="connsiteY3617" fmla="*/ 2914340 h 4083778"/>
              <a:gd name="connsiteX3618" fmla="*/ 3567971 w 5322214"/>
              <a:gd name="connsiteY3618" fmla="*/ 2924171 h 4083778"/>
              <a:gd name="connsiteX3619" fmla="*/ 3559481 w 5322214"/>
              <a:gd name="connsiteY3619" fmla="*/ 2910765 h 4083778"/>
              <a:gd name="connsiteX3620" fmla="*/ 3564620 w 5322214"/>
              <a:gd name="connsiteY3620" fmla="*/ 2914340 h 4083778"/>
              <a:gd name="connsiteX3621" fmla="*/ 3556130 w 5322214"/>
              <a:gd name="connsiteY3621" fmla="*/ 2889986 h 4083778"/>
              <a:gd name="connsiteX3622" fmla="*/ 3556577 w 5322214"/>
              <a:gd name="connsiteY3622" fmla="*/ 2891103 h 4083778"/>
              <a:gd name="connsiteX3623" fmla="*/ 3553895 w 5322214"/>
              <a:gd name="connsiteY3623" fmla="*/ 2887975 h 4083778"/>
              <a:gd name="connsiteX3624" fmla="*/ 3556130 w 5322214"/>
              <a:gd name="connsiteY3624" fmla="*/ 2889986 h 4083778"/>
              <a:gd name="connsiteX3625" fmla="*/ 3559481 w 5322214"/>
              <a:gd name="connsiteY3625" fmla="*/ 2903615 h 4083778"/>
              <a:gd name="connsiteX3626" fmla="*/ 3553448 w 5322214"/>
              <a:gd name="connsiteY3626" fmla="*/ 2899594 h 4083778"/>
              <a:gd name="connsiteX3627" fmla="*/ 3550320 w 5322214"/>
              <a:gd name="connsiteY3627" fmla="*/ 2892444 h 4083778"/>
              <a:gd name="connsiteX3628" fmla="*/ 3559481 w 5322214"/>
              <a:gd name="connsiteY3628" fmla="*/ 2903615 h 4083778"/>
              <a:gd name="connsiteX3629" fmla="*/ 3542500 w 5322214"/>
              <a:gd name="connsiteY3629" fmla="*/ 2898700 h 4083778"/>
              <a:gd name="connsiteX3630" fmla="*/ 3566631 w 5322214"/>
              <a:gd name="connsiteY3630" fmla="*/ 2946514 h 4083778"/>
              <a:gd name="connsiteX3631" fmla="*/ 3449330 w 5322214"/>
              <a:gd name="connsiteY3631" fmla="*/ 2896912 h 4083778"/>
              <a:gd name="connsiteX3632" fmla="*/ 3087818 w 5322214"/>
              <a:gd name="connsiteY3632" fmla="*/ 2895125 h 4083778"/>
              <a:gd name="connsiteX3633" fmla="*/ 2131309 w 5322214"/>
              <a:gd name="connsiteY3633" fmla="*/ 3376172 h 4083778"/>
              <a:gd name="connsiteX3634" fmla="*/ 2039479 w 5322214"/>
              <a:gd name="connsiteY3634" fmla="*/ 3448787 h 4083778"/>
              <a:gd name="connsiteX3635" fmla="*/ 1812697 w 5322214"/>
              <a:gd name="connsiteY3635" fmla="*/ 3453256 h 4083778"/>
              <a:gd name="connsiteX3636" fmla="*/ 2015125 w 5322214"/>
              <a:gd name="connsiteY3636" fmla="*/ 3310483 h 4083778"/>
              <a:gd name="connsiteX3637" fmla="*/ 3000903 w 5322214"/>
              <a:gd name="connsiteY3637" fmla="*/ 2815136 h 4083778"/>
              <a:gd name="connsiteX3638" fmla="*/ 3371575 w 5322214"/>
              <a:gd name="connsiteY3638" fmla="*/ 2816924 h 4083778"/>
              <a:gd name="connsiteX3639" fmla="*/ 3542500 w 5322214"/>
              <a:gd name="connsiteY3639" fmla="*/ 2898700 h 4083778"/>
              <a:gd name="connsiteX3640" fmla="*/ 3529094 w 5322214"/>
              <a:gd name="connsiteY3640" fmla="*/ 2874569 h 4083778"/>
              <a:gd name="connsiteX3641" fmla="*/ 3536691 w 5322214"/>
              <a:gd name="connsiteY3641" fmla="*/ 2888198 h 4083778"/>
              <a:gd name="connsiteX3642" fmla="*/ 3373140 w 5322214"/>
              <a:gd name="connsiteY3642" fmla="*/ 2811785 h 4083778"/>
              <a:gd name="connsiteX3643" fmla="*/ 2999563 w 5322214"/>
              <a:gd name="connsiteY3643" fmla="*/ 2809997 h 4083778"/>
              <a:gd name="connsiteX3644" fmla="*/ 2011774 w 5322214"/>
              <a:gd name="connsiteY3644" fmla="*/ 3306238 h 4083778"/>
              <a:gd name="connsiteX3645" fmla="*/ 1800631 w 5322214"/>
              <a:gd name="connsiteY3645" fmla="*/ 3453479 h 4083778"/>
              <a:gd name="connsiteX3646" fmla="*/ 1774490 w 5322214"/>
              <a:gd name="connsiteY3646" fmla="*/ 3453479 h 4083778"/>
              <a:gd name="connsiteX3647" fmla="*/ 1398902 w 5322214"/>
              <a:gd name="connsiteY3647" fmla="*/ 3440744 h 4083778"/>
              <a:gd name="connsiteX3648" fmla="*/ 1392423 w 5322214"/>
              <a:gd name="connsiteY3648" fmla="*/ 3438509 h 4083778"/>
              <a:gd name="connsiteX3649" fmla="*/ 855965 w 5322214"/>
              <a:gd name="connsiteY3649" fmla="*/ 3377960 h 4083778"/>
              <a:gd name="connsiteX3650" fmla="*/ 773519 w 5322214"/>
              <a:gd name="connsiteY3650" fmla="*/ 3363213 h 4083778"/>
              <a:gd name="connsiteX3651" fmla="*/ 647727 w 5322214"/>
              <a:gd name="connsiteY3651" fmla="*/ 3337519 h 4083778"/>
              <a:gd name="connsiteX3652" fmla="*/ 840101 w 5322214"/>
              <a:gd name="connsiteY3652" fmla="*/ 3291492 h 4083778"/>
              <a:gd name="connsiteX3653" fmla="*/ 1241830 w 5322214"/>
              <a:gd name="connsiteY3653" fmla="*/ 3377512 h 4083778"/>
              <a:gd name="connsiteX3654" fmla="*/ 1886876 w 5322214"/>
              <a:gd name="connsiteY3654" fmla="*/ 3240549 h 4083778"/>
              <a:gd name="connsiteX3655" fmla="*/ 2904158 w 5322214"/>
              <a:gd name="connsiteY3655" fmla="*/ 2730009 h 4083778"/>
              <a:gd name="connsiteX3656" fmla="*/ 3286895 w 5322214"/>
              <a:gd name="connsiteY3656" fmla="*/ 2731797 h 4083778"/>
              <a:gd name="connsiteX3657" fmla="*/ 3513678 w 5322214"/>
              <a:gd name="connsiteY3657" fmla="*/ 2853120 h 4083778"/>
              <a:gd name="connsiteX3658" fmla="*/ 3529094 w 5322214"/>
              <a:gd name="connsiteY3658" fmla="*/ 2874569 h 4083778"/>
              <a:gd name="connsiteX3659" fmla="*/ 379163 w 5322214"/>
              <a:gd name="connsiteY3659" fmla="*/ 3081243 h 4083778"/>
              <a:gd name="connsiteX3660" fmla="*/ 817981 w 5322214"/>
              <a:gd name="connsiteY3660" fmla="*/ 3175307 h 4083778"/>
              <a:gd name="connsiteX3661" fmla="*/ 1095036 w 5322214"/>
              <a:gd name="connsiteY3661" fmla="*/ 3234070 h 4083778"/>
              <a:gd name="connsiteX3662" fmla="*/ 1524247 w 5322214"/>
              <a:gd name="connsiteY3662" fmla="*/ 3026279 h 4083778"/>
              <a:gd name="connsiteX3663" fmla="*/ 2635817 w 5322214"/>
              <a:gd name="connsiteY3663" fmla="*/ 2470159 h 4083778"/>
              <a:gd name="connsiteX3664" fmla="*/ 3055197 w 5322214"/>
              <a:gd name="connsiteY3664" fmla="*/ 2472170 h 4083778"/>
              <a:gd name="connsiteX3665" fmla="*/ 3375597 w 5322214"/>
              <a:gd name="connsiteY3665" fmla="*/ 2670130 h 4083778"/>
              <a:gd name="connsiteX3666" fmla="*/ 3497591 w 5322214"/>
              <a:gd name="connsiteY3666" fmla="*/ 2823180 h 4083778"/>
              <a:gd name="connsiteX3667" fmla="*/ 3433019 w 5322214"/>
              <a:gd name="connsiteY3667" fmla="*/ 2750118 h 4083778"/>
              <a:gd name="connsiteX3668" fmla="*/ 3119545 w 5322214"/>
              <a:gd name="connsiteY3668" fmla="*/ 2556403 h 4083778"/>
              <a:gd name="connsiteX3669" fmla="*/ 2709326 w 5322214"/>
              <a:gd name="connsiteY3669" fmla="*/ 2554392 h 4083778"/>
              <a:gd name="connsiteX3670" fmla="*/ 1627249 w 5322214"/>
              <a:gd name="connsiteY3670" fmla="*/ 3096213 h 4083778"/>
              <a:gd name="connsiteX3671" fmla="*/ 1335895 w 5322214"/>
              <a:gd name="connsiteY3671" fmla="*/ 3279873 h 4083778"/>
              <a:gd name="connsiteX3672" fmla="*/ 946678 w 5322214"/>
              <a:gd name="connsiteY3672" fmla="*/ 3240326 h 4083778"/>
              <a:gd name="connsiteX3673" fmla="*/ 268564 w 5322214"/>
              <a:gd name="connsiteY3673" fmla="*/ 3233846 h 4083778"/>
              <a:gd name="connsiteX3674" fmla="*/ 263649 w 5322214"/>
              <a:gd name="connsiteY3674" fmla="*/ 3232282 h 4083778"/>
              <a:gd name="connsiteX3675" fmla="*/ 116631 w 5322214"/>
              <a:gd name="connsiteY3675" fmla="*/ 3178212 h 4083778"/>
              <a:gd name="connsiteX3676" fmla="*/ 379163 w 5322214"/>
              <a:gd name="connsiteY3676" fmla="*/ 3081243 h 4083778"/>
              <a:gd name="connsiteX3677" fmla="*/ 113280 w 5322214"/>
              <a:gd name="connsiteY3677" fmla="*/ 3183351 h 4083778"/>
              <a:gd name="connsiteX3678" fmla="*/ 261861 w 5322214"/>
              <a:gd name="connsiteY3678" fmla="*/ 3237645 h 4083778"/>
              <a:gd name="connsiteX3679" fmla="*/ 264766 w 5322214"/>
              <a:gd name="connsiteY3679" fmla="*/ 3238538 h 4083778"/>
              <a:gd name="connsiteX3680" fmla="*/ 263425 w 5322214"/>
              <a:gd name="connsiteY3680" fmla="*/ 3240326 h 4083778"/>
              <a:gd name="connsiteX3681" fmla="*/ 112386 w 5322214"/>
              <a:gd name="connsiteY3681" fmla="*/ 3184468 h 4083778"/>
              <a:gd name="connsiteX3682" fmla="*/ 113280 w 5322214"/>
              <a:gd name="connsiteY3682" fmla="*/ 3183351 h 4083778"/>
              <a:gd name="connsiteX3683" fmla="*/ 107917 w 5322214"/>
              <a:gd name="connsiteY3683" fmla="*/ 3190724 h 4083778"/>
              <a:gd name="connsiteX3684" fmla="*/ 258957 w 5322214"/>
              <a:gd name="connsiteY3684" fmla="*/ 3245465 h 4083778"/>
              <a:gd name="connsiteX3685" fmla="*/ 253818 w 5322214"/>
              <a:gd name="connsiteY3685" fmla="*/ 3252615 h 4083778"/>
              <a:gd name="connsiteX3686" fmla="*/ 104119 w 5322214"/>
              <a:gd name="connsiteY3686" fmla="*/ 3196757 h 4083778"/>
              <a:gd name="connsiteX3687" fmla="*/ 107917 w 5322214"/>
              <a:gd name="connsiteY3687" fmla="*/ 3190724 h 4083778"/>
              <a:gd name="connsiteX3688" fmla="*/ 98533 w 5322214"/>
              <a:gd name="connsiteY3688" fmla="*/ 3206141 h 4083778"/>
              <a:gd name="connsiteX3689" fmla="*/ 248679 w 5322214"/>
              <a:gd name="connsiteY3689" fmla="*/ 3260211 h 4083778"/>
              <a:gd name="connsiteX3690" fmla="*/ 242199 w 5322214"/>
              <a:gd name="connsiteY3690" fmla="*/ 3270713 h 4083778"/>
              <a:gd name="connsiteX3691" fmla="*/ 94064 w 5322214"/>
              <a:gd name="connsiteY3691" fmla="*/ 3215078 h 4083778"/>
              <a:gd name="connsiteX3692" fmla="*/ 98533 w 5322214"/>
              <a:gd name="connsiteY3692" fmla="*/ 3206141 h 4083778"/>
              <a:gd name="connsiteX3693" fmla="*/ 91383 w 5322214"/>
              <a:gd name="connsiteY3693" fmla="*/ 3219994 h 4083778"/>
              <a:gd name="connsiteX3694" fmla="*/ 239295 w 5322214"/>
              <a:gd name="connsiteY3694" fmla="*/ 3275628 h 4083778"/>
              <a:gd name="connsiteX3695" fmla="*/ 237731 w 5322214"/>
              <a:gd name="connsiteY3695" fmla="*/ 3278756 h 4083778"/>
              <a:gd name="connsiteX3696" fmla="*/ 88926 w 5322214"/>
              <a:gd name="connsiteY3696" fmla="*/ 3226026 h 4083778"/>
              <a:gd name="connsiteX3697" fmla="*/ 91383 w 5322214"/>
              <a:gd name="connsiteY3697" fmla="*/ 3219994 h 4083778"/>
              <a:gd name="connsiteX3698" fmla="*/ 86691 w 5322214"/>
              <a:gd name="connsiteY3698" fmla="*/ 3231165 h 4083778"/>
              <a:gd name="connsiteX3699" fmla="*/ 235050 w 5322214"/>
              <a:gd name="connsiteY3699" fmla="*/ 3283671 h 4083778"/>
              <a:gd name="connsiteX3700" fmla="*/ 230134 w 5322214"/>
              <a:gd name="connsiteY3700" fmla="*/ 3294620 h 4083778"/>
              <a:gd name="connsiteX3701" fmla="*/ 83563 w 5322214"/>
              <a:gd name="connsiteY3701" fmla="*/ 3239209 h 4083778"/>
              <a:gd name="connsiteX3702" fmla="*/ 86691 w 5322214"/>
              <a:gd name="connsiteY3702" fmla="*/ 3231165 h 4083778"/>
              <a:gd name="connsiteX3703" fmla="*/ 81999 w 5322214"/>
              <a:gd name="connsiteY3703" fmla="*/ 3244571 h 4083778"/>
              <a:gd name="connsiteX3704" fmla="*/ 228123 w 5322214"/>
              <a:gd name="connsiteY3704" fmla="*/ 3299759 h 4083778"/>
              <a:gd name="connsiteX3705" fmla="*/ 220080 w 5322214"/>
              <a:gd name="connsiteY3705" fmla="*/ 3324783 h 4083778"/>
              <a:gd name="connsiteX3706" fmla="*/ 75073 w 5322214"/>
              <a:gd name="connsiteY3706" fmla="*/ 3269819 h 4083778"/>
              <a:gd name="connsiteX3707" fmla="*/ 81999 w 5322214"/>
              <a:gd name="connsiteY3707" fmla="*/ 3244571 h 4083778"/>
              <a:gd name="connsiteX3708" fmla="*/ 73956 w 5322214"/>
              <a:gd name="connsiteY3708" fmla="*/ 3275405 h 4083778"/>
              <a:gd name="connsiteX3709" fmla="*/ 218516 w 5322214"/>
              <a:gd name="connsiteY3709" fmla="*/ 3330145 h 4083778"/>
              <a:gd name="connsiteX3710" fmla="*/ 212930 w 5322214"/>
              <a:gd name="connsiteY3710" fmla="*/ 3360532 h 4083778"/>
              <a:gd name="connsiteX3711" fmla="*/ 69487 w 5322214"/>
              <a:gd name="connsiteY3711" fmla="*/ 3306238 h 4083778"/>
              <a:gd name="connsiteX3712" fmla="*/ 73956 w 5322214"/>
              <a:gd name="connsiteY3712" fmla="*/ 3275405 h 4083778"/>
              <a:gd name="connsiteX3713" fmla="*/ 69264 w 5322214"/>
              <a:gd name="connsiteY3713" fmla="*/ 3312271 h 4083778"/>
              <a:gd name="connsiteX3714" fmla="*/ 212483 w 5322214"/>
              <a:gd name="connsiteY3714" fmla="*/ 3366341 h 4083778"/>
              <a:gd name="connsiteX3715" fmla="*/ 210472 w 5322214"/>
              <a:gd name="connsiteY3715" fmla="*/ 3401867 h 4083778"/>
              <a:gd name="connsiteX3716" fmla="*/ 68593 w 5322214"/>
              <a:gd name="connsiteY3716" fmla="*/ 3348690 h 4083778"/>
              <a:gd name="connsiteX3717" fmla="*/ 69264 w 5322214"/>
              <a:gd name="connsiteY3717" fmla="*/ 3312271 h 4083778"/>
              <a:gd name="connsiteX3718" fmla="*/ 68817 w 5322214"/>
              <a:gd name="connsiteY3718" fmla="*/ 3354946 h 4083778"/>
              <a:gd name="connsiteX3719" fmla="*/ 210696 w 5322214"/>
              <a:gd name="connsiteY3719" fmla="*/ 3407899 h 4083778"/>
              <a:gd name="connsiteX3720" fmla="*/ 213153 w 5322214"/>
              <a:gd name="connsiteY3720" fmla="*/ 3448340 h 4083778"/>
              <a:gd name="connsiteX3721" fmla="*/ 72615 w 5322214"/>
              <a:gd name="connsiteY3721" fmla="*/ 3396281 h 4083778"/>
              <a:gd name="connsiteX3722" fmla="*/ 68817 w 5322214"/>
              <a:gd name="connsiteY3722" fmla="*/ 3354946 h 4083778"/>
              <a:gd name="connsiteX3723" fmla="*/ 73509 w 5322214"/>
              <a:gd name="connsiteY3723" fmla="*/ 3402760 h 4083778"/>
              <a:gd name="connsiteX3724" fmla="*/ 213824 w 5322214"/>
              <a:gd name="connsiteY3724" fmla="*/ 3454596 h 4083778"/>
              <a:gd name="connsiteX3725" fmla="*/ 220973 w 5322214"/>
              <a:gd name="connsiteY3725" fmla="*/ 3499059 h 4083778"/>
              <a:gd name="connsiteX3726" fmla="*/ 81999 w 5322214"/>
              <a:gd name="connsiteY3726" fmla="*/ 3448787 h 4083778"/>
              <a:gd name="connsiteX3727" fmla="*/ 73509 w 5322214"/>
              <a:gd name="connsiteY3727" fmla="*/ 3402760 h 4083778"/>
              <a:gd name="connsiteX3728" fmla="*/ 83563 w 5322214"/>
              <a:gd name="connsiteY3728" fmla="*/ 3455043 h 4083778"/>
              <a:gd name="connsiteX3729" fmla="*/ 222314 w 5322214"/>
              <a:gd name="connsiteY3729" fmla="*/ 3505092 h 4083778"/>
              <a:gd name="connsiteX3730" fmla="*/ 226336 w 5322214"/>
              <a:gd name="connsiteY3730" fmla="*/ 3523190 h 4083778"/>
              <a:gd name="connsiteX3731" fmla="*/ 234379 w 5322214"/>
              <a:gd name="connsiteY3731" fmla="*/ 3553130 h 4083778"/>
              <a:gd name="connsiteX3732" fmla="*/ 96969 w 5322214"/>
              <a:gd name="connsiteY3732" fmla="*/ 3504421 h 4083778"/>
              <a:gd name="connsiteX3733" fmla="*/ 83563 w 5322214"/>
              <a:gd name="connsiteY3733" fmla="*/ 3455043 h 4083778"/>
              <a:gd name="connsiteX3734" fmla="*/ 99203 w 5322214"/>
              <a:gd name="connsiteY3734" fmla="*/ 3511348 h 4083778"/>
              <a:gd name="connsiteX3735" fmla="*/ 236390 w 5322214"/>
              <a:gd name="connsiteY3735" fmla="*/ 3559609 h 4083778"/>
              <a:gd name="connsiteX3736" fmla="*/ 253147 w 5322214"/>
              <a:gd name="connsiteY3736" fmla="*/ 3610105 h 4083778"/>
              <a:gd name="connsiteX3737" fmla="*/ 117525 w 5322214"/>
              <a:gd name="connsiteY3737" fmla="*/ 3563407 h 4083778"/>
              <a:gd name="connsiteX3738" fmla="*/ 99203 w 5322214"/>
              <a:gd name="connsiteY3738" fmla="*/ 3511348 h 4083778"/>
              <a:gd name="connsiteX3739" fmla="*/ 119983 w 5322214"/>
              <a:gd name="connsiteY3739" fmla="*/ 3570334 h 4083778"/>
              <a:gd name="connsiteX3740" fmla="*/ 255382 w 5322214"/>
              <a:gd name="connsiteY3740" fmla="*/ 3616584 h 4083778"/>
              <a:gd name="connsiteX3741" fmla="*/ 276384 w 5322214"/>
              <a:gd name="connsiteY3741" fmla="*/ 3669090 h 4083778"/>
              <a:gd name="connsiteX3742" fmla="*/ 142326 w 5322214"/>
              <a:gd name="connsiteY3742" fmla="*/ 3624181 h 4083778"/>
              <a:gd name="connsiteX3743" fmla="*/ 119983 w 5322214"/>
              <a:gd name="connsiteY3743" fmla="*/ 3570334 h 4083778"/>
              <a:gd name="connsiteX3744" fmla="*/ 18321 w 5322214"/>
              <a:gd name="connsiteY3744" fmla="*/ 3580611 h 4083778"/>
              <a:gd name="connsiteX3745" fmla="*/ 137634 w 5322214"/>
              <a:gd name="connsiteY3745" fmla="*/ 3628649 h 4083778"/>
              <a:gd name="connsiteX3746" fmla="*/ 163552 w 5322214"/>
              <a:gd name="connsiteY3746" fmla="*/ 3683613 h 4083778"/>
              <a:gd name="connsiteX3747" fmla="*/ 45580 w 5322214"/>
              <a:gd name="connsiteY3747" fmla="*/ 3637140 h 4083778"/>
              <a:gd name="connsiteX3748" fmla="*/ 18321 w 5322214"/>
              <a:gd name="connsiteY3748" fmla="*/ 3580611 h 4083778"/>
              <a:gd name="connsiteX3749" fmla="*/ 49825 w 5322214"/>
              <a:gd name="connsiteY3749" fmla="*/ 3644736 h 4083778"/>
              <a:gd name="connsiteX3750" fmla="*/ 167573 w 5322214"/>
              <a:gd name="connsiteY3750" fmla="*/ 3690763 h 4083778"/>
              <a:gd name="connsiteX3751" fmla="*/ 196396 w 5322214"/>
              <a:gd name="connsiteY3751" fmla="*/ 3745504 h 4083778"/>
              <a:gd name="connsiteX3752" fmla="*/ 79988 w 5322214"/>
              <a:gd name="connsiteY3752" fmla="*/ 3700817 h 4083778"/>
              <a:gd name="connsiteX3753" fmla="*/ 49825 w 5322214"/>
              <a:gd name="connsiteY3753" fmla="*/ 3644736 h 4083778"/>
              <a:gd name="connsiteX3754" fmla="*/ 84234 w 5322214"/>
              <a:gd name="connsiteY3754" fmla="*/ 3708638 h 4083778"/>
              <a:gd name="connsiteX3755" fmla="*/ 200194 w 5322214"/>
              <a:gd name="connsiteY3755" fmla="*/ 3752653 h 4083778"/>
              <a:gd name="connsiteX3756" fmla="*/ 231028 w 5322214"/>
              <a:gd name="connsiteY3756" fmla="*/ 3806500 h 4083778"/>
              <a:gd name="connsiteX3757" fmla="*/ 116184 w 5322214"/>
              <a:gd name="connsiteY3757" fmla="*/ 3763378 h 4083778"/>
              <a:gd name="connsiteX3758" fmla="*/ 84234 w 5322214"/>
              <a:gd name="connsiteY3758" fmla="*/ 3708638 h 4083778"/>
              <a:gd name="connsiteX3759" fmla="*/ 11842 w 5322214"/>
              <a:gd name="connsiteY3759" fmla="*/ 3723161 h 4083778"/>
              <a:gd name="connsiteX3760" fmla="*/ 112386 w 5322214"/>
              <a:gd name="connsiteY3760" fmla="*/ 3767847 h 4083778"/>
              <a:gd name="connsiteX3761" fmla="*/ 144783 w 5322214"/>
              <a:gd name="connsiteY3761" fmla="*/ 3820130 h 4083778"/>
              <a:gd name="connsiteX3762" fmla="*/ 44910 w 5322214"/>
              <a:gd name="connsiteY3762" fmla="*/ 3775667 h 4083778"/>
              <a:gd name="connsiteX3763" fmla="*/ 11842 w 5322214"/>
              <a:gd name="connsiteY3763" fmla="*/ 3723161 h 4083778"/>
              <a:gd name="connsiteX3764" fmla="*/ 73285 w 5322214"/>
              <a:gd name="connsiteY3764" fmla="*/ 3819013 h 4083778"/>
              <a:gd name="connsiteX3765" fmla="*/ 50495 w 5322214"/>
              <a:gd name="connsiteY3765" fmla="*/ 3784604 h 4083778"/>
              <a:gd name="connsiteX3766" fmla="*/ 149699 w 5322214"/>
              <a:gd name="connsiteY3766" fmla="*/ 3828397 h 4083778"/>
              <a:gd name="connsiteX3767" fmla="*/ 181426 w 5322214"/>
              <a:gd name="connsiteY3767" fmla="*/ 3876881 h 4083778"/>
              <a:gd name="connsiteX3768" fmla="*/ 82670 w 5322214"/>
              <a:gd name="connsiteY3768" fmla="*/ 3832642 h 4083778"/>
              <a:gd name="connsiteX3769" fmla="*/ 73285 w 5322214"/>
              <a:gd name="connsiteY3769" fmla="*/ 3819013 h 4083778"/>
              <a:gd name="connsiteX3770" fmla="*/ 89819 w 5322214"/>
              <a:gd name="connsiteY3770" fmla="*/ 3842249 h 4083778"/>
              <a:gd name="connsiteX3771" fmla="*/ 187682 w 5322214"/>
              <a:gd name="connsiteY3771" fmla="*/ 3885372 h 4083778"/>
              <a:gd name="connsiteX3772" fmla="*/ 222537 w 5322214"/>
              <a:gd name="connsiteY3772" fmla="*/ 3930952 h 4083778"/>
              <a:gd name="connsiteX3773" fmla="*/ 127132 w 5322214"/>
              <a:gd name="connsiteY3773" fmla="*/ 3888053 h 4083778"/>
              <a:gd name="connsiteX3774" fmla="*/ 89819 w 5322214"/>
              <a:gd name="connsiteY3774" fmla="*/ 3842249 h 4083778"/>
              <a:gd name="connsiteX3775" fmla="*/ 46697 w 5322214"/>
              <a:gd name="connsiteY3775" fmla="*/ 3851857 h 4083778"/>
              <a:gd name="connsiteX3776" fmla="*/ 113503 w 5322214"/>
              <a:gd name="connsiteY3776" fmla="*/ 3887606 h 4083778"/>
              <a:gd name="connsiteX3777" fmla="*/ 124004 w 5322214"/>
              <a:gd name="connsiteY3777" fmla="*/ 3892745 h 4083778"/>
              <a:gd name="connsiteX3778" fmla="*/ 163552 w 5322214"/>
              <a:gd name="connsiteY3778" fmla="*/ 3933409 h 4083778"/>
              <a:gd name="connsiteX3779" fmla="*/ 89149 w 5322214"/>
              <a:gd name="connsiteY3779" fmla="*/ 3892521 h 4083778"/>
              <a:gd name="connsiteX3780" fmla="*/ 46697 w 5322214"/>
              <a:gd name="connsiteY3780" fmla="*/ 3851857 h 4083778"/>
              <a:gd name="connsiteX3781" fmla="*/ 54964 w 5322214"/>
              <a:gd name="connsiteY3781" fmla="*/ 3878222 h 4083778"/>
              <a:gd name="connsiteX3782" fmla="*/ 85798 w 5322214"/>
              <a:gd name="connsiteY3782" fmla="*/ 3896990 h 4083778"/>
              <a:gd name="connsiteX3783" fmla="*/ 107024 w 5322214"/>
              <a:gd name="connsiteY3783" fmla="*/ 3915311 h 4083778"/>
              <a:gd name="connsiteX3784" fmla="*/ 54964 w 5322214"/>
              <a:gd name="connsiteY3784" fmla="*/ 3878222 h 4083778"/>
              <a:gd name="connsiteX3785" fmla="*/ 111939 w 5322214"/>
              <a:gd name="connsiteY3785" fmla="*/ 3912183 h 4083778"/>
              <a:gd name="connsiteX3786" fmla="*/ 172042 w 5322214"/>
              <a:gd name="connsiteY3786" fmla="*/ 3944134 h 4083778"/>
              <a:gd name="connsiteX3787" fmla="*/ 178298 w 5322214"/>
              <a:gd name="connsiteY3787" fmla="*/ 3947038 h 4083778"/>
              <a:gd name="connsiteX3788" fmla="*/ 218739 w 5322214"/>
              <a:gd name="connsiteY3788" fmla="*/ 3981447 h 4083778"/>
              <a:gd name="connsiteX3789" fmla="*/ 155508 w 5322214"/>
              <a:gd name="connsiteY3789" fmla="*/ 3946145 h 4083778"/>
              <a:gd name="connsiteX3790" fmla="*/ 111939 w 5322214"/>
              <a:gd name="connsiteY3790" fmla="*/ 3912183 h 4083778"/>
              <a:gd name="connsiteX3791" fmla="*/ 208908 w 5322214"/>
              <a:gd name="connsiteY3791" fmla="*/ 3982564 h 4083778"/>
              <a:gd name="connsiteX3792" fmla="*/ 241082 w 5322214"/>
              <a:gd name="connsiteY3792" fmla="*/ 3999321 h 4083778"/>
              <a:gd name="connsiteX3793" fmla="*/ 243540 w 5322214"/>
              <a:gd name="connsiteY3793" fmla="*/ 4000439 h 4083778"/>
              <a:gd name="connsiteX3794" fmla="*/ 268117 w 5322214"/>
              <a:gd name="connsiteY3794" fmla="*/ 4018090 h 4083778"/>
              <a:gd name="connsiteX3795" fmla="*/ 208908 w 5322214"/>
              <a:gd name="connsiteY3795" fmla="*/ 3982564 h 4083778"/>
              <a:gd name="connsiteX3796" fmla="*/ 393015 w 5322214"/>
              <a:gd name="connsiteY3796" fmla="*/ 4079980 h 4083778"/>
              <a:gd name="connsiteX3797" fmla="*/ 323528 w 5322214"/>
              <a:gd name="connsiteY3797" fmla="*/ 4047582 h 4083778"/>
              <a:gd name="connsiteX3798" fmla="*/ 322635 w 5322214"/>
              <a:gd name="connsiteY3798" fmla="*/ 4047136 h 4083778"/>
              <a:gd name="connsiteX3799" fmla="*/ 273033 w 5322214"/>
              <a:gd name="connsiteY3799" fmla="*/ 4014738 h 4083778"/>
              <a:gd name="connsiteX3800" fmla="*/ 346765 w 5322214"/>
              <a:gd name="connsiteY3800" fmla="*/ 4047136 h 4083778"/>
              <a:gd name="connsiteX3801" fmla="*/ 393015 w 5322214"/>
              <a:gd name="connsiteY3801" fmla="*/ 4079980 h 4083778"/>
              <a:gd name="connsiteX3802" fmla="*/ 450214 w 5322214"/>
              <a:gd name="connsiteY3802" fmla="*/ 4080203 h 4083778"/>
              <a:gd name="connsiteX3803" fmla="*/ 349446 w 5322214"/>
              <a:gd name="connsiteY3803" fmla="*/ 4042220 h 4083778"/>
              <a:gd name="connsiteX3804" fmla="*/ 298504 w 5322214"/>
              <a:gd name="connsiteY3804" fmla="*/ 4000662 h 4083778"/>
              <a:gd name="connsiteX3805" fmla="*/ 401953 w 5322214"/>
              <a:gd name="connsiteY3805" fmla="*/ 4038645 h 4083778"/>
              <a:gd name="connsiteX3806" fmla="*/ 450214 w 5322214"/>
              <a:gd name="connsiteY3806" fmla="*/ 4080203 h 4083778"/>
              <a:gd name="connsiteX3807" fmla="*/ 525957 w 5322214"/>
              <a:gd name="connsiteY3807" fmla="*/ 4070373 h 4083778"/>
              <a:gd name="connsiteX3808" fmla="*/ 404857 w 5322214"/>
              <a:gd name="connsiteY3808" fmla="*/ 4033506 h 4083778"/>
              <a:gd name="connsiteX3809" fmla="*/ 361065 w 5322214"/>
              <a:gd name="connsiteY3809" fmla="*/ 3988150 h 4083778"/>
              <a:gd name="connsiteX3810" fmla="*/ 484846 w 5322214"/>
              <a:gd name="connsiteY3810" fmla="*/ 4025239 h 4083778"/>
              <a:gd name="connsiteX3811" fmla="*/ 525957 w 5322214"/>
              <a:gd name="connsiteY3811" fmla="*/ 4070373 h 4083778"/>
              <a:gd name="connsiteX3812" fmla="*/ 606616 w 5322214"/>
              <a:gd name="connsiteY3812" fmla="*/ 4024569 h 4083778"/>
              <a:gd name="connsiteX3813" fmla="*/ 628065 w 5322214"/>
              <a:gd name="connsiteY3813" fmla="*/ 4054062 h 4083778"/>
              <a:gd name="connsiteX3814" fmla="*/ 488197 w 5322214"/>
              <a:gd name="connsiteY3814" fmla="*/ 4020324 h 4083778"/>
              <a:gd name="connsiteX3815" fmla="*/ 455353 w 5322214"/>
              <a:gd name="connsiteY3815" fmla="*/ 3976308 h 4083778"/>
              <a:gd name="connsiteX3816" fmla="*/ 453342 w 5322214"/>
              <a:gd name="connsiteY3816" fmla="*/ 3973180 h 4083778"/>
              <a:gd name="connsiteX3817" fmla="*/ 595221 w 5322214"/>
              <a:gd name="connsiteY3817" fmla="*/ 4006918 h 4083778"/>
              <a:gd name="connsiteX3818" fmla="*/ 606616 w 5322214"/>
              <a:gd name="connsiteY3818" fmla="*/ 4024569 h 4083778"/>
              <a:gd name="connsiteX3819" fmla="*/ 662026 w 5322214"/>
              <a:gd name="connsiteY3819" fmla="*/ 4014962 h 4083778"/>
              <a:gd name="connsiteX3820" fmla="*/ 598572 w 5322214"/>
              <a:gd name="connsiteY3820" fmla="*/ 4002226 h 4083778"/>
              <a:gd name="connsiteX3821" fmla="*/ 567068 w 5322214"/>
              <a:gd name="connsiteY3821" fmla="*/ 3953071 h 4083778"/>
              <a:gd name="connsiteX3822" fmla="*/ 634768 w 5322214"/>
              <a:gd name="connsiteY3822" fmla="*/ 3966701 h 4083778"/>
              <a:gd name="connsiteX3823" fmla="*/ 720342 w 5322214"/>
              <a:gd name="connsiteY3823" fmla="*/ 3981894 h 4083778"/>
              <a:gd name="connsiteX3824" fmla="*/ 750952 w 5322214"/>
              <a:gd name="connsiteY3824" fmla="*/ 4030602 h 4083778"/>
              <a:gd name="connsiteX3825" fmla="*/ 662026 w 5322214"/>
              <a:gd name="connsiteY3825" fmla="*/ 4014962 h 4083778"/>
              <a:gd name="connsiteX3826" fmla="*/ 758325 w 5322214"/>
              <a:gd name="connsiteY3826" fmla="*/ 4031719 h 4083778"/>
              <a:gd name="connsiteX3827" fmla="*/ 727492 w 5322214"/>
              <a:gd name="connsiteY3827" fmla="*/ 3983011 h 4083778"/>
              <a:gd name="connsiteX3828" fmla="*/ 869147 w 5322214"/>
              <a:gd name="connsiteY3828" fmla="*/ 4003120 h 4083778"/>
              <a:gd name="connsiteX3829" fmla="*/ 898416 w 5322214"/>
              <a:gd name="connsiteY3829" fmla="*/ 4051157 h 4083778"/>
              <a:gd name="connsiteX3830" fmla="*/ 758325 w 5322214"/>
              <a:gd name="connsiteY3830" fmla="*/ 4031719 h 4083778"/>
              <a:gd name="connsiteX3831" fmla="*/ 905790 w 5322214"/>
              <a:gd name="connsiteY3831" fmla="*/ 4051828 h 4083778"/>
              <a:gd name="connsiteX3832" fmla="*/ 876520 w 5322214"/>
              <a:gd name="connsiteY3832" fmla="*/ 4003790 h 4083778"/>
              <a:gd name="connsiteX3833" fmla="*/ 1006781 w 5322214"/>
              <a:gd name="connsiteY3833" fmla="*/ 4017419 h 4083778"/>
              <a:gd name="connsiteX3834" fmla="*/ 1034263 w 5322214"/>
              <a:gd name="connsiteY3834" fmla="*/ 4064563 h 4083778"/>
              <a:gd name="connsiteX3835" fmla="*/ 905790 w 5322214"/>
              <a:gd name="connsiteY3835" fmla="*/ 4051828 h 4083778"/>
              <a:gd name="connsiteX3836" fmla="*/ 1040742 w 5322214"/>
              <a:gd name="connsiteY3836" fmla="*/ 4065234 h 4083778"/>
              <a:gd name="connsiteX3837" fmla="*/ 1013037 w 5322214"/>
              <a:gd name="connsiteY3837" fmla="*/ 4017866 h 4083778"/>
              <a:gd name="connsiteX3838" fmla="*/ 1133466 w 5322214"/>
              <a:gd name="connsiteY3838" fmla="*/ 4026357 h 4083778"/>
              <a:gd name="connsiteX3839" fmla="*/ 1158937 w 5322214"/>
              <a:gd name="connsiteY3839" fmla="*/ 4073054 h 4083778"/>
              <a:gd name="connsiteX3840" fmla="*/ 1040742 w 5322214"/>
              <a:gd name="connsiteY3840" fmla="*/ 4065234 h 4083778"/>
              <a:gd name="connsiteX3841" fmla="*/ 1165640 w 5322214"/>
              <a:gd name="connsiteY3841" fmla="*/ 4073500 h 4083778"/>
              <a:gd name="connsiteX3842" fmla="*/ 1140169 w 5322214"/>
              <a:gd name="connsiteY3842" fmla="*/ 4027027 h 4083778"/>
              <a:gd name="connsiteX3843" fmla="*/ 1252778 w 5322214"/>
              <a:gd name="connsiteY3843" fmla="*/ 4031719 h 4083778"/>
              <a:gd name="connsiteX3844" fmla="*/ 1275792 w 5322214"/>
              <a:gd name="connsiteY3844" fmla="*/ 4077969 h 4083778"/>
              <a:gd name="connsiteX3845" fmla="*/ 1165640 w 5322214"/>
              <a:gd name="connsiteY3845" fmla="*/ 4073500 h 4083778"/>
              <a:gd name="connsiteX3846" fmla="*/ 1282048 w 5322214"/>
              <a:gd name="connsiteY3846" fmla="*/ 4077969 h 4083778"/>
              <a:gd name="connsiteX3847" fmla="*/ 1258811 w 5322214"/>
              <a:gd name="connsiteY3847" fmla="*/ 4031719 h 4083778"/>
              <a:gd name="connsiteX3848" fmla="*/ 1365164 w 5322214"/>
              <a:gd name="connsiteY3848" fmla="*/ 4033506 h 4083778"/>
              <a:gd name="connsiteX3849" fmla="*/ 1385273 w 5322214"/>
              <a:gd name="connsiteY3849" fmla="*/ 4079310 h 4083778"/>
              <a:gd name="connsiteX3850" fmla="*/ 1282048 w 5322214"/>
              <a:gd name="connsiteY3850" fmla="*/ 4077969 h 4083778"/>
              <a:gd name="connsiteX3851" fmla="*/ 1391529 w 5322214"/>
              <a:gd name="connsiteY3851" fmla="*/ 4079310 h 4083778"/>
              <a:gd name="connsiteX3852" fmla="*/ 1371197 w 5322214"/>
              <a:gd name="connsiteY3852" fmla="*/ 4033506 h 4083778"/>
              <a:gd name="connsiteX3853" fmla="*/ 1386613 w 5322214"/>
              <a:gd name="connsiteY3853" fmla="*/ 4033506 h 4083778"/>
              <a:gd name="connsiteX3854" fmla="*/ 1473081 w 5322214"/>
              <a:gd name="connsiteY3854" fmla="*/ 4032613 h 4083778"/>
              <a:gd name="connsiteX3855" fmla="*/ 1489839 w 5322214"/>
              <a:gd name="connsiteY3855" fmla="*/ 4078193 h 4083778"/>
              <a:gd name="connsiteX3856" fmla="*/ 1391529 w 5322214"/>
              <a:gd name="connsiteY3856" fmla="*/ 4079310 h 4083778"/>
              <a:gd name="connsiteX3857" fmla="*/ 1495424 w 5322214"/>
              <a:gd name="connsiteY3857" fmla="*/ 4078416 h 4083778"/>
              <a:gd name="connsiteX3858" fmla="*/ 1478667 w 5322214"/>
              <a:gd name="connsiteY3858" fmla="*/ 4032836 h 4083778"/>
              <a:gd name="connsiteX3859" fmla="*/ 1578764 w 5322214"/>
              <a:gd name="connsiteY3859" fmla="*/ 4029708 h 4083778"/>
              <a:gd name="connsiteX3860" fmla="*/ 1590606 w 5322214"/>
              <a:gd name="connsiteY3860" fmla="*/ 4075288 h 4083778"/>
              <a:gd name="connsiteX3861" fmla="*/ 1495424 w 5322214"/>
              <a:gd name="connsiteY3861" fmla="*/ 4078416 h 4083778"/>
              <a:gd name="connsiteX3862" fmla="*/ 1596192 w 5322214"/>
              <a:gd name="connsiteY3862" fmla="*/ 4075065 h 4083778"/>
              <a:gd name="connsiteX3863" fmla="*/ 1584350 w 5322214"/>
              <a:gd name="connsiteY3863" fmla="*/ 4029485 h 4083778"/>
              <a:gd name="connsiteX3864" fmla="*/ 1686458 w 5322214"/>
              <a:gd name="connsiteY3864" fmla="*/ 4024122 h 4083778"/>
              <a:gd name="connsiteX3865" fmla="*/ 1690927 w 5322214"/>
              <a:gd name="connsiteY3865" fmla="*/ 4070149 h 4083778"/>
              <a:gd name="connsiteX3866" fmla="*/ 1596192 w 5322214"/>
              <a:gd name="connsiteY3866" fmla="*/ 4075065 h 4083778"/>
              <a:gd name="connsiteX3867" fmla="*/ 1696289 w 5322214"/>
              <a:gd name="connsiteY3867" fmla="*/ 3971169 h 4083778"/>
              <a:gd name="connsiteX3868" fmla="*/ 1837274 w 5322214"/>
              <a:gd name="connsiteY3868" fmla="*/ 3959774 h 4083778"/>
              <a:gd name="connsiteX3869" fmla="*/ 1828113 w 5322214"/>
              <a:gd name="connsiteY3869" fmla="*/ 3970052 h 4083778"/>
              <a:gd name="connsiteX3870" fmla="*/ 1806664 w 5322214"/>
              <a:gd name="connsiteY3870" fmla="*/ 4008482 h 4083778"/>
              <a:gd name="connsiteX3871" fmla="*/ 1691597 w 5322214"/>
              <a:gd name="connsiteY3871" fmla="*/ 4017196 h 4083778"/>
              <a:gd name="connsiteX3872" fmla="*/ 1696289 w 5322214"/>
              <a:gd name="connsiteY3872" fmla="*/ 3971169 h 4083778"/>
              <a:gd name="connsiteX3873" fmla="*/ 1795939 w 5322214"/>
              <a:gd name="connsiteY3873" fmla="*/ 4062329 h 4083778"/>
              <a:gd name="connsiteX3874" fmla="*/ 1696512 w 5322214"/>
              <a:gd name="connsiteY3874" fmla="*/ 4069702 h 4083778"/>
              <a:gd name="connsiteX3875" fmla="*/ 1691820 w 5322214"/>
              <a:gd name="connsiteY3875" fmla="*/ 4023675 h 4083778"/>
              <a:gd name="connsiteX3876" fmla="*/ 1804653 w 5322214"/>
              <a:gd name="connsiteY3876" fmla="*/ 4014962 h 4083778"/>
              <a:gd name="connsiteX3877" fmla="*/ 1795939 w 5322214"/>
              <a:gd name="connsiteY3877" fmla="*/ 4062329 h 4083778"/>
              <a:gd name="connsiteX3878" fmla="*/ 1919720 w 5322214"/>
              <a:gd name="connsiteY3878" fmla="*/ 4049817 h 4083778"/>
              <a:gd name="connsiteX3879" fmla="*/ 1801525 w 5322214"/>
              <a:gd name="connsiteY3879" fmla="*/ 4061882 h 4083778"/>
              <a:gd name="connsiteX3880" fmla="*/ 1810686 w 5322214"/>
              <a:gd name="connsiteY3880" fmla="*/ 4014515 h 4083778"/>
              <a:gd name="connsiteX3881" fmla="*/ 1979153 w 5322214"/>
              <a:gd name="connsiteY3881" fmla="*/ 3996193 h 4083778"/>
              <a:gd name="connsiteX3882" fmla="*/ 1929551 w 5322214"/>
              <a:gd name="connsiteY3882" fmla="*/ 4035741 h 4083778"/>
              <a:gd name="connsiteX3883" fmla="*/ 1919720 w 5322214"/>
              <a:gd name="connsiteY3883" fmla="*/ 4049817 h 4083778"/>
              <a:gd name="connsiteX3884" fmla="*/ 2121479 w 5322214"/>
              <a:gd name="connsiteY3884" fmla="*/ 4022111 h 4083778"/>
              <a:gd name="connsiteX3885" fmla="*/ 1926647 w 5322214"/>
              <a:gd name="connsiteY3885" fmla="*/ 4048923 h 4083778"/>
              <a:gd name="connsiteX3886" fmla="*/ 1933796 w 5322214"/>
              <a:gd name="connsiteY3886" fmla="*/ 4038645 h 4083778"/>
              <a:gd name="connsiteX3887" fmla="*/ 1998591 w 5322214"/>
              <a:gd name="connsiteY3887" fmla="*/ 3993289 h 4083778"/>
              <a:gd name="connsiteX3888" fmla="*/ 2107179 w 5322214"/>
              <a:gd name="connsiteY3888" fmla="*/ 3977649 h 4083778"/>
              <a:gd name="connsiteX3889" fmla="*/ 2252633 w 5322214"/>
              <a:gd name="connsiteY3889" fmla="*/ 3998651 h 4083778"/>
              <a:gd name="connsiteX3890" fmla="*/ 2121479 w 5322214"/>
              <a:gd name="connsiteY3890" fmla="*/ 4022111 h 4083778"/>
              <a:gd name="connsiteX3891" fmla="*/ 2134214 w 5322214"/>
              <a:gd name="connsiteY3891" fmla="*/ 3973403 h 4083778"/>
              <a:gd name="connsiteX3892" fmla="*/ 2244366 w 5322214"/>
              <a:gd name="connsiteY3892" fmla="*/ 3953965 h 4083778"/>
              <a:gd name="connsiteX3893" fmla="*/ 2295755 w 5322214"/>
              <a:gd name="connsiteY3893" fmla="*/ 3971616 h 4083778"/>
              <a:gd name="connsiteX3894" fmla="*/ 2328823 w 5322214"/>
              <a:gd name="connsiteY3894" fmla="*/ 3983011 h 4083778"/>
              <a:gd name="connsiteX3895" fmla="*/ 2265815 w 5322214"/>
              <a:gd name="connsiteY3895" fmla="*/ 3995970 h 4083778"/>
              <a:gd name="connsiteX3896" fmla="*/ 2134214 w 5322214"/>
              <a:gd name="connsiteY3896" fmla="*/ 3973403 h 4083778"/>
              <a:gd name="connsiteX3897" fmla="*/ 2277880 w 5322214"/>
              <a:gd name="connsiteY3897" fmla="*/ 3999545 h 4083778"/>
              <a:gd name="connsiteX3898" fmla="*/ 2339324 w 5322214"/>
              <a:gd name="connsiteY3898" fmla="*/ 3986809 h 4083778"/>
              <a:gd name="connsiteX3899" fmla="*/ 2445677 w 5322214"/>
              <a:gd name="connsiteY3899" fmla="*/ 4008929 h 4083778"/>
              <a:gd name="connsiteX3900" fmla="*/ 2366806 w 5322214"/>
              <a:gd name="connsiteY3900" fmla="*/ 4027697 h 4083778"/>
              <a:gd name="connsiteX3901" fmla="*/ 2277880 w 5322214"/>
              <a:gd name="connsiteY3901" fmla="*/ 3999545 h 4083778"/>
              <a:gd name="connsiteX3902" fmla="*/ 2391830 w 5322214"/>
              <a:gd name="connsiteY3902" fmla="*/ 4075735 h 4083778"/>
              <a:gd name="connsiteX3903" fmla="*/ 2289052 w 5322214"/>
              <a:gd name="connsiteY3903" fmla="*/ 4050040 h 4083778"/>
              <a:gd name="connsiteX3904" fmla="*/ 2366582 w 5322214"/>
              <a:gd name="connsiteY3904" fmla="*/ 4033283 h 4083778"/>
              <a:gd name="connsiteX3905" fmla="*/ 2376860 w 5322214"/>
              <a:gd name="connsiteY3905" fmla="*/ 4037081 h 4083778"/>
              <a:gd name="connsiteX3906" fmla="*/ 2453274 w 5322214"/>
              <a:gd name="connsiteY3906" fmla="*/ 4060765 h 4083778"/>
              <a:gd name="connsiteX3907" fmla="*/ 2391830 w 5322214"/>
              <a:gd name="connsiteY3907" fmla="*/ 4075735 h 4083778"/>
              <a:gd name="connsiteX3908" fmla="*/ 2477628 w 5322214"/>
              <a:gd name="connsiteY3908" fmla="*/ 4060542 h 4083778"/>
              <a:gd name="connsiteX3909" fmla="*/ 2776802 w 5322214"/>
              <a:gd name="connsiteY3909" fmla="*/ 3967147 h 4083778"/>
              <a:gd name="connsiteX3910" fmla="*/ 2477628 w 5322214"/>
              <a:gd name="connsiteY3910" fmla="*/ 4060542 h 4083778"/>
              <a:gd name="connsiteX3911" fmla="*/ 2790431 w 5322214"/>
              <a:gd name="connsiteY3911" fmla="*/ 3955976 h 4083778"/>
              <a:gd name="connsiteX3912" fmla="*/ 2465339 w 5322214"/>
              <a:gd name="connsiteY3912" fmla="*/ 4057860 h 4083778"/>
              <a:gd name="connsiteX3913" fmla="*/ 2378871 w 5322214"/>
              <a:gd name="connsiteY3913" fmla="*/ 4031942 h 4083778"/>
              <a:gd name="connsiteX3914" fmla="*/ 2376637 w 5322214"/>
              <a:gd name="connsiteY3914" fmla="*/ 4031049 h 4083778"/>
              <a:gd name="connsiteX3915" fmla="*/ 2463775 w 5322214"/>
              <a:gd name="connsiteY3915" fmla="*/ 4010046 h 4083778"/>
              <a:gd name="connsiteX3916" fmla="*/ 2640956 w 5322214"/>
              <a:gd name="connsiteY3916" fmla="*/ 3959551 h 4083778"/>
              <a:gd name="connsiteX3917" fmla="*/ 2906839 w 5322214"/>
              <a:gd name="connsiteY3917" fmla="*/ 3861241 h 4083778"/>
              <a:gd name="connsiteX3918" fmla="*/ 2814115 w 5322214"/>
              <a:gd name="connsiteY3918" fmla="*/ 3936090 h 4083778"/>
              <a:gd name="connsiteX3919" fmla="*/ 2790431 w 5322214"/>
              <a:gd name="connsiteY3919" fmla="*/ 3955976 h 4083778"/>
              <a:gd name="connsiteX3920" fmla="*/ 3094297 w 5322214"/>
              <a:gd name="connsiteY3920" fmla="*/ 3815661 h 4083778"/>
              <a:gd name="connsiteX3921" fmla="*/ 2806742 w 5322214"/>
              <a:gd name="connsiteY3921" fmla="*/ 3949720 h 4083778"/>
              <a:gd name="connsiteX3922" fmla="*/ 2817913 w 5322214"/>
              <a:gd name="connsiteY3922" fmla="*/ 3940336 h 4083778"/>
              <a:gd name="connsiteX3923" fmla="*/ 2928958 w 5322214"/>
              <a:gd name="connsiteY3923" fmla="*/ 3851634 h 4083778"/>
              <a:gd name="connsiteX3924" fmla="*/ 3111278 w 5322214"/>
              <a:gd name="connsiteY3924" fmla="*/ 3760697 h 4083778"/>
              <a:gd name="connsiteX3925" fmla="*/ 3259413 w 5322214"/>
              <a:gd name="connsiteY3925" fmla="*/ 3667526 h 4083778"/>
              <a:gd name="connsiteX3926" fmla="*/ 3356159 w 5322214"/>
              <a:gd name="connsiteY3926" fmla="*/ 3631330 h 4083778"/>
              <a:gd name="connsiteX3927" fmla="*/ 3094297 w 5322214"/>
              <a:gd name="connsiteY3927" fmla="*/ 3815661 h 4083778"/>
              <a:gd name="connsiteX3928" fmla="*/ 3367107 w 5322214"/>
              <a:gd name="connsiteY3928" fmla="*/ 3621946 h 4083778"/>
              <a:gd name="connsiteX3929" fmla="*/ 3278405 w 5322214"/>
              <a:gd name="connsiteY3929" fmla="*/ 3654120 h 4083778"/>
              <a:gd name="connsiteX3930" fmla="*/ 3444414 w 5322214"/>
              <a:gd name="connsiteY3930" fmla="*/ 3510007 h 4083778"/>
              <a:gd name="connsiteX3931" fmla="*/ 3479716 w 5322214"/>
              <a:gd name="connsiteY3931" fmla="*/ 3500400 h 4083778"/>
              <a:gd name="connsiteX3932" fmla="*/ 3367107 w 5322214"/>
              <a:gd name="connsiteY3932" fmla="*/ 3621946 h 4083778"/>
              <a:gd name="connsiteX3933" fmla="*/ 3379843 w 5322214"/>
              <a:gd name="connsiteY3933" fmla="*/ 3617701 h 4083778"/>
              <a:gd name="connsiteX3934" fmla="*/ 3488877 w 5322214"/>
              <a:gd name="connsiteY3934" fmla="*/ 3497942 h 4083778"/>
              <a:gd name="connsiteX3935" fmla="*/ 3490888 w 5322214"/>
              <a:gd name="connsiteY3935" fmla="*/ 3497495 h 4083778"/>
              <a:gd name="connsiteX3936" fmla="*/ 3518593 w 5322214"/>
              <a:gd name="connsiteY3936" fmla="*/ 3491016 h 4083778"/>
              <a:gd name="connsiteX3937" fmla="*/ 3439722 w 5322214"/>
              <a:gd name="connsiteY3937" fmla="*/ 3598933 h 4083778"/>
              <a:gd name="connsiteX3938" fmla="*/ 3379843 w 5322214"/>
              <a:gd name="connsiteY3938" fmla="*/ 3617701 h 4083778"/>
              <a:gd name="connsiteX3939" fmla="*/ 3264776 w 5322214"/>
              <a:gd name="connsiteY3939" fmla="*/ 3760697 h 4083778"/>
              <a:gd name="connsiteX3940" fmla="*/ 3090052 w 5322214"/>
              <a:gd name="connsiteY3940" fmla="*/ 3873977 h 4083778"/>
              <a:gd name="connsiteX3941" fmla="*/ 2953536 w 5322214"/>
              <a:gd name="connsiteY3941" fmla="*/ 3943687 h 4083778"/>
              <a:gd name="connsiteX3942" fmla="*/ 3264776 w 5322214"/>
              <a:gd name="connsiteY3942" fmla="*/ 3760697 h 4083778"/>
              <a:gd name="connsiteX3943" fmla="*/ 3097202 w 5322214"/>
              <a:gd name="connsiteY3943" fmla="*/ 3930281 h 4083778"/>
              <a:gd name="connsiteX3944" fmla="*/ 2803614 w 5322214"/>
              <a:gd name="connsiteY3944" fmla="*/ 4065457 h 4083778"/>
              <a:gd name="connsiteX3945" fmla="*/ 2872877 w 5322214"/>
              <a:gd name="connsiteY3945" fmla="*/ 4009376 h 4083778"/>
              <a:gd name="connsiteX3946" fmla="*/ 2934991 w 5322214"/>
              <a:gd name="connsiteY3946" fmla="*/ 3958433 h 4083778"/>
              <a:gd name="connsiteX3947" fmla="*/ 3092957 w 5322214"/>
              <a:gd name="connsiteY3947" fmla="*/ 3878892 h 4083778"/>
              <a:gd name="connsiteX3948" fmla="*/ 3285331 w 5322214"/>
              <a:gd name="connsiteY3948" fmla="*/ 3751983 h 4083778"/>
              <a:gd name="connsiteX3949" fmla="*/ 3391908 w 5322214"/>
              <a:gd name="connsiteY3949" fmla="*/ 3711989 h 4083778"/>
              <a:gd name="connsiteX3950" fmla="*/ 3097202 w 5322214"/>
              <a:gd name="connsiteY3950" fmla="*/ 3930281 h 4083778"/>
              <a:gd name="connsiteX3951" fmla="*/ 3400398 w 5322214"/>
              <a:gd name="connsiteY3951" fmla="*/ 3703275 h 4083778"/>
              <a:gd name="connsiteX3952" fmla="*/ 3301195 w 5322214"/>
              <a:gd name="connsiteY3952" fmla="*/ 3739695 h 4083778"/>
              <a:gd name="connsiteX3953" fmla="*/ 3442850 w 5322214"/>
              <a:gd name="connsiteY3953" fmla="*/ 3603848 h 4083778"/>
              <a:gd name="connsiteX3954" fmla="*/ 3493792 w 5322214"/>
              <a:gd name="connsiteY3954" fmla="*/ 3589325 h 4083778"/>
              <a:gd name="connsiteX3955" fmla="*/ 3400398 w 5322214"/>
              <a:gd name="connsiteY3955" fmla="*/ 3703275 h 4083778"/>
              <a:gd name="connsiteX3956" fmla="*/ 3411793 w 5322214"/>
              <a:gd name="connsiteY3956" fmla="*/ 3699253 h 4083778"/>
              <a:gd name="connsiteX3957" fmla="*/ 3501836 w 5322214"/>
              <a:gd name="connsiteY3957" fmla="*/ 3586868 h 4083778"/>
              <a:gd name="connsiteX3958" fmla="*/ 3520157 w 5322214"/>
              <a:gd name="connsiteY3958" fmla="*/ 3581952 h 4083778"/>
              <a:gd name="connsiteX3959" fmla="*/ 3547416 w 5322214"/>
              <a:gd name="connsiteY3959" fmla="*/ 3575473 h 4083778"/>
              <a:gd name="connsiteX3960" fmla="*/ 3484185 w 5322214"/>
              <a:gd name="connsiteY3960" fmla="*/ 3676687 h 4083778"/>
              <a:gd name="connsiteX3961" fmla="*/ 3411793 w 5322214"/>
              <a:gd name="connsiteY3961" fmla="*/ 3699253 h 4083778"/>
              <a:gd name="connsiteX3962" fmla="*/ 3381853 w 5322214"/>
              <a:gd name="connsiteY3962" fmla="*/ 3800021 h 4083778"/>
              <a:gd name="connsiteX3963" fmla="*/ 3487760 w 5322214"/>
              <a:gd name="connsiteY3963" fmla="*/ 3681826 h 4083778"/>
              <a:gd name="connsiteX3964" fmla="*/ 3543617 w 5322214"/>
              <a:gd name="connsiteY3964" fmla="*/ 3666409 h 4083778"/>
              <a:gd name="connsiteX3965" fmla="*/ 3553225 w 5322214"/>
              <a:gd name="connsiteY3965" fmla="*/ 3663951 h 4083778"/>
              <a:gd name="connsiteX3966" fmla="*/ 3482397 w 5322214"/>
              <a:gd name="connsiteY3966" fmla="*/ 3766730 h 4083778"/>
              <a:gd name="connsiteX3967" fmla="*/ 3381853 w 5322214"/>
              <a:gd name="connsiteY3967" fmla="*/ 3800021 h 4083778"/>
              <a:gd name="connsiteX3968" fmla="*/ 3361298 w 5322214"/>
              <a:gd name="connsiteY3968" fmla="*/ 3896320 h 4083778"/>
              <a:gd name="connsiteX3969" fmla="*/ 3485749 w 5322214"/>
              <a:gd name="connsiteY3969" fmla="*/ 3771422 h 4083778"/>
              <a:gd name="connsiteX3970" fmla="*/ 3561045 w 5322214"/>
              <a:gd name="connsiteY3970" fmla="*/ 3750196 h 4083778"/>
              <a:gd name="connsiteX3971" fmla="*/ 3571770 w 5322214"/>
              <a:gd name="connsiteY3971" fmla="*/ 3747515 h 4083778"/>
              <a:gd name="connsiteX3972" fmla="*/ 3494016 w 5322214"/>
              <a:gd name="connsiteY3972" fmla="*/ 3850293 h 4083778"/>
              <a:gd name="connsiteX3973" fmla="*/ 3361298 w 5322214"/>
              <a:gd name="connsiteY3973" fmla="*/ 3896320 h 4083778"/>
              <a:gd name="connsiteX3974" fmla="*/ 3352137 w 5322214"/>
              <a:gd name="connsiteY3974" fmla="*/ 3986586 h 4083778"/>
              <a:gd name="connsiteX3975" fmla="*/ 3497144 w 5322214"/>
              <a:gd name="connsiteY3975" fmla="*/ 3855208 h 4083778"/>
              <a:gd name="connsiteX3976" fmla="*/ 3572887 w 5322214"/>
              <a:gd name="connsiteY3976" fmla="*/ 3833759 h 4083778"/>
              <a:gd name="connsiteX3977" fmla="*/ 3603497 w 5322214"/>
              <a:gd name="connsiteY3977" fmla="*/ 3826833 h 4083778"/>
              <a:gd name="connsiteX3978" fmla="*/ 3520157 w 5322214"/>
              <a:gd name="connsiteY3978" fmla="*/ 3927600 h 4083778"/>
              <a:gd name="connsiteX3979" fmla="*/ 3352137 w 5322214"/>
              <a:gd name="connsiteY3979" fmla="*/ 3986586 h 4083778"/>
              <a:gd name="connsiteX3980" fmla="*/ 3560822 w 5322214"/>
              <a:gd name="connsiteY3980" fmla="*/ 3998875 h 4083778"/>
              <a:gd name="connsiteX3981" fmla="*/ 3360404 w 5322214"/>
              <a:gd name="connsiteY3981" fmla="*/ 4067245 h 4083778"/>
              <a:gd name="connsiteX3982" fmla="*/ 3523062 w 5322214"/>
              <a:gd name="connsiteY3982" fmla="*/ 3932292 h 4083778"/>
              <a:gd name="connsiteX3983" fmla="*/ 3579143 w 5322214"/>
              <a:gd name="connsiteY3983" fmla="*/ 3916652 h 4083778"/>
              <a:gd name="connsiteX3984" fmla="*/ 3646396 w 5322214"/>
              <a:gd name="connsiteY3984" fmla="*/ 3904140 h 4083778"/>
              <a:gd name="connsiteX3985" fmla="*/ 3560822 w 5322214"/>
              <a:gd name="connsiteY3985" fmla="*/ 3998875 h 4083778"/>
              <a:gd name="connsiteX3986" fmla="*/ 3578696 w 5322214"/>
              <a:gd name="connsiteY3986" fmla="*/ 3993959 h 4083778"/>
              <a:gd name="connsiteX3987" fmla="*/ 3571993 w 5322214"/>
              <a:gd name="connsiteY3987" fmla="*/ 3995747 h 4083778"/>
              <a:gd name="connsiteX3988" fmla="*/ 3653769 w 5322214"/>
              <a:gd name="connsiteY3988" fmla="*/ 3903693 h 4083778"/>
              <a:gd name="connsiteX3989" fmla="*/ 3754536 w 5322214"/>
              <a:gd name="connsiteY3989" fmla="*/ 3908385 h 4083778"/>
              <a:gd name="connsiteX3990" fmla="*/ 3700690 w 5322214"/>
              <a:gd name="connsiteY3990" fmla="*/ 3980553 h 4083778"/>
              <a:gd name="connsiteX3991" fmla="*/ 3578696 w 5322214"/>
              <a:gd name="connsiteY3991" fmla="*/ 3993959 h 4083778"/>
              <a:gd name="connsiteX3992" fmla="*/ 3734875 w 5322214"/>
              <a:gd name="connsiteY3992" fmla="*/ 4068808 h 4083778"/>
              <a:gd name="connsiteX3993" fmla="*/ 3624500 w 5322214"/>
              <a:gd name="connsiteY3993" fmla="*/ 4066127 h 4083778"/>
              <a:gd name="connsiteX3994" fmla="*/ 3703147 w 5322214"/>
              <a:gd name="connsiteY3994" fmla="*/ 3986139 h 4083778"/>
              <a:gd name="connsiteX3995" fmla="*/ 3791850 w 5322214"/>
              <a:gd name="connsiteY3995" fmla="*/ 4003790 h 4083778"/>
              <a:gd name="connsiteX3996" fmla="*/ 3734875 w 5322214"/>
              <a:gd name="connsiteY3996" fmla="*/ 4068808 h 4083778"/>
              <a:gd name="connsiteX3997" fmla="*/ 3795648 w 5322214"/>
              <a:gd name="connsiteY3997" fmla="*/ 3999098 h 4083778"/>
              <a:gd name="connsiteX3998" fmla="*/ 3707616 w 5322214"/>
              <a:gd name="connsiteY3998" fmla="*/ 3980777 h 4083778"/>
              <a:gd name="connsiteX3999" fmla="*/ 3760346 w 5322214"/>
              <a:gd name="connsiteY3999" fmla="*/ 3909502 h 4083778"/>
              <a:gd name="connsiteX4000" fmla="*/ 3838323 w 5322214"/>
              <a:gd name="connsiteY4000" fmla="*/ 3935420 h 4083778"/>
              <a:gd name="connsiteX4001" fmla="*/ 3795648 w 5322214"/>
              <a:gd name="connsiteY4001" fmla="*/ 3999098 h 4083778"/>
              <a:gd name="connsiteX4002" fmla="*/ 3867816 w 5322214"/>
              <a:gd name="connsiteY4002" fmla="*/ 4034624 h 4083778"/>
              <a:gd name="connsiteX4003" fmla="*/ 3801010 w 5322214"/>
              <a:gd name="connsiteY4003" fmla="*/ 4001332 h 4083778"/>
              <a:gd name="connsiteX4004" fmla="*/ 3843462 w 5322214"/>
              <a:gd name="connsiteY4004" fmla="*/ 3938101 h 4083778"/>
              <a:gd name="connsiteX4005" fmla="*/ 3905352 w 5322214"/>
              <a:gd name="connsiteY4005" fmla="*/ 3976085 h 4083778"/>
              <a:gd name="connsiteX4006" fmla="*/ 3867816 w 5322214"/>
              <a:gd name="connsiteY4006" fmla="*/ 4034624 h 4083778"/>
              <a:gd name="connsiteX4007" fmla="*/ 3924791 w 5322214"/>
              <a:gd name="connsiteY4007" fmla="*/ 4079086 h 4083778"/>
              <a:gd name="connsiteX4008" fmla="*/ 3872508 w 5322214"/>
              <a:gd name="connsiteY4008" fmla="*/ 4037751 h 4083778"/>
              <a:gd name="connsiteX4009" fmla="*/ 3909821 w 5322214"/>
              <a:gd name="connsiteY4009" fmla="*/ 3979436 h 4083778"/>
              <a:gd name="connsiteX4010" fmla="*/ 3953390 w 5322214"/>
              <a:gd name="connsiteY4010" fmla="*/ 4017866 h 4083778"/>
              <a:gd name="connsiteX4011" fmla="*/ 3959423 w 5322214"/>
              <a:gd name="connsiteY4011" fmla="*/ 4024122 h 4083778"/>
              <a:gd name="connsiteX4012" fmla="*/ 3924791 w 5322214"/>
              <a:gd name="connsiteY4012" fmla="*/ 4079086 h 4083778"/>
              <a:gd name="connsiteX4013" fmla="*/ 3962104 w 5322214"/>
              <a:gd name="connsiteY4013" fmla="*/ 4019207 h 4083778"/>
              <a:gd name="connsiteX4014" fmla="*/ 3957189 w 5322214"/>
              <a:gd name="connsiteY4014" fmla="*/ 4014068 h 4083778"/>
              <a:gd name="connsiteX4015" fmla="*/ 3912502 w 5322214"/>
              <a:gd name="connsiteY4015" fmla="*/ 3974521 h 4083778"/>
              <a:gd name="connsiteX4016" fmla="*/ 3940878 w 5322214"/>
              <a:gd name="connsiteY4016" fmla="*/ 3915088 h 4083778"/>
              <a:gd name="connsiteX4017" fmla="*/ 3968584 w 5322214"/>
              <a:gd name="connsiteY4017" fmla="*/ 3940783 h 4083778"/>
              <a:gd name="connsiteX4018" fmla="*/ 3988692 w 5322214"/>
              <a:gd name="connsiteY4018" fmla="*/ 3962455 h 4083778"/>
              <a:gd name="connsiteX4019" fmla="*/ 3962104 w 5322214"/>
              <a:gd name="connsiteY4019" fmla="*/ 4019207 h 4083778"/>
              <a:gd name="connsiteX4020" fmla="*/ 4005896 w 5322214"/>
              <a:gd name="connsiteY4020" fmla="*/ 4071713 h 4083778"/>
              <a:gd name="connsiteX4021" fmla="*/ 3966126 w 5322214"/>
              <a:gd name="connsiteY4021" fmla="*/ 4023452 h 4083778"/>
              <a:gd name="connsiteX4022" fmla="*/ 3992714 w 5322214"/>
              <a:gd name="connsiteY4022" fmla="*/ 3967147 h 4083778"/>
              <a:gd name="connsiteX4023" fmla="*/ 4031144 w 5322214"/>
              <a:gd name="connsiteY4023" fmla="*/ 4018090 h 4083778"/>
              <a:gd name="connsiteX4024" fmla="*/ 4005896 w 5322214"/>
              <a:gd name="connsiteY4024" fmla="*/ 4071713 h 4083778"/>
              <a:gd name="connsiteX4025" fmla="*/ 4033825 w 5322214"/>
              <a:gd name="connsiteY4025" fmla="*/ 4011834 h 4083778"/>
              <a:gd name="connsiteX4026" fmla="*/ 3995172 w 5322214"/>
              <a:gd name="connsiteY4026" fmla="*/ 3961338 h 4083778"/>
              <a:gd name="connsiteX4027" fmla="*/ 4011929 w 5322214"/>
              <a:gd name="connsiteY4027" fmla="*/ 3911290 h 4083778"/>
              <a:gd name="connsiteX4028" fmla="*/ 4013940 w 5322214"/>
              <a:gd name="connsiteY4028" fmla="*/ 3903023 h 4083778"/>
              <a:gd name="connsiteX4029" fmla="*/ 4051700 w 5322214"/>
              <a:gd name="connsiteY4029" fmla="*/ 3955752 h 4083778"/>
              <a:gd name="connsiteX4030" fmla="*/ 4049465 w 5322214"/>
              <a:gd name="connsiteY4030" fmla="*/ 3964466 h 4083778"/>
              <a:gd name="connsiteX4031" fmla="*/ 4033825 w 5322214"/>
              <a:gd name="connsiteY4031" fmla="*/ 4011834 h 4083778"/>
              <a:gd name="connsiteX4032" fmla="*/ 4084768 w 5322214"/>
              <a:gd name="connsiteY4032" fmla="*/ 4019430 h 4083778"/>
              <a:gd name="connsiteX4033" fmla="*/ 4068010 w 5322214"/>
              <a:gd name="connsiteY4033" fmla="*/ 4069032 h 4083778"/>
              <a:gd name="connsiteX4034" fmla="*/ 4037624 w 5322214"/>
              <a:gd name="connsiteY4034" fmla="*/ 4017419 h 4083778"/>
              <a:gd name="connsiteX4035" fmla="*/ 4055051 w 5322214"/>
              <a:gd name="connsiteY4035" fmla="*/ 3966030 h 4083778"/>
              <a:gd name="connsiteX4036" fmla="*/ 4055945 w 5322214"/>
              <a:gd name="connsiteY4036" fmla="*/ 3962232 h 4083778"/>
              <a:gd name="connsiteX4037" fmla="*/ 4085661 w 5322214"/>
              <a:gd name="connsiteY4037" fmla="*/ 4016079 h 4083778"/>
              <a:gd name="connsiteX4038" fmla="*/ 4084768 w 5322214"/>
              <a:gd name="connsiteY4038" fmla="*/ 4019430 h 4083778"/>
              <a:gd name="connsiteX4039" fmla="*/ 4087672 w 5322214"/>
              <a:gd name="connsiteY4039" fmla="*/ 4007812 h 4083778"/>
              <a:gd name="connsiteX4040" fmla="*/ 4057733 w 5322214"/>
              <a:gd name="connsiteY4040" fmla="*/ 3954859 h 4083778"/>
              <a:gd name="connsiteX4041" fmla="*/ 4068904 w 5322214"/>
              <a:gd name="connsiteY4041" fmla="*/ 3897660 h 4083778"/>
              <a:gd name="connsiteX4042" fmla="*/ 4098397 w 5322214"/>
              <a:gd name="connsiteY4042" fmla="*/ 3952624 h 4083778"/>
              <a:gd name="connsiteX4043" fmla="*/ 4087672 w 5322214"/>
              <a:gd name="connsiteY4043" fmla="*/ 4007812 h 4083778"/>
              <a:gd name="connsiteX4044" fmla="*/ 4114260 w 5322214"/>
              <a:gd name="connsiteY4044" fmla="*/ 4067691 h 4083778"/>
              <a:gd name="connsiteX4045" fmla="*/ 4091471 w 5322214"/>
              <a:gd name="connsiteY4045" fmla="*/ 4015632 h 4083778"/>
              <a:gd name="connsiteX4046" fmla="*/ 4102642 w 5322214"/>
              <a:gd name="connsiteY4046" fmla="*/ 3961562 h 4083778"/>
              <a:gd name="connsiteX4047" fmla="*/ 4124762 w 5322214"/>
              <a:gd name="connsiteY4047" fmla="*/ 4015632 h 4083778"/>
              <a:gd name="connsiteX4048" fmla="*/ 4114260 w 5322214"/>
              <a:gd name="connsiteY4048" fmla="*/ 4067691 h 4083778"/>
              <a:gd name="connsiteX4049" fmla="*/ 4126326 w 5322214"/>
              <a:gd name="connsiteY4049" fmla="*/ 4004237 h 4083778"/>
              <a:gd name="connsiteX4050" fmla="*/ 4103983 w 5322214"/>
              <a:gd name="connsiteY4050" fmla="*/ 3951730 h 4083778"/>
              <a:gd name="connsiteX4051" fmla="*/ 4108675 w 5322214"/>
              <a:gd name="connsiteY4051" fmla="*/ 3896543 h 4083778"/>
              <a:gd name="connsiteX4052" fmla="*/ 4130571 w 5322214"/>
              <a:gd name="connsiteY4052" fmla="*/ 3950837 h 4083778"/>
              <a:gd name="connsiteX4053" fmla="*/ 4126326 w 5322214"/>
              <a:gd name="connsiteY4053" fmla="*/ 4004237 h 4083778"/>
              <a:gd name="connsiteX4054" fmla="*/ 4145988 w 5322214"/>
              <a:gd name="connsiteY4054" fmla="*/ 4064563 h 4083778"/>
              <a:gd name="connsiteX4055" fmla="*/ 4130571 w 5322214"/>
              <a:gd name="connsiteY4055" fmla="*/ 4015408 h 4083778"/>
              <a:gd name="connsiteX4056" fmla="*/ 4135486 w 5322214"/>
              <a:gd name="connsiteY4056" fmla="*/ 3965360 h 4083778"/>
              <a:gd name="connsiteX4057" fmla="*/ 4150233 w 5322214"/>
              <a:gd name="connsiteY4057" fmla="*/ 4016079 h 4083778"/>
              <a:gd name="connsiteX4058" fmla="*/ 4145988 w 5322214"/>
              <a:gd name="connsiteY4058" fmla="*/ 4064563 h 4083778"/>
              <a:gd name="connsiteX4059" fmla="*/ 4163639 w 5322214"/>
              <a:gd name="connsiteY4059" fmla="*/ 4051381 h 4083778"/>
              <a:gd name="connsiteX4060" fmla="*/ 4155595 w 5322214"/>
              <a:gd name="connsiteY4060" fmla="*/ 4015632 h 4083778"/>
              <a:gd name="connsiteX4061" fmla="*/ 4156042 w 5322214"/>
              <a:gd name="connsiteY4061" fmla="*/ 3979436 h 4083778"/>
              <a:gd name="connsiteX4062" fmla="*/ 4162522 w 5322214"/>
              <a:gd name="connsiteY4062" fmla="*/ 4016079 h 4083778"/>
              <a:gd name="connsiteX4063" fmla="*/ 4163639 w 5322214"/>
              <a:gd name="connsiteY4063" fmla="*/ 4051381 h 4083778"/>
              <a:gd name="connsiteX4064" fmla="*/ 4156712 w 5322214"/>
              <a:gd name="connsiteY4064" fmla="*/ 3956646 h 4083778"/>
              <a:gd name="connsiteX4065" fmla="*/ 4154925 w 5322214"/>
              <a:gd name="connsiteY4065" fmla="*/ 3949496 h 4083778"/>
              <a:gd name="connsiteX4066" fmla="*/ 4154478 w 5322214"/>
              <a:gd name="connsiteY4066" fmla="*/ 3942570 h 4083778"/>
              <a:gd name="connsiteX4067" fmla="*/ 4156712 w 5322214"/>
              <a:gd name="connsiteY4067" fmla="*/ 3956646 h 4083778"/>
              <a:gd name="connsiteX4068" fmla="*/ 4149339 w 5322214"/>
              <a:gd name="connsiteY4068" fmla="*/ 3950167 h 4083778"/>
              <a:gd name="connsiteX4069" fmla="*/ 4150680 w 5322214"/>
              <a:gd name="connsiteY4069" fmla="*/ 3996417 h 4083778"/>
              <a:gd name="connsiteX4070" fmla="*/ 4136157 w 5322214"/>
              <a:gd name="connsiteY4070" fmla="*/ 3950167 h 4083778"/>
              <a:gd name="connsiteX4071" fmla="*/ 4135933 w 5322214"/>
              <a:gd name="connsiteY4071" fmla="*/ 3902799 h 4083778"/>
              <a:gd name="connsiteX4072" fmla="*/ 4149339 w 5322214"/>
              <a:gd name="connsiteY4072" fmla="*/ 3950167 h 4083778"/>
              <a:gd name="connsiteX4073" fmla="*/ 4141519 w 5322214"/>
              <a:gd name="connsiteY4073" fmla="*/ 3881797 h 4083778"/>
              <a:gd name="connsiteX4074" fmla="*/ 4146658 w 5322214"/>
              <a:gd name="connsiteY4074" fmla="*/ 3919780 h 4083778"/>
              <a:gd name="connsiteX4075" fmla="*/ 4134369 w 5322214"/>
              <a:gd name="connsiteY4075" fmla="*/ 3882020 h 4083778"/>
              <a:gd name="connsiteX4076" fmla="*/ 4130348 w 5322214"/>
              <a:gd name="connsiteY4076" fmla="*/ 3842920 h 4083778"/>
              <a:gd name="connsiteX4077" fmla="*/ 4141519 w 5322214"/>
              <a:gd name="connsiteY4077" fmla="*/ 3881797 h 4083778"/>
              <a:gd name="connsiteX4078" fmla="*/ 4130794 w 5322214"/>
              <a:gd name="connsiteY4078" fmla="*/ 3935644 h 4083778"/>
              <a:gd name="connsiteX4079" fmla="*/ 4109122 w 5322214"/>
              <a:gd name="connsiteY4079" fmla="*/ 3884254 h 4083778"/>
              <a:gd name="connsiteX4080" fmla="*/ 4108005 w 5322214"/>
              <a:gd name="connsiteY4080" fmla="*/ 3829961 h 4083778"/>
              <a:gd name="connsiteX4081" fmla="*/ 4129231 w 5322214"/>
              <a:gd name="connsiteY4081" fmla="*/ 3882914 h 4083778"/>
              <a:gd name="connsiteX4082" fmla="*/ 4130794 w 5322214"/>
              <a:gd name="connsiteY4082" fmla="*/ 3935644 h 4083778"/>
              <a:gd name="connsiteX4083" fmla="*/ 4128560 w 5322214"/>
              <a:gd name="connsiteY4083" fmla="*/ 3819683 h 4083778"/>
              <a:gd name="connsiteX4084" fmla="*/ 4125655 w 5322214"/>
              <a:gd name="connsiteY4084" fmla="*/ 3811193 h 4083778"/>
              <a:gd name="connsiteX4085" fmla="*/ 4123868 w 5322214"/>
              <a:gd name="connsiteY4085" fmla="*/ 3802032 h 4083778"/>
              <a:gd name="connsiteX4086" fmla="*/ 4128560 w 5322214"/>
              <a:gd name="connsiteY4086" fmla="*/ 3819683 h 4083778"/>
              <a:gd name="connsiteX4087" fmla="*/ 4126996 w 5322214"/>
              <a:gd name="connsiteY4087" fmla="*/ 3861911 h 4083778"/>
              <a:gd name="connsiteX4088" fmla="*/ 4106664 w 5322214"/>
              <a:gd name="connsiteY4088" fmla="*/ 3814097 h 4083778"/>
              <a:gd name="connsiteX4089" fmla="*/ 4100631 w 5322214"/>
              <a:gd name="connsiteY4089" fmla="*/ 3763378 h 4083778"/>
              <a:gd name="connsiteX4090" fmla="*/ 4120293 w 5322214"/>
              <a:gd name="connsiteY4090" fmla="*/ 3812756 h 4083778"/>
              <a:gd name="connsiteX4091" fmla="*/ 4126996 w 5322214"/>
              <a:gd name="connsiteY4091" fmla="*/ 3861911 h 4083778"/>
              <a:gd name="connsiteX4092" fmla="*/ 4104877 w 5322214"/>
              <a:gd name="connsiteY4092" fmla="*/ 3741258 h 4083778"/>
              <a:gd name="connsiteX4093" fmla="*/ 4114484 w 5322214"/>
              <a:gd name="connsiteY4093" fmla="*/ 3781253 h 4083778"/>
              <a:gd name="connsiteX4094" fmla="*/ 4097503 w 5322214"/>
              <a:gd name="connsiteY4094" fmla="*/ 3742152 h 4083778"/>
              <a:gd name="connsiteX4095" fmla="*/ 4089013 w 5322214"/>
              <a:gd name="connsiteY4095" fmla="*/ 3700594 h 4083778"/>
              <a:gd name="connsiteX4096" fmla="*/ 4104877 w 5322214"/>
              <a:gd name="connsiteY4096" fmla="*/ 3741258 h 4083778"/>
              <a:gd name="connsiteX4097" fmla="*/ 4085885 w 5322214"/>
              <a:gd name="connsiteY4097" fmla="*/ 3680038 h 4083778"/>
              <a:gd name="connsiteX4098" fmla="*/ 4080969 w 5322214"/>
              <a:gd name="connsiteY4098" fmla="*/ 3669761 h 4083778"/>
              <a:gd name="connsiteX4099" fmla="*/ 4077618 w 5322214"/>
              <a:gd name="connsiteY4099" fmla="*/ 3658142 h 4083778"/>
              <a:gd name="connsiteX4100" fmla="*/ 4085885 w 5322214"/>
              <a:gd name="connsiteY4100" fmla="*/ 3680038 h 4083778"/>
              <a:gd name="connsiteX4101" fmla="*/ 4088119 w 5322214"/>
              <a:gd name="connsiteY4101" fmla="*/ 3723161 h 4083778"/>
              <a:gd name="connsiteX4102" fmla="*/ 4061754 w 5322214"/>
              <a:gd name="connsiteY4102" fmla="*/ 3675123 h 4083778"/>
              <a:gd name="connsiteX4103" fmla="*/ 4050359 w 5322214"/>
              <a:gd name="connsiteY4103" fmla="*/ 3622393 h 4083778"/>
              <a:gd name="connsiteX4104" fmla="*/ 4075830 w 5322214"/>
              <a:gd name="connsiteY4104" fmla="*/ 3671995 h 4083778"/>
              <a:gd name="connsiteX4105" fmla="*/ 4088119 w 5322214"/>
              <a:gd name="connsiteY4105" fmla="*/ 3723161 h 4083778"/>
              <a:gd name="connsiteX4106" fmla="*/ 4053040 w 5322214"/>
              <a:gd name="connsiteY4106" fmla="*/ 3600050 h 4083778"/>
              <a:gd name="connsiteX4107" fmla="*/ 4066893 w 5322214"/>
              <a:gd name="connsiteY4107" fmla="*/ 3641161 h 4083778"/>
              <a:gd name="connsiteX4108" fmla="*/ 4044997 w 5322214"/>
              <a:gd name="connsiteY4108" fmla="*/ 3602061 h 4083778"/>
              <a:gd name="connsiteX4109" fmla="*/ 4032038 w 5322214"/>
              <a:gd name="connsiteY4109" fmla="*/ 3558939 h 4083778"/>
              <a:gd name="connsiteX4110" fmla="*/ 4053040 w 5322214"/>
              <a:gd name="connsiteY4110" fmla="*/ 3600050 h 4083778"/>
              <a:gd name="connsiteX4111" fmla="*/ 4029580 w 5322214"/>
              <a:gd name="connsiteY4111" fmla="*/ 3542405 h 4083778"/>
              <a:gd name="connsiteX4112" fmla="*/ 4022207 w 5322214"/>
              <a:gd name="connsiteY4112" fmla="*/ 3529669 h 4083778"/>
              <a:gd name="connsiteX4113" fmla="*/ 4016398 w 5322214"/>
              <a:gd name="connsiteY4113" fmla="*/ 3514029 h 4083778"/>
              <a:gd name="connsiteX4114" fmla="*/ 4029580 w 5322214"/>
              <a:gd name="connsiteY4114" fmla="*/ 3542405 h 4083778"/>
              <a:gd name="connsiteX4115" fmla="*/ 3988022 w 5322214"/>
              <a:gd name="connsiteY4115" fmla="*/ 3461970 h 4083778"/>
              <a:gd name="connsiteX4116" fmla="*/ 4006120 w 5322214"/>
              <a:gd name="connsiteY4116" fmla="*/ 3503975 h 4083778"/>
              <a:gd name="connsiteX4117" fmla="*/ 3979755 w 5322214"/>
              <a:gd name="connsiteY4117" fmla="*/ 3465321 h 4083778"/>
              <a:gd name="connsiteX4118" fmla="*/ 3962327 w 5322214"/>
              <a:gd name="connsiteY4118" fmla="*/ 3420635 h 4083778"/>
              <a:gd name="connsiteX4119" fmla="*/ 3988022 w 5322214"/>
              <a:gd name="connsiteY4119" fmla="*/ 3461970 h 4083778"/>
              <a:gd name="connsiteX4120" fmla="*/ 3962104 w 5322214"/>
              <a:gd name="connsiteY4120" fmla="*/ 3410134 h 4083778"/>
              <a:gd name="connsiteX4121" fmla="*/ 3950932 w 5322214"/>
              <a:gd name="connsiteY4121" fmla="*/ 3394046 h 4083778"/>
              <a:gd name="connsiteX4122" fmla="*/ 3941995 w 5322214"/>
              <a:gd name="connsiteY4122" fmla="*/ 3374831 h 4083778"/>
              <a:gd name="connsiteX4123" fmla="*/ 3962104 w 5322214"/>
              <a:gd name="connsiteY4123" fmla="*/ 3410134 h 4083778"/>
              <a:gd name="connsiteX4124" fmla="*/ 3934175 w 5322214"/>
              <a:gd name="connsiteY4124" fmla="*/ 3371703 h 4083778"/>
              <a:gd name="connsiteX4125" fmla="*/ 3902895 w 5322214"/>
              <a:gd name="connsiteY4125" fmla="*/ 3333943 h 4083778"/>
              <a:gd name="connsiteX4126" fmla="*/ 3881222 w 5322214"/>
              <a:gd name="connsiteY4126" fmla="*/ 3287917 h 4083778"/>
              <a:gd name="connsiteX4127" fmla="*/ 3910938 w 5322214"/>
              <a:gd name="connsiteY4127" fmla="*/ 3327688 h 4083778"/>
              <a:gd name="connsiteX4128" fmla="*/ 3934175 w 5322214"/>
              <a:gd name="connsiteY4128" fmla="*/ 3371703 h 4083778"/>
              <a:gd name="connsiteX4129" fmla="*/ 3884126 w 5322214"/>
              <a:gd name="connsiteY4129" fmla="*/ 3282778 h 4083778"/>
              <a:gd name="connsiteX4130" fmla="*/ 3869157 w 5322214"/>
              <a:gd name="connsiteY4130" fmla="*/ 3264680 h 4083778"/>
              <a:gd name="connsiteX4131" fmla="*/ 3857315 w 5322214"/>
              <a:gd name="connsiteY4131" fmla="*/ 3243230 h 4083778"/>
              <a:gd name="connsiteX4132" fmla="*/ 3884126 w 5322214"/>
              <a:gd name="connsiteY4132" fmla="*/ 3282778 h 4083778"/>
              <a:gd name="connsiteX4133" fmla="*/ 3852399 w 5322214"/>
              <a:gd name="connsiteY4133" fmla="*/ 3245688 h 4083778"/>
              <a:gd name="connsiteX4134" fmla="*/ 3834748 w 5322214"/>
              <a:gd name="connsiteY4134" fmla="*/ 3227144 h 4083778"/>
              <a:gd name="connsiteX4135" fmla="*/ 3819108 w 5322214"/>
              <a:gd name="connsiteY4135" fmla="*/ 3211727 h 4083778"/>
              <a:gd name="connsiteX4136" fmla="*/ 3829609 w 5322214"/>
              <a:gd name="connsiteY4136" fmla="*/ 3208152 h 4083778"/>
              <a:gd name="connsiteX4137" fmla="*/ 3852399 w 5322214"/>
              <a:gd name="connsiteY4137" fmla="*/ 3245688 h 4083778"/>
              <a:gd name="connsiteX4138" fmla="*/ 5274538 w 5322214"/>
              <a:gd name="connsiteY4138" fmla="*/ 2022626 h 4083778"/>
              <a:gd name="connsiteX4139" fmla="*/ 4983184 w 5322214"/>
              <a:gd name="connsiteY4139" fmla="*/ 2527134 h 4083778"/>
              <a:gd name="connsiteX4140" fmla="*/ 4456334 w 5322214"/>
              <a:gd name="connsiteY4140" fmla="*/ 2929086 h 4083778"/>
              <a:gd name="connsiteX4141" fmla="*/ 3832514 w 5322214"/>
              <a:gd name="connsiteY4141" fmla="*/ 3201226 h 4083778"/>
              <a:gd name="connsiteX4142" fmla="*/ 3830503 w 5322214"/>
              <a:gd name="connsiteY4142" fmla="*/ 3198768 h 4083778"/>
              <a:gd name="connsiteX4143" fmla="*/ 3818438 w 5322214"/>
              <a:gd name="connsiteY4143" fmla="*/ 3180893 h 4083778"/>
              <a:gd name="connsiteX4144" fmla="*/ 4414775 w 5322214"/>
              <a:gd name="connsiteY4144" fmla="*/ 2919032 h 4083778"/>
              <a:gd name="connsiteX4145" fmla="*/ 4934700 w 5322214"/>
              <a:gd name="connsiteY4145" fmla="*/ 2522218 h 4083778"/>
              <a:gd name="connsiteX4146" fmla="*/ 5222702 w 5322214"/>
              <a:gd name="connsiteY4146" fmla="*/ 2023296 h 4083778"/>
              <a:gd name="connsiteX4147" fmla="*/ 5192763 w 5322214"/>
              <a:gd name="connsiteY4147" fmla="*/ 1213359 h 4083778"/>
              <a:gd name="connsiteX4148" fmla="*/ 4745677 w 5322214"/>
              <a:gd name="connsiteY4148" fmla="*/ 439840 h 4083778"/>
              <a:gd name="connsiteX4149" fmla="*/ 4171459 w 5322214"/>
              <a:gd name="connsiteY4149" fmla="*/ 85478 h 4083778"/>
              <a:gd name="connsiteX4150" fmla="*/ 3419613 w 5322214"/>
              <a:gd name="connsiteY4150" fmla="*/ 81680 h 4083778"/>
              <a:gd name="connsiteX4151" fmla="*/ 1456324 w 5322214"/>
              <a:gd name="connsiteY4151" fmla="*/ 1049360 h 4083778"/>
              <a:gd name="connsiteX4152" fmla="*/ 917185 w 5322214"/>
              <a:gd name="connsiteY4152" fmla="*/ 1380262 h 4083778"/>
              <a:gd name="connsiteX4153" fmla="*/ 494900 w 5322214"/>
              <a:gd name="connsiteY4153" fmla="*/ 1390316 h 4083778"/>
              <a:gd name="connsiteX4154" fmla="*/ 906683 w 5322214"/>
              <a:gd name="connsiteY4154" fmla="*/ 1376240 h 4083778"/>
              <a:gd name="connsiteX4155" fmla="*/ 1456547 w 5322214"/>
              <a:gd name="connsiteY4155" fmla="*/ 1039082 h 4083778"/>
              <a:gd name="connsiteX4156" fmla="*/ 3449330 w 5322214"/>
              <a:gd name="connsiteY4156" fmla="*/ 57102 h 4083778"/>
              <a:gd name="connsiteX4157" fmla="*/ 4210336 w 5322214"/>
              <a:gd name="connsiteY4157" fmla="*/ 60901 h 4083778"/>
              <a:gd name="connsiteX4158" fmla="*/ 4791480 w 5322214"/>
              <a:gd name="connsiteY4158" fmla="*/ 419731 h 4083778"/>
              <a:gd name="connsiteX4159" fmla="*/ 5244152 w 5322214"/>
              <a:gd name="connsiteY4159" fmla="*/ 1203081 h 4083778"/>
              <a:gd name="connsiteX4160" fmla="*/ 5274538 w 5322214"/>
              <a:gd name="connsiteY4160" fmla="*/ 2022626 h 408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</a:cxnLst>
            <a:rect l="l" t="t" r="r" b="b"/>
            <a:pathLst>
              <a:path w="5322214" h="4083778">
                <a:moveTo>
                  <a:pt x="5249291" y="1201517"/>
                </a:moveTo>
                <a:cubicBezTo>
                  <a:pt x="5161705" y="902342"/>
                  <a:pt x="5000388" y="623500"/>
                  <a:pt x="4795055" y="415709"/>
                </a:cubicBezTo>
                <a:cubicBezTo>
                  <a:pt x="4623460" y="242327"/>
                  <a:pt x="4427288" y="121004"/>
                  <a:pt x="4211677" y="55538"/>
                </a:cubicBezTo>
                <a:cubicBezTo>
                  <a:pt x="3972158" y="-17300"/>
                  <a:pt x="3714989" y="-18417"/>
                  <a:pt x="3447542" y="51740"/>
                </a:cubicBezTo>
                <a:cubicBezTo>
                  <a:pt x="2339100" y="343094"/>
                  <a:pt x="1826996" y="742813"/>
                  <a:pt x="1452973" y="1034614"/>
                </a:cubicBezTo>
                <a:cubicBezTo>
                  <a:pt x="1251885" y="1191462"/>
                  <a:pt x="1093025" y="1315467"/>
                  <a:pt x="904896" y="1370878"/>
                </a:cubicBezTo>
                <a:cubicBezTo>
                  <a:pt x="704925" y="1429640"/>
                  <a:pt x="481494" y="1406627"/>
                  <a:pt x="180309" y="1295805"/>
                </a:cubicBezTo>
                <a:cubicBezTo>
                  <a:pt x="118642" y="1273238"/>
                  <a:pt x="58762" y="1252906"/>
                  <a:pt x="670" y="1234808"/>
                </a:cubicBezTo>
                <a:lnTo>
                  <a:pt x="670" y="1244192"/>
                </a:lnTo>
                <a:cubicBezTo>
                  <a:pt x="65689" y="1263854"/>
                  <a:pt x="132718" y="1286197"/>
                  <a:pt x="201982" y="1311668"/>
                </a:cubicBezTo>
                <a:cubicBezTo>
                  <a:pt x="499592" y="1420926"/>
                  <a:pt x="720789" y="1443716"/>
                  <a:pt x="918525" y="1385624"/>
                </a:cubicBezTo>
                <a:cubicBezTo>
                  <a:pt x="1104643" y="1330883"/>
                  <a:pt x="1261269" y="1208443"/>
                  <a:pt x="1459675" y="1053605"/>
                </a:cubicBezTo>
                <a:cubicBezTo>
                  <a:pt x="1827220" y="766496"/>
                  <a:pt x="2330834" y="373481"/>
                  <a:pt x="3420954" y="86819"/>
                </a:cubicBezTo>
                <a:cubicBezTo>
                  <a:pt x="3683038" y="18002"/>
                  <a:pt x="3935069" y="19119"/>
                  <a:pt x="4169895" y="90394"/>
                </a:cubicBezTo>
                <a:cubicBezTo>
                  <a:pt x="4381261" y="154518"/>
                  <a:pt x="4573635" y="273384"/>
                  <a:pt x="4741655" y="443415"/>
                </a:cubicBezTo>
                <a:cubicBezTo>
                  <a:pt x="4943190" y="647184"/>
                  <a:pt x="5101379" y="921111"/>
                  <a:pt x="5187400" y="1214699"/>
                </a:cubicBezTo>
                <a:cubicBezTo>
                  <a:pt x="5271187" y="1501361"/>
                  <a:pt x="5281912" y="1787800"/>
                  <a:pt x="5217340" y="2021509"/>
                </a:cubicBezTo>
                <a:cubicBezTo>
                  <a:pt x="5168632" y="2197796"/>
                  <a:pt x="5072110" y="2364923"/>
                  <a:pt x="4930454" y="2518196"/>
                </a:cubicBezTo>
                <a:cubicBezTo>
                  <a:pt x="4796843" y="2662757"/>
                  <a:pt x="4622343" y="2795921"/>
                  <a:pt x="4411871" y="2913893"/>
                </a:cubicBezTo>
                <a:cubicBezTo>
                  <a:pt x="4235807" y="3012650"/>
                  <a:pt x="4035166" y="3100458"/>
                  <a:pt x="3814863" y="3175978"/>
                </a:cubicBezTo>
                <a:cubicBezTo>
                  <a:pt x="3811065" y="3170615"/>
                  <a:pt x="3807266" y="3165253"/>
                  <a:pt x="3803468" y="3159891"/>
                </a:cubicBezTo>
                <a:cubicBezTo>
                  <a:pt x="4009471" y="3087722"/>
                  <a:pt x="4197601" y="3004606"/>
                  <a:pt x="4363610" y="2911435"/>
                </a:cubicBezTo>
                <a:cubicBezTo>
                  <a:pt x="4571177" y="2795028"/>
                  <a:pt x="4743443" y="2663650"/>
                  <a:pt x="4875267" y="2520878"/>
                </a:cubicBezTo>
                <a:cubicBezTo>
                  <a:pt x="5015135" y="2369391"/>
                  <a:pt x="5110540" y="2204276"/>
                  <a:pt x="5158801" y="2029999"/>
                </a:cubicBezTo>
                <a:cubicBezTo>
                  <a:pt x="5222702" y="1798972"/>
                  <a:pt x="5212201" y="1515884"/>
                  <a:pt x="5129308" y="1232797"/>
                </a:cubicBezTo>
                <a:cubicBezTo>
                  <a:pt x="5044404" y="943007"/>
                  <a:pt x="4888226" y="672432"/>
                  <a:pt x="4689372" y="471344"/>
                </a:cubicBezTo>
                <a:cubicBezTo>
                  <a:pt x="4522916" y="303547"/>
                  <a:pt x="4333000" y="186246"/>
                  <a:pt x="4124092" y="122791"/>
                </a:cubicBezTo>
                <a:cubicBezTo>
                  <a:pt x="3892170" y="52410"/>
                  <a:pt x="3643268" y="51070"/>
                  <a:pt x="3384535" y="119216"/>
                </a:cubicBezTo>
                <a:cubicBezTo>
                  <a:pt x="2310725" y="401633"/>
                  <a:pt x="1814708" y="788839"/>
                  <a:pt x="1452749" y="1071703"/>
                </a:cubicBezTo>
                <a:cubicBezTo>
                  <a:pt x="1258141" y="1223860"/>
                  <a:pt x="1104420" y="1343842"/>
                  <a:pt x="922324" y="1397466"/>
                </a:cubicBezTo>
                <a:cubicBezTo>
                  <a:pt x="728832" y="1454441"/>
                  <a:pt x="512551" y="1432098"/>
                  <a:pt x="220750" y="1324851"/>
                </a:cubicBezTo>
                <a:cubicBezTo>
                  <a:pt x="144783" y="1296922"/>
                  <a:pt x="71275" y="1272568"/>
                  <a:pt x="670" y="1251789"/>
                </a:cubicBezTo>
                <a:lnTo>
                  <a:pt x="670" y="1257821"/>
                </a:lnTo>
                <a:cubicBezTo>
                  <a:pt x="70828" y="1278377"/>
                  <a:pt x="143666" y="1302508"/>
                  <a:pt x="218962" y="1330213"/>
                </a:cubicBezTo>
                <a:cubicBezTo>
                  <a:pt x="511881" y="1437683"/>
                  <a:pt x="729279" y="1460250"/>
                  <a:pt x="923888" y="1402828"/>
                </a:cubicBezTo>
                <a:cubicBezTo>
                  <a:pt x="1106878" y="1348981"/>
                  <a:pt x="1261045" y="1228552"/>
                  <a:pt x="1456101" y="1076172"/>
                </a:cubicBezTo>
                <a:cubicBezTo>
                  <a:pt x="1817836" y="793532"/>
                  <a:pt x="2313182" y="406549"/>
                  <a:pt x="3385875" y="124579"/>
                </a:cubicBezTo>
                <a:cubicBezTo>
                  <a:pt x="3643715" y="56879"/>
                  <a:pt x="3891500" y="57996"/>
                  <a:pt x="4122528" y="128154"/>
                </a:cubicBezTo>
                <a:cubicBezTo>
                  <a:pt x="4330319" y="191385"/>
                  <a:pt x="4519565" y="308239"/>
                  <a:pt x="4685127" y="475366"/>
                </a:cubicBezTo>
                <a:cubicBezTo>
                  <a:pt x="4883311" y="675783"/>
                  <a:pt x="5039042" y="945465"/>
                  <a:pt x="5123722" y="1234361"/>
                </a:cubicBezTo>
                <a:cubicBezTo>
                  <a:pt x="5206392" y="1516331"/>
                  <a:pt x="5216670" y="1798525"/>
                  <a:pt x="5153216" y="2028435"/>
                </a:cubicBezTo>
                <a:cubicBezTo>
                  <a:pt x="5105178" y="2202041"/>
                  <a:pt x="5010220" y="2366263"/>
                  <a:pt x="4871022" y="2517079"/>
                </a:cubicBezTo>
                <a:cubicBezTo>
                  <a:pt x="4739644" y="2659181"/>
                  <a:pt x="4568049" y="2790336"/>
                  <a:pt x="4360929" y="2906520"/>
                </a:cubicBezTo>
                <a:cubicBezTo>
                  <a:pt x="4194919" y="2999691"/>
                  <a:pt x="4006343" y="3083030"/>
                  <a:pt x="3800116" y="3155199"/>
                </a:cubicBezTo>
                <a:cubicBezTo>
                  <a:pt x="3797212" y="3151177"/>
                  <a:pt x="3794307" y="3147155"/>
                  <a:pt x="3791179" y="3143357"/>
                </a:cubicBezTo>
                <a:cubicBezTo>
                  <a:pt x="3979755" y="3075434"/>
                  <a:pt x="4152691" y="2997680"/>
                  <a:pt x="4306411" y="2911435"/>
                </a:cubicBezTo>
                <a:cubicBezTo>
                  <a:pt x="4510627" y="2796815"/>
                  <a:pt x="4679988" y="2667672"/>
                  <a:pt x="4809578" y="2527357"/>
                </a:cubicBezTo>
                <a:cubicBezTo>
                  <a:pt x="4947212" y="2378329"/>
                  <a:pt x="5041053" y="2215894"/>
                  <a:pt x="5088421" y="2044299"/>
                </a:cubicBezTo>
                <a:cubicBezTo>
                  <a:pt x="5151204" y="1817070"/>
                  <a:pt x="5140927" y="1538451"/>
                  <a:pt x="5059374" y="1259832"/>
                </a:cubicBezTo>
                <a:cubicBezTo>
                  <a:pt x="4975811" y="974511"/>
                  <a:pt x="4822090" y="708404"/>
                  <a:pt x="4626365" y="510444"/>
                </a:cubicBezTo>
                <a:cubicBezTo>
                  <a:pt x="4463037" y="345329"/>
                  <a:pt x="4276025" y="229815"/>
                  <a:pt x="4070691" y="167477"/>
                </a:cubicBezTo>
                <a:cubicBezTo>
                  <a:pt x="3842568" y="98214"/>
                  <a:pt x="3597911" y="96873"/>
                  <a:pt x="3343200" y="163903"/>
                </a:cubicBezTo>
                <a:cubicBezTo>
                  <a:pt x="2287041" y="442074"/>
                  <a:pt x="1799291" y="823248"/>
                  <a:pt x="1443142" y="1101643"/>
                </a:cubicBezTo>
                <a:cubicBezTo>
                  <a:pt x="1251885" y="1251118"/>
                  <a:pt x="1100622" y="1369314"/>
                  <a:pt x="921653" y="1422043"/>
                </a:cubicBezTo>
                <a:cubicBezTo>
                  <a:pt x="731513" y="1478124"/>
                  <a:pt x="518584" y="1456005"/>
                  <a:pt x="231698" y="1350769"/>
                </a:cubicBezTo>
                <a:cubicBezTo>
                  <a:pt x="151710" y="1321276"/>
                  <a:pt x="74626" y="1296028"/>
                  <a:pt x="670" y="1274579"/>
                </a:cubicBezTo>
                <a:lnTo>
                  <a:pt x="670" y="1280611"/>
                </a:lnTo>
                <a:cubicBezTo>
                  <a:pt x="74179" y="1301837"/>
                  <a:pt x="150593" y="1326862"/>
                  <a:pt x="229687" y="1355908"/>
                </a:cubicBezTo>
                <a:cubicBezTo>
                  <a:pt x="517913" y="1461814"/>
                  <a:pt x="731737" y="1483710"/>
                  <a:pt x="923217" y="1427406"/>
                </a:cubicBezTo>
                <a:cubicBezTo>
                  <a:pt x="1103303" y="1374453"/>
                  <a:pt x="1254789" y="1255810"/>
                  <a:pt x="1446717" y="1105888"/>
                </a:cubicBezTo>
                <a:cubicBezTo>
                  <a:pt x="1802419" y="827940"/>
                  <a:pt x="2289499" y="447213"/>
                  <a:pt x="3344987" y="169712"/>
                </a:cubicBezTo>
                <a:cubicBezTo>
                  <a:pt x="3598582" y="103129"/>
                  <a:pt x="3842345" y="104246"/>
                  <a:pt x="4069351" y="173287"/>
                </a:cubicBezTo>
                <a:cubicBezTo>
                  <a:pt x="4273790" y="235401"/>
                  <a:pt x="4459909" y="350244"/>
                  <a:pt x="4622567" y="514913"/>
                </a:cubicBezTo>
                <a:cubicBezTo>
                  <a:pt x="4817622" y="712203"/>
                  <a:pt x="4970896" y="977415"/>
                  <a:pt x="5054235" y="1261843"/>
                </a:cubicBezTo>
                <a:cubicBezTo>
                  <a:pt x="5135564" y="1539345"/>
                  <a:pt x="5145842" y="1816846"/>
                  <a:pt x="5083282" y="2043182"/>
                </a:cubicBezTo>
                <a:cubicBezTo>
                  <a:pt x="5036137" y="2213883"/>
                  <a:pt x="4942743" y="2375648"/>
                  <a:pt x="4805780" y="2524006"/>
                </a:cubicBezTo>
                <a:cubicBezTo>
                  <a:pt x="4676637" y="2663874"/>
                  <a:pt x="4507723" y="2792793"/>
                  <a:pt x="4303954" y="2906967"/>
                </a:cubicBezTo>
                <a:cubicBezTo>
                  <a:pt x="4150009" y="2993211"/>
                  <a:pt x="3976850" y="3070965"/>
                  <a:pt x="3787828" y="3139112"/>
                </a:cubicBezTo>
                <a:cubicBezTo>
                  <a:pt x="3785817" y="3136431"/>
                  <a:pt x="3783582" y="3133526"/>
                  <a:pt x="3781572" y="3130845"/>
                </a:cubicBezTo>
                <a:cubicBezTo>
                  <a:pt x="3950039" y="3067837"/>
                  <a:pt x="4105323" y="2997009"/>
                  <a:pt x="4244521" y="2919032"/>
                </a:cubicBezTo>
                <a:cubicBezTo>
                  <a:pt x="4445386" y="2806199"/>
                  <a:pt x="4611842" y="2679290"/>
                  <a:pt x="4739421" y="2541210"/>
                </a:cubicBezTo>
                <a:cubicBezTo>
                  <a:pt x="4874820" y="2394639"/>
                  <a:pt x="4967097" y="2234886"/>
                  <a:pt x="5013794" y="2066195"/>
                </a:cubicBezTo>
                <a:cubicBezTo>
                  <a:pt x="5075685" y="1842541"/>
                  <a:pt x="5065407" y="1568614"/>
                  <a:pt x="4985195" y="1294464"/>
                </a:cubicBezTo>
                <a:cubicBezTo>
                  <a:pt x="4902973" y="1013835"/>
                  <a:pt x="4751933" y="751973"/>
                  <a:pt x="4559336" y="557141"/>
                </a:cubicBezTo>
                <a:cubicBezTo>
                  <a:pt x="4398689" y="394707"/>
                  <a:pt x="4215028" y="281204"/>
                  <a:pt x="4013046" y="219984"/>
                </a:cubicBezTo>
                <a:cubicBezTo>
                  <a:pt x="3788721" y="151837"/>
                  <a:pt x="3548086" y="150720"/>
                  <a:pt x="3297843" y="216409"/>
                </a:cubicBezTo>
                <a:cubicBezTo>
                  <a:pt x="2257995" y="489442"/>
                  <a:pt x="1778512" y="864583"/>
                  <a:pt x="1428395" y="1138509"/>
                </a:cubicBezTo>
                <a:cubicBezTo>
                  <a:pt x="1240266" y="1285750"/>
                  <a:pt x="1091684" y="1401935"/>
                  <a:pt x="915621" y="1453771"/>
                </a:cubicBezTo>
                <a:cubicBezTo>
                  <a:pt x="728609" y="1508958"/>
                  <a:pt x="519477" y="1487285"/>
                  <a:pt x="237284" y="1383613"/>
                </a:cubicBezTo>
                <a:cubicBezTo>
                  <a:pt x="155285" y="1353450"/>
                  <a:pt x="76413" y="1327532"/>
                  <a:pt x="670" y="1305859"/>
                </a:cubicBezTo>
                <a:lnTo>
                  <a:pt x="670" y="1311892"/>
                </a:lnTo>
                <a:cubicBezTo>
                  <a:pt x="75743" y="1333341"/>
                  <a:pt x="154167" y="1358812"/>
                  <a:pt x="235496" y="1388752"/>
                </a:cubicBezTo>
                <a:cubicBezTo>
                  <a:pt x="518807" y="1492871"/>
                  <a:pt x="729056" y="1514544"/>
                  <a:pt x="917408" y="1458909"/>
                </a:cubicBezTo>
                <a:cubicBezTo>
                  <a:pt x="1094366" y="1406627"/>
                  <a:pt x="1243394" y="1290219"/>
                  <a:pt x="1431970" y="1142754"/>
                </a:cubicBezTo>
                <a:cubicBezTo>
                  <a:pt x="1781640" y="869275"/>
                  <a:pt x="2260676" y="494581"/>
                  <a:pt x="3298737" y="221548"/>
                </a:cubicBezTo>
                <a:cubicBezTo>
                  <a:pt x="3548086" y="156082"/>
                  <a:pt x="3787604" y="157200"/>
                  <a:pt x="4011035" y="225123"/>
                </a:cubicBezTo>
                <a:cubicBezTo>
                  <a:pt x="4211900" y="286119"/>
                  <a:pt x="4395114" y="399176"/>
                  <a:pt x="4554867" y="560940"/>
                </a:cubicBezTo>
                <a:cubicBezTo>
                  <a:pt x="4746794" y="754878"/>
                  <a:pt x="4897610" y="1015846"/>
                  <a:pt x="4979386" y="1295805"/>
                </a:cubicBezTo>
                <a:cubicBezTo>
                  <a:pt x="5059374" y="1568838"/>
                  <a:pt x="5069429" y="1841870"/>
                  <a:pt x="5007985" y="2064408"/>
                </a:cubicBezTo>
                <a:cubicBezTo>
                  <a:pt x="4961512" y="2232205"/>
                  <a:pt x="4869681" y="2391288"/>
                  <a:pt x="4734952" y="2537188"/>
                </a:cubicBezTo>
                <a:cubicBezTo>
                  <a:pt x="4607820" y="2674822"/>
                  <a:pt x="4441811" y="2801507"/>
                  <a:pt x="4241393" y="2913893"/>
                </a:cubicBezTo>
                <a:cubicBezTo>
                  <a:pt x="4101972" y="2992094"/>
                  <a:pt x="3946464" y="3063145"/>
                  <a:pt x="3777550" y="3126152"/>
                </a:cubicBezTo>
                <a:cubicBezTo>
                  <a:pt x="3776209" y="3124589"/>
                  <a:pt x="3774869" y="3123025"/>
                  <a:pt x="3773528" y="3121237"/>
                </a:cubicBezTo>
                <a:cubicBezTo>
                  <a:pt x="3919652" y="3064262"/>
                  <a:pt x="4054828" y="3001255"/>
                  <a:pt x="4177268" y="2932438"/>
                </a:cubicBezTo>
                <a:cubicBezTo>
                  <a:pt x="4374781" y="2821616"/>
                  <a:pt x="4538556" y="2696718"/>
                  <a:pt x="4663901" y="2561095"/>
                </a:cubicBezTo>
                <a:cubicBezTo>
                  <a:pt x="4797066" y="2416982"/>
                  <a:pt x="4887779" y="2259910"/>
                  <a:pt x="4933583" y="2093901"/>
                </a:cubicBezTo>
                <a:cubicBezTo>
                  <a:pt x="4994356" y="1874044"/>
                  <a:pt x="4984301" y="1604363"/>
                  <a:pt x="4905430" y="1334905"/>
                </a:cubicBezTo>
                <a:cubicBezTo>
                  <a:pt x="4824772" y="1058744"/>
                  <a:pt x="4675966" y="801352"/>
                  <a:pt x="4486720" y="609871"/>
                </a:cubicBezTo>
                <a:cubicBezTo>
                  <a:pt x="4328754" y="450118"/>
                  <a:pt x="4148222" y="338626"/>
                  <a:pt x="3949815" y="278299"/>
                </a:cubicBezTo>
                <a:cubicBezTo>
                  <a:pt x="3729289" y="211270"/>
                  <a:pt x="3492675" y="210153"/>
                  <a:pt x="3246678" y="274724"/>
                </a:cubicBezTo>
                <a:cubicBezTo>
                  <a:pt x="2224704" y="543512"/>
                  <a:pt x="1753487" y="912397"/>
                  <a:pt x="1409180" y="1181855"/>
                </a:cubicBezTo>
                <a:cubicBezTo>
                  <a:pt x="1224403" y="1326638"/>
                  <a:pt x="1078279" y="1440812"/>
                  <a:pt x="905343" y="1491754"/>
                </a:cubicBezTo>
                <a:cubicBezTo>
                  <a:pt x="721459" y="1546048"/>
                  <a:pt x="515902" y="1524822"/>
                  <a:pt x="238624" y="1422937"/>
                </a:cubicBezTo>
                <a:cubicBezTo>
                  <a:pt x="155955" y="1392550"/>
                  <a:pt x="76637" y="1366632"/>
                  <a:pt x="670" y="1345183"/>
                </a:cubicBezTo>
                <a:lnTo>
                  <a:pt x="670" y="1351216"/>
                </a:lnTo>
                <a:cubicBezTo>
                  <a:pt x="76190" y="1372442"/>
                  <a:pt x="154838" y="1398136"/>
                  <a:pt x="236614" y="1428299"/>
                </a:cubicBezTo>
                <a:cubicBezTo>
                  <a:pt x="515232" y="1530631"/>
                  <a:pt x="721906" y="1551857"/>
                  <a:pt x="906907" y="1497340"/>
                </a:cubicBezTo>
                <a:cubicBezTo>
                  <a:pt x="1080960" y="1445727"/>
                  <a:pt x="1227307" y="1331330"/>
                  <a:pt x="1412755" y="1186323"/>
                </a:cubicBezTo>
                <a:cubicBezTo>
                  <a:pt x="1756615" y="917312"/>
                  <a:pt x="2227385" y="548874"/>
                  <a:pt x="3248018" y="280310"/>
                </a:cubicBezTo>
                <a:cubicBezTo>
                  <a:pt x="3493122" y="215962"/>
                  <a:pt x="3728618" y="217079"/>
                  <a:pt x="3948028" y="283662"/>
                </a:cubicBezTo>
                <a:cubicBezTo>
                  <a:pt x="4145541" y="343765"/>
                  <a:pt x="4325403" y="454810"/>
                  <a:pt x="4482699" y="613669"/>
                </a:cubicBezTo>
                <a:cubicBezTo>
                  <a:pt x="4671498" y="804480"/>
                  <a:pt x="4819633" y="1061202"/>
                  <a:pt x="4900068" y="1336469"/>
                </a:cubicBezTo>
                <a:cubicBezTo>
                  <a:pt x="4978492" y="1605033"/>
                  <a:pt x="4988546" y="1873598"/>
                  <a:pt x="4927997" y="2092337"/>
                </a:cubicBezTo>
                <a:cubicBezTo>
                  <a:pt x="4882417" y="2257452"/>
                  <a:pt x="4792151" y="2413854"/>
                  <a:pt x="4659656" y="2557073"/>
                </a:cubicBezTo>
                <a:cubicBezTo>
                  <a:pt x="4534758" y="2692249"/>
                  <a:pt x="4371430" y="2816924"/>
                  <a:pt x="4174587" y="2927522"/>
                </a:cubicBezTo>
                <a:cubicBezTo>
                  <a:pt x="4051923" y="2996339"/>
                  <a:pt x="3916077" y="3059570"/>
                  <a:pt x="3769730" y="3116545"/>
                </a:cubicBezTo>
                <a:cubicBezTo>
                  <a:pt x="3769283" y="3115875"/>
                  <a:pt x="3768613" y="3115205"/>
                  <a:pt x="3767942" y="3114534"/>
                </a:cubicBezTo>
                <a:cubicBezTo>
                  <a:pt x="3889265" y="3064709"/>
                  <a:pt x="4002768" y="3010639"/>
                  <a:pt x="4106664" y="2952100"/>
                </a:cubicBezTo>
                <a:cubicBezTo>
                  <a:pt x="4300826" y="2843065"/>
                  <a:pt x="4461696" y="2720402"/>
                  <a:pt x="4584806" y="2587013"/>
                </a:cubicBezTo>
                <a:cubicBezTo>
                  <a:pt x="4715514" y="2445358"/>
                  <a:pt x="4804886" y="2290967"/>
                  <a:pt x="4849796" y="2127862"/>
                </a:cubicBezTo>
                <a:cubicBezTo>
                  <a:pt x="4909452" y="1911581"/>
                  <a:pt x="4899844" y="1646592"/>
                  <a:pt x="4822314" y="1381602"/>
                </a:cubicBezTo>
                <a:cubicBezTo>
                  <a:pt x="4742996" y="1110133"/>
                  <a:pt x="4596648" y="856986"/>
                  <a:pt x="4410530" y="668633"/>
                </a:cubicBezTo>
                <a:cubicBezTo>
                  <a:pt x="4255469" y="511785"/>
                  <a:pt x="4077841" y="402080"/>
                  <a:pt x="3882786" y="342871"/>
                </a:cubicBezTo>
                <a:cubicBezTo>
                  <a:pt x="3666058" y="276959"/>
                  <a:pt x="3433689" y="275842"/>
                  <a:pt x="3191937" y="339519"/>
                </a:cubicBezTo>
                <a:cubicBezTo>
                  <a:pt x="2187838" y="603838"/>
                  <a:pt x="1724441" y="966467"/>
                  <a:pt x="1386390" y="1231457"/>
                </a:cubicBezTo>
                <a:cubicBezTo>
                  <a:pt x="1204741" y="1373559"/>
                  <a:pt x="1061298" y="1485945"/>
                  <a:pt x="891490" y="1536217"/>
                </a:cubicBezTo>
                <a:cubicBezTo>
                  <a:pt x="710958" y="1589617"/>
                  <a:pt x="508753" y="1568614"/>
                  <a:pt x="236167" y="1468517"/>
                </a:cubicBezTo>
                <a:cubicBezTo>
                  <a:pt x="154391" y="1438354"/>
                  <a:pt x="75967" y="1412883"/>
                  <a:pt x="670" y="1391657"/>
                </a:cubicBezTo>
                <a:lnTo>
                  <a:pt x="670" y="1397689"/>
                </a:lnTo>
                <a:cubicBezTo>
                  <a:pt x="75296" y="1418692"/>
                  <a:pt x="153274" y="1444163"/>
                  <a:pt x="234156" y="1473879"/>
                </a:cubicBezTo>
                <a:cubicBezTo>
                  <a:pt x="507859" y="1574423"/>
                  <a:pt x="711181" y="1595202"/>
                  <a:pt x="892831" y="1541579"/>
                </a:cubicBezTo>
                <a:cubicBezTo>
                  <a:pt x="1063756" y="1491084"/>
                  <a:pt x="1207645" y="1378474"/>
                  <a:pt x="1389742" y="1235925"/>
                </a:cubicBezTo>
                <a:cubicBezTo>
                  <a:pt x="1727569" y="971159"/>
                  <a:pt x="2190295" y="608977"/>
                  <a:pt x="3193724" y="345105"/>
                </a:cubicBezTo>
                <a:cubicBezTo>
                  <a:pt x="3434583" y="281874"/>
                  <a:pt x="3665834" y="282991"/>
                  <a:pt x="3881445" y="348457"/>
                </a:cubicBezTo>
                <a:cubicBezTo>
                  <a:pt x="4075607" y="407443"/>
                  <a:pt x="4252341" y="516477"/>
                  <a:pt x="4406732" y="672879"/>
                </a:cubicBezTo>
                <a:cubicBezTo>
                  <a:pt x="4592180" y="860561"/>
                  <a:pt x="4737857" y="1112815"/>
                  <a:pt x="4817175" y="1383390"/>
                </a:cubicBezTo>
                <a:cubicBezTo>
                  <a:pt x="4894482" y="1647485"/>
                  <a:pt x="4904313" y="1911357"/>
                  <a:pt x="4844657" y="2126745"/>
                </a:cubicBezTo>
                <a:cubicBezTo>
                  <a:pt x="4799747" y="2288956"/>
                  <a:pt x="4711045" y="2442677"/>
                  <a:pt x="4580785" y="2583662"/>
                </a:cubicBezTo>
                <a:cubicBezTo>
                  <a:pt x="4458121" y="2716603"/>
                  <a:pt x="4297474" y="2839043"/>
                  <a:pt x="4103983" y="2947631"/>
                </a:cubicBezTo>
                <a:cubicBezTo>
                  <a:pt x="4004109" y="3003712"/>
                  <a:pt x="3895745" y="3055772"/>
                  <a:pt x="3780008" y="3103809"/>
                </a:cubicBezTo>
                <a:cubicBezTo>
                  <a:pt x="3869603" y="3064486"/>
                  <a:pt x="3954284" y="3022481"/>
                  <a:pt x="4033379" y="2978018"/>
                </a:cubicBezTo>
                <a:cubicBezTo>
                  <a:pt x="4224189" y="2870994"/>
                  <a:pt x="4382155" y="2750341"/>
                  <a:pt x="4503254" y="2619187"/>
                </a:cubicBezTo>
                <a:cubicBezTo>
                  <a:pt x="4631727" y="2479990"/>
                  <a:pt x="4719312" y="2328280"/>
                  <a:pt x="4763775" y="2168080"/>
                </a:cubicBezTo>
                <a:cubicBezTo>
                  <a:pt x="4822538" y="1955597"/>
                  <a:pt x="4812930" y="1695076"/>
                  <a:pt x="4736740" y="1434555"/>
                </a:cubicBezTo>
                <a:cubicBezTo>
                  <a:pt x="4658762" y="1167555"/>
                  <a:pt x="4514873" y="918653"/>
                  <a:pt x="4332106" y="733652"/>
                </a:cubicBezTo>
                <a:cubicBezTo>
                  <a:pt x="4179726" y="579484"/>
                  <a:pt x="4005226" y="471791"/>
                  <a:pt x="3813746" y="413699"/>
                </a:cubicBezTo>
                <a:cubicBezTo>
                  <a:pt x="3601039" y="349127"/>
                  <a:pt x="3372693" y="348010"/>
                  <a:pt x="3135185" y="410347"/>
                </a:cubicBezTo>
                <a:cubicBezTo>
                  <a:pt x="2147843" y="669751"/>
                  <a:pt x="1692714" y="1026347"/>
                  <a:pt x="1360472" y="1286644"/>
                </a:cubicBezTo>
                <a:cubicBezTo>
                  <a:pt x="1182174" y="1426512"/>
                  <a:pt x="1041189" y="1536663"/>
                  <a:pt x="874286" y="1586042"/>
                </a:cubicBezTo>
                <a:cubicBezTo>
                  <a:pt x="696882" y="1638548"/>
                  <a:pt x="498475" y="1617992"/>
                  <a:pt x="230581" y="1519683"/>
                </a:cubicBezTo>
                <a:cubicBezTo>
                  <a:pt x="150593" y="1490413"/>
                  <a:pt x="73956" y="1465165"/>
                  <a:pt x="447" y="1444386"/>
                </a:cubicBezTo>
                <a:lnTo>
                  <a:pt x="447" y="1450419"/>
                </a:lnTo>
                <a:cubicBezTo>
                  <a:pt x="73285" y="1470975"/>
                  <a:pt x="149475" y="1495776"/>
                  <a:pt x="228570" y="1524822"/>
                </a:cubicBezTo>
                <a:cubicBezTo>
                  <a:pt x="497581" y="1623578"/>
                  <a:pt x="697105" y="1644134"/>
                  <a:pt x="875850" y="1591404"/>
                </a:cubicBezTo>
                <a:cubicBezTo>
                  <a:pt x="1043870" y="1541802"/>
                  <a:pt x="1185079" y="1431204"/>
                  <a:pt x="1363823" y="1290889"/>
                </a:cubicBezTo>
                <a:cubicBezTo>
                  <a:pt x="1695842" y="1031039"/>
                  <a:pt x="2150301" y="674890"/>
                  <a:pt x="3136526" y="415486"/>
                </a:cubicBezTo>
                <a:cubicBezTo>
                  <a:pt x="3372916" y="353372"/>
                  <a:pt x="3600369" y="354489"/>
                  <a:pt x="3812182" y="418838"/>
                </a:cubicBezTo>
                <a:cubicBezTo>
                  <a:pt x="4002768" y="476706"/>
                  <a:pt x="4176374" y="583953"/>
                  <a:pt x="4328084" y="737450"/>
                </a:cubicBezTo>
                <a:cubicBezTo>
                  <a:pt x="4510404" y="921781"/>
                  <a:pt x="4653623" y="1169790"/>
                  <a:pt x="4731378" y="1435896"/>
                </a:cubicBezTo>
                <a:cubicBezTo>
                  <a:pt x="4807344" y="1695523"/>
                  <a:pt x="4816952" y="1954927"/>
                  <a:pt x="4758412" y="2166516"/>
                </a:cubicBezTo>
                <a:cubicBezTo>
                  <a:pt x="4714397" y="2325822"/>
                  <a:pt x="4627035" y="2476862"/>
                  <a:pt x="4499233" y="2615389"/>
                </a:cubicBezTo>
                <a:cubicBezTo>
                  <a:pt x="4378580" y="2746096"/>
                  <a:pt x="4221061" y="2866302"/>
                  <a:pt x="4030697" y="2973102"/>
                </a:cubicBezTo>
                <a:cubicBezTo>
                  <a:pt x="3975957" y="3003936"/>
                  <a:pt x="3918535" y="3033429"/>
                  <a:pt x="3858879" y="3061581"/>
                </a:cubicBezTo>
                <a:cubicBezTo>
                  <a:pt x="3892840" y="3044377"/>
                  <a:pt x="3925908" y="3026726"/>
                  <a:pt x="3958082" y="3008628"/>
                </a:cubicBezTo>
                <a:cubicBezTo>
                  <a:pt x="4145317" y="2903392"/>
                  <a:pt x="4300602" y="2784973"/>
                  <a:pt x="4419691" y="2656277"/>
                </a:cubicBezTo>
                <a:cubicBezTo>
                  <a:pt x="4545930" y="2519537"/>
                  <a:pt x="4631951" y="2370509"/>
                  <a:pt x="4675520" y="2212990"/>
                </a:cubicBezTo>
                <a:cubicBezTo>
                  <a:pt x="4733165" y="2004081"/>
                  <a:pt x="4723781" y="1748253"/>
                  <a:pt x="4648931" y="1491977"/>
                </a:cubicBezTo>
                <a:cubicBezTo>
                  <a:pt x="4572294" y="1229669"/>
                  <a:pt x="4431086" y="985012"/>
                  <a:pt x="4251224" y="803363"/>
                </a:cubicBezTo>
                <a:cubicBezTo>
                  <a:pt x="4101525" y="651876"/>
                  <a:pt x="3930377" y="546193"/>
                  <a:pt x="3742248" y="488995"/>
                </a:cubicBezTo>
                <a:cubicBezTo>
                  <a:pt x="3533340" y="425540"/>
                  <a:pt x="3309015" y="424423"/>
                  <a:pt x="3075753" y="485643"/>
                </a:cubicBezTo>
                <a:cubicBezTo>
                  <a:pt x="2105838" y="741025"/>
                  <a:pt x="1658976" y="1091365"/>
                  <a:pt x="1332767" y="1347194"/>
                </a:cubicBezTo>
                <a:cubicBezTo>
                  <a:pt x="1157597" y="1484604"/>
                  <a:pt x="1019293" y="1592968"/>
                  <a:pt x="855518" y="1641453"/>
                </a:cubicBezTo>
                <a:cubicBezTo>
                  <a:pt x="681465" y="1692842"/>
                  <a:pt x="486410" y="1672733"/>
                  <a:pt x="223431" y="1576211"/>
                </a:cubicBezTo>
                <a:cubicBezTo>
                  <a:pt x="146124" y="1547835"/>
                  <a:pt x="71721" y="1523481"/>
                  <a:pt x="670" y="1503372"/>
                </a:cubicBezTo>
                <a:lnTo>
                  <a:pt x="670" y="1509405"/>
                </a:lnTo>
                <a:cubicBezTo>
                  <a:pt x="71275" y="1529514"/>
                  <a:pt x="145007" y="1553421"/>
                  <a:pt x="221420" y="1581573"/>
                </a:cubicBezTo>
                <a:cubicBezTo>
                  <a:pt x="485516" y="1678542"/>
                  <a:pt x="681688" y="1698651"/>
                  <a:pt x="857082" y="1646815"/>
                </a:cubicBezTo>
                <a:cubicBezTo>
                  <a:pt x="1021974" y="1598107"/>
                  <a:pt x="1160725" y="1489296"/>
                  <a:pt x="1336118" y="1351663"/>
                </a:cubicBezTo>
                <a:cubicBezTo>
                  <a:pt x="1662104" y="1096057"/>
                  <a:pt x="2108296" y="746164"/>
                  <a:pt x="3077093" y="491453"/>
                </a:cubicBezTo>
                <a:cubicBezTo>
                  <a:pt x="3309238" y="430456"/>
                  <a:pt x="3532446" y="431573"/>
                  <a:pt x="3740460" y="494581"/>
                </a:cubicBezTo>
                <a:cubicBezTo>
                  <a:pt x="3927696" y="551332"/>
                  <a:pt x="4098174" y="656792"/>
                  <a:pt x="4247202" y="807384"/>
                </a:cubicBezTo>
                <a:cubicBezTo>
                  <a:pt x="4426394" y="988587"/>
                  <a:pt x="4566932" y="1232350"/>
                  <a:pt x="4643345" y="1493765"/>
                </a:cubicBezTo>
                <a:cubicBezTo>
                  <a:pt x="4717972" y="1748923"/>
                  <a:pt x="4727356" y="2003858"/>
                  <a:pt x="4669934" y="2211649"/>
                </a:cubicBezTo>
                <a:cubicBezTo>
                  <a:pt x="4626588" y="2368274"/>
                  <a:pt x="4541014" y="2516633"/>
                  <a:pt x="4415446" y="2652478"/>
                </a:cubicBezTo>
                <a:cubicBezTo>
                  <a:pt x="4297027" y="2780728"/>
                  <a:pt x="4142189" y="2898923"/>
                  <a:pt x="3955401" y="3003712"/>
                </a:cubicBezTo>
                <a:cubicBezTo>
                  <a:pt x="3935292" y="3015107"/>
                  <a:pt x="3914737" y="3026279"/>
                  <a:pt x="3893734" y="3037227"/>
                </a:cubicBezTo>
                <a:cubicBezTo>
                  <a:pt x="4072032" y="2935789"/>
                  <a:pt x="4220390" y="2821839"/>
                  <a:pt x="4334340" y="2698282"/>
                </a:cubicBezTo>
                <a:cubicBezTo>
                  <a:pt x="4458345" y="2564000"/>
                  <a:pt x="4542802" y="2417652"/>
                  <a:pt x="4585477" y="2263038"/>
                </a:cubicBezTo>
                <a:cubicBezTo>
                  <a:pt x="4610054" y="2174336"/>
                  <a:pt x="4622119" y="2077143"/>
                  <a:pt x="4622119" y="1974812"/>
                </a:cubicBezTo>
                <a:cubicBezTo>
                  <a:pt x="4622119" y="1840530"/>
                  <a:pt x="4601117" y="1697534"/>
                  <a:pt x="4559336" y="1554761"/>
                </a:cubicBezTo>
                <a:cubicBezTo>
                  <a:pt x="4484039" y="1296922"/>
                  <a:pt x="4345288" y="1056733"/>
                  <a:pt x="4168778" y="878212"/>
                </a:cubicBezTo>
                <a:cubicBezTo>
                  <a:pt x="4021760" y="729630"/>
                  <a:pt x="3853740" y="625735"/>
                  <a:pt x="3668962" y="569654"/>
                </a:cubicBezTo>
                <a:cubicBezTo>
                  <a:pt x="3463853" y="507316"/>
                  <a:pt x="3243773" y="506199"/>
                  <a:pt x="3014756" y="566526"/>
                </a:cubicBezTo>
                <a:cubicBezTo>
                  <a:pt x="2062269" y="816992"/>
                  <a:pt x="1623674" y="1161299"/>
                  <a:pt x="1303274" y="1412659"/>
                </a:cubicBezTo>
                <a:cubicBezTo>
                  <a:pt x="1131455" y="1547388"/>
                  <a:pt x="995832" y="1653965"/>
                  <a:pt x="834962" y="1701556"/>
                </a:cubicBezTo>
                <a:cubicBezTo>
                  <a:pt x="664037" y="1752051"/>
                  <a:pt x="472557" y="1732389"/>
                  <a:pt x="214494" y="1637654"/>
                </a:cubicBezTo>
                <a:cubicBezTo>
                  <a:pt x="140315" y="1610396"/>
                  <a:pt x="69040" y="1587159"/>
                  <a:pt x="670" y="1567497"/>
                </a:cubicBezTo>
                <a:lnTo>
                  <a:pt x="670" y="1573530"/>
                </a:lnTo>
                <a:cubicBezTo>
                  <a:pt x="68593" y="1592968"/>
                  <a:pt x="139198" y="1615982"/>
                  <a:pt x="212483" y="1643017"/>
                </a:cubicBezTo>
                <a:cubicBezTo>
                  <a:pt x="471887" y="1738198"/>
                  <a:pt x="664261" y="1757860"/>
                  <a:pt x="836526" y="1706918"/>
                </a:cubicBezTo>
                <a:cubicBezTo>
                  <a:pt x="998514" y="1659104"/>
                  <a:pt x="1134583" y="1552304"/>
                  <a:pt x="1306849" y="1416904"/>
                </a:cubicBezTo>
                <a:cubicBezTo>
                  <a:pt x="1626802" y="1165991"/>
                  <a:pt x="2064950" y="822131"/>
                  <a:pt x="3016320" y="572111"/>
                </a:cubicBezTo>
                <a:cubicBezTo>
                  <a:pt x="3244220" y="512232"/>
                  <a:pt x="3463406" y="513349"/>
                  <a:pt x="3667622" y="575239"/>
                </a:cubicBezTo>
                <a:cubicBezTo>
                  <a:pt x="3851282" y="631097"/>
                  <a:pt x="4018632" y="734322"/>
                  <a:pt x="4164980" y="882234"/>
                </a:cubicBezTo>
                <a:cubicBezTo>
                  <a:pt x="4340820" y="1060085"/>
                  <a:pt x="4479124" y="1299603"/>
                  <a:pt x="4554197" y="1556549"/>
                </a:cubicBezTo>
                <a:cubicBezTo>
                  <a:pt x="4627482" y="1807239"/>
                  <a:pt x="4636642" y="2057481"/>
                  <a:pt x="4580338" y="2261698"/>
                </a:cubicBezTo>
                <a:cubicBezTo>
                  <a:pt x="4537886" y="2415418"/>
                  <a:pt x="4453876" y="2561095"/>
                  <a:pt x="4330319" y="2694707"/>
                </a:cubicBezTo>
                <a:cubicBezTo>
                  <a:pt x="4219497" y="2814690"/>
                  <a:pt x="4076501" y="2925511"/>
                  <a:pt x="3904682" y="3024715"/>
                </a:cubicBezTo>
                <a:cubicBezTo>
                  <a:pt x="4040752" y="2938917"/>
                  <a:pt x="4156042" y="2845076"/>
                  <a:pt x="4248543" y="2744979"/>
                </a:cubicBezTo>
                <a:cubicBezTo>
                  <a:pt x="4370313" y="2613155"/>
                  <a:pt x="4453206" y="2469489"/>
                  <a:pt x="4495211" y="2317779"/>
                </a:cubicBezTo>
                <a:cubicBezTo>
                  <a:pt x="4550845" y="2116467"/>
                  <a:pt x="4541684" y="1869352"/>
                  <a:pt x="4469516" y="1622238"/>
                </a:cubicBezTo>
                <a:cubicBezTo>
                  <a:pt x="4395560" y="1369090"/>
                  <a:pt x="4259267" y="1133147"/>
                  <a:pt x="4085885" y="957753"/>
                </a:cubicBezTo>
                <a:cubicBezTo>
                  <a:pt x="3941772" y="811853"/>
                  <a:pt x="3776656" y="709968"/>
                  <a:pt x="3595454" y="655004"/>
                </a:cubicBezTo>
                <a:cubicBezTo>
                  <a:pt x="3394142" y="593784"/>
                  <a:pt x="3178084" y="592667"/>
                  <a:pt x="2953313" y="651876"/>
                </a:cubicBezTo>
                <a:cubicBezTo>
                  <a:pt x="2018030" y="897650"/>
                  <a:pt x="1587478" y="1235925"/>
                  <a:pt x="1273111" y="1482817"/>
                </a:cubicBezTo>
                <a:cubicBezTo>
                  <a:pt x="1104643" y="1615088"/>
                  <a:pt x="971478" y="1719654"/>
                  <a:pt x="813513" y="1766574"/>
                </a:cubicBezTo>
                <a:cubicBezTo>
                  <a:pt x="645716" y="1816176"/>
                  <a:pt x="458034" y="1796961"/>
                  <a:pt x="204663" y="1703790"/>
                </a:cubicBezTo>
                <a:cubicBezTo>
                  <a:pt x="134282" y="1677649"/>
                  <a:pt x="66136" y="1655082"/>
                  <a:pt x="670" y="1636090"/>
                </a:cubicBezTo>
                <a:lnTo>
                  <a:pt x="670" y="1642123"/>
                </a:lnTo>
                <a:cubicBezTo>
                  <a:pt x="65465" y="1660891"/>
                  <a:pt x="133165" y="1683011"/>
                  <a:pt x="203099" y="1708705"/>
                </a:cubicBezTo>
                <a:cubicBezTo>
                  <a:pt x="457587" y="1802323"/>
                  <a:pt x="646610" y="1821538"/>
                  <a:pt x="815524" y="1771490"/>
                </a:cubicBezTo>
                <a:cubicBezTo>
                  <a:pt x="974383" y="1724346"/>
                  <a:pt x="1107995" y="1619556"/>
                  <a:pt x="1276909" y="1486838"/>
                </a:cubicBezTo>
                <a:cubicBezTo>
                  <a:pt x="1590830" y="1240170"/>
                  <a:pt x="2020934" y="902566"/>
                  <a:pt x="2954876" y="657015"/>
                </a:cubicBezTo>
                <a:cubicBezTo>
                  <a:pt x="3178531" y="598253"/>
                  <a:pt x="3393695" y="599146"/>
                  <a:pt x="3593889" y="660143"/>
                </a:cubicBezTo>
                <a:cubicBezTo>
                  <a:pt x="3774198" y="714884"/>
                  <a:pt x="3938420" y="816321"/>
                  <a:pt x="4081863" y="961552"/>
                </a:cubicBezTo>
                <a:cubicBezTo>
                  <a:pt x="4254575" y="1136275"/>
                  <a:pt x="4390198" y="1371324"/>
                  <a:pt x="4463930" y="1623578"/>
                </a:cubicBezTo>
                <a:cubicBezTo>
                  <a:pt x="4535875" y="1869799"/>
                  <a:pt x="4544813" y="2115574"/>
                  <a:pt x="4489625" y="2315991"/>
                </a:cubicBezTo>
                <a:cubicBezTo>
                  <a:pt x="4447843" y="2466807"/>
                  <a:pt x="4365397" y="2609803"/>
                  <a:pt x="4244298" y="2740957"/>
                </a:cubicBezTo>
                <a:cubicBezTo>
                  <a:pt x="4150680" y="2842395"/>
                  <a:pt x="4033602" y="2937130"/>
                  <a:pt x="3895298" y="3023598"/>
                </a:cubicBezTo>
                <a:cubicBezTo>
                  <a:pt x="3998747" y="2952323"/>
                  <a:pt x="4088343" y="2875910"/>
                  <a:pt x="4162745" y="2795251"/>
                </a:cubicBezTo>
                <a:cubicBezTo>
                  <a:pt x="4282057" y="2665884"/>
                  <a:pt x="4363610" y="2524899"/>
                  <a:pt x="4404721" y="2375871"/>
                </a:cubicBezTo>
                <a:cubicBezTo>
                  <a:pt x="4459238" y="2178134"/>
                  <a:pt x="4450301" y="1935712"/>
                  <a:pt x="4379697" y="1693065"/>
                </a:cubicBezTo>
                <a:cubicBezTo>
                  <a:pt x="4307082" y="1444610"/>
                  <a:pt x="4173470" y="1212912"/>
                  <a:pt x="4003215" y="1040646"/>
                </a:cubicBezTo>
                <a:cubicBezTo>
                  <a:pt x="3861783" y="897650"/>
                  <a:pt x="3699796" y="797553"/>
                  <a:pt x="3522168" y="743483"/>
                </a:cubicBezTo>
                <a:cubicBezTo>
                  <a:pt x="3324655" y="683603"/>
                  <a:pt x="3112842" y="682486"/>
                  <a:pt x="2892316" y="740355"/>
                </a:cubicBezTo>
                <a:cubicBezTo>
                  <a:pt x="1974461" y="981661"/>
                  <a:pt x="1552176" y="1313679"/>
                  <a:pt x="1243618" y="1556102"/>
                </a:cubicBezTo>
                <a:cubicBezTo>
                  <a:pt x="1078279" y="1685915"/>
                  <a:pt x="947795" y="1788694"/>
                  <a:pt x="792957" y="1834497"/>
                </a:cubicBezTo>
                <a:cubicBezTo>
                  <a:pt x="628512" y="1883205"/>
                  <a:pt x="444181" y="1864214"/>
                  <a:pt x="195502" y="1773054"/>
                </a:cubicBezTo>
                <a:cubicBezTo>
                  <a:pt x="128249" y="1748700"/>
                  <a:pt x="63231" y="1727250"/>
                  <a:pt x="670" y="1708929"/>
                </a:cubicBezTo>
                <a:lnTo>
                  <a:pt x="670" y="1714961"/>
                </a:lnTo>
                <a:cubicBezTo>
                  <a:pt x="62784" y="1733059"/>
                  <a:pt x="127132" y="1754285"/>
                  <a:pt x="193938" y="1778863"/>
                </a:cubicBezTo>
                <a:cubicBezTo>
                  <a:pt x="443734" y="1870693"/>
                  <a:pt x="629182" y="1889685"/>
                  <a:pt x="794744" y="1840530"/>
                </a:cubicBezTo>
                <a:cubicBezTo>
                  <a:pt x="950699" y="1794056"/>
                  <a:pt x="1081630" y="1691278"/>
                  <a:pt x="1247416" y="1561017"/>
                </a:cubicBezTo>
                <a:cubicBezTo>
                  <a:pt x="1555304" y="1318818"/>
                  <a:pt x="1977142" y="987470"/>
                  <a:pt x="2894103" y="746388"/>
                </a:cubicBezTo>
                <a:cubicBezTo>
                  <a:pt x="3113513" y="688742"/>
                  <a:pt x="3324432" y="689636"/>
                  <a:pt x="3520828" y="749516"/>
                </a:cubicBezTo>
                <a:cubicBezTo>
                  <a:pt x="3697561" y="803139"/>
                  <a:pt x="3858655" y="902789"/>
                  <a:pt x="3999641" y="1045115"/>
                </a:cubicBezTo>
                <a:cubicBezTo>
                  <a:pt x="4169224" y="1216487"/>
                  <a:pt x="4302390" y="1447291"/>
                  <a:pt x="4374781" y="1695076"/>
                </a:cubicBezTo>
                <a:cubicBezTo>
                  <a:pt x="4445386" y="1936605"/>
                  <a:pt x="4454323" y="2178134"/>
                  <a:pt x="4399806" y="2374754"/>
                </a:cubicBezTo>
                <a:cubicBezTo>
                  <a:pt x="4358918" y="2522888"/>
                  <a:pt x="4277812" y="2663203"/>
                  <a:pt x="4159170" y="2791900"/>
                </a:cubicBezTo>
                <a:cubicBezTo>
                  <a:pt x="4081416" y="2876133"/>
                  <a:pt x="3986905" y="2955898"/>
                  <a:pt x="3877424" y="3029854"/>
                </a:cubicBezTo>
                <a:cubicBezTo>
                  <a:pt x="3953390" y="2972655"/>
                  <a:pt x="4020866" y="2912552"/>
                  <a:pt x="4078735" y="2849768"/>
                </a:cubicBezTo>
                <a:cubicBezTo>
                  <a:pt x="4195813" y="2722859"/>
                  <a:pt x="4275801" y="2584556"/>
                  <a:pt x="4316019" y="2438432"/>
                </a:cubicBezTo>
                <a:cubicBezTo>
                  <a:pt x="4369642" y="2244493"/>
                  <a:pt x="4360929" y="2006316"/>
                  <a:pt x="4291442" y="1768362"/>
                </a:cubicBezTo>
                <a:cubicBezTo>
                  <a:pt x="4220167" y="1524375"/>
                  <a:pt x="4089013" y="1296922"/>
                  <a:pt x="3922110" y="1128231"/>
                </a:cubicBezTo>
                <a:cubicBezTo>
                  <a:pt x="3783359" y="987917"/>
                  <a:pt x="3624723" y="889830"/>
                  <a:pt x="3450223" y="836877"/>
                </a:cubicBezTo>
                <a:cubicBezTo>
                  <a:pt x="3256508" y="778115"/>
                  <a:pt x="3048717" y="776998"/>
                  <a:pt x="2832660" y="833973"/>
                </a:cubicBezTo>
                <a:cubicBezTo>
                  <a:pt x="1931785" y="1070363"/>
                  <a:pt x="1517544" y="1396349"/>
                  <a:pt x="1215018" y="1634080"/>
                </a:cubicBezTo>
                <a:cubicBezTo>
                  <a:pt x="1053031" y="1761435"/>
                  <a:pt x="925005" y="1862203"/>
                  <a:pt x="773295" y="1907336"/>
                </a:cubicBezTo>
                <a:cubicBezTo>
                  <a:pt x="611978" y="1955150"/>
                  <a:pt x="431222" y="1936605"/>
                  <a:pt x="187459" y="1847009"/>
                </a:cubicBezTo>
                <a:cubicBezTo>
                  <a:pt x="122887" y="1823326"/>
                  <a:pt x="60550" y="1802546"/>
                  <a:pt x="670" y="1785119"/>
                </a:cubicBezTo>
                <a:lnTo>
                  <a:pt x="670" y="1791152"/>
                </a:lnTo>
                <a:cubicBezTo>
                  <a:pt x="60103" y="1808579"/>
                  <a:pt x="121770" y="1828911"/>
                  <a:pt x="185671" y="1852372"/>
                </a:cubicBezTo>
                <a:cubicBezTo>
                  <a:pt x="430775" y="1942414"/>
                  <a:pt x="612425" y="1960959"/>
                  <a:pt x="775083" y="1912698"/>
                </a:cubicBezTo>
                <a:cubicBezTo>
                  <a:pt x="927909" y="1867342"/>
                  <a:pt x="1056382" y="1766351"/>
                  <a:pt x="1218817" y="1638548"/>
                </a:cubicBezTo>
                <a:cubicBezTo>
                  <a:pt x="1520672" y="1400817"/>
                  <a:pt x="1934243" y="1075502"/>
                  <a:pt x="2833777" y="839111"/>
                </a:cubicBezTo>
                <a:cubicBezTo>
                  <a:pt x="3048941" y="782583"/>
                  <a:pt x="3255838" y="783477"/>
                  <a:pt x="3448436" y="842016"/>
                </a:cubicBezTo>
                <a:cubicBezTo>
                  <a:pt x="3621818" y="894746"/>
                  <a:pt x="3779784" y="992162"/>
                  <a:pt x="3917865" y="1131806"/>
                </a:cubicBezTo>
                <a:cubicBezTo>
                  <a:pt x="4084097" y="1300050"/>
                  <a:pt x="4214805" y="1526609"/>
                  <a:pt x="4285856" y="1769702"/>
                </a:cubicBezTo>
                <a:cubicBezTo>
                  <a:pt x="4355119" y="2006763"/>
                  <a:pt x="4363833" y="2243600"/>
                  <a:pt x="4310433" y="2436644"/>
                </a:cubicBezTo>
                <a:cubicBezTo>
                  <a:pt x="4270216" y="2581874"/>
                  <a:pt x="4190897" y="2719508"/>
                  <a:pt x="4074266" y="2845746"/>
                </a:cubicBezTo>
                <a:cubicBezTo>
                  <a:pt x="4011035" y="2914117"/>
                  <a:pt x="3936633" y="2979582"/>
                  <a:pt x="3851952" y="3041249"/>
                </a:cubicBezTo>
                <a:cubicBezTo>
                  <a:pt x="3904682" y="2998127"/>
                  <a:pt x="3952720" y="2953217"/>
                  <a:pt x="3995395" y="2906967"/>
                </a:cubicBezTo>
                <a:cubicBezTo>
                  <a:pt x="4110239" y="2782516"/>
                  <a:pt x="4188440" y="2646893"/>
                  <a:pt x="4228210" y="2503450"/>
                </a:cubicBezTo>
                <a:cubicBezTo>
                  <a:pt x="4280717" y="2313087"/>
                  <a:pt x="4272227" y="2079601"/>
                  <a:pt x="4204080" y="1846116"/>
                </a:cubicBezTo>
                <a:cubicBezTo>
                  <a:pt x="4134146" y="1606821"/>
                  <a:pt x="4005450" y="1383613"/>
                  <a:pt x="3841675" y="1218051"/>
                </a:cubicBezTo>
                <a:cubicBezTo>
                  <a:pt x="3705605" y="1080417"/>
                  <a:pt x="3550097" y="984342"/>
                  <a:pt x="3379172" y="932506"/>
                </a:cubicBezTo>
                <a:cubicBezTo>
                  <a:pt x="3189256" y="874860"/>
                  <a:pt x="2985710" y="873743"/>
                  <a:pt x="2773674" y="929601"/>
                </a:cubicBezTo>
                <a:cubicBezTo>
                  <a:pt x="1890451" y="1161746"/>
                  <a:pt x="1484476" y="1481476"/>
                  <a:pt x="1187983" y="1714738"/>
                </a:cubicBezTo>
                <a:cubicBezTo>
                  <a:pt x="1029124" y="1839860"/>
                  <a:pt x="903779" y="1938393"/>
                  <a:pt x="754974" y="1982632"/>
                </a:cubicBezTo>
                <a:cubicBezTo>
                  <a:pt x="596784" y="2029553"/>
                  <a:pt x="419827" y="2011231"/>
                  <a:pt x="180756" y="1923646"/>
                </a:cubicBezTo>
                <a:cubicBezTo>
                  <a:pt x="118865" y="1900856"/>
                  <a:pt x="58539" y="1880971"/>
                  <a:pt x="670" y="1863990"/>
                </a:cubicBezTo>
                <a:lnTo>
                  <a:pt x="670" y="1869799"/>
                </a:lnTo>
                <a:cubicBezTo>
                  <a:pt x="58092" y="1886557"/>
                  <a:pt x="117525" y="1906442"/>
                  <a:pt x="178968" y="1929009"/>
                </a:cubicBezTo>
                <a:cubicBezTo>
                  <a:pt x="419157" y="2017264"/>
                  <a:pt x="597455" y="2035362"/>
                  <a:pt x="756761" y="1988218"/>
                </a:cubicBezTo>
                <a:cubicBezTo>
                  <a:pt x="906460" y="1943755"/>
                  <a:pt x="1032252" y="1844775"/>
                  <a:pt x="1191558" y="1719430"/>
                </a:cubicBezTo>
                <a:cubicBezTo>
                  <a:pt x="1487604" y="1486391"/>
                  <a:pt x="1893132" y="1167108"/>
                  <a:pt x="2775238" y="935187"/>
                </a:cubicBezTo>
                <a:cubicBezTo>
                  <a:pt x="2986157" y="879776"/>
                  <a:pt x="3188809" y="880670"/>
                  <a:pt x="3377608" y="938091"/>
                </a:cubicBezTo>
                <a:cubicBezTo>
                  <a:pt x="3547639" y="989704"/>
                  <a:pt x="3702253" y="1085333"/>
                  <a:pt x="3837653" y="1222296"/>
                </a:cubicBezTo>
                <a:cubicBezTo>
                  <a:pt x="4000758" y="1387188"/>
                  <a:pt x="4129007" y="1609502"/>
                  <a:pt x="4198718" y="1847903"/>
                </a:cubicBezTo>
                <a:cubicBezTo>
                  <a:pt x="4266641" y="2080495"/>
                  <a:pt x="4275131" y="2312863"/>
                  <a:pt x="4222848" y="2502109"/>
                </a:cubicBezTo>
                <a:cubicBezTo>
                  <a:pt x="4183524" y="2644658"/>
                  <a:pt x="4105547" y="2779611"/>
                  <a:pt x="3991373" y="2903392"/>
                </a:cubicBezTo>
                <a:cubicBezTo>
                  <a:pt x="3943336" y="2955228"/>
                  <a:pt x="3888818" y="3005500"/>
                  <a:pt x="3828269" y="3053537"/>
                </a:cubicBezTo>
                <a:cubicBezTo>
                  <a:pt x="3989139" y="2908978"/>
                  <a:pt x="4094599" y="2747884"/>
                  <a:pt x="4143307" y="2571820"/>
                </a:cubicBezTo>
                <a:cubicBezTo>
                  <a:pt x="4194919" y="2385255"/>
                  <a:pt x="4186429" y="2156238"/>
                  <a:pt x="4119623" y="1927221"/>
                </a:cubicBezTo>
                <a:cubicBezTo>
                  <a:pt x="4051030" y="1692395"/>
                  <a:pt x="3925014" y="1473656"/>
                  <a:pt x="3764367" y="1311222"/>
                </a:cubicBezTo>
                <a:cubicBezTo>
                  <a:pt x="3630979" y="1176492"/>
                  <a:pt x="3478599" y="1082205"/>
                  <a:pt x="3311249" y="1031486"/>
                </a:cubicBezTo>
                <a:cubicBezTo>
                  <a:pt x="3125354" y="974958"/>
                  <a:pt x="2925607" y="974064"/>
                  <a:pt x="2718039" y="1028581"/>
                </a:cubicBezTo>
                <a:cubicBezTo>
                  <a:pt x="1852020" y="1256034"/>
                  <a:pt x="1454090" y="1569508"/>
                  <a:pt x="1163629" y="1798301"/>
                </a:cubicBezTo>
                <a:cubicBezTo>
                  <a:pt x="1008345" y="1920965"/>
                  <a:pt x="885458" y="2017711"/>
                  <a:pt x="739557" y="2061056"/>
                </a:cubicBezTo>
                <a:cubicBezTo>
                  <a:pt x="584719" y="2107083"/>
                  <a:pt x="411113" y="2089209"/>
                  <a:pt x="176957" y="2003188"/>
                </a:cubicBezTo>
                <a:cubicBezTo>
                  <a:pt x="116184" y="1980845"/>
                  <a:pt x="57422" y="1961406"/>
                  <a:pt x="670" y="1944872"/>
                </a:cubicBezTo>
                <a:lnTo>
                  <a:pt x="670" y="1950681"/>
                </a:lnTo>
                <a:cubicBezTo>
                  <a:pt x="56752" y="1967215"/>
                  <a:pt x="114844" y="1986430"/>
                  <a:pt x="174947" y="2008550"/>
                </a:cubicBezTo>
                <a:cubicBezTo>
                  <a:pt x="410443" y="2095018"/>
                  <a:pt x="584943" y="2112892"/>
                  <a:pt x="741121" y="2066419"/>
                </a:cubicBezTo>
                <a:cubicBezTo>
                  <a:pt x="887915" y="2022850"/>
                  <a:pt x="1011026" y="1925657"/>
                  <a:pt x="1167204" y="1802770"/>
                </a:cubicBezTo>
                <a:cubicBezTo>
                  <a:pt x="1457218" y="1574200"/>
                  <a:pt x="1854478" y="1261173"/>
                  <a:pt x="2719380" y="1033720"/>
                </a:cubicBezTo>
                <a:cubicBezTo>
                  <a:pt x="2926054" y="979426"/>
                  <a:pt x="3124684" y="980320"/>
                  <a:pt x="3309462" y="1036625"/>
                </a:cubicBezTo>
                <a:cubicBezTo>
                  <a:pt x="3475918" y="1087344"/>
                  <a:pt x="3627628" y="1180961"/>
                  <a:pt x="3760346" y="1315020"/>
                </a:cubicBezTo>
                <a:cubicBezTo>
                  <a:pt x="3920322" y="1476784"/>
                  <a:pt x="4045891" y="1694629"/>
                  <a:pt x="4114260" y="1928562"/>
                </a:cubicBezTo>
                <a:cubicBezTo>
                  <a:pt x="4180843" y="2156685"/>
                  <a:pt x="4189333" y="2384585"/>
                  <a:pt x="4137944" y="2570256"/>
                </a:cubicBezTo>
                <a:cubicBezTo>
                  <a:pt x="4086332" y="2756821"/>
                  <a:pt x="3970594" y="2926629"/>
                  <a:pt x="3792296" y="3077445"/>
                </a:cubicBezTo>
                <a:cubicBezTo>
                  <a:pt x="3927919" y="2945397"/>
                  <a:pt x="4017962" y="2799943"/>
                  <a:pt x="4061754" y="2642201"/>
                </a:cubicBezTo>
                <a:cubicBezTo>
                  <a:pt x="4112250" y="2459211"/>
                  <a:pt x="4103983" y="2234886"/>
                  <a:pt x="4038517" y="2010337"/>
                </a:cubicBezTo>
                <a:cubicBezTo>
                  <a:pt x="3971265" y="1780203"/>
                  <a:pt x="3847707" y="1565709"/>
                  <a:pt x="3690412" y="1406627"/>
                </a:cubicBezTo>
                <a:cubicBezTo>
                  <a:pt x="3559928" y="1274579"/>
                  <a:pt x="3410453" y="1182302"/>
                  <a:pt x="3246678" y="1132477"/>
                </a:cubicBezTo>
                <a:cubicBezTo>
                  <a:pt x="3064581" y="1077066"/>
                  <a:pt x="2869079" y="1076172"/>
                  <a:pt x="2665757" y="1129572"/>
                </a:cubicBezTo>
                <a:cubicBezTo>
                  <a:pt x="1817165" y="1352780"/>
                  <a:pt x="1427501" y="1659997"/>
                  <a:pt x="1142850" y="1884322"/>
                </a:cubicBezTo>
                <a:cubicBezTo>
                  <a:pt x="990694" y="2004305"/>
                  <a:pt x="870264" y="2099263"/>
                  <a:pt x="727492" y="2141715"/>
                </a:cubicBezTo>
                <a:cubicBezTo>
                  <a:pt x="575782" y="2186848"/>
                  <a:pt x="405751" y="2169420"/>
                  <a:pt x="176287" y="2085187"/>
                </a:cubicBezTo>
                <a:cubicBezTo>
                  <a:pt x="115737" y="2062844"/>
                  <a:pt x="57198" y="2043629"/>
                  <a:pt x="670" y="2027095"/>
                </a:cubicBezTo>
                <a:lnTo>
                  <a:pt x="670" y="2032904"/>
                </a:lnTo>
                <a:cubicBezTo>
                  <a:pt x="56528" y="2049215"/>
                  <a:pt x="114397" y="2068430"/>
                  <a:pt x="174276" y="2090549"/>
                </a:cubicBezTo>
                <a:cubicBezTo>
                  <a:pt x="404857" y="2175230"/>
                  <a:pt x="576005" y="2192657"/>
                  <a:pt x="728832" y="2147301"/>
                </a:cubicBezTo>
                <a:cubicBezTo>
                  <a:pt x="872722" y="2104625"/>
                  <a:pt x="993151" y="2009444"/>
                  <a:pt x="1145978" y="1889014"/>
                </a:cubicBezTo>
                <a:cubicBezTo>
                  <a:pt x="1430183" y="1664466"/>
                  <a:pt x="1819400" y="1357695"/>
                  <a:pt x="2666874" y="1134934"/>
                </a:cubicBezTo>
                <a:cubicBezTo>
                  <a:pt x="2869302" y="1081758"/>
                  <a:pt x="3063688" y="1082651"/>
                  <a:pt x="3244890" y="1137616"/>
                </a:cubicBezTo>
                <a:cubicBezTo>
                  <a:pt x="3407995" y="1187217"/>
                  <a:pt x="3556577" y="1278824"/>
                  <a:pt x="3686390" y="1410201"/>
                </a:cubicBezTo>
                <a:cubicBezTo>
                  <a:pt x="3843239" y="1568838"/>
                  <a:pt x="3966349" y="1782214"/>
                  <a:pt x="4033155" y="2011678"/>
                </a:cubicBezTo>
                <a:cubicBezTo>
                  <a:pt x="4098397" y="2235333"/>
                  <a:pt x="4106664" y="2458540"/>
                  <a:pt x="4056392" y="2640637"/>
                </a:cubicBezTo>
                <a:cubicBezTo>
                  <a:pt x="4010142" y="2808210"/>
                  <a:pt x="3910715" y="2961931"/>
                  <a:pt x="3760122" y="3100235"/>
                </a:cubicBezTo>
                <a:cubicBezTo>
                  <a:pt x="3870944" y="2981816"/>
                  <a:pt x="3946017" y="2852896"/>
                  <a:pt x="3984224" y="2714369"/>
                </a:cubicBezTo>
                <a:cubicBezTo>
                  <a:pt x="4033825" y="2535177"/>
                  <a:pt x="4025782" y="2315097"/>
                  <a:pt x="3961434" y="2095018"/>
                </a:cubicBezTo>
                <a:cubicBezTo>
                  <a:pt x="3895745" y="1869352"/>
                  <a:pt x="3774422" y="1659327"/>
                  <a:pt x="3620254" y="1503372"/>
                </a:cubicBezTo>
                <a:cubicBezTo>
                  <a:pt x="3492452" y="1374006"/>
                  <a:pt x="3346328" y="1283739"/>
                  <a:pt x="3185681" y="1235031"/>
                </a:cubicBezTo>
                <a:cubicBezTo>
                  <a:pt x="3007383" y="1180961"/>
                  <a:pt x="2815902" y="1179844"/>
                  <a:pt x="2616825" y="1232350"/>
                </a:cubicBezTo>
                <a:cubicBezTo>
                  <a:pt x="1785438" y="1450866"/>
                  <a:pt x="1404041" y="1752051"/>
                  <a:pt x="1125423" y="1971907"/>
                </a:cubicBezTo>
                <a:cubicBezTo>
                  <a:pt x="976394" y="2089432"/>
                  <a:pt x="858646" y="2182379"/>
                  <a:pt x="719001" y="2223938"/>
                </a:cubicBezTo>
                <a:cubicBezTo>
                  <a:pt x="570643" y="2268177"/>
                  <a:pt x="404187" y="2250973"/>
                  <a:pt x="179415" y="2168527"/>
                </a:cubicBezTo>
                <a:cubicBezTo>
                  <a:pt x="117525" y="2145737"/>
                  <a:pt x="57869" y="2126075"/>
                  <a:pt x="447" y="2109541"/>
                </a:cubicBezTo>
                <a:lnTo>
                  <a:pt x="447" y="2115350"/>
                </a:lnTo>
                <a:cubicBezTo>
                  <a:pt x="57198" y="2131884"/>
                  <a:pt x="116408" y="2151323"/>
                  <a:pt x="177404" y="2173666"/>
                </a:cubicBezTo>
                <a:cubicBezTo>
                  <a:pt x="403293" y="2256559"/>
                  <a:pt x="570643" y="2273763"/>
                  <a:pt x="720342" y="2229077"/>
                </a:cubicBezTo>
                <a:cubicBezTo>
                  <a:pt x="861104" y="2187072"/>
                  <a:pt x="979075" y="2093901"/>
                  <a:pt x="1128551" y="1975929"/>
                </a:cubicBezTo>
                <a:cubicBezTo>
                  <a:pt x="1406722" y="1756296"/>
                  <a:pt x="1787672" y="1455558"/>
                  <a:pt x="2617942" y="1237266"/>
                </a:cubicBezTo>
                <a:cubicBezTo>
                  <a:pt x="2816126" y="1185206"/>
                  <a:pt x="3006489" y="1186100"/>
                  <a:pt x="3183670" y="1239947"/>
                </a:cubicBezTo>
                <a:cubicBezTo>
                  <a:pt x="3343200" y="1288432"/>
                  <a:pt x="3488653" y="1378251"/>
                  <a:pt x="3615786" y="1506947"/>
                </a:cubicBezTo>
                <a:cubicBezTo>
                  <a:pt x="3769283" y="1662232"/>
                  <a:pt x="3889936" y="1871587"/>
                  <a:pt x="3955624" y="2096358"/>
                </a:cubicBezTo>
                <a:cubicBezTo>
                  <a:pt x="4019526" y="2315545"/>
                  <a:pt x="4027569" y="2534284"/>
                  <a:pt x="3978415" y="2712582"/>
                </a:cubicBezTo>
                <a:cubicBezTo>
                  <a:pt x="3940208" y="2851109"/>
                  <a:pt x="3864911" y="2979805"/>
                  <a:pt x="3753866" y="3098000"/>
                </a:cubicBezTo>
                <a:cubicBezTo>
                  <a:pt x="3753196" y="3097330"/>
                  <a:pt x="3752525" y="3096436"/>
                  <a:pt x="3751855" y="3095766"/>
                </a:cubicBezTo>
                <a:cubicBezTo>
                  <a:pt x="3827822" y="2999467"/>
                  <a:pt x="3880998" y="2896689"/>
                  <a:pt x="3911162" y="2787878"/>
                </a:cubicBezTo>
                <a:cubicBezTo>
                  <a:pt x="3959646" y="2612261"/>
                  <a:pt x="3951826" y="2396873"/>
                  <a:pt x="3889042" y="2181262"/>
                </a:cubicBezTo>
                <a:cubicBezTo>
                  <a:pt x="3824694" y="1960289"/>
                  <a:pt x="3706052" y="1754509"/>
                  <a:pt x="3555013" y="1601682"/>
                </a:cubicBezTo>
                <a:cubicBezTo>
                  <a:pt x="3429891" y="1475220"/>
                  <a:pt x="3286895" y="1386741"/>
                  <a:pt x="3129823" y="1339150"/>
                </a:cubicBezTo>
                <a:cubicBezTo>
                  <a:pt x="2955323" y="1286197"/>
                  <a:pt x="2768088" y="1285303"/>
                  <a:pt x="2573256" y="1336469"/>
                </a:cubicBezTo>
                <a:cubicBezTo>
                  <a:pt x="1759297" y="1550963"/>
                  <a:pt x="1385943" y="1845892"/>
                  <a:pt x="1113357" y="2061280"/>
                </a:cubicBezTo>
                <a:cubicBezTo>
                  <a:pt x="967680" y="2176347"/>
                  <a:pt x="852390" y="2267507"/>
                  <a:pt x="715873" y="2308171"/>
                </a:cubicBezTo>
                <a:cubicBezTo>
                  <a:pt x="570643" y="2351517"/>
                  <a:pt x="407762" y="2334760"/>
                  <a:pt x="187906" y="2254101"/>
                </a:cubicBezTo>
                <a:cubicBezTo>
                  <a:pt x="123111" y="2230194"/>
                  <a:pt x="60550" y="2209861"/>
                  <a:pt x="670" y="2193104"/>
                </a:cubicBezTo>
                <a:lnTo>
                  <a:pt x="670" y="2198913"/>
                </a:lnTo>
                <a:cubicBezTo>
                  <a:pt x="59880" y="2215671"/>
                  <a:pt x="121770" y="2236003"/>
                  <a:pt x="185895" y="2259463"/>
                </a:cubicBezTo>
                <a:cubicBezTo>
                  <a:pt x="407091" y="2340569"/>
                  <a:pt x="570867" y="2357326"/>
                  <a:pt x="717437" y="2313757"/>
                </a:cubicBezTo>
                <a:cubicBezTo>
                  <a:pt x="855071" y="2272646"/>
                  <a:pt x="970585" y="2181486"/>
                  <a:pt x="1116932" y="2065972"/>
                </a:cubicBezTo>
                <a:cubicBezTo>
                  <a:pt x="1389071" y="1850808"/>
                  <a:pt x="1761978" y="1556325"/>
                  <a:pt x="2574820" y="1342502"/>
                </a:cubicBezTo>
                <a:cubicBezTo>
                  <a:pt x="2768758" y="1291559"/>
                  <a:pt x="2954876" y="1292453"/>
                  <a:pt x="3128483" y="1345183"/>
                </a:cubicBezTo>
                <a:cubicBezTo>
                  <a:pt x="3284661" y="1392550"/>
                  <a:pt x="3426986" y="1480582"/>
                  <a:pt x="3551437" y="1606374"/>
                </a:cubicBezTo>
                <a:cubicBezTo>
                  <a:pt x="3701807" y="1758531"/>
                  <a:pt x="3820002" y="1963417"/>
                  <a:pt x="3884126" y="2183497"/>
                </a:cubicBezTo>
                <a:cubicBezTo>
                  <a:pt x="3946687" y="2398214"/>
                  <a:pt x="3954507" y="2612485"/>
                  <a:pt x="3906246" y="2786984"/>
                </a:cubicBezTo>
                <a:cubicBezTo>
                  <a:pt x="3876530" y="2894901"/>
                  <a:pt x="3823800" y="2996786"/>
                  <a:pt x="3748504" y="3092191"/>
                </a:cubicBezTo>
                <a:cubicBezTo>
                  <a:pt x="3746940" y="3090403"/>
                  <a:pt x="3745599" y="3088840"/>
                  <a:pt x="3743812" y="3087052"/>
                </a:cubicBezTo>
                <a:cubicBezTo>
                  <a:pt x="3789168" y="3015778"/>
                  <a:pt x="3822906" y="2941152"/>
                  <a:pt x="3844356" y="2863398"/>
                </a:cubicBezTo>
                <a:cubicBezTo>
                  <a:pt x="3891947" y="2691579"/>
                  <a:pt x="3884126" y="2480660"/>
                  <a:pt x="3822683" y="2269518"/>
                </a:cubicBezTo>
                <a:cubicBezTo>
                  <a:pt x="3759675" y="2053236"/>
                  <a:pt x="3643491" y="1851701"/>
                  <a:pt x="3495803" y="1702002"/>
                </a:cubicBezTo>
                <a:cubicBezTo>
                  <a:pt x="3373363" y="1578222"/>
                  <a:pt x="3233495" y="1491977"/>
                  <a:pt x="3079998" y="1445280"/>
                </a:cubicBezTo>
                <a:cubicBezTo>
                  <a:pt x="2909297" y="1393444"/>
                  <a:pt x="2726083" y="1392550"/>
                  <a:pt x="2535496" y="1442599"/>
                </a:cubicBezTo>
                <a:cubicBezTo>
                  <a:pt x="1738964" y="1651954"/>
                  <a:pt x="1373655" y="1940850"/>
                  <a:pt x="1107101" y="2151769"/>
                </a:cubicBezTo>
                <a:cubicBezTo>
                  <a:pt x="964552" y="2264602"/>
                  <a:pt x="852166" y="2353528"/>
                  <a:pt x="718331" y="2393298"/>
                </a:cubicBezTo>
                <a:cubicBezTo>
                  <a:pt x="576229" y="2435750"/>
                  <a:pt x="416922" y="2419217"/>
                  <a:pt x="201982" y="2340345"/>
                </a:cubicBezTo>
                <a:cubicBezTo>
                  <a:pt x="132048" y="2314651"/>
                  <a:pt x="65018" y="2292978"/>
                  <a:pt x="894" y="2275550"/>
                </a:cubicBezTo>
                <a:lnTo>
                  <a:pt x="894" y="2281359"/>
                </a:lnTo>
                <a:cubicBezTo>
                  <a:pt x="64348" y="2298787"/>
                  <a:pt x="130707" y="2320237"/>
                  <a:pt x="199971" y="2345708"/>
                </a:cubicBezTo>
                <a:cubicBezTo>
                  <a:pt x="416252" y="2425249"/>
                  <a:pt x="576676" y="2441560"/>
                  <a:pt x="719895" y="2398884"/>
                </a:cubicBezTo>
                <a:cubicBezTo>
                  <a:pt x="854624" y="2358667"/>
                  <a:pt x="967457" y="2269518"/>
                  <a:pt x="1110453" y="2156238"/>
                </a:cubicBezTo>
                <a:cubicBezTo>
                  <a:pt x="1376559" y="1945542"/>
                  <a:pt x="1741199" y="1657093"/>
                  <a:pt x="2536837" y="1447961"/>
                </a:cubicBezTo>
                <a:cubicBezTo>
                  <a:pt x="2726530" y="1398136"/>
                  <a:pt x="2908626" y="1399030"/>
                  <a:pt x="3078211" y="1450642"/>
                </a:cubicBezTo>
                <a:cubicBezTo>
                  <a:pt x="3231037" y="1497116"/>
                  <a:pt x="3370012" y="1582914"/>
                  <a:pt x="3491781" y="1706024"/>
                </a:cubicBezTo>
                <a:cubicBezTo>
                  <a:pt x="3639023" y="1854829"/>
                  <a:pt x="3754536" y="2055471"/>
                  <a:pt x="3817321" y="2271082"/>
                </a:cubicBezTo>
                <a:cubicBezTo>
                  <a:pt x="3878541" y="2481107"/>
                  <a:pt x="3886137" y="2690909"/>
                  <a:pt x="3838993" y="2861834"/>
                </a:cubicBezTo>
                <a:cubicBezTo>
                  <a:pt x="3817768" y="2938694"/>
                  <a:pt x="3784700" y="3012426"/>
                  <a:pt x="3739790" y="3082807"/>
                </a:cubicBezTo>
                <a:cubicBezTo>
                  <a:pt x="3738449" y="3081243"/>
                  <a:pt x="3736885" y="3079902"/>
                  <a:pt x="3735545" y="3078338"/>
                </a:cubicBezTo>
                <a:cubicBezTo>
                  <a:pt x="3734428" y="3076998"/>
                  <a:pt x="3733534" y="3075434"/>
                  <a:pt x="3732417" y="3074093"/>
                </a:cubicBezTo>
                <a:cubicBezTo>
                  <a:pt x="3753866" y="3030301"/>
                  <a:pt x="3770847" y="2985167"/>
                  <a:pt x="3783582" y="2939141"/>
                </a:cubicBezTo>
                <a:cubicBezTo>
                  <a:pt x="3830056" y="2770897"/>
                  <a:pt x="3822460" y="2564670"/>
                  <a:pt x="3762357" y="2357996"/>
                </a:cubicBezTo>
                <a:cubicBezTo>
                  <a:pt x="3700690" y="2146184"/>
                  <a:pt x="3586963" y="1948894"/>
                  <a:pt x="3442403" y="1802770"/>
                </a:cubicBezTo>
                <a:cubicBezTo>
                  <a:pt x="3322868" y="1681894"/>
                  <a:pt x="3185904" y="1597213"/>
                  <a:pt x="3035759" y="1551633"/>
                </a:cubicBezTo>
                <a:cubicBezTo>
                  <a:pt x="2868855" y="1500914"/>
                  <a:pt x="2689887" y="1500021"/>
                  <a:pt x="2503546" y="1548952"/>
                </a:cubicBezTo>
                <a:cubicBezTo>
                  <a:pt x="1724218" y="1753839"/>
                  <a:pt x="1367175" y="2036479"/>
                  <a:pt x="1106654" y="2242929"/>
                </a:cubicBezTo>
                <a:cubicBezTo>
                  <a:pt x="967457" y="2353304"/>
                  <a:pt x="857529" y="2440219"/>
                  <a:pt x="726821" y="2479319"/>
                </a:cubicBezTo>
                <a:cubicBezTo>
                  <a:pt x="588071" y="2520878"/>
                  <a:pt x="432339" y="2504791"/>
                  <a:pt x="222091" y="2427707"/>
                </a:cubicBezTo>
                <a:cubicBezTo>
                  <a:pt x="144783" y="2399331"/>
                  <a:pt x="70828" y="2375871"/>
                  <a:pt x="894" y="2357773"/>
                </a:cubicBezTo>
                <a:lnTo>
                  <a:pt x="894" y="2363359"/>
                </a:lnTo>
                <a:cubicBezTo>
                  <a:pt x="70157" y="2381457"/>
                  <a:pt x="143443" y="2404694"/>
                  <a:pt x="220303" y="2432846"/>
                </a:cubicBezTo>
                <a:cubicBezTo>
                  <a:pt x="431892" y="2510600"/>
                  <a:pt x="588518" y="2526464"/>
                  <a:pt x="728609" y="2484682"/>
                </a:cubicBezTo>
                <a:cubicBezTo>
                  <a:pt x="860210" y="2445358"/>
                  <a:pt x="970585" y="2357996"/>
                  <a:pt x="1110229" y="2247398"/>
                </a:cubicBezTo>
                <a:cubicBezTo>
                  <a:pt x="1370526" y="2041394"/>
                  <a:pt x="1726899" y="1758977"/>
                  <a:pt x="2505110" y="1554315"/>
                </a:cubicBezTo>
                <a:cubicBezTo>
                  <a:pt x="2690334" y="1505607"/>
                  <a:pt x="2868409" y="1506500"/>
                  <a:pt x="3034418" y="1556772"/>
                </a:cubicBezTo>
                <a:cubicBezTo>
                  <a:pt x="3183670" y="1602129"/>
                  <a:pt x="3319740" y="1686139"/>
                  <a:pt x="3438605" y="1806345"/>
                </a:cubicBezTo>
                <a:cubicBezTo>
                  <a:pt x="3582494" y="1952022"/>
                  <a:pt x="3695774" y="2148418"/>
                  <a:pt x="3757218" y="2359337"/>
                </a:cubicBezTo>
                <a:cubicBezTo>
                  <a:pt x="3817097" y="2564894"/>
                  <a:pt x="3824694" y="2770227"/>
                  <a:pt x="3778444" y="2937353"/>
                </a:cubicBezTo>
                <a:cubicBezTo>
                  <a:pt x="3765931" y="2982263"/>
                  <a:pt x="3749398" y="3026055"/>
                  <a:pt x="3728842" y="3068731"/>
                </a:cubicBezTo>
                <a:cubicBezTo>
                  <a:pt x="3725267" y="3064039"/>
                  <a:pt x="3721692" y="3059347"/>
                  <a:pt x="3717894" y="3054655"/>
                </a:cubicBezTo>
                <a:cubicBezTo>
                  <a:pt x="3722362" y="3041472"/>
                  <a:pt x="3726608" y="3028066"/>
                  <a:pt x="3730406" y="3014437"/>
                </a:cubicBezTo>
                <a:cubicBezTo>
                  <a:pt x="3775762" y="2849992"/>
                  <a:pt x="3768389" y="2648234"/>
                  <a:pt x="3709627" y="2446028"/>
                </a:cubicBezTo>
                <a:cubicBezTo>
                  <a:pt x="3649300" y="2238684"/>
                  <a:pt x="3538255" y="2045863"/>
                  <a:pt x="3396823" y="1902867"/>
                </a:cubicBezTo>
                <a:cubicBezTo>
                  <a:pt x="3279969" y="1784672"/>
                  <a:pt x="3146357" y="1702226"/>
                  <a:pt x="2999563" y="1657540"/>
                </a:cubicBezTo>
                <a:cubicBezTo>
                  <a:pt x="2836458" y="1607938"/>
                  <a:pt x="2661512" y="1607268"/>
                  <a:pt x="2479415" y="1655082"/>
                </a:cubicBezTo>
                <a:cubicBezTo>
                  <a:pt x="1717515" y="1855500"/>
                  <a:pt x="1368739" y="2131884"/>
                  <a:pt x="1114028" y="2333866"/>
                </a:cubicBezTo>
                <a:cubicBezTo>
                  <a:pt x="978181" y="2441560"/>
                  <a:pt x="870711" y="2526687"/>
                  <a:pt x="743132" y="2564894"/>
                </a:cubicBezTo>
                <a:cubicBezTo>
                  <a:pt x="607509" y="2605558"/>
                  <a:pt x="455353" y="2589918"/>
                  <a:pt x="249796" y="2514398"/>
                </a:cubicBezTo>
                <a:cubicBezTo>
                  <a:pt x="161541" y="2482447"/>
                  <a:pt x="78424" y="2456753"/>
                  <a:pt x="670" y="2438208"/>
                </a:cubicBezTo>
                <a:lnTo>
                  <a:pt x="670" y="2443794"/>
                </a:lnTo>
                <a:cubicBezTo>
                  <a:pt x="77754" y="2462562"/>
                  <a:pt x="160200" y="2487810"/>
                  <a:pt x="247338" y="2519761"/>
                </a:cubicBezTo>
                <a:cubicBezTo>
                  <a:pt x="454012" y="2595727"/>
                  <a:pt x="607286" y="2611367"/>
                  <a:pt x="744026" y="2570479"/>
                </a:cubicBezTo>
                <a:cubicBezTo>
                  <a:pt x="872722" y="2532049"/>
                  <a:pt x="980416" y="2446698"/>
                  <a:pt x="1116932" y="2338334"/>
                </a:cubicBezTo>
                <a:cubicBezTo>
                  <a:pt x="1371197" y="2136800"/>
                  <a:pt x="1719526" y="1860639"/>
                  <a:pt x="2480309" y="1660668"/>
                </a:cubicBezTo>
                <a:cubicBezTo>
                  <a:pt x="2661288" y="1613077"/>
                  <a:pt x="2835341" y="1613971"/>
                  <a:pt x="2997328" y="1663126"/>
                </a:cubicBezTo>
                <a:cubicBezTo>
                  <a:pt x="3143229" y="1707365"/>
                  <a:pt x="3275947" y="1789588"/>
                  <a:pt x="3392355" y="1907112"/>
                </a:cubicBezTo>
                <a:cubicBezTo>
                  <a:pt x="3533116" y="2049438"/>
                  <a:pt x="3643715" y="2241589"/>
                  <a:pt x="3703818" y="2447816"/>
                </a:cubicBezTo>
                <a:cubicBezTo>
                  <a:pt x="3762357" y="2648904"/>
                  <a:pt x="3769730" y="2849768"/>
                  <a:pt x="3724597" y="3013096"/>
                </a:cubicBezTo>
                <a:cubicBezTo>
                  <a:pt x="3721245" y="3025385"/>
                  <a:pt x="3717447" y="3037450"/>
                  <a:pt x="3713425" y="3049516"/>
                </a:cubicBezTo>
                <a:cubicBezTo>
                  <a:pt x="3708286" y="3043260"/>
                  <a:pt x="3703147" y="3037004"/>
                  <a:pt x="3698009" y="3030971"/>
                </a:cubicBezTo>
                <a:cubicBezTo>
                  <a:pt x="3726384" y="2882166"/>
                  <a:pt x="3714766" y="2708336"/>
                  <a:pt x="3664047" y="2534507"/>
                </a:cubicBezTo>
                <a:cubicBezTo>
                  <a:pt x="3605061" y="2331855"/>
                  <a:pt x="3496473" y="2143279"/>
                  <a:pt x="3358170" y="2003411"/>
                </a:cubicBezTo>
                <a:cubicBezTo>
                  <a:pt x="3243996" y="1887897"/>
                  <a:pt x="3113513" y="1807239"/>
                  <a:pt x="2970293" y="1763893"/>
                </a:cubicBezTo>
                <a:cubicBezTo>
                  <a:pt x="2811210" y="1715408"/>
                  <a:pt x="2640286" y="1714738"/>
                  <a:pt x="2462434" y="1761435"/>
                </a:cubicBezTo>
                <a:cubicBezTo>
                  <a:pt x="1717738" y="1957161"/>
                  <a:pt x="1377229" y="2227513"/>
                  <a:pt x="1128327" y="2425026"/>
                </a:cubicBezTo>
                <a:cubicBezTo>
                  <a:pt x="995609" y="2530262"/>
                  <a:pt x="890820" y="2613602"/>
                  <a:pt x="766145" y="2650915"/>
                </a:cubicBezTo>
                <a:cubicBezTo>
                  <a:pt x="633651" y="2690462"/>
                  <a:pt x="485069" y="2675269"/>
                  <a:pt x="284428" y="2601536"/>
                </a:cubicBezTo>
                <a:cubicBezTo>
                  <a:pt x="182990" y="2564223"/>
                  <a:pt x="88032" y="2536294"/>
                  <a:pt x="447" y="2517526"/>
                </a:cubicBezTo>
                <a:lnTo>
                  <a:pt x="447" y="2523112"/>
                </a:lnTo>
                <a:cubicBezTo>
                  <a:pt x="87362" y="2541880"/>
                  <a:pt x="181873" y="2569809"/>
                  <a:pt x="282417" y="2606675"/>
                </a:cubicBezTo>
                <a:cubicBezTo>
                  <a:pt x="484399" y="2680854"/>
                  <a:pt x="634098" y="2696048"/>
                  <a:pt x="767709" y="2656054"/>
                </a:cubicBezTo>
                <a:cubicBezTo>
                  <a:pt x="893278" y="2618517"/>
                  <a:pt x="998514" y="2534954"/>
                  <a:pt x="1131679" y="2429271"/>
                </a:cubicBezTo>
                <a:cubicBezTo>
                  <a:pt x="1379911" y="2232205"/>
                  <a:pt x="1720196" y="1962076"/>
                  <a:pt x="2463552" y="1766798"/>
                </a:cubicBezTo>
                <a:cubicBezTo>
                  <a:pt x="2640286" y="1720324"/>
                  <a:pt x="2810093" y="1721218"/>
                  <a:pt x="2968282" y="1769255"/>
                </a:cubicBezTo>
                <a:cubicBezTo>
                  <a:pt x="3110608" y="1812601"/>
                  <a:pt x="3240421" y="1892589"/>
                  <a:pt x="3353925" y="2007433"/>
                </a:cubicBezTo>
                <a:cubicBezTo>
                  <a:pt x="3491558" y="2146630"/>
                  <a:pt x="3599699" y="2334313"/>
                  <a:pt x="3658238" y="2536071"/>
                </a:cubicBezTo>
                <a:cubicBezTo>
                  <a:pt x="3708063" y="2707443"/>
                  <a:pt x="3719905" y="2878591"/>
                  <a:pt x="3692869" y="3025608"/>
                </a:cubicBezTo>
                <a:cubicBezTo>
                  <a:pt x="3686390" y="3018235"/>
                  <a:pt x="3679910" y="3010862"/>
                  <a:pt x="3673207" y="3003712"/>
                </a:cubicBezTo>
                <a:cubicBezTo>
                  <a:pt x="3680804" y="2883953"/>
                  <a:pt x="3665387" y="2753246"/>
                  <a:pt x="3627181" y="2622092"/>
                </a:cubicBezTo>
                <a:cubicBezTo>
                  <a:pt x="3569536" y="2424132"/>
                  <a:pt x="3463406" y="2239801"/>
                  <a:pt x="3328453" y="2103285"/>
                </a:cubicBezTo>
                <a:cubicBezTo>
                  <a:pt x="3216961" y="1990676"/>
                  <a:pt x="3089605" y="1911804"/>
                  <a:pt x="2949738" y="1869352"/>
                </a:cubicBezTo>
                <a:cubicBezTo>
                  <a:pt x="2794453" y="1822208"/>
                  <a:pt x="2627550" y="1821315"/>
                  <a:pt x="2454167" y="1866895"/>
                </a:cubicBezTo>
                <a:cubicBezTo>
                  <a:pt x="1726899" y="2058152"/>
                  <a:pt x="1394434" y="2322247"/>
                  <a:pt x="1151564" y="2515292"/>
                </a:cubicBezTo>
                <a:cubicBezTo>
                  <a:pt x="1022197" y="2618294"/>
                  <a:pt x="919866" y="2699399"/>
                  <a:pt x="798319" y="2735818"/>
                </a:cubicBezTo>
                <a:cubicBezTo>
                  <a:pt x="669176" y="2774472"/>
                  <a:pt x="524169" y="2759725"/>
                  <a:pt x="328220" y="2687781"/>
                </a:cubicBezTo>
                <a:cubicBezTo>
                  <a:pt x="209355" y="2643988"/>
                  <a:pt x="99203" y="2613378"/>
                  <a:pt x="223" y="2595727"/>
                </a:cubicBezTo>
                <a:lnTo>
                  <a:pt x="223" y="2601313"/>
                </a:lnTo>
                <a:cubicBezTo>
                  <a:pt x="98757" y="2618964"/>
                  <a:pt x="208014" y="2649574"/>
                  <a:pt x="326433" y="2693143"/>
                </a:cubicBezTo>
                <a:cubicBezTo>
                  <a:pt x="523499" y="2765535"/>
                  <a:pt x="669623" y="2780281"/>
                  <a:pt x="800107" y="2741404"/>
                </a:cubicBezTo>
                <a:cubicBezTo>
                  <a:pt x="922771" y="2704538"/>
                  <a:pt x="1025325" y="2622986"/>
                  <a:pt x="1155362" y="2519761"/>
                </a:cubicBezTo>
                <a:cubicBezTo>
                  <a:pt x="1397785" y="2327163"/>
                  <a:pt x="1729580" y="2063291"/>
                  <a:pt x="2455732" y="1872480"/>
                </a:cubicBezTo>
                <a:cubicBezTo>
                  <a:pt x="2628220" y="1827124"/>
                  <a:pt x="2794006" y="1828018"/>
                  <a:pt x="2948397" y="1874715"/>
                </a:cubicBezTo>
                <a:cubicBezTo>
                  <a:pt x="3087371" y="1916943"/>
                  <a:pt x="3213833" y="1995144"/>
                  <a:pt x="3324655" y="2107083"/>
                </a:cubicBezTo>
                <a:cubicBezTo>
                  <a:pt x="3458937" y="2242929"/>
                  <a:pt x="3564620" y="2426366"/>
                  <a:pt x="3622042" y="2623656"/>
                </a:cubicBezTo>
                <a:cubicBezTo>
                  <a:pt x="3659355" y="2752129"/>
                  <a:pt x="3674772" y="2880378"/>
                  <a:pt x="3668069" y="2998127"/>
                </a:cubicBezTo>
                <a:cubicBezTo>
                  <a:pt x="3664941" y="2994775"/>
                  <a:pt x="3661589" y="2991200"/>
                  <a:pt x="3658461" y="2988072"/>
                </a:cubicBezTo>
                <a:cubicBezTo>
                  <a:pt x="3654439" y="2983827"/>
                  <a:pt x="3650194" y="2979805"/>
                  <a:pt x="3646172" y="2976007"/>
                </a:cubicBezTo>
                <a:cubicBezTo>
                  <a:pt x="3641927" y="2889539"/>
                  <a:pt x="3626957" y="2799496"/>
                  <a:pt x="3600592" y="2709007"/>
                </a:cubicBezTo>
                <a:cubicBezTo>
                  <a:pt x="3544288" y="2515515"/>
                  <a:pt x="3440839" y="2335653"/>
                  <a:pt x="3308791" y="2202265"/>
                </a:cubicBezTo>
                <a:cubicBezTo>
                  <a:pt x="3200204" y="2092337"/>
                  <a:pt x="3075753" y="2015700"/>
                  <a:pt x="2939460" y="1974142"/>
                </a:cubicBezTo>
                <a:cubicBezTo>
                  <a:pt x="2787973" y="1928115"/>
                  <a:pt x="2625316" y="1927221"/>
                  <a:pt x="2455955" y="1971907"/>
                </a:cubicBezTo>
                <a:cubicBezTo>
                  <a:pt x="1745891" y="2158472"/>
                  <a:pt x="1421692" y="2416535"/>
                  <a:pt x="1184855" y="2605111"/>
                </a:cubicBezTo>
                <a:cubicBezTo>
                  <a:pt x="1058617" y="2705432"/>
                  <a:pt x="958966" y="2784750"/>
                  <a:pt x="840548" y="2820499"/>
                </a:cubicBezTo>
                <a:cubicBezTo>
                  <a:pt x="714533" y="2858259"/>
                  <a:pt x="573101" y="2843959"/>
                  <a:pt x="382067" y="2773578"/>
                </a:cubicBezTo>
                <a:cubicBezTo>
                  <a:pt x="240859" y="2721742"/>
                  <a:pt x="112386" y="2688674"/>
                  <a:pt x="447" y="2674375"/>
                </a:cubicBezTo>
                <a:lnTo>
                  <a:pt x="447" y="2679961"/>
                </a:lnTo>
                <a:cubicBezTo>
                  <a:pt x="111716" y="2694260"/>
                  <a:pt x="239518" y="2727328"/>
                  <a:pt x="380056" y="2778941"/>
                </a:cubicBezTo>
                <a:cubicBezTo>
                  <a:pt x="787595" y="2928640"/>
                  <a:pt x="938411" y="2808434"/>
                  <a:pt x="1188430" y="2609580"/>
                </a:cubicBezTo>
                <a:cubicBezTo>
                  <a:pt x="1424820" y="2421451"/>
                  <a:pt x="1748572" y="2163835"/>
                  <a:pt x="2457519" y="1977493"/>
                </a:cubicBezTo>
                <a:cubicBezTo>
                  <a:pt x="2625763" y="1933254"/>
                  <a:pt x="2787527" y="1933924"/>
                  <a:pt x="2937896" y="1979727"/>
                </a:cubicBezTo>
                <a:cubicBezTo>
                  <a:pt x="3073295" y="2020839"/>
                  <a:pt x="3196852" y="2097252"/>
                  <a:pt x="3304770" y="2206510"/>
                </a:cubicBezTo>
                <a:cubicBezTo>
                  <a:pt x="3435924" y="2339228"/>
                  <a:pt x="3539149" y="2518420"/>
                  <a:pt x="3595007" y="2711018"/>
                </a:cubicBezTo>
                <a:cubicBezTo>
                  <a:pt x="3620478" y="2798826"/>
                  <a:pt x="3635448" y="2886634"/>
                  <a:pt x="3639916" y="2970644"/>
                </a:cubicBezTo>
                <a:cubicBezTo>
                  <a:pt x="3637012" y="2967963"/>
                  <a:pt x="3634107" y="2965282"/>
                  <a:pt x="3631426" y="2962601"/>
                </a:cubicBezTo>
                <a:cubicBezTo>
                  <a:pt x="3626734" y="2957015"/>
                  <a:pt x="3622042" y="2951429"/>
                  <a:pt x="3617126" y="2945844"/>
                </a:cubicBezTo>
                <a:cubicBezTo>
                  <a:pt x="3609530" y="2895795"/>
                  <a:pt x="3598358" y="2845300"/>
                  <a:pt x="3583835" y="2794581"/>
                </a:cubicBezTo>
                <a:cubicBezTo>
                  <a:pt x="3528871" y="2605782"/>
                  <a:pt x="3427880" y="2429941"/>
                  <a:pt x="3299184" y="2299904"/>
                </a:cubicBezTo>
                <a:cubicBezTo>
                  <a:pt x="3193278" y="2192657"/>
                  <a:pt x="3072178" y="2118031"/>
                  <a:pt x="2939236" y="2077590"/>
                </a:cubicBezTo>
                <a:cubicBezTo>
                  <a:pt x="2791548" y="2032681"/>
                  <a:pt x="2632912" y="2032010"/>
                  <a:pt x="2468020" y="2075356"/>
                </a:cubicBezTo>
                <a:cubicBezTo>
                  <a:pt x="1775384" y="2257452"/>
                  <a:pt x="1459229" y="2509259"/>
                  <a:pt x="1228424" y="2693366"/>
                </a:cubicBezTo>
                <a:cubicBezTo>
                  <a:pt x="1105537" y="2791229"/>
                  <a:pt x="1008345" y="2868760"/>
                  <a:pt x="892831" y="2903392"/>
                </a:cubicBezTo>
                <a:cubicBezTo>
                  <a:pt x="769944" y="2940258"/>
                  <a:pt x="632087" y="2926182"/>
                  <a:pt x="445745" y="2857812"/>
                </a:cubicBezTo>
                <a:cubicBezTo>
                  <a:pt x="276384" y="2795028"/>
                  <a:pt x="125792" y="2760396"/>
                  <a:pt x="670" y="2753693"/>
                </a:cubicBezTo>
                <a:lnTo>
                  <a:pt x="670" y="2759279"/>
                </a:lnTo>
                <a:cubicBezTo>
                  <a:pt x="125121" y="2765982"/>
                  <a:pt x="275044" y="2800613"/>
                  <a:pt x="444181" y="2862727"/>
                </a:cubicBezTo>
                <a:cubicBezTo>
                  <a:pt x="568185" y="2908307"/>
                  <a:pt x="667612" y="2928193"/>
                  <a:pt x="753410" y="2928193"/>
                </a:cubicBezTo>
                <a:cubicBezTo>
                  <a:pt x="942656" y="2928193"/>
                  <a:pt x="1064649" y="2831000"/>
                  <a:pt x="1232223" y="2697388"/>
                </a:cubicBezTo>
                <a:cubicBezTo>
                  <a:pt x="1462580" y="2513728"/>
                  <a:pt x="1778288" y="2262368"/>
                  <a:pt x="2469808" y="2080495"/>
                </a:cubicBezTo>
                <a:cubicBezTo>
                  <a:pt x="2633806" y="2037373"/>
                  <a:pt x="2791325" y="2038043"/>
                  <a:pt x="2937896" y="2082729"/>
                </a:cubicBezTo>
                <a:cubicBezTo>
                  <a:pt x="3069943" y="2122947"/>
                  <a:pt x="3190149" y="2197126"/>
                  <a:pt x="3295609" y="2303703"/>
                </a:cubicBezTo>
                <a:cubicBezTo>
                  <a:pt x="3423635" y="2433069"/>
                  <a:pt x="3524179" y="2608016"/>
                  <a:pt x="3578920" y="2795921"/>
                </a:cubicBezTo>
                <a:cubicBezTo>
                  <a:pt x="3592772" y="2843512"/>
                  <a:pt x="3603274" y="2891103"/>
                  <a:pt x="3610870" y="2938024"/>
                </a:cubicBezTo>
                <a:cubicBezTo>
                  <a:pt x="3603720" y="2929980"/>
                  <a:pt x="3596124" y="2921937"/>
                  <a:pt x="3588527" y="2914117"/>
                </a:cubicBezTo>
                <a:cubicBezTo>
                  <a:pt x="3585399" y="2902051"/>
                  <a:pt x="3582271" y="2889763"/>
                  <a:pt x="3578696" y="2877697"/>
                </a:cubicBezTo>
                <a:cubicBezTo>
                  <a:pt x="3525296" y="2693366"/>
                  <a:pt x="3426540" y="2521995"/>
                  <a:pt x="3301195" y="2395086"/>
                </a:cubicBezTo>
                <a:cubicBezTo>
                  <a:pt x="3197970" y="2290744"/>
                  <a:pt x="3079998" y="2217905"/>
                  <a:pt x="2950408" y="2178358"/>
                </a:cubicBezTo>
                <a:cubicBezTo>
                  <a:pt x="2806518" y="2134565"/>
                  <a:pt x="2652127" y="2133895"/>
                  <a:pt x="2491481" y="2176123"/>
                </a:cubicBezTo>
                <a:cubicBezTo>
                  <a:pt x="1816048" y="2353751"/>
                  <a:pt x="1508160" y="2599525"/>
                  <a:pt x="1283388" y="2778941"/>
                </a:cubicBezTo>
                <a:cubicBezTo>
                  <a:pt x="1163629" y="2874346"/>
                  <a:pt x="1069118" y="2949866"/>
                  <a:pt x="956732" y="2983827"/>
                </a:cubicBezTo>
                <a:cubicBezTo>
                  <a:pt x="837196" y="3019799"/>
                  <a:pt x="702914" y="3006170"/>
                  <a:pt x="521265" y="2939364"/>
                </a:cubicBezTo>
                <a:cubicBezTo>
                  <a:pt x="314814" y="2863621"/>
                  <a:pt x="137410" y="2829883"/>
                  <a:pt x="894" y="2838373"/>
                </a:cubicBezTo>
                <a:lnTo>
                  <a:pt x="894" y="2843736"/>
                </a:lnTo>
                <a:cubicBezTo>
                  <a:pt x="14523" y="2842842"/>
                  <a:pt x="28823" y="2842395"/>
                  <a:pt x="43346" y="2842395"/>
                </a:cubicBezTo>
                <a:cubicBezTo>
                  <a:pt x="172489" y="2842395"/>
                  <a:pt x="334253" y="2876357"/>
                  <a:pt x="519477" y="2944503"/>
                </a:cubicBezTo>
                <a:cubicBezTo>
                  <a:pt x="906683" y="3086829"/>
                  <a:pt x="1049903" y="2972432"/>
                  <a:pt x="1286963" y="2783186"/>
                </a:cubicBezTo>
                <a:cubicBezTo>
                  <a:pt x="1511512" y="2603994"/>
                  <a:pt x="1818953" y="2358667"/>
                  <a:pt x="2493044" y="2181486"/>
                </a:cubicBezTo>
                <a:cubicBezTo>
                  <a:pt x="2652798" y="2139481"/>
                  <a:pt x="2806071" y="2140151"/>
                  <a:pt x="2949067" y="2183720"/>
                </a:cubicBezTo>
                <a:cubicBezTo>
                  <a:pt x="3077540" y="2222821"/>
                  <a:pt x="3194841" y="2295212"/>
                  <a:pt x="3297396" y="2398884"/>
                </a:cubicBezTo>
                <a:cubicBezTo>
                  <a:pt x="3422294" y="2525123"/>
                  <a:pt x="3520381" y="2695601"/>
                  <a:pt x="3573557" y="2879038"/>
                </a:cubicBezTo>
                <a:cubicBezTo>
                  <a:pt x="3576239" y="2887975"/>
                  <a:pt x="3578473" y="2896912"/>
                  <a:pt x="3580931" y="2905626"/>
                </a:cubicBezTo>
                <a:cubicBezTo>
                  <a:pt x="3574674" y="2899370"/>
                  <a:pt x="3568418" y="2893337"/>
                  <a:pt x="3561939" y="2887305"/>
                </a:cubicBezTo>
                <a:cubicBezTo>
                  <a:pt x="3506975" y="2734925"/>
                  <a:pt x="3420730" y="2595280"/>
                  <a:pt x="3314601" y="2488033"/>
                </a:cubicBezTo>
                <a:cubicBezTo>
                  <a:pt x="3214057" y="2386372"/>
                  <a:pt x="3099213" y="2315545"/>
                  <a:pt x="2973198" y="2277114"/>
                </a:cubicBezTo>
                <a:cubicBezTo>
                  <a:pt x="2833106" y="2234439"/>
                  <a:pt x="2682961" y="2233769"/>
                  <a:pt x="2526336" y="2274880"/>
                </a:cubicBezTo>
                <a:cubicBezTo>
                  <a:pt x="1868331" y="2447816"/>
                  <a:pt x="1568486" y="2687557"/>
                  <a:pt x="1349524" y="2862504"/>
                </a:cubicBezTo>
                <a:cubicBezTo>
                  <a:pt x="1233116" y="2955675"/>
                  <a:pt x="1141286" y="3028960"/>
                  <a:pt x="1031581" y="3062028"/>
                </a:cubicBezTo>
                <a:cubicBezTo>
                  <a:pt x="915174" y="3097106"/>
                  <a:pt x="784467" y="3083701"/>
                  <a:pt x="607733" y="3018906"/>
                </a:cubicBezTo>
                <a:cubicBezTo>
                  <a:pt x="351457" y="2925064"/>
                  <a:pt x="140985" y="2897583"/>
                  <a:pt x="670" y="2936906"/>
                </a:cubicBezTo>
                <a:lnTo>
                  <a:pt x="670" y="2942492"/>
                </a:lnTo>
                <a:cubicBezTo>
                  <a:pt x="41782" y="2930650"/>
                  <a:pt x="89149" y="2924841"/>
                  <a:pt x="142326" y="2924841"/>
                </a:cubicBezTo>
                <a:cubicBezTo>
                  <a:pt x="268117" y="2924841"/>
                  <a:pt x="425636" y="2957909"/>
                  <a:pt x="605945" y="3024268"/>
                </a:cubicBezTo>
                <a:cubicBezTo>
                  <a:pt x="983097" y="3162795"/>
                  <a:pt x="1122295" y="3051303"/>
                  <a:pt x="1353099" y="2866972"/>
                </a:cubicBezTo>
                <a:cubicBezTo>
                  <a:pt x="1571614" y="2692249"/>
                  <a:pt x="1870789" y="2453178"/>
                  <a:pt x="2527676" y="2280466"/>
                </a:cubicBezTo>
                <a:cubicBezTo>
                  <a:pt x="2683184" y="2239578"/>
                  <a:pt x="2832436" y="2240248"/>
                  <a:pt x="2971410" y="2282477"/>
                </a:cubicBezTo>
                <a:cubicBezTo>
                  <a:pt x="3096532" y="2320460"/>
                  <a:pt x="3210705" y="2391064"/>
                  <a:pt x="3310356" y="2492055"/>
                </a:cubicBezTo>
                <a:cubicBezTo>
                  <a:pt x="3415368" y="2598185"/>
                  <a:pt x="3497814" y="2734031"/>
                  <a:pt x="3551661" y="2878144"/>
                </a:cubicBezTo>
                <a:cubicBezTo>
                  <a:pt x="3547193" y="2874122"/>
                  <a:pt x="3542947" y="2870324"/>
                  <a:pt x="3538479" y="2866526"/>
                </a:cubicBezTo>
                <a:cubicBezTo>
                  <a:pt x="3487760" y="2759502"/>
                  <a:pt x="3420954" y="2660075"/>
                  <a:pt x="3340295" y="2578746"/>
                </a:cubicBezTo>
                <a:cubicBezTo>
                  <a:pt x="3242656" y="2479990"/>
                  <a:pt x="3130717" y="2410949"/>
                  <a:pt x="3008277" y="2373637"/>
                </a:cubicBezTo>
                <a:cubicBezTo>
                  <a:pt x="2872207" y="2332302"/>
                  <a:pt x="2725860" y="2331631"/>
                  <a:pt x="2573703" y="2371626"/>
                </a:cubicBezTo>
                <a:cubicBezTo>
                  <a:pt x="1932903" y="2540093"/>
                  <a:pt x="1641325" y="2773578"/>
                  <a:pt x="1428395" y="2944056"/>
                </a:cubicBezTo>
                <a:cubicBezTo>
                  <a:pt x="1315339" y="3034546"/>
                  <a:pt x="1225967" y="3106267"/>
                  <a:pt x="1119390" y="3138218"/>
                </a:cubicBezTo>
                <a:cubicBezTo>
                  <a:pt x="1006334" y="3172403"/>
                  <a:pt x="879201" y="3159444"/>
                  <a:pt x="707160" y="3096213"/>
                </a:cubicBezTo>
                <a:cubicBezTo>
                  <a:pt x="372013" y="2973102"/>
                  <a:pt x="117748" y="2967293"/>
                  <a:pt x="670" y="3078338"/>
                </a:cubicBezTo>
                <a:lnTo>
                  <a:pt x="670" y="3086159"/>
                </a:lnTo>
                <a:cubicBezTo>
                  <a:pt x="54964" y="3031865"/>
                  <a:pt x="141655" y="3004830"/>
                  <a:pt x="254041" y="3004830"/>
                </a:cubicBezTo>
                <a:cubicBezTo>
                  <a:pt x="376481" y="3004830"/>
                  <a:pt x="529755" y="3037004"/>
                  <a:pt x="705372" y="3101575"/>
                </a:cubicBezTo>
                <a:cubicBezTo>
                  <a:pt x="1072246" y="3236304"/>
                  <a:pt x="1207645" y="3127940"/>
                  <a:pt x="1431970" y="2948301"/>
                </a:cubicBezTo>
                <a:cubicBezTo>
                  <a:pt x="1644453" y="2778270"/>
                  <a:pt x="1935584" y="2545232"/>
                  <a:pt x="2575044" y="2376988"/>
                </a:cubicBezTo>
                <a:cubicBezTo>
                  <a:pt x="2726307" y="2337217"/>
                  <a:pt x="2871313" y="2337888"/>
                  <a:pt x="3006713" y="2378999"/>
                </a:cubicBezTo>
                <a:cubicBezTo>
                  <a:pt x="3128483" y="2416089"/>
                  <a:pt x="3239304" y="2484458"/>
                  <a:pt x="3336497" y="2582768"/>
                </a:cubicBezTo>
                <a:cubicBezTo>
                  <a:pt x="3413804" y="2660969"/>
                  <a:pt x="3478599" y="2755704"/>
                  <a:pt x="3528201" y="2857812"/>
                </a:cubicBezTo>
                <a:cubicBezTo>
                  <a:pt x="3527977" y="2857588"/>
                  <a:pt x="3527754" y="2857588"/>
                  <a:pt x="3527530" y="2857365"/>
                </a:cubicBezTo>
                <a:cubicBezTo>
                  <a:pt x="3525520" y="2855131"/>
                  <a:pt x="3523285" y="2852673"/>
                  <a:pt x="3521274" y="2850439"/>
                </a:cubicBezTo>
                <a:cubicBezTo>
                  <a:pt x="3480833" y="2782962"/>
                  <a:pt x="3433466" y="2720625"/>
                  <a:pt x="3379843" y="2666331"/>
                </a:cubicBezTo>
                <a:cubicBezTo>
                  <a:pt x="3284884" y="2570256"/>
                  <a:pt x="3176297" y="2503227"/>
                  <a:pt x="3056985" y="2467031"/>
                </a:cubicBezTo>
                <a:cubicBezTo>
                  <a:pt x="2924713" y="2426813"/>
                  <a:pt x="2782388" y="2426143"/>
                  <a:pt x="2634476" y="2465020"/>
                </a:cubicBezTo>
                <a:cubicBezTo>
                  <a:pt x="2011103" y="2628795"/>
                  <a:pt x="1727569" y="2856248"/>
                  <a:pt x="1520672" y="3022034"/>
                </a:cubicBezTo>
                <a:cubicBezTo>
                  <a:pt x="1410744" y="3110066"/>
                  <a:pt x="1323829" y="3179776"/>
                  <a:pt x="1220604" y="3211056"/>
                </a:cubicBezTo>
                <a:cubicBezTo>
                  <a:pt x="1110676" y="3244348"/>
                  <a:pt x="987119" y="3231836"/>
                  <a:pt x="819992" y="3170392"/>
                </a:cubicBezTo>
                <a:cubicBezTo>
                  <a:pt x="473004" y="3043036"/>
                  <a:pt x="214941" y="3044824"/>
                  <a:pt x="112386" y="3175307"/>
                </a:cubicBezTo>
                <a:cubicBezTo>
                  <a:pt x="112162" y="3175754"/>
                  <a:pt x="111939" y="3175978"/>
                  <a:pt x="111492" y="3176424"/>
                </a:cubicBezTo>
                <a:cubicBezTo>
                  <a:pt x="73509" y="3161231"/>
                  <a:pt x="36643" y="3145368"/>
                  <a:pt x="670" y="3128834"/>
                </a:cubicBezTo>
                <a:lnTo>
                  <a:pt x="670" y="3135760"/>
                </a:lnTo>
                <a:cubicBezTo>
                  <a:pt x="35302" y="3151400"/>
                  <a:pt x="71051" y="3166594"/>
                  <a:pt x="107694" y="3181340"/>
                </a:cubicBezTo>
                <a:cubicBezTo>
                  <a:pt x="107470" y="3181787"/>
                  <a:pt x="107247" y="3182010"/>
                  <a:pt x="107024" y="3182457"/>
                </a:cubicBezTo>
                <a:cubicBezTo>
                  <a:pt x="70604" y="3167711"/>
                  <a:pt x="35079" y="3152294"/>
                  <a:pt x="670" y="3136431"/>
                </a:cubicBezTo>
                <a:lnTo>
                  <a:pt x="670" y="3146038"/>
                </a:lnTo>
                <a:cubicBezTo>
                  <a:pt x="33738" y="3160784"/>
                  <a:pt x="67700" y="3175084"/>
                  <a:pt x="102555" y="3188713"/>
                </a:cubicBezTo>
                <a:cubicBezTo>
                  <a:pt x="101214" y="3190724"/>
                  <a:pt x="100097" y="3192735"/>
                  <a:pt x="98980" y="3194746"/>
                </a:cubicBezTo>
                <a:cubicBezTo>
                  <a:pt x="65465" y="3180893"/>
                  <a:pt x="32621" y="3166817"/>
                  <a:pt x="670" y="3151847"/>
                </a:cubicBezTo>
                <a:lnTo>
                  <a:pt x="670" y="3158103"/>
                </a:lnTo>
                <a:cubicBezTo>
                  <a:pt x="29046" y="3171062"/>
                  <a:pt x="57869" y="3183798"/>
                  <a:pt x="87585" y="3196087"/>
                </a:cubicBezTo>
                <a:cubicBezTo>
                  <a:pt x="57869" y="3184468"/>
                  <a:pt x="29046" y="3172403"/>
                  <a:pt x="670" y="3159891"/>
                </a:cubicBezTo>
                <a:lnTo>
                  <a:pt x="670" y="3165923"/>
                </a:lnTo>
                <a:cubicBezTo>
                  <a:pt x="30833" y="3179106"/>
                  <a:pt x="61667" y="3191841"/>
                  <a:pt x="93171" y="3204130"/>
                </a:cubicBezTo>
                <a:cubicBezTo>
                  <a:pt x="91607" y="3207035"/>
                  <a:pt x="90043" y="3209939"/>
                  <a:pt x="88702" y="3212844"/>
                </a:cubicBezTo>
                <a:cubicBezTo>
                  <a:pt x="58539" y="3200332"/>
                  <a:pt x="29269" y="3187596"/>
                  <a:pt x="670" y="3174414"/>
                </a:cubicBezTo>
                <a:lnTo>
                  <a:pt x="670" y="3180670"/>
                </a:lnTo>
                <a:cubicBezTo>
                  <a:pt x="28599" y="3193629"/>
                  <a:pt x="56975" y="3205918"/>
                  <a:pt x="86244" y="3217983"/>
                </a:cubicBezTo>
                <a:cubicBezTo>
                  <a:pt x="85351" y="3219994"/>
                  <a:pt x="84457" y="3222004"/>
                  <a:pt x="83563" y="3224015"/>
                </a:cubicBezTo>
                <a:cubicBezTo>
                  <a:pt x="55411" y="3213067"/>
                  <a:pt x="27705" y="3202119"/>
                  <a:pt x="670" y="3190724"/>
                </a:cubicBezTo>
                <a:lnTo>
                  <a:pt x="670" y="3196757"/>
                </a:lnTo>
                <a:cubicBezTo>
                  <a:pt x="27035" y="3207928"/>
                  <a:pt x="54070" y="3218653"/>
                  <a:pt x="81329" y="3229154"/>
                </a:cubicBezTo>
                <a:cubicBezTo>
                  <a:pt x="80212" y="3231836"/>
                  <a:pt x="79318" y="3234517"/>
                  <a:pt x="78424" y="3237198"/>
                </a:cubicBezTo>
                <a:cubicBezTo>
                  <a:pt x="51836" y="3226250"/>
                  <a:pt x="25918" y="3214855"/>
                  <a:pt x="670" y="3203236"/>
                </a:cubicBezTo>
                <a:lnTo>
                  <a:pt x="670" y="3209269"/>
                </a:lnTo>
                <a:cubicBezTo>
                  <a:pt x="25471" y="3220664"/>
                  <a:pt x="50719" y="3231612"/>
                  <a:pt x="76637" y="3242337"/>
                </a:cubicBezTo>
                <a:cubicBezTo>
                  <a:pt x="73956" y="3250380"/>
                  <a:pt x="71721" y="3258871"/>
                  <a:pt x="69711" y="3267584"/>
                </a:cubicBezTo>
                <a:cubicBezTo>
                  <a:pt x="46250" y="3257753"/>
                  <a:pt x="23237" y="3247699"/>
                  <a:pt x="670" y="3237421"/>
                </a:cubicBezTo>
                <a:lnTo>
                  <a:pt x="670" y="3243677"/>
                </a:lnTo>
                <a:cubicBezTo>
                  <a:pt x="22790" y="3253732"/>
                  <a:pt x="45357" y="3263563"/>
                  <a:pt x="68370" y="3273170"/>
                </a:cubicBezTo>
                <a:cubicBezTo>
                  <a:pt x="66359" y="3283001"/>
                  <a:pt x="64795" y="3293502"/>
                  <a:pt x="63901" y="3304004"/>
                </a:cubicBezTo>
                <a:cubicBezTo>
                  <a:pt x="42452" y="3295067"/>
                  <a:pt x="21226" y="3285906"/>
                  <a:pt x="670" y="3276522"/>
                </a:cubicBezTo>
                <a:lnTo>
                  <a:pt x="670" y="3282554"/>
                </a:lnTo>
                <a:cubicBezTo>
                  <a:pt x="21226" y="3291939"/>
                  <a:pt x="42228" y="3300876"/>
                  <a:pt x="63454" y="3309813"/>
                </a:cubicBezTo>
                <a:cubicBezTo>
                  <a:pt x="62561" y="3321431"/>
                  <a:pt x="62337" y="3333720"/>
                  <a:pt x="62561" y="3346232"/>
                </a:cubicBezTo>
                <a:cubicBezTo>
                  <a:pt x="41558" y="3337519"/>
                  <a:pt x="21003" y="3328581"/>
                  <a:pt x="670" y="3319420"/>
                </a:cubicBezTo>
                <a:lnTo>
                  <a:pt x="670" y="3325453"/>
                </a:lnTo>
                <a:cubicBezTo>
                  <a:pt x="21003" y="3334614"/>
                  <a:pt x="41558" y="3343551"/>
                  <a:pt x="62561" y="3352265"/>
                </a:cubicBezTo>
                <a:cubicBezTo>
                  <a:pt x="63008" y="3365671"/>
                  <a:pt x="64125" y="3379300"/>
                  <a:pt x="65912" y="3393600"/>
                </a:cubicBezTo>
                <a:cubicBezTo>
                  <a:pt x="43569" y="3384439"/>
                  <a:pt x="21896" y="3375278"/>
                  <a:pt x="447" y="3365671"/>
                </a:cubicBezTo>
                <a:lnTo>
                  <a:pt x="447" y="3371703"/>
                </a:lnTo>
                <a:cubicBezTo>
                  <a:pt x="22120" y="3381311"/>
                  <a:pt x="44239" y="3390918"/>
                  <a:pt x="66806" y="3400079"/>
                </a:cubicBezTo>
                <a:cubicBezTo>
                  <a:pt x="68817" y="3414826"/>
                  <a:pt x="71721" y="3430019"/>
                  <a:pt x="75073" y="3445883"/>
                </a:cubicBezTo>
                <a:cubicBezTo>
                  <a:pt x="49602" y="3435605"/>
                  <a:pt x="24801" y="3425103"/>
                  <a:pt x="447" y="3414379"/>
                </a:cubicBezTo>
                <a:lnTo>
                  <a:pt x="447" y="3420635"/>
                </a:lnTo>
                <a:cubicBezTo>
                  <a:pt x="25248" y="3431583"/>
                  <a:pt x="50495" y="3442308"/>
                  <a:pt x="76413" y="3452809"/>
                </a:cubicBezTo>
                <a:cubicBezTo>
                  <a:pt x="77084" y="3455713"/>
                  <a:pt x="77754" y="3458618"/>
                  <a:pt x="78424" y="3461299"/>
                </a:cubicBezTo>
                <a:cubicBezTo>
                  <a:pt x="81552" y="3474482"/>
                  <a:pt x="85351" y="3488111"/>
                  <a:pt x="89596" y="3501964"/>
                </a:cubicBezTo>
                <a:cubicBezTo>
                  <a:pt x="58986" y="3489898"/>
                  <a:pt x="29269" y="3477610"/>
                  <a:pt x="447" y="3464651"/>
                </a:cubicBezTo>
                <a:lnTo>
                  <a:pt x="447" y="3470683"/>
                </a:lnTo>
                <a:cubicBezTo>
                  <a:pt x="29940" y="3483866"/>
                  <a:pt x="60326" y="3496378"/>
                  <a:pt x="91607" y="3508667"/>
                </a:cubicBezTo>
                <a:cubicBezTo>
                  <a:pt x="96969" y="3525647"/>
                  <a:pt x="102778" y="3543075"/>
                  <a:pt x="109481" y="3560726"/>
                </a:cubicBezTo>
                <a:cubicBezTo>
                  <a:pt x="71945" y="3546427"/>
                  <a:pt x="35526" y="3531233"/>
                  <a:pt x="447" y="3515593"/>
                </a:cubicBezTo>
                <a:lnTo>
                  <a:pt x="447" y="3521849"/>
                </a:lnTo>
                <a:cubicBezTo>
                  <a:pt x="36419" y="3537936"/>
                  <a:pt x="73732" y="3553353"/>
                  <a:pt x="112162" y="3567876"/>
                </a:cubicBezTo>
                <a:cubicBezTo>
                  <a:pt x="118865" y="3585527"/>
                  <a:pt x="126239" y="3603402"/>
                  <a:pt x="134282" y="3621723"/>
                </a:cubicBezTo>
                <a:cubicBezTo>
                  <a:pt x="92947" y="3606306"/>
                  <a:pt x="52953" y="3590219"/>
                  <a:pt x="14523" y="3573238"/>
                </a:cubicBezTo>
                <a:cubicBezTo>
                  <a:pt x="9608" y="3562290"/>
                  <a:pt x="4692" y="3551342"/>
                  <a:pt x="223" y="3540617"/>
                </a:cubicBezTo>
                <a:lnTo>
                  <a:pt x="223" y="3555811"/>
                </a:lnTo>
                <a:cubicBezTo>
                  <a:pt x="2234" y="3560503"/>
                  <a:pt x="4245" y="3565195"/>
                  <a:pt x="6480" y="3569663"/>
                </a:cubicBezTo>
                <a:cubicBezTo>
                  <a:pt x="4469" y="3568770"/>
                  <a:pt x="2458" y="3567876"/>
                  <a:pt x="223" y="3566982"/>
                </a:cubicBezTo>
                <a:lnTo>
                  <a:pt x="223" y="3573015"/>
                </a:lnTo>
                <a:cubicBezTo>
                  <a:pt x="3351" y="3574356"/>
                  <a:pt x="6703" y="3575919"/>
                  <a:pt x="9831" y="3577260"/>
                </a:cubicBezTo>
                <a:cubicBezTo>
                  <a:pt x="18321" y="3595581"/>
                  <a:pt x="27259" y="3614349"/>
                  <a:pt x="36866" y="3633565"/>
                </a:cubicBezTo>
                <a:cubicBezTo>
                  <a:pt x="24577" y="3628202"/>
                  <a:pt x="12289" y="3622617"/>
                  <a:pt x="223" y="3617254"/>
                </a:cubicBezTo>
                <a:lnTo>
                  <a:pt x="223" y="3623510"/>
                </a:lnTo>
                <a:cubicBezTo>
                  <a:pt x="13629" y="3629543"/>
                  <a:pt x="27035" y="3635575"/>
                  <a:pt x="40888" y="3641608"/>
                </a:cubicBezTo>
                <a:cubicBezTo>
                  <a:pt x="50272" y="3659929"/>
                  <a:pt x="60326" y="3678698"/>
                  <a:pt x="70828" y="3697913"/>
                </a:cubicBezTo>
                <a:cubicBezTo>
                  <a:pt x="46697" y="3687635"/>
                  <a:pt x="23013" y="3677134"/>
                  <a:pt x="223" y="3666186"/>
                </a:cubicBezTo>
                <a:lnTo>
                  <a:pt x="223" y="3672218"/>
                </a:lnTo>
                <a:cubicBezTo>
                  <a:pt x="24577" y="3683837"/>
                  <a:pt x="49602" y="3694785"/>
                  <a:pt x="75073" y="3705509"/>
                </a:cubicBezTo>
                <a:cubicBezTo>
                  <a:pt x="85127" y="3723384"/>
                  <a:pt x="95852" y="3741705"/>
                  <a:pt x="106800" y="3760250"/>
                </a:cubicBezTo>
                <a:cubicBezTo>
                  <a:pt x="71721" y="3745727"/>
                  <a:pt x="38207" y="3730534"/>
                  <a:pt x="5809" y="3714670"/>
                </a:cubicBezTo>
                <a:cubicBezTo>
                  <a:pt x="3798" y="3711542"/>
                  <a:pt x="2011" y="3708414"/>
                  <a:pt x="223" y="3705286"/>
                </a:cubicBezTo>
                <a:lnTo>
                  <a:pt x="223" y="3718022"/>
                </a:lnTo>
                <a:cubicBezTo>
                  <a:pt x="670" y="3718245"/>
                  <a:pt x="1341" y="3718469"/>
                  <a:pt x="1787" y="3718692"/>
                </a:cubicBezTo>
                <a:cubicBezTo>
                  <a:pt x="12289" y="3735896"/>
                  <a:pt x="23460" y="3753324"/>
                  <a:pt x="34632" y="3770975"/>
                </a:cubicBezTo>
                <a:cubicBezTo>
                  <a:pt x="31727" y="3769634"/>
                  <a:pt x="28823" y="3768070"/>
                  <a:pt x="25695" y="3766730"/>
                </a:cubicBezTo>
                <a:cubicBezTo>
                  <a:pt x="16981" y="3762484"/>
                  <a:pt x="8490" y="3758016"/>
                  <a:pt x="0" y="3753547"/>
                </a:cubicBezTo>
                <a:lnTo>
                  <a:pt x="0" y="3759803"/>
                </a:lnTo>
                <a:cubicBezTo>
                  <a:pt x="7597" y="3763825"/>
                  <a:pt x="15417" y="3767623"/>
                  <a:pt x="23237" y="3771645"/>
                </a:cubicBezTo>
                <a:cubicBezTo>
                  <a:pt x="28823" y="3774550"/>
                  <a:pt x="34632" y="3777231"/>
                  <a:pt x="40441" y="3779912"/>
                </a:cubicBezTo>
                <a:cubicBezTo>
                  <a:pt x="49378" y="3793765"/>
                  <a:pt x="58539" y="3807841"/>
                  <a:pt x="68146" y="3822140"/>
                </a:cubicBezTo>
                <a:cubicBezTo>
                  <a:pt x="69487" y="3823928"/>
                  <a:pt x="70828" y="3825939"/>
                  <a:pt x="72168" y="3827726"/>
                </a:cubicBezTo>
                <a:cubicBezTo>
                  <a:pt x="70157" y="3826833"/>
                  <a:pt x="68146" y="3825939"/>
                  <a:pt x="66359" y="3824822"/>
                </a:cubicBezTo>
                <a:cubicBezTo>
                  <a:pt x="43569" y="3813427"/>
                  <a:pt x="21449" y="3801585"/>
                  <a:pt x="223" y="3789520"/>
                </a:cubicBezTo>
                <a:lnTo>
                  <a:pt x="223" y="3795999"/>
                </a:lnTo>
                <a:cubicBezTo>
                  <a:pt x="20779" y="3807617"/>
                  <a:pt x="42005" y="3818789"/>
                  <a:pt x="63901" y="3829737"/>
                </a:cubicBezTo>
                <a:cubicBezTo>
                  <a:pt x="68817" y="3832195"/>
                  <a:pt x="73956" y="3834653"/>
                  <a:pt x="78871" y="3837110"/>
                </a:cubicBezTo>
                <a:cubicBezTo>
                  <a:pt x="89596" y="3852080"/>
                  <a:pt x="101214" y="3867050"/>
                  <a:pt x="113503" y="3881350"/>
                </a:cubicBezTo>
                <a:cubicBezTo>
                  <a:pt x="85351" y="3867274"/>
                  <a:pt x="58539" y="3852527"/>
                  <a:pt x="32621" y="3837334"/>
                </a:cubicBezTo>
                <a:cubicBezTo>
                  <a:pt x="21226" y="3824822"/>
                  <a:pt x="10278" y="3812086"/>
                  <a:pt x="223" y="3799127"/>
                </a:cubicBezTo>
                <a:lnTo>
                  <a:pt x="223" y="3808288"/>
                </a:lnTo>
                <a:cubicBezTo>
                  <a:pt x="5586" y="3814767"/>
                  <a:pt x="10948" y="3821470"/>
                  <a:pt x="16757" y="3827950"/>
                </a:cubicBezTo>
                <a:cubicBezTo>
                  <a:pt x="11172" y="3824598"/>
                  <a:pt x="5809" y="3821247"/>
                  <a:pt x="223" y="3817672"/>
                </a:cubicBezTo>
                <a:lnTo>
                  <a:pt x="223" y="3824151"/>
                </a:lnTo>
                <a:cubicBezTo>
                  <a:pt x="9608" y="3830184"/>
                  <a:pt x="19215" y="3835993"/>
                  <a:pt x="29046" y="3841579"/>
                </a:cubicBezTo>
                <a:cubicBezTo>
                  <a:pt x="40218" y="3853644"/>
                  <a:pt x="51836" y="3865486"/>
                  <a:pt x="64125" y="3877105"/>
                </a:cubicBezTo>
                <a:cubicBezTo>
                  <a:pt x="44463" y="3864816"/>
                  <a:pt x="25695" y="3852304"/>
                  <a:pt x="7597" y="3839345"/>
                </a:cubicBezTo>
                <a:cubicBezTo>
                  <a:pt x="5139" y="3837110"/>
                  <a:pt x="2681" y="3834876"/>
                  <a:pt x="223" y="3832865"/>
                </a:cubicBezTo>
                <a:lnTo>
                  <a:pt x="223" y="3840909"/>
                </a:lnTo>
                <a:cubicBezTo>
                  <a:pt x="1564" y="3841802"/>
                  <a:pt x="2905" y="3842696"/>
                  <a:pt x="4245" y="3843813"/>
                </a:cubicBezTo>
                <a:cubicBezTo>
                  <a:pt x="47591" y="3881573"/>
                  <a:pt x="96969" y="3917322"/>
                  <a:pt x="152157" y="3950390"/>
                </a:cubicBezTo>
                <a:cubicBezTo>
                  <a:pt x="201535" y="3986586"/>
                  <a:pt x="257393" y="4020324"/>
                  <a:pt x="319283" y="4051381"/>
                </a:cubicBezTo>
                <a:cubicBezTo>
                  <a:pt x="336934" y="4062329"/>
                  <a:pt x="355255" y="4072830"/>
                  <a:pt x="374247" y="4083108"/>
                </a:cubicBezTo>
                <a:lnTo>
                  <a:pt x="386089" y="4083108"/>
                </a:lnTo>
                <a:cubicBezTo>
                  <a:pt x="384972" y="4082438"/>
                  <a:pt x="383855" y="4081991"/>
                  <a:pt x="382738" y="4081321"/>
                </a:cubicBezTo>
                <a:cubicBezTo>
                  <a:pt x="384078" y="4081991"/>
                  <a:pt x="385419" y="4082438"/>
                  <a:pt x="386759" y="4083108"/>
                </a:cubicBezTo>
                <a:lnTo>
                  <a:pt x="408209" y="4083108"/>
                </a:lnTo>
                <a:cubicBezTo>
                  <a:pt x="393909" y="4073947"/>
                  <a:pt x="380280" y="4064563"/>
                  <a:pt x="366874" y="4055179"/>
                </a:cubicBezTo>
                <a:cubicBezTo>
                  <a:pt x="391228" y="4064787"/>
                  <a:pt x="416252" y="4074171"/>
                  <a:pt x="441947" y="4083108"/>
                </a:cubicBezTo>
                <a:lnTo>
                  <a:pt x="462726" y="4083108"/>
                </a:lnTo>
                <a:cubicBezTo>
                  <a:pt x="445745" y="4069926"/>
                  <a:pt x="429435" y="4056296"/>
                  <a:pt x="414241" y="4042220"/>
                </a:cubicBezTo>
                <a:cubicBezTo>
                  <a:pt x="452671" y="4054956"/>
                  <a:pt x="492666" y="4066798"/>
                  <a:pt x="533777" y="4077969"/>
                </a:cubicBezTo>
                <a:cubicBezTo>
                  <a:pt x="535564" y="4079757"/>
                  <a:pt x="537352" y="4081321"/>
                  <a:pt x="539139" y="4083108"/>
                </a:cubicBezTo>
                <a:lnTo>
                  <a:pt x="547183" y="4083108"/>
                </a:lnTo>
                <a:cubicBezTo>
                  <a:pt x="546513" y="4082438"/>
                  <a:pt x="545619" y="4081768"/>
                  <a:pt x="544949" y="4081097"/>
                </a:cubicBezTo>
                <a:cubicBezTo>
                  <a:pt x="547630" y="4081768"/>
                  <a:pt x="550087" y="4082438"/>
                  <a:pt x="552769" y="4083108"/>
                </a:cubicBezTo>
                <a:lnTo>
                  <a:pt x="575335" y="4083108"/>
                </a:lnTo>
                <a:cubicBezTo>
                  <a:pt x="562376" y="4079757"/>
                  <a:pt x="549417" y="4076405"/>
                  <a:pt x="536682" y="4073054"/>
                </a:cubicBezTo>
                <a:cubicBezTo>
                  <a:pt x="521488" y="4058084"/>
                  <a:pt x="507189" y="4042890"/>
                  <a:pt x="493783" y="4027474"/>
                </a:cubicBezTo>
                <a:cubicBezTo>
                  <a:pt x="538692" y="4039316"/>
                  <a:pt x="584943" y="4050487"/>
                  <a:pt x="632757" y="4060542"/>
                </a:cubicBezTo>
                <a:cubicBezTo>
                  <a:pt x="638790" y="4068138"/>
                  <a:pt x="645269" y="4075735"/>
                  <a:pt x="651749" y="4083331"/>
                </a:cubicBezTo>
                <a:lnTo>
                  <a:pt x="659345" y="4083331"/>
                </a:lnTo>
                <a:cubicBezTo>
                  <a:pt x="653089" y="4076405"/>
                  <a:pt x="647280" y="4069479"/>
                  <a:pt x="641471" y="4062553"/>
                </a:cubicBezTo>
                <a:cubicBezTo>
                  <a:pt x="659122" y="4066351"/>
                  <a:pt x="676996" y="4069926"/>
                  <a:pt x="695094" y="4073277"/>
                </a:cubicBezTo>
                <a:cubicBezTo>
                  <a:pt x="713639" y="4076852"/>
                  <a:pt x="732184" y="4080203"/>
                  <a:pt x="751175" y="4083331"/>
                </a:cubicBezTo>
                <a:lnTo>
                  <a:pt x="785584" y="4083331"/>
                </a:lnTo>
                <a:cubicBezTo>
                  <a:pt x="755421" y="4078416"/>
                  <a:pt x="725704" y="4073277"/>
                  <a:pt x="696435" y="4067691"/>
                </a:cubicBezTo>
                <a:cubicBezTo>
                  <a:pt x="676103" y="4063893"/>
                  <a:pt x="655994" y="4059648"/>
                  <a:pt x="636108" y="4055626"/>
                </a:cubicBezTo>
                <a:cubicBezTo>
                  <a:pt x="627171" y="4044231"/>
                  <a:pt x="618681" y="4032836"/>
                  <a:pt x="610861" y="4021218"/>
                </a:cubicBezTo>
                <a:cubicBezTo>
                  <a:pt x="607956" y="4016973"/>
                  <a:pt x="605275" y="4012727"/>
                  <a:pt x="602370" y="4008482"/>
                </a:cubicBezTo>
                <a:cubicBezTo>
                  <a:pt x="621585" y="4012504"/>
                  <a:pt x="640800" y="4016302"/>
                  <a:pt x="660239" y="4020101"/>
                </a:cubicBezTo>
                <a:cubicBezTo>
                  <a:pt x="691296" y="4025910"/>
                  <a:pt x="722800" y="4031496"/>
                  <a:pt x="754527" y="4036634"/>
                </a:cubicBezTo>
                <a:cubicBezTo>
                  <a:pt x="761453" y="4047136"/>
                  <a:pt x="768380" y="4057637"/>
                  <a:pt x="775529" y="4068362"/>
                </a:cubicBezTo>
                <a:cubicBezTo>
                  <a:pt x="778881" y="4073500"/>
                  <a:pt x="782456" y="4078416"/>
                  <a:pt x="786031" y="4083331"/>
                </a:cubicBezTo>
                <a:lnTo>
                  <a:pt x="792957" y="4083331"/>
                </a:lnTo>
                <a:cubicBezTo>
                  <a:pt x="788488" y="4077299"/>
                  <a:pt x="784243" y="4071266"/>
                  <a:pt x="780221" y="4065234"/>
                </a:cubicBezTo>
                <a:cubicBezTo>
                  <a:pt x="773965" y="4056073"/>
                  <a:pt x="767933" y="4046912"/>
                  <a:pt x="762124" y="4037751"/>
                </a:cubicBezTo>
                <a:cubicBezTo>
                  <a:pt x="808150" y="4045125"/>
                  <a:pt x="854847" y="4051604"/>
                  <a:pt x="902215" y="4057190"/>
                </a:cubicBezTo>
                <a:cubicBezTo>
                  <a:pt x="907577" y="4065904"/>
                  <a:pt x="913386" y="4074618"/>
                  <a:pt x="918972" y="4083331"/>
                </a:cubicBezTo>
                <a:lnTo>
                  <a:pt x="925675" y="4083331"/>
                </a:lnTo>
                <a:cubicBezTo>
                  <a:pt x="920089" y="4074841"/>
                  <a:pt x="914727" y="4066351"/>
                  <a:pt x="909365" y="4058084"/>
                </a:cubicBezTo>
                <a:cubicBezTo>
                  <a:pt x="951593" y="4062999"/>
                  <a:pt x="994268" y="4067245"/>
                  <a:pt x="1037391" y="4071043"/>
                </a:cubicBezTo>
                <a:cubicBezTo>
                  <a:pt x="1039848" y="4075065"/>
                  <a:pt x="1042530" y="4079310"/>
                  <a:pt x="1044987" y="4083555"/>
                </a:cubicBezTo>
                <a:lnTo>
                  <a:pt x="1051467" y="4083555"/>
                </a:lnTo>
                <a:cubicBezTo>
                  <a:pt x="1049009" y="4079533"/>
                  <a:pt x="1046551" y="4075735"/>
                  <a:pt x="1044094" y="4071713"/>
                </a:cubicBezTo>
                <a:cubicBezTo>
                  <a:pt x="1083194" y="4074841"/>
                  <a:pt x="1122518" y="4077746"/>
                  <a:pt x="1162289" y="4079757"/>
                </a:cubicBezTo>
                <a:cubicBezTo>
                  <a:pt x="1162959" y="4081097"/>
                  <a:pt x="1163629" y="4082214"/>
                  <a:pt x="1164523" y="4083555"/>
                </a:cubicBezTo>
                <a:lnTo>
                  <a:pt x="1171002" y="4083555"/>
                </a:lnTo>
                <a:cubicBezTo>
                  <a:pt x="1170332" y="4082438"/>
                  <a:pt x="1169662" y="4081321"/>
                  <a:pt x="1168992" y="4079980"/>
                </a:cubicBezTo>
                <a:cubicBezTo>
                  <a:pt x="1196474" y="4081321"/>
                  <a:pt x="1224179" y="4082661"/>
                  <a:pt x="1251885" y="4083555"/>
                </a:cubicBezTo>
                <a:lnTo>
                  <a:pt x="1538770" y="4083555"/>
                </a:lnTo>
                <a:cubicBezTo>
                  <a:pt x="1556421" y="4083108"/>
                  <a:pt x="1574072" y="4082438"/>
                  <a:pt x="1591947" y="4081544"/>
                </a:cubicBezTo>
                <a:cubicBezTo>
                  <a:pt x="1592170" y="4082214"/>
                  <a:pt x="1592394" y="4082885"/>
                  <a:pt x="1592617" y="4083555"/>
                </a:cubicBezTo>
                <a:lnTo>
                  <a:pt x="1598426" y="4083555"/>
                </a:lnTo>
                <a:cubicBezTo>
                  <a:pt x="1598203" y="4082885"/>
                  <a:pt x="1597979" y="4081991"/>
                  <a:pt x="1597756" y="4081321"/>
                </a:cubicBezTo>
                <a:cubicBezTo>
                  <a:pt x="1629036" y="4079980"/>
                  <a:pt x="1660317" y="4078193"/>
                  <a:pt x="1691597" y="4076182"/>
                </a:cubicBezTo>
                <a:cubicBezTo>
                  <a:pt x="1692044" y="4078639"/>
                  <a:pt x="1692491" y="4081097"/>
                  <a:pt x="1692938" y="4083555"/>
                </a:cubicBezTo>
                <a:lnTo>
                  <a:pt x="1698523" y="4083555"/>
                </a:lnTo>
                <a:cubicBezTo>
                  <a:pt x="1698077" y="4080874"/>
                  <a:pt x="1697406" y="4078416"/>
                  <a:pt x="1696959" y="4075735"/>
                </a:cubicBezTo>
                <a:cubicBezTo>
                  <a:pt x="1729580" y="4073500"/>
                  <a:pt x="1762425" y="4071043"/>
                  <a:pt x="1795046" y="4068138"/>
                </a:cubicBezTo>
                <a:cubicBezTo>
                  <a:pt x="1794822" y="4073054"/>
                  <a:pt x="1794822" y="4078193"/>
                  <a:pt x="1795046" y="4083555"/>
                </a:cubicBezTo>
                <a:lnTo>
                  <a:pt x="1800408" y="4083555"/>
                </a:lnTo>
                <a:cubicBezTo>
                  <a:pt x="1800185" y="4078193"/>
                  <a:pt x="1800408" y="4072830"/>
                  <a:pt x="1800408" y="4067691"/>
                </a:cubicBezTo>
                <a:cubicBezTo>
                  <a:pt x="1838838" y="4064340"/>
                  <a:pt x="1877268" y="4060318"/>
                  <a:pt x="1915698" y="4055850"/>
                </a:cubicBezTo>
                <a:cubicBezTo>
                  <a:pt x="1911230" y="4064340"/>
                  <a:pt x="1907655" y="4073724"/>
                  <a:pt x="1904750" y="4083331"/>
                </a:cubicBezTo>
                <a:lnTo>
                  <a:pt x="1910559" y="4083331"/>
                </a:lnTo>
                <a:cubicBezTo>
                  <a:pt x="1913688" y="4073277"/>
                  <a:pt x="1917486" y="4063670"/>
                  <a:pt x="1922401" y="4054956"/>
                </a:cubicBezTo>
                <a:cubicBezTo>
                  <a:pt x="1989207" y="4047136"/>
                  <a:pt x="2055790" y="4037975"/>
                  <a:pt x="2121925" y="4027250"/>
                </a:cubicBezTo>
                <a:cubicBezTo>
                  <a:pt x="2170410" y="4019430"/>
                  <a:pt x="2218001" y="4010940"/>
                  <a:pt x="2265145" y="4001556"/>
                </a:cubicBezTo>
                <a:cubicBezTo>
                  <a:pt x="2294191" y="4009152"/>
                  <a:pt x="2324577" y="4018313"/>
                  <a:pt x="2356528" y="4029485"/>
                </a:cubicBezTo>
                <a:cubicBezTo>
                  <a:pt x="2329269" y="4035517"/>
                  <a:pt x="2301564" y="4041550"/>
                  <a:pt x="2273859" y="4047136"/>
                </a:cubicBezTo>
                <a:cubicBezTo>
                  <a:pt x="2167952" y="4029708"/>
                  <a:pt x="2087070" y="4041773"/>
                  <a:pt x="2040149" y="4083331"/>
                </a:cubicBezTo>
                <a:lnTo>
                  <a:pt x="2048863" y="4083331"/>
                </a:lnTo>
                <a:cubicBezTo>
                  <a:pt x="2080814" y="4057860"/>
                  <a:pt x="2127511" y="4044901"/>
                  <a:pt x="2186720" y="4044901"/>
                </a:cubicBezTo>
                <a:cubicBezTo>
                  <a:pt x="2208840" y="4044901"/>
                  <a:pt x="2232747" y="4046689"/>
                  <a:pt x="2257995" y="4050264"/>
                </a:cubicBezTo>
                <a:cubicBezTo>
                  <a:pt x="2213085" y="4059201"/>
                  <a:pt x="2167505" y="4067245"/>
                  <a:pt x="2121255" y="4074841"/>
                </a:cubicBezTo>
                <a:cubicBezTo>
                  <a:pt x="2102934" y="4077746"/>
                  <a:pt x="2084612" y="4080650"/>
                  <a:pt x="2066291" y="4083331"/>
                </a:cubicBezTo>
                <a:lnTo>
                  <a:pt x="2103604" y="4083331"/>
                </a:lnTo>
                <a:cubicBezTo>
                  <a:pt x="2109860" y="4082438"/>
                  <a:pt x="2115893" y="4081321"/>
                  <a:pt x="2122149" y="4080427"/>
                </a:cubicBezTo>
                <a:cubicBezTo>
                  <a:pt x="2173538" y="4072160"/>
                  <a:pt x="2224257" y="4062999"/>
                  <a:pt x="2274082" y="4052945"/>
                </a:cubicBezTo>
                <a:cubicBezTo>
                  <a:pt x="2307150" y="4058531"/>
                  <a:pt x="2342899" y="4066798"/>
                  <a:pt x="2380658" y="4078193"/>
                </a:cubicBezTo>
                <a:cubicBezTo>
                  <a:pt x="2373062" y="4079980"/>
                  <a:pt x="2365242" y="4081768"/>
                  <a:pt x="2357422" y="4083331"/>
                </a:cubicBezTo>
                <a:lnTo>
                  <a:pt x="2382893" y="4083331"/>
                </a:lnTo>
                <a:cubicBezTo>
                  <a:pt x="2385797" y="4082661"/>
                  <a:pt x="2388479" y="4081991"/>
                  <a:pt x="2391383" y="4081321"/>
                </a:cubicBezTo>
                <a:cubicBezTo>
                  <a:pt x="2393394" y="4081991"/>
                  <a:pt x="2395629" y="4082661"/>
                  <a:pt x="2397639" y="4083331"/>
                </a:cubicBezTo>
                <a:lnTo>
                  <a:pt x="2415737" y="4083331"/>
                </a:lnTo>
                <a:cubicBezTo>
                  <a:pt x="2411045" y="4081768"/>
                  <a:pt x="2406577" y="4080427"/>
                  <a:pt x="2402108" y="4078863"/>
                </a:cubicBezTo>
                <a:cubicBezTo>
                  <a:pt x="2423334" y="4073947"/>
                  <a:pt x="2444113" y="4068808"/>
                  <a:pt x="2464892" y="4063446"/>
                </a:cubicBezTo>
                <a:cubicBezTo>
                  <a:pt x="2528793" y="4077746"/>
                  <a:pt x="2581970" y="4077076"/>
                  <a:pt x="2630678" y="4061882"/>
                </a:cubicBezTo>
                <a:cubicBezTo>
                  <a:pt x="2687876" y="4044008"/>
                  <a:pt x="2736138" y="4007365"/>
                  <a:pt x="2793113" y="3960668"/>
                </a:cubicBezTo>
                <a:cubicBezTo>
                  <a:pt x="2903487" y="3918886"/>
                  <a:pt x="3005148" y="3871966"/>
                  <a:pt x="3096755" y="3820353"/>
                </a:cubicBezTo>
                <a:cubicBezTo>
                  <a:pt x="3202885" y="3760697"/>
                  <a:pt x="3294045" y="3695902"/>
                  <a:pt x="3369565" y="3626638"/>
                </a:cubicBezTo>
                <a:cubicBezTo>
                  <a:pt x="3389897" y="3619712"/>
                  <a:pt x="3410676" y="3613232"/>
                  <a:pt x="3432349" y="3606529"/>
                </a:cubicBezTo>
                <a:cubicBezTo>
                  <a:pt x="3389450" y="3655461"/>
                  <a:pt x="3339402" y="3702158"/>
                  <a:pt x="3281980" y="3746844"/>
                </a:cubicBezTo>
                <a:cubicBezTo>
                  <a:pt x="3119769" y="3814097"/>
                  <a:pt x="3013639" y="3887829"/>
                  <a:pt x="2931416" y="3953295"/>
                </a:cubicBezTo>
                <a:cubicBezTo>
                  <a:pt x="2822382" y="4002450"/>
                  <a:pt x="2702399" y="4046019"/>
                  <a:pt x="2573703" y="4083331"/>
                </a:cubicBezTo>
                <a:lnTo>
                  <a:pt x="2593588" y="4083331"/>
                </a:lnTo>
                <a:cubicBezTo>
                  <a:pt x="2707985" y="4049593"/>
                  <a:pt x="2815456" y="4010493"/>
                  <a:pt x="2914435" y="3967147"/>
                </a:cubicBezTo>
                <a:cubicBezTo>
                  <a:pt x="2898349" y="3980106"/>
                  <a:pt x="2883155" y="3992842"/>
                  <a:pt x="2868632" y="4004907"/>
                </a:cubicBezTo>
                <a:cubicBezTo>
                  <a:pt x="2838245" y="4030378"/>
                  <a:pt x="2810763" y="4053392"/>
                  <a:pt x="2783505" y="4072383"/>
                </a:cubicBezTo>
                <a:cubicBezTo>
                  <a:pt x="2773450" y="4075958"/>
                  <a:pt x="2763396" y="4079757"/>
                  <a:pt x="2753342" y="4083331"/>
                </a:cubicBezTo>
                <a:lnTo>
                  <a:pt x="2777696" y="4083331"/>
                </a:lnTo>
                <a:cubicBezTo>
                  <a:pt x="2780600" y="4081321"/>
                  <a:pt x="2783505" y="4079310"/>
                  <a:pt x="2786410" y="4077299"/>
                </a:cubicBezTo>
                <a:cubicBezTo>
                  <a:pt x="2900806" y="4035294"/>
                  <a:pt x="3005819" y="3987703"/>
                  <a:pt x="3099437" y="3934973"/>
                </a:cubicBezTo>
                <a:cubicBezTo>
                  <a:pt x="3222100" y="3865933"/>
                  <a:pt x="3323314" y="3790190"/>
                  <a:pt x="3403079" y="3707744"/>
                </a:cubicBezTo>
                <a:cubicBezTo>
                  <a:pt x="3427210" y="3699700"/>
                  <a:pt x="3452234" y="3691657"/>
                  <a:pt x="3478599" y="3684060"/>
                </a:cubicBezTo>
                <a:cubicBezTo>
                  <a:pt x="3446872" y="3725842"/>
                  <a:pt x="3410229" y="3766059"/>
                  <a:pt x="3368001" y="3804713"/>
                </a:cubicBezTo>
                <a:cubicBezTo>
                  <a:pt x="3134738" y="3891628"/>
                  <a:pt x="3012075" y="3994406"/>
                  <a:pt x="2917787" y="4073500"/>
                </a:cubicBezTo>
                <a:cubicBezTo>
                  <a:pt x="2913765" y="4076852"/>
                  <a:pt x="2909967" y="4079980"/>
                  <a:pt x="2906169" y="4083331"/>
                </a:cubicBezTo>
                <a:lnTo>
                  <a:pt x="2925607" y="4083331"/>
                </a:lnTo>
                <a:cubicBezTo>
                  <a:pt x="2994201" y="4054062"/>
                  <a:pt x="3058549" y="4022558"/>
                  <a:pt x="3118205" y="3989044"/>
                </a:cubicBezTo>
                <a:cubicBezTo>
                  <a:pt x="3216514" y="3933633"/>
                  <a:pt x="3300971" y="3873753"/>
                  <a:pt x="3370905" y="3809628"/>
                </a:cubicBezTo>
                <a:cubicBezTo>
                  <a:pt x="3403526" y="3797563"/>
                  <a:pt x="3438381" y="3785721"/>
                  <a:pt x="3475471" y="3774326"/>
                </a:cubicBezTo>
                <a:cubicBezTo>
                  <a:pt x="3437935" y="3819013"/>
                  <a:pt x="3393919" y="3861911"/>
                  <a:pt x="3343647" y="3903023"/>
                </a:cubicBezTo>
                <a:cubicBezTo>
                  <a:pt x="3200874" y="3961338"/>
                  <a:pt x="3105692" y="4025463"/>
                  <a:pt x="3031960" y="4083555"/>
                </a:cubicBezTo>
                <a:lnTo>
                  <a:pt x="3041121" y="4083555"/>
                </a:lnTo>
                <a:cubicBezTo>
                  <a:pt x="3110608" y="4029485"/>
                  <a:pt x="3199310" y="3970275"/>
                  <a:pt x="3328006" y="3915758"/>
                </a:cubicBezTo>
                <a:cubicBezTo>
                  <a:pt x="3274383" y="3957763"/>
                  <a:pt x="3214057" y="3997981"/>
                  <a:pt x="3146804" y="4035741"/>
                </a:cubicBezTo>
                <a:cubicBezTo>
                  <a:pt x="3117534" y="4052274"/>
                  <a:pt x="3087148" y="4068138"/>
                  <a:pt x="3055644" y="4083555"/>
                </a:cubicBezTo>
                <a:lnTo>
                  <a:pt x="3068380" y="4083555"/>
                </a:lnTo>
                <a:cubicBezTo>
                  <a:pt x="3096308" y="4069702"/>
                  <a:pt x="3123567" y="4055403"/>
                  <a:pt x="3149709" y="4040656"/>
                </a:cubicBezTo>
                <a:cubicBezTo>
                  <a:pt x="3223664" y="3999098"/>
                  <a:pt x="3289353" y="3954859"/>
                  <a:pt x="3346775" y="3907938"/>
                </a:cubicBezTo>
                <a:cubicBezTo>
                  <a:pt x="3389003" y="3890734"/>
                  <a:pt x="3435253" y="3874200"/>
                  <a:pt x="3486196" y="3858336"/>
                </a:cubicBezTo>
                <a:cubicBezTo>
                  <a:pt x="3441733" y="3906598"/>
                  <a:pt x="3389450" y="3952624"/>
                  <a:pt x="3329347" y="3996193"/>
                </a:cubicBezTo>
                <a:cubicBezTo>
                  <a:pt x="3264552" y="4024569"/>
                  <a:pt x="3210705" y="4054285"/>
                  <a:pt x="3164902" y="4083555"/>
                </a:cubicBezTo>
                <a:lnTo>
                  <a:pt x="3175403" y="4083555"/>
                </a:lnTo>
                <a:cubicBezTo>
                  <a:pt x="3212939" y="4059871"/>
                  <a:pt x="3255838" y="4036188"/>
                  <a:pt x="3305440" y="4013174"/>
                </a:cubicBezTo>
                <a:cubicBezTo>
                  <a:pt x="3270138" y="4037528"/>
                  <a:pt x="3232601" y="4060988"/>
                  <a:pt x="3192384" y="4083555"/>
                </a:cubicBezTo>
                <a:lnTo>
                  <a:pt x="3203779" y="4083555"/>
                </a:lnTo>
                <a:cubicBezTo>
                  <a:pt x="3250029" y="4057190"/>
                  <a:pt x="3292704" y="4029708"/>
                  <a:pt x="3332252" y="4001109"/>
                </a:cubicBezTo>
                <a:cubicBezTo>
                  <a:pt x="3384311" y="3978319"/>
                  <a:pt x="3443520" y="3956199"/>
                  <a:pt x="3511667" y="3935867"/>
                </a:cubicBezTo>
                <a:cubicBezTo>
                  <a:pt x="3460725" y="3986809"/>
                  <a:pt x="3400398" y="4035070"/>
                  <a:pt x="3330688" y="4080427"/>
                </a:cubicBezTo>
                <a:cubicBezTo>
                  <a:pt x="3328230" y="4081544"/>
                  <a:pt x="3325772" y="4082661"/>
                  <a:pt x="3323538" y="4083778"/>
                </a:cubicBezTo>
                <a:lnTo>
                  <a:pt x="3336944" y="4083778"/>
                </a:lnTo>
                <a:cubicBezTo>
                  <a:pt x="3397270" y="4056743"/>
                  <a:pt x="3467874" y="4030602"/>
                  <a:pt x="3552108" y="4007142"/>
                </a:cubicBezTo>
                <a:cubicBezTo>
                  <a:pt x="3523509" y="4033506"/>
                  <a:pt x="3492452" y="4058977"/>
                  <a:pt x="3458490" y="4083778"/>
                </a:cubicBezTo>
                <a:lnTo>
                  <a:pt x="3467874" y="4083778"/>
                </a:lnTo>
                <a:cubicBezTo>
                  <a:pt x="3502506" y="4058084"/>
                  <a:pt x="3534457" y="4031496"/>
                  <a:pt x="3563503" y="4004013"/>
                </a:cubicBezTo>
                <a:cubicBezTo>
                  <a:pt x="3569089" y="4002450"/>
                  <a:pt x="3574451" y="4001109"/>
                  <a:pt x="3580037" y="3999545"/>
                </a:cubicBezTo>
                <a:cubicBezTo>
                  <a:pt x="3622042" y="3988597"/>
                  <a:pt x="3660695" y="3984575"/>
                  <a:pt x="3695998" y="3985916"/>
                </a:cubicBezTo>
                <a:cubicBezTo>
                  <a:pt x="3671644" y="4014068"/>
                  <a:pt x="3644608" y="4041327"/>
                  <a:pt x="3614445" y="4067691"/>
                </a:cubicBezTo>
                <a:cubicBezTo>
                  <a:pt x="3601486" y="4069702"/>
                  <a:pt x="3588304" y="4072607"/>
                  <a:pt x="3574674" y="4075958"/>
                </a:cubicBezTo>
                <a:cubicBezTo>
                  <a:pt x="3565290" y="4078416"/>
                  <a:pt x="3555906" y="4080874"/>
                  <a:pt x="3546745" y="4083555"/>
                </a:cubicBezTo>
                <a:lnTo>
                  <a:pt x="3567748" y="4083555"/>
                </a:lnTo>
                <a:cubicBezTo>
                  <a:pt x="3570429" y="4082885"/>
                  <a:pt x="3573110" y="4082214"/>
                  <a:pt x="3576015" y="4081321"/>
                </a:cubicBezTo>
                <a:cubicBezTo>
                  <a:pt x="3586293" y="4078639"/>
                  <a:pt x="3596347" y="4076405"/>
                  <a:pt x="3605955" y="4074618"/>
                </a:cubicBezTo>
                <a:cubicBezTo>
                  <a:pt x="3602380" y="4077522"/>
                  <a:pt x="3599028" y="4080650"/>
                  <a:pt x="3595454" y="4083555"/>
                </a:cubicBezTo>
                <a:lnTo>
                  <a:pt x="3604167" y="4083555"/>
                </a:lnTo>
                <a:cubicBezTo>
                  <a:pt x="3608412" y="4079980"/>
                  <a:pt x="3612434" y="4076405"/>
                  <a:pt x="3616680" y="4072830"/>
                </a:cubicBezTo>
                <a:cubicBezTo>
                  <a:pt x="3658238" y="4066351"/>
                  <a:pt x="3695774" y="4067468"/>
                  <a:pt x="3729736" y="4073724"/>
                </a:cubicBezTo>
                <a:cubicBezTo>
                  <a:pt x="3726384" y="4077076"/>
                  <a:pt x="3723033" y="4080203"/>
                  <a:pt x="3719681" y="4083555"/>
                </a:cubicBezTo>
                <a:lnTo>
                  <a:pt x="3727725" y="4083555"/>
                </a:lnTo>
                <a:cubicBezTo>
                  <a:pt x="3730629" y="4080650"/>
                  <a:pt x="3733534" y="4077969"/>
                  <a:pt x="3736439" y="4075065"/>
                </a:cubicBezTo>
                <a:cubicBezTo>
                  <a:pt x="3747610" y="4077299"/>
                  <a:pt x="3758335" y="4080203"/>
                  <a:pt x="3768836" y="4083555"/>
                </a:cubicBezTo>
                <a:lnTo>
                  <a:pt x="3785817" y="4083555"/>
                </a:lnTo>
                <a:cubicBezTo>
                  <a:pt x="3771741" y="4078193"/>
                  <a:pt x="3756771" y="4073724"/>
                  <a:pt x="3741131" y="4070149"/>
                </a:cubicBezTo>
                <a:cubicBezTo>
                  <a:pt x="3761463" y="4049147"/>
                  <a:pt x="3780231" y="4027697"/>
                  <a:pt x="3797212" y="4005578"/>
                </a:cubicBezTo>
                <a:cubicBezTo>
                  <a:pt x="3821789" y="4014515"/>
                  <a:pt x="3844132" y="4026133"/>
                  <a:pt x="3864018" y="4038869"/>
                </a:cubicBezTo>
                <a:cubicBezTo>
                  <a:pt x="3852846" y="4054062"/>
                  <a:pt x="3841004" y="4068808"/>
                  <a:pt x="3828045" y="4083331"/>
                </a:cubicBezTo>
                <a:lnTo>
                  <a:pt x="3835419" y="4083331"/>
                </a:lnTo>
                <a:cubicBezTo>
                  <a:pt x="3847260" y="4069702"/>
                  <a:pt x="3858209" y="4055850"/>
                  <a:pt x="3868486" y="4041773"/>
                </a:cubicBezTo>
                <a:cubicBezTo>
                  <a:pt x="3888148" y="4054732"/>
                  <a:pt x="3905576" y="4069032"/>
                  <a:pt x="3920769" y="4083331"/>
                </a:cubicBezTo>
                <a:lnTo>
                  <a:pt x="3928813" y="4083331"/>
                </a:lnTo>
                <a:cubicBezTo>
                  <a:pt x="3928589" y="4083108"/>
                  <a:pt x="3928366" y="4082885"/>
                  <a:pt x="3928143" y="4082661"/>
                </a:cubicBezTo>
                <a:cubicBezTo>
                  <a:pt x="3940878" y="4064787"/>
                  <a:pt x="3952273" y="4046689"/>
                  <a:pt x="3962551" y="4028144"/>
                </a:cubicBezTo>
                <a:cubicBezTo>
                  <a:pt x="3976627" y="4043337"/>
                  <a:pt x="3989809" y="4059648"/>
                  <a:pt x="4002098" y="4076852"/>
                </a:cubicBezTo>
                <a:cubicBezTo>
                  <a:pt x="4000981" y="4079086"/>
                  <a:pt x="3999641" y="4081097"/>
                  <a:pt x="3998523" y="4083331"/>
                </a:cubicBezTo>
                <a:lnTo>
                  <a:pt x="4005003" y="4083331"/>
                </a:lnTo>
                <a:cubicBezTo>
                  <a:pt x="4005226" y="4082885"/>
                  <a:pt x="4005673" y="4082438"/>
                  <a:pt x="4005896" y="4081768"/>
                </a:cubicBezTo>
                <a:cubicBezTo>
                  <a:pt x="4006120" y="4082214"/>
                  <a:pt x="4006567" y="4082661"/>
                  <a:pt x="4006790" y="4083331"/>
                </a:cubicBezTo>
                <a:lnTo>
                  <a:pt x="4013493" y="4083331"/>
                </a:lnTo>
                <a:cubicBezTo>
                  <a:pt x="4011929" y="4081097"/>
                  <a:pt x="4010365" y="4078639"/>
                  <a:pt x="4008801" y="4076405"/>
                </a:cubicBezTo>
                <a:cubicBezTo>
                  <a:pt x="4018408" y="4058977"/>
                  <a:pt x="4026899" y="4041327"/>
                  <a:pt x="4034272" y="4023452"/>
                </a:cubicBezTo>
                <a:cubicBezTo>
                  <a:pt x="4045220" y="4040209"/>
                  <a:pt x="4055275" y="4057637"/>
                  <a:pt x="4064436" y="4075511"/>
                </a:cubicBezTo>
                <a:cubicBezTo>
                  <a:pt x="4063318" y="4078193"/>
                  <a:pt x="4062201" y="4080650"/>
                  <a:pt x="4061084" y="4083331"/>
                </a:cubicBezTo>
                <a:lnTo>
                  <a:pt x="4067117" y="4083331"/>
                </a:lnTo>
                <a:cubicBezTo>
                  <a:pt x="4067340" y="4082885"/>
                  <a:pt x="4067563" y="4082438"/>
                  <a:pt x="4067563" y="4081991"/>
                </a:cubicBezTo>
                <a:cubicBezTo>
                  <a:pt x="4067787" y="4082438"/>
                  <a:pt x="4068010" y="4082885"/>
                  <a:pt x="4068234" y="4083331"/>
                </a:cubicBezTo>
                <a:lnTo>
                  <a:pt x="4074490" y="4083331"/>
                </a:lnTo>
                <a:cubicBezTo>
                  <a:pt x="4073149" y="4080650"/>
                  <a:pt x="4071809" y="4077969"/>
                  <a:pt x="4070468" y="4075288"/>
                </a:cubicBezTo>
                <a:cubicBezTo>
                  <a:pt x="4077394" y="4058307"/>
                  <a:pt x="4083427" y="4041103"/>
                  <a:pt x="4088343" y="4023452"/>
                </a:cubicBezTo>
                <a:cubicBezTo>
                  <a:pt x="4096609" y="4040880"/>
                  <a:pt x="4104206" y="4058531"/>
                  <a:pt x="4110909" y="4076629"/>
                </a:cubicBezTo>
                <a:cubicBezTo>
                  <a:pt x="4110239" y="4078863"/>
                  <a:pt x="4109569" y="4081097"/>
                  <a:pt x="4108898" y="4083331"/>
                </a:cubicBezTo>
                <a:lnTo>
                  <a:pt x="4119176" y="4083331"/>
                </a:lnTo>
                <a:cubicBezTo>
                  <a:pt x="4118282" y="4081097"/>
                  <a:pt x="4117612" y="4078863"/>
                  <a:pt x="4116718" y="4076629"/>
                </a:cubicBezTo>
                <a:lnTo>
                  <a:pt x="4117165" y="4075288"/>
                </a:lnTo>
                <a:cubicBezTo>
                  <a:pt x="4121410" y="4059424"/>
                  <a:pt x="4124985" y="4043337"/>
                  <a:pt x="4127666" y="4026580"/>
                </a:cubicBezTo>
                <a:cubicBezTo>
                  <a:pt x="4133476" y="4043561"/>
                  <a:pt x="4138615" y="4060765"/>
                  <a:pt x="4143083" y="4077969"/>
                </a:cubicBezTo>
                <a:cubicBezTo>
                  <a:pt x="4142860" y="4079757"/>
                  <a:pt x="4142636" y="4081544"/>
                  <a:pt x="4142189" y="4083108"/>
                </a:cubicBezTo>
                <a:lnTo>
                  <a:pt x="4150009" y="4083108"/>
                </a:lnTo>
                <a:cubicBezTo>
                  <a:pt x="4149563" y="4081321"/>
                  <a:pt x="4149116" y="4079533"/>
                  <a:pt x="4148669" y="4077746"/>
                </a:cubicBezTo>
                <a:cubicBezTo>
                  <a:pt x="4150903" y="4063446"/>
                  <a:pt x="4152691" y="4049147"/>
                  <a:pt x="4153584" y="4034400"/>
                </a:cubicBezTo>
                <a:cubicBezTo>
                  <a:pt x="4156936" y="4049370"/>
                  <a:pt x="4159617" y="4064116"/>
                  <a:pt x="4161851" y="4079086"/>
                </a:cubicBezTo>
                <a:cubicBezTo>
                  <a:pt x="4161851" y="4080427"/>
                  <a:pt x="4161628" y="4081768"/>
                  <a:pt x="4161628" y="4083108"/>
                </a:cubicBezTo>
                <a:lnTo>
                  <a:pt x="4168107" y="4083108"/>
                </a:lnTo>
                <a:cubicBezTo>
                  <a:pt x="4167884" y="4081768"/>
                  <a:pt x="4167661" y="4080427"/>
                  <a:pt x="4167437" y="4078863"/>
                </a:cubicBezTo>
                <a:cubicBezTo>
                  <a:pt x="4167661" y="4076629"/>
                  <a:pt x="4167661" y="4074618"/>
                  <a:pt x="4167661" y="4072383"/>
                </a:cubicBezTo>
                <a:cubicBezTo>
                  <a:pt x="4167884" y="4075958"/>
                  <a:pt x="4168107" y="4079533"/>
                  <a:pt x="4168331" y="4083108"/>
                </a:cubicBezTo>
                <a:lnTo>
                  <a:pt x="4173917" y="4083108"/>
                </a:lnTo>
                <a:cubicBezTo>
                  <a:pt x="4173023" y="4060765"/>
                  <a:pt x="4170789" y="4037975"/>
                  <a:pt x="4167214" y="4015185"/>
                </a:cubicBezTo>
                <a:cubicBezTo>
                  <a:pt x="4164756" y="3970722"/>
                  <a:pt x="4157606" y="3925366"/>
                  <a:pt x="4145988" y="3880009"/>
                </a:cubicBezTo>
                <a:cubicBezTo>
                  <a:pt x="4138168" y="3832865"/>
                  <a:pt x="4125879" y="3785274"/>
                  <a:pt x="4109122" y="3738801"/>
                </a:cubicBezTo>
                <a:cubicBezTo>
                  <a:pt x="4096163" y="3690540"/>
                  <a:pt x="4078735" y="3642725"/>
                  <a:pt x="4057062" y="3596922"/>
                </a:cubicBezTo>
                <a:cubicBezTo>
                  <a:pt x="4039411" y="3549108"/>
                  <a:pt x="4017515" y="3502411"/>
                  <a:pt x="3992044" y="3458395"/>
                </a:cubicBezTo>
                <a:cubicBezTo>
                  <a:pt x="3970147" y="3411251"/>
                  <a:pt x="3944453" y="3366118"/>
                  <a:pt x="3914960" y="3323889"/>
                </a:cubicBezTo>
                <a:cubicBezTo>
                  <a:pt x="3891500" y="3281884"/>
                  <a:pt x="3864911" y="3241890"/>
                  <a:pt x="3835195" y="3205024"/>
                </a:cubicBezTo>
                <a:cubicBezTo>
                  <a:pt x="4065329" y="3127046"/>
                  <a:pt x="4274684" y="3035887"/>
                  <a:pt x="4458121" y="2933108"/>
                </a:cubicBezTo>
                <a:cubicBezTo>
                  <a:pt x="4672615" y="2812902"/>
                  <a:pt x="4850243" y="2677280"/>
                  <a:pt x="4986312" y="2530038"/>
                </a:cubicBezTo>
                <a:cubicBezTo>
                  <a:pt x="5130872" y="2373860"/>
                  <a:pt x="5229182" y="2203159"/>
                  <a:pt x="5279007" y="2023296"/>
                </a:cubicBezTo>
                <a:cubicBezTo>
                  <a:pt x="5345589" y="1785566"/>
                  <a:pt x="5334865" y="1493541"/>
                  <a:pt x="5249291" y="1201517"/>
                </a:cubicBezTo>
                <a:close/>
                <a:moveTo>
                  <a:pt x="3115747" y="3984352"/>
                </a:moveTo>
                <a:cubicBezTo>
                  <a:pt x="3054750" y="4018760"/>
                  <a:pt x="2988838" y="4050711"/>
                  <a:pt x="2918681" y="4080427"/>
                </a:cubicBezTo>
                <a:cubicBezTo>
                  <a:pt x="2919574" y="4079533"/>
                  <a:pt x="2920692" y="4078863"/>
                  <a:pt x="2921585" y="4077969"/>
                </a:cubicBezTo>
                <a:cubicBezTo>
                  <a:pt x="3013862" y="4000439"/>
                  <a:pt x="3133175" y="3900565"/>
                  <a:pt x="3356829" y="3814991"/>
                </a:cubicBezTo>
                <a:cubicBezTo>
                  <a:pt x="3289353" y="3875541"/>
                  <a:pt x="3208918" y="3932069"/>
                  <a:pt x="3115747" y="3984352"/>
                </a:cubicBezTo>
                <a:close/>
                <a:moveTo>
                  <a:pt x="3825811" y="3202343"/>
                </a:moveTo>
                <a:cubicBezTo>
                  <a:pt x="3826034" y="3202789"/>
                  <a:pt x="3826258" y="3203013"/>
                  <a:pt x="3826481" y="3203460"/>
                </a:cubicBezTo>
                <a:cubicBezTo>
                  <a:pt x="3822683" y="3204800"/>
                  <a:pt x="3819108" y="3205918"/>
                  <a:pt x="3815310" y="3207258"/>
                </a:cubicBezTo>
                <a:cubicBezTo>
                  <a:pt x="3811735" y="3200108"/>
                  <a:pt x="3807937" y="3192958"/>
                  <a:pt x="3803915" y="3186032"/>
                </a:cubicBezTo>
                <a:cubicBezTo>
                  <a:pt x="3805926" y="3185362"/>
                  <a:pt x="3807937" y="3184692"/>
                  <a:pt x="3809947" y="3184021"/>
                </a:cubicBezTo>
                <a:cubicBezTo>
                  <a:pt x="3815310" y="3189830"/>
                  <a:pt x="3820672" y="3195863"/>
                  <a:pt x="3825811" y="3202343"/>
                </a:cubicBezTo>
                <a:close/>
                <a:moveTo>
                  <a:pt x="4074490" y="3819236"/>
                </a:moveTo>
                <a:cubicBezTo>
                  <a:pt x="4074713" y="3799797"/>
                  <a:pt x="4074043" y="3780136"/>
                  <a:pt x="4072702" y="3760473"/>
                </a:cubicBezTo>
                <a:cubicBezTo>
                  <a:pt x="4082980" y="3778348"/>
                  <a:pt x="4092588" y="3796893"/>
                  <a:pt x="4101302" y="3815661"/>
                </a:cubicBezTo>
                <a:cubicBezTo>
                  <a:pt x="4102866" y="3834876"/>
                  <a:pt x="4103536" y="3854091"/>
                  <a:pt x="4103536" y="3872859"/>
                </a:cubicBezTo>
                <a:cubicBezTo>
                  <a:pt x="4094599" y="3854538"/>
                  <a:pt x="4084768" y="3836663"/>
                  <a:pt x="4074490" y="3819236"/>
                </a:cubicBezTo>
                <a:close/>
                <a:moveTo>
                  <a:pt x="4103312" y="3885372"/>
                </a:moveTo>
                <a:cubicBezTo>
                  <a:pt x="4102866" y="3904587"/>
                  <a:pt x="4101525" y="3923578"/>
                  <a:pt x="4099291" y="3942346"/>
                </a:cubicBezTo>
                <a:cubicBezTo>
                  <a:pt x="4090353" y="3924025"/>
                  <a:pt x="4080299" y="3905927"/>
                  <a:pt x="4069798" y="3888500"/>
                </a:cubicBezTo>
                <a:cubicBezTo>
                  <a:pt x="4072256" y="3869285"/>
                  <a:pt x="4073596" y="3849846"/>
                  <a:pt x="4074266" y="3829961"/>
                </a:cubicBezTo>
                <a:cubicBezTo>
                  <a:pt x="4084768" y="3847835"/>
                  <a:pt x="4094599" y="3866380"/>
                  <a:pt x="4103312" y="3885372"/>
                </a:cubicBezTo>
                <a:close/>
                <a:moveTo>
                  <a:pt x="4071585" y="3747738"/>
                </a:moveTo>
                <a:cubicBezTo>
                  <a:pt x="4069798" y="3728746"/>
                  <a:pt x="4067563" y="3709531"/>
                  <a:pt x="4064436" y="3690540"/>
                </a:cubicBezTo>
                <a:cubicBezTo>
                  <a:pt x="4074266" y="3707967"/>
                  <a:pt x="4083651" y="3725842"/>
                  <a:pt x="4092141" y="3743940"/>
                </a:cubicBezTo>
                <a:cubicBezTo>
                  <a:pt x="4095492" y="3762484"/>
                  <a:pt x="4097950" y="3781029"/>
                  <a:pt x="4099961" y="3799574"/>
                </a:cubicBezTo>
                <a:cubicBezTo>
                  <a:pt x="4091024" y="3781923"/>
                  <a:pt x="4081640" y="3764495"/>
                  <a:pt x="4071585" y="3747738"/>
                </a:cubicBezTo>
                <a:close/>
                <a:moveTo>
                  <a:pt x="2926277" y="3846942"/>
                </a:moveTo>
                <a:cubicBezTo>
                  <a:pt x="2842491" y="3884031"/>
                  <a:pt x="2752895" y="3917769"/>
                  <a:pt x="2658383" y="3948156"/>
                </a:cubicBezTo>
                <a:cubicBezTo>
                  <a:pt x="2689887" y="3926483"/>
                  <a:pt x="2721615" y="3900118"/>
                  <a:pt x="2757140" y="3870849"/>
                </a:cubicBezTo>
                <a:cubicBezTo>
                  <a:pt x="2758481" y="3869731"/>
                  <a:pt x="2759821" y="3868614"/>
                  <a:pt x="2761162" y="3867497"/>
                </a:cubicBezTo>
                <a:cubicBezTo>
                  <a:pt x="2898572" y="3818566"/>
                  <a:pt x="3024140" y="3762484"/>
                  <a:pt x="3135632" y="3699924"/>
                </a:cubicBezTo>
                <a:cubicBezTo>
                  <a:pt x="3231484" y="3646077"/>
                  <a:pt x="3315718" y="3588208"/>
                  <a:pt x="3388109" y="3526765"/>
                </a:cubicBezTo>
                <a:cubicBezTo>
                  <a:pt x="3403079" y="3522073"/>
                  <a:pt x="3418496" y="3517604"/>
                  <a:pt x="3434136" y="3513135"/>
                </a:cubicBezTo>
                <a:cubicBezTo>
                  <a:pt x="3383194" y="3565418"/>
                  <a:pt x="3324432" y="3615243"/>
                  <a:pt x="3257402" y="3662611"/>
                </a:cubicBezTo>
                <a:cubicBezTo>
                  <a:pt x="3110831" y="3722043"/>
                  <a:pt x="3007383" y="3786838"/>
                  <a:pt x="2926277" y="3846942"/>
                </a:cubicBezTo>
                <a:close/>
                <a:moveTo>
                  <a:pt x="3235282" y="3677804"/>
                </a:moveTo>
                <a:cubicBezTo>
                  <a:pt x="3195735" y="3704616"/>
                  <a:pt x="3153507" y="3730757"/>
                  <a:pt x="3108597" y="3756005"/>
                </a:cubicBezTo>
                <a:cubicBezTo>
                  <a:pt x="3058996" y="3783934"/>
                  <a:pt x="3006266" y="3810522"/>
                  <a:pt x="2950855" y="3835770"/>
                </a:cubicBezTo>
                <a:cubicBezTo>
                  <a:pt x="3023917" y="3783710"/>
                  <a:pt x="3114406" y="3728970"/>
                  <a:pt x="3235282" y="3677804"/>
                </a:cubicBezTo>
                <a:close/>
                <a:moveTo>
                  <a:pt x="2463775" y="4004237"/>
                </a:moveTo>
                <a:cubicBezTo>
                  <a:pt x="2430260" y="4002896"/>
                  <a:pt x="2393171" y="3996417"/>
                  <a:pt x="2350495" y="3984128"/>
                </a:cubicBezTo>
                <a:cubicBezTo>
                  <a:pt x="2490140" y="3953295"/>
                  <a:pt x="2622411" y="3916205"/>
                  <a:pt x="2745745" y="3873083"/>
                </a:cubicBezTo>
                <a:cubicBezTo>
                  <a:pt x="2707538" y="3904810"/>
                  <a:pt x="2673130" y="3932739"/>
                  <a:pt x="2638498" y="3954635"/>
                </a:cubicBezTo>
                <a:cubicBezTo>
                  <a:pt x="2581970" y="3972286"/>
                  <a:pt x="2523654" y="3988820"/>
                  <a:pt x="2463775" y="4004237"/>
                </a:cubicBezTo>
                <a:close/>
                <a:moveTo>
                  <a:pt x="2617942" y="3966701"/>
                </a:moveTo>
                <a:cubicBezTo>
                  <a:pt x="2577948" y="3989044"/>
                  <a:pt x="2535943" y="4002673"/>
                  <a:pt x="2486118" y="4004237"/>
                </a:cubicBezTo>
                <a:cubicBezTo>
                  <a:pt x="2530804" y="3992395"/>
                  <a:pt x="2574820" y="3979883"/>
                  <a:pt x="2617942" y="3966701"/>
                </a:cubicBezTo>
                <a:close/>
                <a:moveTo>
                  <a:pt x="3569982" y="2954781"/>
                </a:moveTo>
                <a:cubicBezTo>
                  <a:pt x="3576909" y="2972879"/>
                  <a:pt x="3583165" y="2991200"/>
                  <a:pt x="3589197" y="3009522"/>
                </a:cubicBezTo>
                <a:cubicBezTo>
                  <a:pt x="3565737" y="2998797"/>
                  <a:pt x="3541830" y="2989859"/>
                  <a:pt x="3517253" y="2982486"/>
                </a:cubicBezTo>
                <a:cubicBezTo>
                  <a:pt x="3407995" y="2949195"/>
                  <a:pt x="3290247" y="2948748"/>
                  <a:pt x="3168030" y="2980922"/>
                </a:cubicBezTo>
                <a:cubicBezTo>
                  <a:pt x="2660171" y="3114534"/>
                  <a:pt x="2424675" y="3299535"/>
                  <a:pt x="2254643" y="3437616"/>
                </a:cubicBezTo>
                <a:cubicBezTo>
                  <a:pt x="2186497" y="3442308"/>
                  <a:pt x="2118127" y="3446106"/>
                  <a:pt x="2049534" y="3448787"/>
                </a:cubicBezTo>
                <a:cubicBezTo>
                  <a:pt x="2076792" y="3428232"/>
                  <a:pt x="2104945" y="3405441"/>
                  <a:pt x="2135108" y="3381088"/>
                </a:cubicBezTo>
                <a:cubicBezTo>
                  <a:pt x="2311842" y="3237868"/>
                  <a:pt x="2553818" y="3041919"/>
                  <a:pt x="3089382" y="2901157"/>
                </a:cubicBezTo>
                <a:cubicBezTo>
                  <a:pt x="3214950" y="2868090"/>
                  <a:pt x="3335603" y="2868760"/>
                  <a:pt x="3447766" y="2902721"/>
                </a:cubicBezTo>
                <a:cubicBezTo>
                  <a:pt x="3489994" y="2915234"/>
                  <a:pt x="3530882" y="2932885"/>
                  <a:pt x="3569982" y="2954781"/>
                </a:cubicBezTo>
                <a:close/>
                <a:moveTo>
                  <a:pt x="3569089" y="2936906"/>
                </a:moveTo>
                <a:cubicBezTo>
                  <a:pt x="3571100" y="2940258"/>
                  <a:pt x="3573334" y="2943833"/>
                  <a:pt x="3575345" y="2947408"/>
                </a:cubicBezTo>
                <a:cubicBezTo>
                  <a:pt x="3575792" y="2948972"/>
                  <a:pt x="3576462" y="2950759"/>
                  <a:pt x="3576909" y="2952323"/>
                </a:cubicBezTo>
                <a:cubicBezTo>
                  <a:pt x="3576239" y="2951876"/>
                  <a:pt x="3575568" y="2951653"/>
                  <a:pt x="3575121" y="2951206"/>
                </a:cubicBezTo>
                <a:cubicBezTo>
                  <a:pt x="3574451" y="2949866"/>
                  <a:pt x="3573781" y="2948301"/>
                  <a:pt x="3573110" y="2946961"/>
                </a:cubicBezTo>
                <a:cubicBezTo>
                  <a:pt x="3571546" y="2943609"/>
                  <a:pt x="3570429" y="2940258"/>
                  <a:pt x="3569089" y="2936906"/>
                </a:cubicBezTo>
                <a:close/>
                <a:moveTo>
                  <a:pt x="3578920" y="2960143"/>
                </a:move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lose/>
                <a:moveTo>
                  <a:pt x="3600146" y="2993211"/>
                </a:moveTo>
                <a:cubicBezTo>
                  <a:pt x="3601709" y="3001031"/>
                  <a:pt x="3603050" y="3008851"/>
                  <a:pt x="3604167" y="3016671"/>
                </a:cubicBezTo>
                <a:cubicBezTo>
                  <a:pt x="3603720" y="3016448"/>
                  <a:pt x="3603050" y="3016224"/>
                  <a:pt x="3602603" y="3016001"/>
                </a:cubicBezTo>
                <a:cubicBezTo>
                  <a:pt x="3600369" y="3010192"/>
                  <a:pt x="3597911" y="3004383"/>
                  <a:pt x="3595454" y="2998797"/>
                </a:cubicBezTo>
                <a:cubicBezTo>
                  <a:pt x="3592996" y="2989413"/>
                  <a:pt x="3590538" y="2980029"/>
                  <a:pt x="3587857" y="2970644"/>
                </a:cubicBezTo>
                <a:cubicBezTo>
                  <a:pt x="3592325" y="2978018"/>
                  <a:pt x="3596347" y="2985615"/>
                  <a:pt x="3600146" y="2993211"/>
                </a:cubicBezTo>
                <a:close/>
                <a:moveTo>
                  <a:pt x="3593666" y="2968857"/>
                </a:moveTo>
                <a:cubicBezTo>
                  <a:pt x="3594336" y="2969304"/>
                  <a:pt x="3595007" y="2969751"/>
                  <a:pt x="3595900" y="2970198"/>
                </a:cubicBezTo>
                <a:cubicBezTo>
                  <a:pt x="3596124" y="2971538"/>
                  <a:pt x="3596571" y="2972879"/>
                  <a:pt x="3596794" y="2974219"/>
                </a:cubicBezTo>
                <a:cubicBezTo>
                  <a:pt x="3595677" y="2972432"/>
                  <a:pt x="3594560" y="2970644"/>
                  <a:pt x="3593666" y="2968857"/>
                </a:cubicBezTo>
                <a:close/>
                <a:moveTo>
                  <a:pt x="3598582" y="2956792"/>
                </a:moveTo>
                <a:cubicBezTo>
                  <a:pt x="3602157" y="2961931"/>
                  <a:pt x="3605508" y="2967070"/>
                  <a:pt x="3609083" y="2972209"/>
                </a:cubicBezTo>
                <a:cubicBezTo>
                  <a:pt x="3606402" y="2970421"/>
                  <a:pt x="3603497" y="2968634"/>
                  <a:pt x="3600816" y="2966846"/>
                </a:cubicBezTo>
                <a:cubicBezTo>
                  <a:pt x="3599922" y="2963495"/>
                  <a:pt x="3599252" y="2960143"/>
                  <a:pt x="3598582" y="2956792"/>
                </a:cubicBezTo>
                <a:close/>
                <a:moveTo>
                  <a:pt x="3647066" y="3178435"/>
                </a:moveTo>
                <a:cubicBezTo>
                  <a:pt x="3647066" y="3178659"/>
                  <a:pt x="3647289" y="3178882"/>
                  <a:pt x="3647289" y="3179106"/>
                </a:cubicBezTo>
                <a:cubicBezTo>
                  <a:pt x="3645726" y="3180000"/>
                  <a:pt x="3644161" y="3181117"/>
                  <a:pt x="3642597" y="3182010"/>
                </a:cubicBezTo>
                <a:cubicBezTo>
                  <a:pt x="3642821" y="3181563"/>
                  <a:pt x="3642821" y="3181117"/>
                  <a:pt x="3643044" y="3180670"/>
                </a:cubicBezTo>
                <a:cubicBezTo>
                  <a:pt x="3644161" y="3180000"/>
                  <a:pt x="3645726" y="3179329"/>
                  <a:pt x="3647066" y="3178435"/>
                </a:cubicBezTo>
                <a:close/>
                <a:moveTo>
                  <a:pt x="3645279" y="3173073"/>
                </a:moveTo>
                <a:cubicBezTo>
                  <a:pt x="3645279" y="3172850"/>
                  <a:pt x="3645279" y="3172626"/>
                  <a:pt x="3645502" y="3172626"/>
                </a:cubicBezTo>
                <a:cubicBezTo>
                  <a:pt x="3645502" y="3172626"/>
                  <a:pt x="3645726" y="3172626"/>
                  <a:pt x="3645726" y="3172403"/>
                </a:cubicBezTo>
                <a:cubicBezTo>
                  <a:pt x="3645726" y="3172626"/>
                  <a:pt x="3645726" y="3172850"/>
                  <a:pt x="3645949" y="3172850"/>
                </a:cubicBezTo>
                <a:cubicBezTo>
                  <a:pt x="3645502" y="3172850"/>
                  <a:pt x="3645279" y="3172850"/>
                  <a:pt x="3645279" y="3173073"/>
                </a:cubicBezTo>
                <a:close/>
                <a:moveTo>
                  <a:pt x="3649524" y="3210833"/>
                </a:moveTo>
                <a:cubicBezTo>
                  <a:pt x="3650864" y="3210386"/>
                  <a:pt x="3652205" y="3209939"/>
                  <a:pt x="3653546" y="3209492"/>
                </a:cubicBezTo>
                <a:cubicBezTo>
                  <a:pt x="3654663" y="3215302"/>
                  <a:pt x="3655780" y="3221111"/>
                  <a:pt x="3656897" y="3226920"/>
                </a:cubicBezTo>
                <a:cubicBezTo>
                  <a:pt x="3653322" y="3228037"/>
                  <a:pt x="3649747" y="3229154"/>
                  <a:pt x="3645949" y="3230272"/>
                </a:cubicBezTo>
                <a:cubicBezTo>
                  <a:pt x="3644385" y="3229825"/>
                  <a:pt x="3642597" y="3229601"/>
                  <a:pt x="3641034" y="3229154"/>
                </a:cubicBezTo>
                <a:cubicBezTo>
                  <a:pt x="3640810" y="3226696"/>
                  <a:pt x="3640587" y="3224015"/>
                  <a:pt x="3640363" y="3221558"/>
                </a:cubicBezTo>
                <a:cubicBezTo>
                  <a:pt x="3641034" y="3220887"/>
                  <a:pt x="3641480" y="3219994"/>
                  <a:pt x="3642151" y="3219323"/>
                </a:cubicBezTo>
                <a:cubicBezTo>
                  <a:pt x="3644608" y="3216419"/>
                  <a:pt x="3647066" y="3213738"/>
                  <a:pt x="3649524" y="3210833"/>
                </a:cubicBezTo>
                <a:close/>
                <a:moveTo>
                  <a:pt x="3647289" y="3193629"/>
                </a:moveTo>
                <a:cubicBezTo>
                  <a:pt x="3647289" y="3193405"/>
                  <a:pt x="3647289" y="3193405"/>
                  <a:pt x="3647289" y="3193629"/>
                </a:cubicBezTo>
                <a:cubicBezTo>
                  <a:pt x="3647960" y="3192958"/>
                  <a:pt x="3648630" y="3192512"/>
                  <a:pt x="3649077" y="3192288"/>
                </a:cubicBezTo>
                <a:cubicBezTo>
                  <a:pt x="3648630" y="3192512"/>
                  <a:pt x="3647960" y="3192958"/>
                  <a:pt x="3647289" y="3193629"/>
                </a:cubicBezTo>
                <a:close/>
                <a:moveTo>
                  <a:pt x="3657121" y="3125035"/>
                </a:moveTo>
                <a:cubicBezTo>
                  <a:pt x="3658908" y="3130174"/>
                  <a:pt x="3660695" y="3135313"/>
                  <a:pt x="3662483" y="3140452"/>
                </a:cubicBezTo>
                <a:cubicBezTo>
                  <a:pt x="3661589" y="3142686"/>
                  <a:pt x="3660695" y="3145144"/>
                  <a:pt x="3660025" y="3147378"/>
                </a:cubicBezTo>
                <a:cubicBezTo>
                  <a:pt x="3657121" y="3148719"/>
                  <a:pt x="3653992" y="3149836"/>
                  <a:pt x="3651088" y="3151177"/>
                </a:cubicBezTo>
                <a:cubicBezTo>
                  <a:pt x="3653322" y="3142463"/>
                  <a:pt x="3655333" y="3133749"/>
                  <a:pt x="3657121" y="3125035"/>
                </a:cubicBezTo>
                <a:close/>
                <a:moveTo>
                  <a:pt x="3655557" y="3104480"/>
                </a:moveTo>
                <a:cubicBezTo>
                  <a:pt x="3655557" y="3104480"/>
                  <a:pt x="3655780" y="3104480"/>
                  <a:pt x="3655780" y="3104703"/>
                </a:cubicBezTo>
                <a:cubicBezTo>
                  <a:pt x="3655780" y="3104703"/>
                  <a:pt x="3655780" y="3104927"/>
                  <a:pt x="3655780" y="3105150"/>
                </a:cubicBezTo>
                <a:cubicBezTo>
                  <a:pt x="3655557" y="3104703"/>
                  <a:pt x="3655557" y="3104703"/>
                  <a:pt x="3655557" y="3104480"/>
                </a:cubicBezTo>
                <a:close/>
                <a:moveTo>
                  <a:pt x="3647513" y="3024491"/>
                </a:moveTo>
                <a:cubicBezTo>
                  <a:pt x="3647513" y="3018459"/>
                  <a:pt x="3647289" y="3012203"/>
                  <a:pt x="3647289" y="3006170"/>
                </a:cubicBezTo>
                <a:cubicBezTo>
                  <a:pt x="3653769" y="3011085"/>
                  <a:pt x="3660249" y="3016448"/>
                  <a:pt x="3666728" y="3021587"/>
                </a:cubicBezTo>
                <a:cubicBezTo>
                  <a:pt x="3665834" y="3031194"/>
                  <a:pt x="3664941" y="3040579"/>
                  <a:pt x="3663823" y="3050186"/>
                </a:cubicBezTo>
                <a:cubicBezTo>
                  <a:pt x="3662706" y="3049516"/>
                  <a:pt x="3661589" y="3048622"/>
                  <a:pt x="3660472" y="3047952"/>
                </a:cubicBezTo>
                <a:cubicBezTo>
                  <a:pt x="3656227" y="3040131"/>
                  <a:pt x="3651981" y="3032311"/>
                  <a:pt x="3647513" y="3024491"/>
                </a:cubicBezTo>
                <a:close/>
                <a:moveTo>
                  <a:pt x="3650864" y="3042142"/>
                </a:moveTo>
                <a:cubicBezTo>
                  <a:pt x="3649747" y="3041472"/>
                  <a:pt x="3648407" y="3040802"/>
                  <a:pt x="3647289" y="3039908"/>
                </a:cubicBezTo>
                <a:cubicBezTo>
                  <a:pt x="3647289" y="3038568"/>
                  <a:pt x="3647289" y="3037004"/>
                  <a:pt x="3647289" y="3035663"/>
                </a:cubicBezTo>
                <a:cubicBezTo>
                  <a:pt x="3648630" y="3037897"/>
                  <a:pt x="3649747" y="3039908"/>
                  <a:pt x="3650864" y="3042142"/>
                </a:cubicBezTo>
                <a:close/>
                <a:moveTo>
                  <a:pt x="3666728" y="3072082"/>
                </a:moveTo>
                <a:cubicBezTo>
                  <a:pt x="3670303" y="3079232"/>
                  <a:pt x="3673878" y="3086605"/>
                  <a:pt x="3677453" y="3093979"/>
                </a:cubicBezTo>
                <a:cubicBezTo>
                  <a:pt x="3676112" y="3098447"/>
                  <a:pt x="3674995" y="3102916"/>
                  <a:pt x="3673654" y="3107161"/>
                </a:cubicBezTo>
                <a:cubicBezTo>
                  <a:pt x="3669856" y="3105150"/>
                  <a:pt x="3665834" y="3103139"/>
                  <a:pt x="3662036" y="3101352"/>
                </a:cubicBezTo>
                <a:cubicBezTo>
                  <a:pt x="3663600" y="3091744"/>
                  <a:pt x="3665387" y="3081913"/>
                  <a:pt x="3666728" y="3072082"/>
                </a:cubicBezTo>
                <a:close/>
                <a:moveTo>
                  <a:pt x="3715883" y="3093755"/>
                </a:moveTo>
                <a:cubicBezTo>
                  <a:pt x="3710967" y="3103139"/>
                  <a:pt x="3705605" y="3112523"/>
                  <a:pt x="3700243" y="3121907"/>
                </a:cubicBezTo>
                <a:cubicBezTo>
                  <a:pt x="3698455" y="3120790"/>
                  <a:pt x="3696668" y="3119897"/>
                  <a:pt x="3694880" y="3118779"/>
                </a:cubicBezTo>
                <a:cubicBezTo>
                  <a:pt x="3694433" y="3117886"/>
                  <a:pt x="3694210" y="3116992"/>
                  <a:pt x="3693763" y="3116098"/>
                </a:cubicBezTo>
                <a:cubicBezTo>
                  <a:pt x="3698009" y="3106267"/>
                  <a:pt x="3702253" y="3096213"/>
                  <a:pt x="3706052" y="3086159"/>
                </a:cubicBezTo>
                <a:cubicBezTo>
                  <a:pt x="3709403" y="3088616"/>
                  <a:pt x="3712532" y="3091297"/>
                  <a:pt x="3715883" y="3093755"/>
                </a:cubicBezTo>
                <a:close/>
                <a:moveTo>
                  <a:pt x="3708286" y="3080796"/>
                </a:moveTo>
                <a:cubicBezTo>
                  <a:pt x="3708286" y="3080573"/>
                  <a:pt x="3708286" y="3080573"/>
                  <a:pt x="3708510" y="3080349"/>
                </a:cubicBezTo>
                <a:cubicBezTo>
                  <a:pt x="3708733" y="3080796"/>
                  <a:pt x="3708956" y="3081019"/>
                  <a:pt x="3709180" y="3081466"/>
                </a:cubicBezTo>
                <a:cubicBezTo>
                  <a:pt x="3708733" y="3081243"/>
                  <a:pt x="3708510" y="3081019"/>
                  <a:pt x="3708286" y="3080796"/>
                </a:cubicBezTo>
                <a:close/>
                <a:moveTo>
                  <a:pt x="3738673" y="3134643"/>
                </a:moveTo>
                <a:cubicBezTo>
                  <a:pt x="3739567" y="3136207"/>
                  <a:pt x="3740460" y="3137771"/>
                  <a:pt x="3741131" y="3139558"/>
                </a:cubicBezTo>
                <a:cubicBezTo>
                  <a:pt x="3738449" y="3140452"/>
                  <a:pt x="3735768" y="3141569"/>
                  <a:pt x="3733087" y="3142463"/>
                </a:cubicBezTo>
                <a:cubicBezTo>
                  <a:pt x="3731300" y="3141346"/>
                  <a:pt x="3729512" y="3140005"/>
                  <a:pt x="3727725" y="3138888"/>
                </a:cubicBezTo>
                <a:cubicBezTo>
                  <a:pt x="3731300" y="3137548"/>
                  <a:pt x="3735098" y="3136207"/>
                  <a:pt x="3738673" y="3134643"/>
                </a:cubicBezTo>
                <a:close/>
                <a:moveTo>
                  <a:pt x="3730182" y="3107161"/>
                </a:moveTo>
                <a:cubicBezTo>
                  <a:pt x="3730406" y="3106714"/>
                  <a:pt x="3730629" y="3106491"/>
                  <a:pt x="3730853" y="3106044"/>
                </a:cubicBezTo>
                <a:cubicBezTo>
                  <a:pt x="3731970" y="3106937"/>
                  <a:pt x="3733310" y="3108055"/>
                  <a:pt x="3734428" y="3108948"/>
                </a:cubicBezTo>
                <a:cubicBezTo>
                  <a:pt x="3733757" y="3109619"/>
                  <a:pt x="3733087" y="3110512"/>
                  <a:pt x="3732417" y="3111183"/>
                </a:cubicBezTo>
                <a:cubicBezTo>
                  <a:pt x="3731747" y="3110066"/>
                  <a:pt x="3731076" y="3108725"/>
                  <a:pt x="3730182" y="3107161"/>
                </a:cubicBezTo>
                <a:close/>
                <a:moveTo>
                  <a:pt x="3984670" y="3702605"/>
                </a:moveTo>
                <a:cubicBezTo>
                  <a:pt x="3983777" y="3701711"/>
                  <a:pt x="3982660" y="3700594"/>
                  <a:pt x="3981766" y="3699700"/>
                </a:cubicBezTo>
                <a:cubicBezTo>
                  <a:pt x="3981989" y="3678474"/>
                  <a:pt x="3981319" y="3656801"/>
                  <a:pt x="3979755" y="3635129"/>
                </a:cubicBezTo>
                <a:cubicBezTo>
                  <a:pt x="3995172" y="3651439"/>
                  <a:pt x="4009918" y="3668643"/>
                  <a:pt x="4023771" y="3686741"/>
                </a:cubicBezTo>
                <a:cubicBezTo>
                  <a:pt x="4025558" y="3707967"/>
                  <a:pt x="4026676" y="3729193"/>
                  <a:pt x="4026676" y="3749972"/>
                </a:cubicBezTo>
                <a:cubicBezTo>
                  <a:pt x="4013270" y="3733438"/>
                  <a:pt x="3999417" y="3717351"/>
                  <a:pt x="3984670" y="3702605"/>
                </a:cubicBezTo>
                <a:close/>
                <a:moveTo>
                  <a:pt x="4026452" y="3759133"/>
                </a:moveTo>
                <a:cubicBezTo>
                  <a:pt x="4026229" y="3780359"/>
                  <a:pt x="4025111" y="3801361"/>
                  <a:pt x="4022877" y="3821917"/>
                </a:cubicBezTo>
                <a:cubicBezTo>
                  <a:pt x="4011259" y="3807617"/>
                  <a:pt x="3999193" y="3793988"/>
                  <a:pt x="3986458" y="3781029"/>
                </a:cubicBezTo>
                <a:cubicBezTo>
                  <a:pt x="3983330" y="3777901"/>
                  <a:pt x="3980202" y="3774997"/>
                  <a:pt x="3977074" y="3771868"/>
                </a:cubicBezTo>
                <a:cubicBezTo>
                  <a:pt x="3979532" y="3750866"/>
                  <a:pt x="3981096" y="3729417"/>
                  <a:pt x="3981542" y="3707520"/>
                </a:cubicBezTo>
                <a:cubicBezTo>
                  <a:pt x="3997406" y="3723607"/>
                  <a:pt x="4012376" y="3740812"/>
                  <a:pt x="4026452" y="3759133"/>
                </a:cubicBezTo>
                <a:close/>
                <a:moveTo>
                  <a:pt x="3978861" y="3626191"/>
                </a:moveTo>
                <a:cubicBezTo>
                  <a:pt x="3977074" y="3604965"/>
                  <a:pt x="3974393" y="3583516"/>
                  <a:pt x="3970818" y="3562067"/>
                </a:cubicBezTo>
                <a:cubicBezTo>
                  <a:pt x="3985788" y="3578377"/>
                  <a:pt x="4000311" y="3595358"/>
                  <a:pt x="4013717" y="3613456"/>
                </a:cubicBezTo>
                <a:cubicBezTo>
                  <a:pt x="4017515" y="3634458"/>
                  <a:pt x="4020419" y="3655461"/>
                  <a:pt x="4022654" y="3676463"/>
                </a:cubicBezTo>
                <a:cubicBezTo>
                  <a:pt x="4008801" y="3658812"/>
                  <a:pt x="3994278" y="3642055"/>
                  <a:pt x="3978861" y="3626191"/>
                </a:cubicBezTo>
                <a:close/>
                <a:moveTo>
                  <a:pt x="2321673" y="3932962"/>
                </a:moveTo>
                <a:cubicBezTo>
                  <a:pt x="2292627" y="3927377"/>
                  <a:pt x="2260899" y="3918886"/>
                  <a:pt x="2226044" y="3906821"/>
                </a:cubicBezTo>
                <a:cubicBezTo>
                  <a:pt x="2388926" y="3877551"/>
                  <a:pt x="2543763" y="3840015"/>
                  <a:pt x="2688323" y="3795329"/>
                </a:cubicBezTo>
                <a:cubicBezTo>
                  <a:pt x="2687653" y="3795999"/>
                  <a:pt x="2686759" y="3796446"/>
                  <a:pt x="2686089" y="3797116"/>
                </a:cubicBezTo>
                <a:cubicBezTo>
                  <a:pt x="2656820" y="3821247"/>
                  <a:pt x="2629784" y="3843590"/>
                  <a:pt x="2603419" y="3863028"/>
                </a:cubicBezTo>
                <a:cubicBezTo>
                  <a:pt x="2512930" y="3889170"/>
                  <a:pt x="2418865" y="3912630"/>
                  <a:pt x="2321673" y="3932962"/>
                </a:cubicBezTo>
                <a:close/>
                <a:moveTo>
                  <a:pt x="2589790" y="3872636"/>
                </a:moveTo>
                <a:cubicBezTo>
                  <a:pt x="2515834" y="3924695"/>
                  <a:pt x="2444113" y="3952624"/>
                  <a:pt x="2336419" y="3935644"/>
                </a:cubicBezTo>
                <a:cubicBezTo>
                  <a:pt x="2423557" y="3916875"/>
                  <a:pt x="2508238" y="3895873"/>
                  <a:pt x="2589790" y="3872636"/>
                </a:cubicBezTo>
                <a:close/>
                <a:moveTo>
                  <a:pt x="1570721" y="3971169"/>
                </a:moveTo>
                <a:cubicBezTo>
                  <a:pt x="1534525" y="3972510"/>
                  <a:pt x="1498553" y="3973627"/>
                  <a:pt x="1462357" y="3974074"/>
                </a:cubicBezTo>
                <a:cubicBezTo>
                  <a:pt x="1459005" y="3958433"/>
                  <a:pt x="1456324" y="3943017"/>
                  <a:pt x="1454760" y="3928494"/>
                </a:cubicBezTo>
                <a:cubicBezTo>
                  <a:pt x="1493637" y="3928047"/>
                  <a:pt x="1532737" y="3926930"/>
                  <a:pt x="1572061" y="3925589"/>
                </a:cubicBezTo>
                <a:cubicBezTo>
                  <a:pt x="1570497" y="3940112"/>
                  <a:pt x="1570051" y="3955306"/>
                  <a:pt x="1570721" y="3971169"/>
                </a:cubicBezTo>
                <a:close/>
                <a:moveTo>
                  <a:pt x="1329862" y="3450128"/>
                </a:moveTo>
                <a:cubicBezTo>
                  <a:pt x="1338576" y="3452139"/>
                  <a:pt x="1347513" y="3454149"/>
                  <a:pt x="1356674" y="3456384"/>
                </a:cubicBezTo>
                <a:cubicBezTo>
                  <a:pt x="1267078" y="3450575"/>
                  <a:pt x="1179046" y="3442755"/>
                  <a:pt x="1092802" y="3432700"/>
                </a:cubicBezTo>
                <a:cubicBezTo>
                  <a:pt x="1103079" y="3431360"/>
                  <a:pt x="1113581" y="3430466"/>
                  <a:pt x="1124529" y="3430019"/>
                </a:cubicBezTo>
                <a:cubicBezTo>
                  <a:pt x="1192005" y="3437839"/>
                  <a:pt x="1260375" y="3444542"/>
                  <a:pt x="1329862" y="3450128"/>
                </a:cubicBezTo>
                <a:close/>
                <a:moveTo>
                  <a:pt x="1198038" y="3430689"/>
                </a:moveTo>
                <a:cubicBezTo>
                  <a:pt x="1211444" y="3431583"/>
                  <a:pt x="1225073" y="3432924"/>
                  <a:pt x="1239149" y="3434711"/>
                </a:cubicBezTo>
                <a:cubicBezTo>
                  <a:pt x="1225520" y="3433370"/>
                  <a:pt x="1211890" y="3432030"/>
                  <a:pt x="1198038" y="3430689"/>
                </a:cubicBezTo>
                <a:close/>
                <a:moveTo>
                  <a:pt x="1309977" y="3440520"/>
                </a:moveTo>
                <a:cubicBezTo>
                  <a:pt x="1311317" y="3440744"/>
                  <a:pt x="1312658" y="3440744"/>
                  <a:pt x="1313998" y="3440967"/>
                </a:cubicBezTo>
                <a:cubicBezTo>
                  <a:pt x="1312881" y="3440744"/>
                  <a:pt x="1311541" y="3440744"/>
                  <a:pt x="1310424" y="3440744"/>
                </a:cubicBezTo>
                <a:cubicBezTo>
                  <a:pt x="1310200" y="3440520"/>
                  <a:pt x="1310200" y="3440520"/>
                  <a:pt x="1309977" y="3440520"/>
                </a:cubicBezTo>
                <a:close/>
                <a:moveTo>
                  <a:pt x="1385720" y="3463757"/>
                </a:moveTo>
                <a:cubicBezTo>
                  <a:pt x="1387507" y="3464204"/>
                  <a:pt x="1389295" y="3464651"/>
                  <a:pt x="1390859" y="3465098"/>
                </a:cubicBezTo>
                <a:cubicBezTo>
                  <a:pt x="1358238" y="3462863"/>
                  <a:pt x="1325840" y="3460182"/>
                  <a:pt x="1293666" y="3457501"/>
                </a:cubicBezTo>
                <a:cubicBezTo>
                  <a:pt x="1324276" y="3459735"/>
                  <a:pt x="1355110" y="3461746"/>
                  <a:pt x="1385720" y="3463757"/>
                </a:cubicBezTo>
                <a:close/>
                <a:moveTo>
                  <a:pt x="1417670" y="3472471"/>
                </a:moveTo>
                <a:cubicBezTo>
                  <a:pt x="1424820" y="3474482"/>
                  <a:pt x="1431970" y="3476716"/>
                  <a:pt x="1439343" y="3478950"/>
                </a:cubicBezTo>
                <a:cubicBezTo>
                  <a:pt x="1300369" y="3472471"/>
                  <a:pt x="1164523" y="3461076"/>
                  <a:pt x="1032922" y="3444989"/>
                </a:cubicBezTo>
                <a:cubicBezTo>
                  <a:pt x="1041636" y="3442308"/>
                  <a:pt x="1051020" y="3440073"/>
                  <a:pt x="1060628" y="3437839"/>
                </a:cubicBezTo>
                <a:cubicBezTo>
                  <a:pt x="1176812" y="3453032"/>
                  <a:pt x="1295901" y="3464427"/>
                  <a:pt x="1417670" y="3472471"/>
                </a:cubicBezTo>
                <a:close/>
                <a:moveTo>
                  <a:pt x="1555527" y="3488781"/>
                </a:moveTo>
                <a:cubicBezTo>
                  <a:pt x="1608704" y="3497272"/>
                  <a:pt x="1654954" y="3497495"/>
                  <a:pt x="1697406" y="3490792"/>
                </a:cubicBezTo>
                <a:cubicBezTo>
                  <a:pt x="1702769" y="3490792"/>
                  <a:pt x="1708131" y="3490792"/>
                  <a:pt x="1713493" y="3490792"/>
                </a:cubicBezTo>
                <a:cubicBezTo>
                  <a:pt x="1801302" y="3490792"/>
                  <a:pt x="1888887" y="3488781"/>
                  <a:pt x="1976472" y="3485206"/>
                </a:cubicBezTo>
                <a:cubicBezTo>
                  <a:pt x="1980270" y="3485206"/>
                  <a:pt x="1984068" y="3484983"/>
                  <a:pt x="1988090" y="3484983"/>
                </a:cubicBezTo>
                <a:cubicBezTo>
                  <a:pt x="1979600" y="3490345"/>
                  <a:pt x="1971109" y="3495484"/>
                  <a:pt x="1962619" y="3500400"/>
                </a:cubicBezTo>
                <a:cubicBezTo>
                  <a:pt x="1919944" y="3502411"/>
                  <a:pt x="1877268" y="3503975"/>
                  <a:pt x="1834593" y="3505092"/>
                </a:cubicBezTo>
                <a:cubicBezTo>
                  <a:pt x="1830348" y="3505092"/>
                  <a:pt x="1826103" y="3505092"/>
                  <a:pt x="1821857" y="3505092"/>
                </a:cubicBezTo>
                <a:cubicBezTo>
                  <a:pt x="1716398" y="3504645"/>
                  <a:pt x="1612502" y="3501740"/>
                  <a:pt x="1510171" y="3496601"/>
                </a:cubicBezTo>
                <a:cubicBezTo>
                  <a:pt x="1500116" y="3493027"/>
                  <a:pt x="1490286" y="3489675"/>
                  <a:pt x="1480455" y="3486324"/>
                </a:cubicBezTo>
                <a:cubicBezTo>
                  <a:pt x="1505255" y="3487217"/>
                  <a:pt x="1530280" y="3488111"/>
                  <a:pt x="1555527" y="3488781"/>
                </a:cubicBezTo>
                <a:close/>
                <a:moveTo>
                  <a:pt x="1532067" y="3478950"/>
                </a:moveTo>
                <a:cubicBezTo>
                  <a:pt x="1587925" y="3481632"/>
                  <a:pt x="1644230" y="3483419"/>
                  <a:pt x="1701204" y="3484759"/>
                </a:cubicBezTo>
                <a:cubicBezTo>
                  <a:pt x="1700534" y="3484983"/>
                  <a:pt x="1699641" y="3484983"/>
                  <a:pt x="1698970" y="3485206"/>
                </a:cubicBezTo>
                <a:cubicBezTo>
                  <a:pt x="1695619" y="3485206"/>
                  <a:pt x="1692491" y="3485206"/>
                  <a:pt x="1689139" y="3485206"/>
                </a:cubicBezTo>
                <a:cubicBezTo>
                  <a:pt x="1644006" y="3484983"/>
                  <a:pt x="1599320" y="3484313"/>
                  <a:pt x="1554634" y="3483196"/>
                </a:cubicBezTo>
                <a:cubicBezTo>
                  <a:pt x="1547261" y="3481855"/>
                  <a:pt x="1539887" y="3480514"/>
                  <a:pt x="1532067" y="3478950"/>
                </a:cubicBezTo>
                <a:close/>
                <a:moveTo>
                  <a:pt x="2415514" y="3444989"/>
                </a:moveTo>
                <a:cubicBezTo>
                  <a:pt x="2354294" y="3452139"/>
                  <a:pt x="2292850" y="3458171"/>
                  <a:pt x="2231183" y="3463310"/>
                </a:cubicBezTo>
                <a:cubicBezTo>
                  <a:pt x="2233417" y="3461523"/>
                  <a:pt x="2235428" y="3459735"/>
                  <a:pt x="2237663" y="3457948"/>
                </a:cubicBezTo>
                <a:cubicBezTo>
                  <a:pt x="2297095" y="3454596"/>
                  <a:pt x="2356528" y="3450128"/>
                  <a:pt x="2415514" y="3444989"/>
                </a:cubicBezTo>
                <a:close/>
                <a:moveTo>
                  <a:pt x="2249728" y="3448340"/>
                </a:moveTo>
                <a:cubicBezTo>
                  <a:pt x="2250398" y="3447893"/>
                  <a:pt x="2251069" y="3447447"/>
                  <a:pt x="2251515" y="3446776"/>
                </a:cubicBezTo>
                <a:cubicBezTo>
                  <a:pt x="2278551" y="3444989"/>
                  <a:pt x="2305362" y="3443201"/>
                  <a:pt x="2332397" y="3440967"/>
                </a:cubicBezTo>
                <a:cubicBezTo>
                  <a:pt x="2304692" y="3443872"/>
                  <a:pt x="2277210" y="3446106"/>
                  <a:pt x="2249728" y="3448340"/>
                </a:cubicBezTo>
                <a:close/>
                <a:moveTo>
                  <a:pt x="3622712" y="3245465"/>
                </a:moveTo>
                <a:cubicBezTo>
                  <a:pt x="3622712" y="3252615"/>
                  <a:pt x="3622712" y="3259764"/>
                  <a:pt x="3622489" y="3266914"/>
                </a:cubicBezTo>
                <a:cubicBezTo>
                  <a:pt x="3621148" y="3267361"/>
                  <a:pt x="3619808" y="3267584"/>
                  <a:pt x="3618467" y="3268031"/>
                </a:cubicBezTo>
                <a:cubicBezTo>
                  <a:pt x="3619137" y="3261775"/>
                  <a:pt x="3619584" y="3255743"/>
                  <a:pt x="3620031" y="3249487"/>
                </a:cubicBezTo>
                <a:cubicBezTo>
                  <a:pt x="3620925" y="3248146"/>
                  <a:pt x="3621818" y="3246805"/>
                  <a:pt x="3622712" y="3245465"/>
                </a:cubicBezTo>
                <a:close/>
                <a:moveTo>
                  <a:pt x="3622265" y="3139112"/>
                </a:moveTo>
                <a:cubicBezTo>
                  <a:pt x="3622489" y="3140452"/>
                  <a:pt x="3622712" y="3142016"/>
                  <a:pt x="3623159" y="3143357"/>
                </a:cubicBezTo>
                <a:cubicBezTo>
                  <a:pt x="3623159" y="3145591"/>
                  <a:pt x="3622935" y="3147602"/>
                  <a:pt x="3622935" y="3149836"/>
                </a:cubicBezTo>
                <a:cubicBezTo>
                  <a:pt x="3622935" y="3149389"/>
                  <a:pt x="3622712" y="3148719"/>
                  <a:pt x="3622712" y="3148272"/>
                </a:cubicBezTo>
                <a:cubicBezTo>
                  <a:pt x="3622489" y="3145144"/>
                  <a:pt x="3622489" y="3142240"/>
                  <a:pt x="3622265" y="3139112"/>
                </a:cubicBezTo>
                <a:close/>
                <a:moveTo>
                  <a:pt x="3732193" y="3148719"/>
                </a:moveTo>
                <a:cubicBezTo>
                  <a:pt x="3735321" y="3150954"/>
                  <a:pt x="3738449" y="3152964"/>
                  <a:pt x="3741578" y="3155199"/>
                </a:cubicBezTo>
                <a:cubicBezTo>
                  <a:pt x="3732417" y="3158327"/>
                  <a:pt x="3723033" y="3161455"/>
                  <a:pt x="3713872" y="3164583"/>
                </a:cubicBezTo>
                <a:cubicBezTo>
                  <a:pt x="3712755" y="3161901"/>
                  <a:pt x="3711638" y="3158997"/>
                  <a:pt x="3710744" y="3156316"/>
                </a:cubicBezTo>
                <a:cubicBezTo>
                  <a:pt x="3717894" y="3153858"/>
                  <a:pt x="3725044" y="3151400"/>
                  <a:pt x="3732193" y="3148719"/>
                </a:cubicBezTo>
                <a:close/>
                <a:moveTo>
                  <a:pt x="3710967" y="3150283"/>
                </a:moveTo>
                <a:cubicBezTo>
                  <a:pt x="3714542" y="3147378"/>
                  <a:pt x="3717894" y="3144474"/>
                  <a:pt x="3721469" y="3141569"/>
                </a:cubicBezTo>
                <a:cubicBezTo>
                  <a:pt x="3723256" y="3142686"/>
                  <a:pt x="3724820" y="3143804"/>
                  <a:pt x="3726608" y="3144921"/>
                </a:cubicBezTo>
                <a:cubicBezTo>
                  <a:pt x="3721469" y="3146708"/>
                  <a:pt x="3716106" y="3148496"/>
                  <a:pt x="3710967" y="3150283"/>
                </a:cubicBezTo>
                <a:close/>
                <a:moveTo>
                  <a:pt x="3715436" y="3184021"/>
                </a:moveTo>
                <a:cubicBezTo>
                  <a:pt x="3713872" y="3184468"/>
                  <a:pt x="3712532" y="3184915"/>
                  <a:pt x="3710967" y="3185585"/>
                </a:cubicBezTo>
                <a:cubicBezTo>
                  <a:pt x="3705158" y="3182681"/>
                  <a:pt x="3699572" y="3180000"/>
                  <a:pt x="3693540" y="3177542"/>
                </a:cubicBezTo>
                <a:cubicBezTo>
                  <a:pt x="3699349" y="3175754"/>
                  <a:pt x="3704935" y="3173743"/>
                  <a:pt x="3710521" y="3171732"/>
                </a:cubicBezTo>
                <a:cubicBezTo>
                  <a:pt x="3712308" y="3175754"/>
                  <a:pt x="3713872" y="3179776"/>
                  <a:pt x="3715436" y="3184021"/>
                </a:cubicBezTo>
                <a:close/>
                <a:moveTo>
                  <a:pt x="3732193" y="3233846"/>
                </a:moveTo>
                <a:cubicBezTo>
                  <a:pt x="3720798" y="3237421"/>
                  <a:pt x="3709180" y="3240996"/>
                  <a:pt x="3697785" y="3244571"/>
                </a:cubicBezTo>
                <a:cubicBezTo>
                  <a:pt x="3695998" y="3237198"/>
                  <a:pt x="3694210" y="3229601"/>
                  <a:pt x="3692423" y="3222004"/>
                </a:cubicBezTo>
                <a:cubicBezTo>
                  <a:pt x="3703371" y="3218653"/>
                  <a:pt x="3714319" y="3215078"/>
                  <a:pt x="3725044" y="3211727"/>
                </a:cubicBezTo>
                <a:cubicBezTo>
                  <a:pt x="3727501" y="3219100"/>
                  <a:pt x="3729959" y="3226473"/>
                  <a:pt x="3732193" y="3233846"/>
                </a:cubicBezTo>
                <a:close/>
                <a:moveTo>
                  <a:pt x="3726831" y="3199661"/>
                </a:moveTo>
                <a:cubicBezTo>
                  <a:pt x="3729065" y="3200779"/>
                  <a:pt x="3731300" y="3201896"/>
                  <a:pt x="3733534" y="3203236"/>
                </a:cubicBezTo>
                <a:cubicBezTo>
                  <a:pt x="3731970" y="3203683"/>
                  <a:pt x="3730182" y="3204353"/>
                  <a:pt x="3728618" y="3204800"/>
                </a:cubicBezTo>
                <a:cubicBezTo>
                  <a:pt x="3727948" y="3203013"/>
                  <a:pt x="3727278" y="3201226"/>
                  <a:pt x="3726831" y="3199661"/>
                </a:cubicBezTo>
                <a:close/>
                <a:moveTo>
                  <a:pt x="3693763" y="3251498"/>
                </a:moveTo>
                <a:cubicBezTo>
                  <a:pt x="3698902" y="3274958"/>
                  <a:pt x="3703371" y="3298418"/>
                  <a:pt x="3706946" y="3321878"/>
                </a:cubicBezTo>
                <a:cubicBezTo>
                  <a:pt x="3696221" y="3318750"/>
                  <a:pt x="3685049" y="3315846"/>
                  <a:pt x="3673878" y="3313388"/>
                </a:cubicBezTo>
                <a:cubicBezTo>
                  <a:pt x="3672314" y="3295513"/>
                  <a:pt x="3670303" y="3277639"/>
                  <a:pt x="3667845" y="3259541"/>
                </a:cubicBezTo>
                <a:cubicBezTo>
                  <a:pt x="3676336" y="3256860"/>
                  <a:pt x="3685049" y="3254179"/>
                  <a:pt x="3693763" y="3251498"/>
                </a:cubicBezTo>
                <a:close/>
                <a:moveTo>
                  <a:pt x="3714542" y="3562514"/>
                </a:moveTo>
                <a:cubicBezTo>
                  <a:pt x="3718117" y="3538160"/>
                  <a:pt x="3720352" y="3512912"/>
                  <a:pt x="3721469" y="3487441"/>
                </a:cubicBezTo>
                <a:cubicBezTo>
                  <a:pt x="3740684" y="3491239"/>
                  <a:pt x="3759228" y="3496378"/>
                  <a:pt x="3776880" y="3502411"/>
                </a:cubicBezTo>
                <a:cubicBezTo>
                  <a:pt x="3777103" y="3526988"/>
                  <a:pt x="3776433" y="3551119"/>
                  <a:pt x="3774422" y="3574802"/>
                </a:cubicBezTo>
                <a:cubicBezTo>
                  <a:pt x="3755430" y="3569663"/>
                  <a:pt x="3735545" y="3565418"/>
                  <a:pt x="3714542" y="3562514"/>
                </a:cubicBezTo>
                <a:close/>
                <a:moveTo>
                  <a:pt x="3773975" y="3580611"/>
                </a:moveTo>
                <a:cubicBezTo>
                  <a:pt x="3771741" y="3605412"/>
                  <a:pt x="3768166" y="3629766"/>
                  <a:pt x="3763250" y="3653450"/>
                </a:cubicBezTo>
                <a:cubicBezTo>
                  <a:pt x="3742248" y="3648758"/>
                  <a:pt x="3720128" y="3645630"/>
                  <a:pt x="3696891" y="3644289"/>
                </a:cubicBezTo>
                <a:cubicBezTo>
                  <a:pt x="3697561" y="3642278"/>
                  <a:pt x="3698232" y="3640044"/>
                  <a:pt x="3698679" y="3637810"/>
                </a:cubicBezTo>
                <a:cubicBezTo>
                  <a:pt x="3704935" y="3615243"/>
                  <a:pt x="3709850" y="3591783"/>
                  <a:pt x="3713425" y="3567876"/>
                </a:cubicBezTo>
                <a:cubicBezTo>
                  <a:pt x="3734651" y="3571004"/>
                  <a:pt x="3754760" y="3575249"/>
                  <a:pt x="3773975" y="3580611"/>
                </a:cubicBezTo>
                <a:close/>
                <a:moveTo>
                  <a:pt x="3716330" y="3480961"/>
                </a:moveTo>
                <a:cubicBezTo>
                  <a:pt x="3702253" y="3478280"/>
                  <a:pt x="3687507" y="3476269"/>
                  <a:pt x="3672537" y="3474929"/>
                </a:cubicBezTo>
                <a:cubicBezTo>
                  <a:pt x="3675218" y="3450128"/>
                  <a:pt x="3676783" y="3424657"/>
                  <a:pt x="3677006" y="3398962"/>
                </a:cubicBezTo>
                <a:cubicBezTo>
                  <a:pt x="3690188" y="3400973"/>
                  <a:pt x="3702924" y="3403654"/>
                  <a:pt x="3715436" y="3406782"/>
                </a:cubicBezTo>
                <a:cubicBezTo>
                  <a:pt x="3716777" y="3431806"/>
                  <a:pt x="3717224" y="3456607"/>
                  <a:pt x="3716330" y="3480961"/>
                </a:cubicBezTo>
                <a:close/>
                <a:moveTo>
                  <a:pt x="3721916" y="3481855"/>
                </a:moveTo>
                <a:cubicBezTo>
                  <a:pt x="3722809" y="3457724"/>
                  <a:pt x="3722586" y="3432924"/>
                  <a:pt x="3721245" y="3408123"/>
                </a:cubicBezTo>
                <a:cubicBezTo>
                  <a:pt x="3739120" y="3412815"/>
                  <a:pt x="3756101" y="3418177"/>
                  <a:pt x="3772411" y="3424433"/>
                </a:cubicBezTo>
                <a:cubicBezTo>
                  <a:pt x="3774869" y="3448564"/>
                  <a:pt x="3776433" y="3472694"/>
                  <a:pt x="3776880" y="3496378"/>
                </a:cubicBezTo>
                <a:cubicBezTo>
                  <a:pt x="3759228" y="3490792"/>
                  <a:pt x="3740907" y="3485653"/>
                  <a:pt x="3721916" y="3481855"/>
                </a:cubicBezTo>
                <a:close/>
                <a:moveTo>
                  <a:pt x="3720798" y="3402314"/>
                </a:moveTo>
                <a:cubicBezTo>
                  <a:pt x="3719458" y="3378183"/>
                  <a:pt x="3717000" y="3354052"/>
                  <a:pt x="3713649" y="3329698"/>
                </a:cubicBezTo>
                <a:cubicBezTo>
                  <a:pt x="3729959" y="3334837"/>
                  <a:pt x="3745823" y="3340646"/>
                  <a:pt x="3760793" y="3347126"/>
                </a:cubicBezTo>
                <a:cubicBezTo>
                  <a:pt x="3765261" y="3370810"/>
                  <a:pt x="3769059" y="3394717"/>
                  <a:pt x="3771741" y="3418177"/>
                </a:cubicBezTo>
                <a:cubicBezTo>
                  <a:pt x="3755430" y="3412144"/>
                  <a:pt x="3738449" y="3406782"/>
                  <a:pt x="3720798" y="3402314"/>
                </a:cubicBezTo>
                <a:close/>
                <a:moveTo>
                  <a:pt x="3715213" y="3400749"/>
                </a:moveTo>
                <a:cubicBezTo>
                  <a:pt x="3702924" y="3397845"/>
                  <a:pt x="3690188" y="3395164"/>
                  <a:pt x="3677006" y="3393153"/>
                </a:cubicBezTo>
                <a:cubicBezTo>
                  <a:pt x="3677229" y="3368799"/>
                  <a:pt x="3676336" y="3343998"/>
                  <a:pt x="3674325" y="3318974"/>
                </a:cubicBezTo>
                <a:cubicBezTo>
                  <a:pt x="3685720" y="3321655"/>
                  <a:pt x="3696891" y="3324559"/>
                  <a:pt x="3707839" y="3327688"/>
                </a:cubicBezTo>
                <a:cubicBezTo>
                  <a:pt x="3711191" y="3352488"/>
                  <a:pt x="3713649" y="3376619"/>
                  <a:pt x="3715213" y="3400749"/>
                </a:cubicBezTo>
                <a:close/>
                <a:moveTo>
                  <a:pt x="3666728" y="3253955"/>
                </a:moveTo>
                <a:cubicBezTo>
                  <a:pt x="3666058" y="3249710"/>
                  <a:pt x="3665387" y="3245465"/>
                  <a:pt x="3664717" y="3241219"/>
                </a:cubicBezTo>
                <a:cubicBezTo>
                  <a:pt x="3672090" y="3243230"/>
                  <a:pt x="3679240" y="3245688"/>
                  <a:pt x="3686390" y="3247922"/>
                </a:cubicBezTo>
                <a:cubicBezTo>
                  <a:pt x="3679910" y="3249933"/>
                  <a:pt x="3673431" y="3251944"/>
                  <a:pt x="3666728" y="3253955"/>
                </a:cubicBezTo>
                <a:close/>
                <a:moveTo>
                  <a:pt x="3663823" y="3234964"/>
                </a:moveTo>
                <a:cubicBezTo>
                  <a:pt x="3663600" y="3233623"/>
                  <a:pt x="3663377" y="3232282"/>
                  <a:pt x="3663153" y="3230942"/>
                </a:cubicBezTo>
                <a:cubicBezTo>
                  <a:pt x="3671197" y="3228484"/>
                  <a:pt x="3679240" y="3226026"/>
                  <a:pt x="3687060" y="3223569"/>
                </a:cubicBezTo>
                <a:cubicBezTo>
                  <a:pt x="3688848" y="3230272"/>
                  <a:pt x="3690412" y="3236975"/>
                  <a:pt x="3691976" y="3243901"/>
                </a:cubicBezTo>
                <a:cubicBezTo>
                  <a:pt x="3682815" y="3240773"/>
                  <a:pt x="3673431" y="3237645"/>
                  <a:pt x="3663823" y="3234964"/>
                </a:cubicBezTo>
                <a:close/>
                <a:moveTo>
                  <a:pt x="3668069" y="3312047"/>
                </a:moveTo>
                <a:cubicBezTo>
                  <a:pt x="3660695" y="3310483"/>
                  <a:pt x="3653322" y="3309143"/>
                  <a:pt x="3645949" y="3307802"/>
                </a:cubicBezTo>
                <a:cubicBezTo>
                  <a:pt x="3645726" y="3293949"/>
                  <a:pt x="3645055" y="3280097"/>
                  <a:pt x="3644161" y="3266244"/>
                </a:cubicBezTo>
                <a:cubicBezTo>
                  <a:pt x="3650194" y="3264456"/>
                  <a:pt x="3656227" y="3262669"/>
                  <a:pt x="3662260" y="3260882"/>
                </a:cubicBezTo>
                <a:cubicBezTo>
                  <a:pt x="3664717" y="3278086"/>
                  <a:pt x="3666505" y="3295067"/>
                  <a:pt x="3668069" y="3312047"/>
                </a:cubicBezTo>
                <a:close/>
                <a:moveTo>
                  <a:pt x="3645949" y="3313611"/>
                </a:moveTo>
                <a:cubicBezTo>
                  <a:pt x="3653546" y="3314952"/>
                  <a:pt x="3661142" y="3316293"/>
                  <a:pt x="3668515" y="3317856"/>
                </a:cubicBezTo>
                <a:cubicBezTo>
                  <a:pt x="3670526" y="3342881"/>
                  <a:pt x="3671420" y="3367905"/>
                  <a:pt x="3671420" y="3392259"/>
                </a:cubicBezTo>
                <a:cubicBezTo>
                  <a:pt x="3662036" y="3390918"/>
                  <a:pt x="3652652" y="3389801"/>
                  <a:pt x="3643044" y="3388908"/>
                </a:cubicBezTo>
                <a:cubicBezTo>
                  <a:pt x="3645279" y="3364330"/>
                  <a:pt x="3646172" y="3339306"/>
                  <a:pt x="3645949" y="3313611"/>
                </a:cubicBezTo>
                <a:close/>
                <a:moveTo>
                  <a:pt x="3671867" y="3480514"/>
                </a:moveTo>
                <a:cubicBezTo>
                  <a:pt x="3687060" y="3481855"/>
                  <a:pt x="3701807" y="3483866"/>
                  <a:pt x="3716106" y="3486547"/>
                </a:cubicBezTo>
                <a:cubicBezTo>
                  <a:pt x="3714989" y="3512018"/>
                  <a:pt x="3712755" y="3537266"/>
                  <a:pt x="3709180" y="3561843"/>
                </a:cubicBezTo>
                <a:cubicBezTo>
                  <a:pt x="3692869" y="3559833"/>
                  <a:pt x="3675889" y="3558715"/>
                  <a:pt x="3658238" y="3558492"/>
                </a:cubicBezTo>
                <a:cubicBezTo>
                  <a:pt x="3664270" y="3533244"/>
                  <a:pt x="3668739" y="3507103"/>
                  <a:pt x="3671867" y="3480514"/>
                </a:cubicBezTo>
                <a:close/>
                <a:moveTo>
                  <a:pt x="3652429" y="3558492"/>
                </a:moveTo>
                <a:cubicBezTo>
                  <a:pt x="3637682" y="3558492"/>
                  <a:pt x="3622712" y="3559385"/>
                  <a:pt x="3607072" y="3560726"/>
                </a:cubicBezTo>
                <a:cubicBezTo>
                  <a:pt x="3612211" y="3546203"/>
                  <a:pt x="3617126" y="3531233"/>
                  <a:pt x="3621148" y="3516487"/>
                </a:cubicBezTo>
                <a:cubicBezTo>
                  <a:pt x="3624500" y="3503975"/>
                  <a:pt x="3627404" y="3491462"/>
                  <a:pt x="3630085" y="3478727"/>
                </a:cubicBezTo>
                <a:cubicBezTo>
                  <a:pt x="3642374" y="3478727"/>
                  <a:pt x="3654439" y="3479174"/>
                  <a:pt x="3666058" y="3480067"/>
                </a:cubicBezTo>
                <a:cubicBezTo>
                  <a:pt x="3663153" y="3506879"/>
                  <a:pt x="3658461" y="3533021"/>
                  <a:pt x="3652429" y="3558492"/>
                </a:cubicBezTo>
                <a:close/>
                <a:moveTo>
                  <a:pt x="3652875" y="3579048"/>
                </a:moveTo>
                <a:cubicBezTo>
                  <a:pt x="3654216" y="3574132"/>
                  <a:pt x="3655333" y="3569217"/>
                  <a:pt x="3656674" y="3564077"/>
                </a:cubicBezTo>
                <a:cubicBezTo>
                  <a:pt x="3674325" y="3564077"/>
                  <a:pt x="3691529" y="3565418"/>
                  <a:pt x="3708063" y="3567429"/>
                </a:cubicBezTo>
                <a:cubicBezTo>
                  <a:pt x="3704264" y="3591113"/>
                  <a:pt x="3699572" y="3614126"/>
                  <a:pt x="3693316" y="3636469"/>
                </a:cubicBezTo>
                <a:cubicBezTo>
                  <a:pt x="3692646" y="3638927"/>
                  <a:pt x="3691752" y="3641385"/>
                  <a:pt x="3691082" y="3644066"/>
                </a:cubicBezTo>
                <a:cubicBezTo>
                  <a:pt x="3671644" y="3643172"/>
                  <a:pt x="3651311" y="3643619"/>
                  <a:pt x="3630309" y="3645406"/>
                </a:cubicBezTo>
                <a:cubicBezTo>
                  <a:pt x="3639246" y="3623510"/>
                  <a:pt x="3646843" y="3601391"/>
                  <a:pt x="3652875" y="3579048"/>
                </a:cubicBezTo>
                <a:close/>
                <a:moveTo>
                  <a:pt x="3695327" y="3649875"/>
                </a:moveTo>
                <a:cubicBezTo>
                  <a:pt x="3718787" y="3651216"/>
                  <a:pt x="3740907" y="3654344"/>
                  <a:pt x="3762133" y="3659036"/>
                </a:cubicBezTo>
                <a:cubicBezTo>
                  <a:pt x="3759899" y="3669984"/>
                  <a:pt x="3757218" y="3680709"/>
                  <a:pt x="3754313" y="3691433"/>
                </a:cubicBezTo>
                <a:cubicBezTo>
                  <a:pt x="3750515" y="3705286"/>
                  <a:pt x="3746046" y="3718915"/>
                  <a:pt x="3741131" y="3732545"/>
                </a:cubicBezTo>
                <a:cubicBezTo>
                  <a:pt x="3717224" y="3729193"/>
                  <a:pt x="3692199" y="3727629"/>
                  <a:pt x="3665611" y="3728523"/>
                </a:cubicBezTo>
                <a:cubicBezTo>
                  <a:pt x="3677453" y="3702828"/>
                  <a:pt x="3687284" y="3676687"/>
                  <a:pt x="3695327" y="3649875"/>
                </a:cubicBezTo>
                <a:close/>
                <a:moveTo>
                  <a:pt x="3759675" y="3692997"/>
                </a:moveTo>
                <a:cubicBezTo>
                  <a:pt x="3762580" y="3682273"/>
                  <a:pt x="3765261" y="3671324"/>
                  <a:pt x="3767496" y="3660377"/>
                </a:cubicBezTo>
                <a:cubicBezTo>
                  <a:pt x="3793860" y="3666632"/>
                  <a:pt x="3818438" y="3675346"/>
                  <a:pt x="3841451" y="3685624"/>
                </a:cubicBezTo>
                <a:cubicBezTo>
                  <a:pt x="3838100" y="3706180"/>
                  <a:pt x="3833854" y="3726065"/>
                  <a:pt x="3828492" y="3745504"/>
                </a:cubicBezTo>
                <a:cubicBezTo>
                  <a:pt x="3827599" y="3748632"/>
                  <a:pt x="3826705" y="3751536"/>
                  <a:pt x="3825811" y="3754664"/>
                </a:cubicBezTo>
                <a:cubicBezTo>
                  <a:pt x="3801457" y="3745280"/>
                  <a:pt x="3775092" y="3737907"/>
                  <a:pt x="3746940" y="3733438"/>
                </a:cubicBezTo>
                <a:cubicBezTo>
                  <a:pt x="3751632" y="3720033"/>
                  <a:pt x="3755877" y="3706627"/>
                  <a:pt x="3759675" y="3692997"/>
                </a:cubicBezTo>
                <a:close/>
                <a:moveTo>
                  <a:pt x="3768836" y="3654791"/>
                </a:moveTo>
                <a:cubicBezTo>
                  <a:pt x="3773751" y="3631107"/>
                  <a:pt x="3777327" y="3606976"/>
                  <a:pt x="3779561" y="3582399"/>
                </a:cubicBezTo>
                <a:cubicBezTo>
                  <a:pt x="3804585" y="3589996"/>
                  <a:pt x="3828045" y="3599380"/>
                  <a:pt x="3849718" y="3610328"/>
                </a:cubicBezTo>
                <a:cubicBezTo>
                  <a:pt x="3848601" y="3634012"/>
                  <a:pt x="3846143" y="3657248"/>
                  <a:pt x="3842568" y="3679815"/>
                </a:cubicBezTo>
                <a:cubicBezTo>
                  <a:pt x="3819555" y="3669537"/>
                  <a:pt x="3794977" y="3661047"/>
                  <a:pt x="3768836" y="3654791"/>
                </a:cubicBezTo>
                <a:close/>
                <a:moveTo>
                  <a:pt x="3782465" y="3498389"/>
                </a:moveTo>
                <a:cubicBezTo>
                  <a:pt x="3782019" y="3474705"/>
                  <a:pt x="3780454" y="3450798"/>
                  <a:pt x="3777997" y="3426891"/>
                </a:cubicBezTo>
                <a:cubicBezTo>
                  <a:pt x="3801010" y="3436052"/>
                  <a:pt x="3822460" y="3446776"/>
                  <a:pt x="3842568" y="3458395"/>
                </a:cubicBezTo>
                <a:cubicBezTo>
                  <a:pt x="3845696" y="3481632"/>
                  <a:pt x="3847931" y="3504868"/>
                  <a:pt x="3849271" y="3527658"/>
                </a:cubicBezTo>
                <a:cubicBezTo>
                  <a:pt x="3828492" y="3516710"/>
                  <a:pt x="3806149" y="3506656"/>
                  <a:pt x="3782465" y="3498389"/>
                </a:cubicBezTo>
                <a:close/>
                <a:moveTo>
                  <a:pt x="3849718" y="3534361"/>
                </a:moveTo>
                <a:cubicBezTo>
                  <a:pt x="3850835" y="3557822"/>
                  <a:pt x="3850835" y="3581058"/>
                  <a:pt x="3849942" y="3604072"/>
                </a:cubicBezTo>
                <a:cubicBezTo>
                  <a:pt x="3828269" y="3593347"/>
                  <a:pt x="3805032" y="3583963"/>
                  <a:pt x="3780008" y="3576590"/>
                </a:cubicBezTo>
                <a:cubicBezTo>
                  <a:pt x="3782019" y="3552906"/>
                  <a:pt x="3782912" y="3528776"/>
                  <a:pt x="3782689" y="3504421"/>
                </a:cubicBezTo>
                <a:cubicBezTo>
                  <a:pt x="3806596" y="3512912"/>
                  <a:pt x="3828939" y="3522966"/>
                  <a:pt x="3849718" y="3534361"/>
                </a:cubicBezTo>
                <a:close/>
                <a:moveTo>
                  <a:pt x="3855080" y="3612786"/>
                </a:moveTo>
                <a:cubicBezTo>
                  <a:pt x="3877647" y="3624404"/>
                  <a:pt x="3898426" y="3637810"/>
                  <a:pt x="3917418" y="3651663"/>
                </a:cubicBezTo>
                <a:cubicBezTo>
                  <a:pt x="3916747" y="3674453"/>
                  <a:pt x="3914960" y="3696796"/>
                  <a:pt x="3912279" y="3718692"/>
                </a:cubicBezTo>
                <a:cubicBezTo>
                  <a:pt x="3892617" y="3705286"/>
                  <a:pt x="3871168" y="3692774"/>
                  <a:pt x="3847707" y="3682049"/>
                </a:cubicBezTo>
                <a:cubicBezTo>
                  <a:pt x="3851282" y="3659483"/>
                  <a:pt x="3853740" y="3636469"/>
                  <a:pt x="3855080" y="3612786"/>
                </a:cubicBezTo>
                <a:close/>
                <a:moveTo>
                  <a:pt x="3855304" y="3606753"/>
                </a:moveTo>
                <a:cubicBezTo>
                  <a:pt x="3856421" y="3583963"/>
                  <a:pt x="3856421" y="3560950"/>
                  <a:pt x="3855304" y="3537489"/>
                </a:cubicBezTo>
                <a:cubicBezTo>
                  <a:pt x="3877200" y="3549778"/>
                  <a:pt x="3897309" y="3563184"/>
                  <a:pt x="3915630" y="3577483"/>
                </a:cubicBezTo>
                <a:cubicBezTo>
                  <a:pt x="3917194" y="3600273"/>
                  <a:pt x="3917865" y="3622840"/>
                  <a:pt x="3917418" y="3644960"/>
                </a:cubicBezTo>
                <a:cubicBezTo>
                  <a:pt x="3898426" y="3631107"/>
                  <a:pt x="3877647" y="3618148"/>
                  <a:pt x="3855304" y="3606753"/>
                </a:cubicBezTo>
                <a:close/>
                <a:moveTo>
                  <a:pt x="3913396" y="3507996"/>
                </a:moveTo>
                <a:cubicBezTo>
                  <a:pt x="3929706" y="3521402"/>
                  <a:pt x="3944453" y="3535031"/>
                  <a:pt x="3958082" y="3548661"/>
                </a:cubicBezTo>
                <a:cubicBezTo>
                  <a:pt x="3960093" y="3550672"/>
                  <a:pt x="3962104" y="3552906"/>
                  <a:pt x="3964115" y="3554917"/>
                </a:cubicBezTo>
                <a:cubicBezTo>
                  <a:pt x="3967913" y="3576590"/>
                  <a:pt x="3970594" y="3598263"/>
                  <a:pt x="3972605" y="3619935"/>
                </a:cubicBezTo>
                <a:cubicBezTo>
                  <a:pt x="3957189" y="3604519"/>
                  <a:pt x="3939984" y="3589102"/>
                  <a:pt x="3920993" y="3574356"/>
                </a:cubicBezTo>
                <a:cubicBezTo>
                  <a:pt x="3919429" y="3552459"/>
                  <a:pt x="3916971" y="3530339"/>
                  <a:pt x="3913396" y="3507996"/>
                </a:cubicBezTo>
                <a:close/>
                <a:moveTo>
                  <a:pt x="3915183" y="3570110"/>
                </a:moveTo>
                <a:cubicBezTo>
                  <a:pt x="3896862" y="3556257"/>
                  <a:pt x="3876753" y="3543075"/>
                  <a:pt x="3855080" y="3531010"/>
                </a:cubicBezTo>
                <a:cubicBezTo>
                  <a:pt x="3853963" y="3508220"/>
                  <a:pt x="3851729" y="3485206"/>
                  <a:pt x="3848601" y="3462193"/>
                </a:cubicBezTo>
                <a:cubicBezTo>
                  <a:pt x="3869603" y="3474929"/>
                  <a:pt x="3889265" y="3488558"/>
                  <a:pt x="3907140" y="3502858"/>
                </a:cubicBezTo>
                <a:cubicBezTo>
                  <a:pt x="3910715" y="3525201"/>
                  <a:pt x="3913396" y="3547767"/>
                  <a:pt x="3915183" y="3570110"/>
                </a:cubicBezTo>
                <a:close/>
                <a:moveTo>
                  <a:pt x="3847707" y="3454820"/>
                </a:moveTo>
                <a:cubicBezTo>
                  <a:pt x="3844579" y="3432253"/>
                  <a:pt x="3840334" y="3409463"/>
                  <a:pt x="3835642" y="3386897"/>
                </a:cubicBezTo>
                <a:cubicBezTo>
                  <a:pt x="3855974" y="3399856"/>
                  <a:pt x="3874966" y="3413932"/>
                  <a:pt x="3892170" y="3428455"/>
                </a:cubicBezTo>
                <a:cubicBezTo>
                  <a:pt x="3897532" y="3450575"/>
                  <a:pt x="3902001" y="3472694"/>
                  <a:pt x="3905799" y="3494590"/>
                </a:cubicBezTo>
                <a:cubicBezTo>
                  <a:pt x="3887925" y="3480738"/>
                  <a:pt x="3868710" y="3467332"/>
                  <a:pt x="3847707" y="3454820"/>
                </a:cubicBezTo>
                <a:close/>
                <a:moveTo>
                  <a:pt x="3841675" y="3451468"/>
                </a:moveTo>
                <a:cubicBezTo>
                  <a:pt x="3821789" y="3440073"/>
                  <a:pt x="3800340" y="3429572"/>
                  <a:pt x="3777550" y="3420635"/>
                </a:cubicBezTo>
                <a:cubicBezTo>
                  <a:pt x="3775092" y="3397175"/>
                  <a:pt x="3771517" y="3373714"/>
                  <a:pt x="3767049" y="3350031"/>
                </a:cubicBezTo>
                <a:cubicBezTo>
                  <a:pt x="3789168" y="3359862"/>
                  <a:pt x="3809724" y="3371033"/>
                  <a:pt x="3829162" y="3383098"/>
                </a:cubicBezTo>
                <a:cubicBezTo>
                  <a:pt x="3834078" y="3405665"/>
                  <a:pt x="3838323" y="3428678"/>
                  <a:pt x="3841675" y="3451468"/>
                </a:cubicBezTo>
                <a:close/>
                <a:moveTo>
                  <a:pt x="3765708" y="3343104"/>
                </a:moveTo>
                <a:cubicBezTo>
                  <a:pt x="3761239" y="3320091"/>
                  <a:pt x="3756101" y="3297077"/>
                  <a:pt x="3749844" y="3274064"/>
                </a:cubicBezTo>
                <a:cubicBezTo>
                  <a:pt x="3771070" y="3284565"/>
                  <a:pt x="3790956" y="3295960"/>
                  <a:pt x="3809500" y="3308249"/>
                </a:cubicBezTo>
                <a:cubicBezTo>
                  <a:pt x="3816203" y="3330592"/>
                  <a:pt x="3822236" y="3352935"/>
                  <a:pt x="3827375" y="3375278"/>
                </a:cubicBezTo>
                <a:cubicBezTo>
                  <a:pt x="3807937" y="3363660"/>
                  <a:pt x="3787604" y="3352712"/>
                  <a:pt x="3765708" y="3343104"/>
                </a:cubicBezTo>
                <a:close/>
                <a:moveTo>
                  <a:pt x="3759452" y="3340646"/>
                </a:moveTo>
                <a:cubicBezTo>
                  <a:pt x="3744482" y="3334390"/>
                  <a:pt x="3728842" y="3328581"/>
                  <a:pt x="3712532" y="3323666"/>
                </a:cubicBezTo>
                <a:cubicBezTo>
                  <a:pt x="3709180" y="3299982"/>
                  <a:pt x="3704711" y="3276298"/>
                  <a:pt x="3699349" y="3252615"/>
                </a:cubicBezTo>
                <a:cubicBezTo>
                  <a:pt x="3714319" y="3258200"/>
                  <a:pt x="3728842" y="3264233"/>
                  <a:pt x="3742918" y="3270936"/>
                </a:cubicBezTo>
                <a:cubicBezTo>
                  <a:pt x="3749398" y="3293949"/>
                  <a:pt x="3754983" y="3317410"/>
                  <a:pt x="3759452" y="3340646"/>
                </a:cubicBezTo>
                <a:close/>
                <a:moveTo>
                  <a:pt x="3704264" y="3248369"/>
                </a:moveTo>
                <a:cubicBezTo>
                  <a:pt x="3714095" y="3245241"/>
                  <a:pt x="3724150" y="3242337"/>
                  <a:pt x="3733981" y="3239209"/>
                </a:cubicBezTo>
                <a:cubicBezTo>
                  <a:pt x="3736439" y="3247476"/>
                  <a:pt x="3738896" y="3255519"/>
                  <a:pt x="3741131" y="3263786"/>
                </a:cubicBezTo>
                <a:cubicBezTo>
                  <a:pt x="3729289" y="3258200"/>
                  <a:pt x="3717000" y="3253061"/>
                  <a:pt x="3704264" y="3248369"/>
                </a:cubicBezTo>
                <a:close/>
                <a:moveTo>
                  <a:pt x="3730406" y="3209939"/>
                </a:moveTo>
                <a:cubicBezTo>
                  <a:pt x="3733534" y="3208822"/>
                  <a:pt x="3736885" y="3207928"/>
                  <a:pt x="3740013" y="3206811"/>
                </a:cubicBezTo>
                <a:cubicBezTo>
                  <a:pt x="3749174" y="3211950"/>
                  <a:pt x="3757888" y="3217312"/>
                  <a:pt x="3766378" y="3222898"/>
                </a:cubicBezTo>
                <a:cubicBezTo>
                  <a:pt x="3756771" y="3226026"/>
                  <a:pt x="3747163" y="3228931"/>
                  <a:pt x="3737556" y="3232059"/>
                </a:cubicBezTo>
                <a:cubicBezTo>
                  <a:pt x="3735321" y="3224686"/>
                  <a:pt x="3732864" y="3217312"/>
                  <a:pt x="3730406" y="3209939"/>
                </a:cubicBezTo>
                <a:close/>
                <a:moveTo>
                  <a:pt x="3746940" y="3204577"/>
                </a:moveTo>
                <a:cubicBezTo>
                  <a:pt x="3754313" y="3202343"/>
                  <a:pt x="3761463" y="3199885"/>
                  <a:pt x="3768836" y="3197427"/>
                </a:cubicBezTo>
                <a:cubicBezTo>
                  <a:pt x="3771964" y="3204577"/>
                  <a:pt x="3775092" y="3211950"/>
                  <a:pt x="3777997" y="3219323"/>
                </a:cubicBezTo>
                <a:cubicBezTo>
                  <a:pt x="3776433" y="3219770"/>
                  <a:pt x="3774869" y="3220441"/>
                  <a:pt x="3773305" y="3220887"/>
                </a:cubicBezTo>
                <a:cubicBezTo>
                  <a:pt x="3764367" y="3215302"/>
                  <a:pt x="3755654" y="3209716"/>
                  <a:pt x="3746940" y="3204577"/>
                </a:cubicBezTo>
                <a:close/>
                <a:moveTo>
                  <a:pt x="3764144" y="3173743"/>
                </a:moveTo>
                <a:cubicBezTo>
                  <a:pt x="3764591" y="3173520"/>
                  <a:pt x="3765261" y="3173297"/>
                  <a:pt x="3765708" y="3173297"/>
                </a:cubicBezTo>
                <a:cubicBezTo>
                  <a:pt x="3771517" y="3177765"/>
                  <a:pt x="3777103" y="3182457"/>
                  <a:pt x="3782912" y="3187149"/>
                </a:cubicBezTo>
                <a:cubicBezTo>
                  <a:pt x="3779114" y="3188266"/>
                  <a:pt x="3775539" y="3189607"/>
                  <a:pt x="3771741" y="3190947"/>
                </a:cubicBezTo>
                <a:cubicBezTo>
                  <a:pt x="3769059" y="3184915"/>
                  <a:pt x="3766602" y="3179329"/>
                  <a:pt x="3764144" y="3173743"/>
                </a:cubicBezTo>
                <a:close/>
                <a:moveTo>
                  <a:pt x="3766378" y="3192288"/>
                </a:moveTo>
                <a:cubicBezTo>
                  <a:pt x="3757665" y="3195193"/>
                  <a:pt x="3748951" y="3198097"/>
                  <a:pt x="3740237" y="3200779"/>
                </a:cubicBezTo>
                <a:cubicBezTo>
                  <a:pt x="3734875" y="3197874"/>
                  <a:pt x="3729512" y="3194746"/>
                  <a:pt x="3724150" y="3192065"/>
                </a:cubicBezTo>
                <a:cubicBezTo>
                  <a:pt x="3723703" y="3190501"/>
                  <a:pt x="3723033" y="3188937"/>
                  <a:pt x="3722586" y="3187373"/>
                </a:cubicBezTo>
                <a:cubicBezTo>
                  <a:pt x="3734651" y="3183351"/>
                  <a:pt x="3746716" y="3179329"/>
                  <a:pt x="3758782" y="3175307"/>
                </a:cubicBezTo>
                <a:cubicBezTo>
                  <a:pt x="3761463" y="3181117"/>
                  <a:pt x="3763921" y="3186703"/>
                  <a:pt x="3766378" y="3192288"/>
                </a:cubicBezTo>
                <a:close/>
                <a:moveTo>
                  <a:pt x="3723256" y="3206364"/>
                </a:moveTo>
                <a:cubicBezTo>
                  <a:pt x="3712532" y="3209716"/>
                  <a:pt x="3701807" y="3213291"/>
                  <a:pt x="3691082" y="3216642"/>
                </a:cubicBezTo>
                <a:cubicBezTo>
                  <a:pt x="3689518" y="3210833"/>
                  <a:pt x="3687954" y="3205024"/>
                  <a:pt x="3686390" y="3199215"/>
                </a:cubicBezTo>
                <a:cubicBezTo>
                  <a:pt x="3694657" y="3196533"/>
                  <a:pt x="3702701" y="3194076"/>
                  <a:pt x="3710967" y="3191395"/>
                </a:cubicBezTo>
                <a:cubicBezTo>
                  <a:pt x="3713872" y="3192958"/>
                  <a:pt x="3716777" y="3194299"/>
                  <a:pt x="3719681" y="3195640"/>
                </a:cubicBezTo>
                <a:cubicBezTo>
                  <a:pt x="3720798" y="3199215"/>
                  <a:pt x="3722139" y="3202789"/>
                  <a:pt x="3723256" y="3206364"/>
                </a:cubicBezTo>
                <a:close/>
                <a:moveTo>
                  <a:pt x="3685943" y="3173967"/>
                </a:moveTo>
                <a:cubicBezTo>
                  <a:pt x="3685720" y="3173743"/>
                  <a:pt x="3685496" y="3173743"/>
                  <a:pt x="3685049" y="3173520"/>
                </a:cubicBezTo>
                <a:cubicBezTo>
                  <a:pt x="3689965" y="3169051"/>
                  <a:pt x="3694880" y="3164583"/>
                  <a:pt x="3699796" y="3160114"/>
                </a:cubicBezTo>
                <a:cubicBezTo>
                  <a:pt x="3701583" y="3159444"/>
                  <a:pt x="3703594" y="3158774"/>
                  <a:pt x="3705605" y="3158103"/>
                </a:cubicBezTo>
                <a:cubicBezTo>
                  <a:pt x="3706722" y="3160784"/>
                  <a:pt x="3707616" y="3163466"/>
                  <a:pt x="3708733" y="3166370"/>
                </a:cubicBezTo>
                <a:cubicBezTo>
                  <a:pt x="3701136" y="3169051"/>
                  <a:pt x="3693540" y="3171509"/>
                  <a:pt x="3685943" y="3173967"/>
                </a:cubicBezTo>
                <a:close/>
                <a:moveTo>
                  <a:pt x="3693763" y="3132855"/>
                </a:moveTo>
                <a:cubicBezTo>
                  <a:pt x="3690635" y="3134196"/>
                  <a:pt x="3687507" y="3135537"/>
                  <a:pt x="3684379" y="3136877"/>
                </a:cubicBezTo>
                <a:cubicBezTo>
                  <a:pt x="3686613" y="3132185"/>
                  <a:pt x="3688624" y="3127717"/>
                  <a:pt x="3690859" y="3123025"/>
                </a:cubicBezTo>
                <a:cubicBezTo>
                  <a:pt x="3692199" y="3125929"/>
                  <a:pt x="3693316" y="3128610"/>
                  <a:pt x="3694657" y="3131515"/>
                </a:cubicBezTo>
                <a:cubicBezTo>
                  <a:pt x="3694210" y="3131962"/>
                  <a:pt x="3693987" y="3132409"/>
                  <a:pt x="3693763" y="3132855"/>
                </a:cubicBezTo>
                <a:close/>
                <a:moveTo>
                  <a:pt x="3686390" y="3179776"/>
                </a:moveTo>
                <a:cubicBezTo>
                  <a:pt x="3692423" y="3182457"/>
                  <a:pt x="3698232" y="3185138"/>
                  <a:pt x="3703818" y="3187820"/>
                </a:cubicBezTo>
                <a:cubicBezTo>
                  <a:pt x="3697561" y="3189830"/>
                  <a:pt x="3691082" y="3191841"/>
                  <a:pt x="3684826" y="3193852"/>
                </a:cubicBezTo>
                <a:cubicBezTo>
                  <a:pt x="3683709" y="3189607"/>
                  <a:pt x="3682592" y="3185585"/>
                  <a:pt x="3681251" y="3181340"/>
                </a:cubicBezTo>
                <a:cubicBezTo>
                  <a:pt x="3683038" y="3180893"/>
                  <a:pt x="3684603" y="3180223"/>
                  <a:pt x="3686390" y="3179776"/>
                </a:cubicBezTo>
                <a:close/>
                <a:moveTo>
                  <a:pt x="3685720" y="3218206"/>
                </a:moveTo>
                <a:cubicBezTo>
                  <a:pt x="3677900" y="3220664"/>
                  <a:pt x="3670080" y="3223122"/>
                  <a:pt x="3662260" y="3225356"/>
                </a:cubicBezTo>
                <a:cubicBezTo>
                  <a:pt x="3661142" y="3219547"/>
                  <a:pt x="3660025" y="3213738"/>
                  <a:pt x="3658908" y="3207928"/>
                </a:cubicBezTo>
                <a:cubicBezTo>
                  <a:pt x="3666281" y="3205694"/>
                  <a:pt x="3673878" y="3203236"/>
                  <a:pt x="3681251" y="3200779"/>
                </a:cubicBezTo>
                <a:cubicBezTo>
                  <a:pt x="3682815" y="3206811"/>
                  <a:pt x="3684156" y="3212397"/>
                  <a:pt x="3685720" y="3218206"/>
                </a:cubicBezTo>
                <a:close/>
                <a:moveTo>
                  <a:pt x="3657791" y="3202566"/>
                </a:moveTo>
                <a:cubicBezTo>
                  <a:pt x="3657791" y="3202343"/>
                  <a:pt x="3657567" y="3202119"/>
                  <a:pt x="3657567" y="3201672"/>
                </a:cubicBezTo>
                <a:cubicBezTo>
                  <a:pt x="3658684" y="3200332"/>
                  <a:pt x="3659802" y="3198991"/>
                  <a:pt x="3660919" y="3197874"/>
                </a:cubicBezTo>
                <a:cubicBezTo>
                  <a:pt x="3665834" y="3193182"/>
                  <a:pt x="3670526" y="3188266"/>
                  <a:pt x="3675218" y="3183574"/>
                </a:cubicBezTo>
                <a:cubicBezTo>
                  <a:pt x="3675442" y="3183574"/>
                  <a:pt x="3675665" y="3183351"/>
                  <a:pt x="3675889" y="3183351"/>
                </a:cubicBezTo>
                <a:cubicBezTo>
                  <a:pt x="3677229" y="3187373"/>
                  <a:pt x="3678346" y="3191618"/>
                  <a:pt x="3679464" y="3195863"/>
                </a:cubicBezTo>
                <a:cubicBezTo>
                  <a:pt x="3672314" y="3197874"/>
                  <a:pt x="3665164" y="3200108"/>
                  <a:pt x="3657791" y="3202566"/>
                </a:cubicBezTo>
                <a:close/>
                <a:moveTo>
                  <a:pt x="3657791" y="3232506"/>
                </a:moveTo>
                <a:cubicBezTo>
                  <a:pt x="3657791" y="3232729"/>
                  <a:pt x="3657791" y="3232953"/>
                  <a:pt x="3658014" y="3233399"/>
                </a:cubicBezTo>
                <a:cubicBezTo>
                  <a:pt x="3657567" y="3233176"/>
                  <a:pt x="3656897" y="3233176"/>
                  <a:pt x="3656450" y="3232953"/>
                </a:cubicBezTo>
                <a:cubicBezTo>
                  <a:pt x="3656897" y="3232953"/>
                  <a:pt x="3657344" y="3232729"/>
                  <a:pt x="3657791" y="3232506"/>
                </a:cubicBezTo>
                <a:close/>
                <a:moveTo>
                  <a:pt x="3658908" y="3239432"/>
                </a:moveTo>
                <a:cubicBezTo>
                  <a:pt x="3659802" y="3244795"/>
                  <a:pt x="3660695" y="3250157"/>
                  <a:pt x="3661366" y="3255519"/>
                </a:cubicBezTo>
                <a:cubicBezTo>
                  <a:pt x="3655557" y="3257307"/>
                  <a:pt x="3649747" y="3258871"/>
                  <a:pt x="3643715" y="3260658"/>
                </a:cubicBezTo>
                <a:cubicBezTo>
                  <a:pt x="3643268" y="3253061"/>
                  <a:pt x="3642597" y="3245241"/>
                  <a:pt x="3641927" y="3237421"/>
                </a:cubicBezTo>
                <a:cubicBezTo>
                  <a:pt x="3643268" y="3236975"/>
                  <a:pt x="3644608" y="3236528"/>
                  <a:pt x="3646172" y="3236081"/>
                </a:cubicBezTo>
                <a:cubicBezTo>
                  <a:pt x="3650418" y="3237198"/>
                  <a:pt x="3654663" y="3238315"/>
                  <a:pt x="3658908" y="3239432"/>
                </a:cubicBezTo>
                <a:close/>
                <a:moveTo>
                  <a:pt x="3642597" y="3394717"/>
                </a:moveTo>
                <a:cubicBezTo>
                  <a:pt x="3652429" y="3395611"/>
                  <a:pt x="3661813" y="3396728"/>
                  <a:pt x="3671420" y="3398068"/>
                </a:cubicBezTo>
                <a:cubicBezTo>
                  <a:pt x="3671197" y="3423986"/>
                  <a:pt x="3669633" y="3449457"/>
                  <a:pt x="3666952" y="3474258"/>
                </a:cubicBezTo>
                <a:cubicBezTo>
                  <a:pt x="3655333" y="3473364"/>
                  <a:pt x="3643491" y="3472918"/>
                  <a:pt x="3631426" y="3472918"/>
                </a:cubicBezTo>
                <a:cubicBezTo>
                  <a:pt x="3636565" y="3447670"/>
                  <a:pt x="3640363" y="3421529"/>
                  <a:pt x="3642597" y="3394717"/>
                </a:cubicBezTo>
                <a:close/>
                <a:moveTo>
                  <a:pt x="3625617" y="3473141"/>
                </a:moveTo>
                <a:cubicBezTo>
                  <a:pt x="3615786" y="3473364"/>
                  <a:pt x="3605955" y="3473588"/>
                  <a:pt x="3595677" y="3474258"/>
                </a:cubicBezTo>
                <a:cubicBezTo>
                  <a:pt x="3598135" y="3466438"/>
                  <a:pt x="3600592" y="3458618"/>
                  <a:pt x="3602603" y="3450798"/>
                </a:cubicBezTo>
                <a:cubicBezTo>
                  <a:pt x="3607742" y="3432253"/>
                  <a:pt x="3611988" y="3413038"/>
                  <a:pt x="3615562" y="3393153"/>
                </a:cubicBezTo>
                <a:cubicBezTo>
                  <a:pt x="3622712" y="3393376"/>
                  <a:pt x="3629862" y="3393600"/>
                  <a:pt x="3637012" y="3394270"/>
                </a:cubicBezTo>
                <a:cubicBezTo>
                  <a:pt x="3634777" y="3421305"/>
                  <a:pt x="3630979" y="3447447"/>
                  <a:pt x="3625617" y="3473141"/>
                </a:cubicBezTo>
                <a:close/>
                <a:moveTo>
                  <a:pt x="3611094" y="3387567"/>
                </a:moveTo>
                <a:cubicBezTo>
                  <a:pt x="3605955" y="3387567"/>
                  <a:pt x="3600816" y="3387344"/>
                  <a:pt x="3595454" y="3387567"/>
                </a:cubicBezTo>
                <a:cubicBezTo>
                  <a:pt x="3595900" y="3385780"/>
                  <a:pt x="3596571" y="3384215"/>
                  <a:pt x="3597017" y="3382652"/>
                </a:cubicBezTo>
                <a:cubicBezTo>
                  <a:pt x="3603497" y="3359191"/>
                  <a:pt x="3608636" y="3334614"/>
                  <a:pt x="3612658" y="3309590"/>
                </a:cubicBezTo>
                <a:cubicBezTo>
                  <a:pt x="3615339" y="3309813"/>
                  <a:pt x="3618020" y="3310036"/>
                  <a:pt x="3620478" y="3310483"/>
                </a:cubicBezTo>
                <a:cubicBezTo>
                  <a:pt x="3618690" y="3336625"/>
                  <a:pt x="3615562" y="3362319"/>
                  <a:pt x="3611094" y="3387567"/>
                </a:cubicBezTo>
                <a:close/>
                <a:moveTo>
                  <a:pt x="3574674" y="3301770"/>
                </a:moveTo>
                <a:cubicBezTo>
                  <a:pt x="3574004" y="3301770"/>
                  <a:pt x="3573110" y="3301770"/>
                  <a:pt x="3572440" y="3301770"/>
                </a:cubicBezTo>
                <a:cubicBezTo>
                  <a:pt x="3577356" y="3296407"/>
                  <a:pt x="3582271" y="3291045"/>
                  <a:pt x="3587186" y="3285682"/>
                </a:cubicBezTo>
                <a:cubicBezTo>
                  <a:pt x="3582941" y="3291045"/>
                  <a:pt x="3578920" y="3296407"/>
                  <a:pt x="3574674" y="3301770"/>
                </a:cubicBezTo>
                <a:close/>
                <a:moveTo>
                  <a:pt x="3584282" y="3298418"/>
                </a:moveTo>
                <a:cubicBezTo>
                  <a:pt x="3583612" y="3299535"/>
                  <a:pt x="3582718" y="3300652"/>
                  <a:pt x="3582048" y="3301770"/>
                </a:cubicBezTo>
                <a:lnTo>
                  <a:pt x="3581601" y="3301770"/>
                </a:lnTo>
                <a:cubicBezTo>
                  <a:pt x="3582494" y="3300652"/>
                  <a:pt x="3583388" y="3299535"/>
                  <a:pt x="3584282" y="3298418"/>
                </a:cubicBezTo>
                <a:close/>
                <a:moveTo>
                  <a:pt x="3125131" y="3621723"/>
                </a:moveTo>
                <a:cubicBezTo>
                  <a:pt x="3153730" y="3607200"/>
                  <a:pt x="3181436" y="3592453"/>
                  <a:pt x="3208471" y="3577260"/>
                </a:cubicBezTo>
                <a:cubicBezTo>
                  <a:pt x="3299854" y="3525871"/>
                  <a:pt x="3380736" y="3471354"/>
                  <a:pt x="3451564" y="3413485"/>
                </a:cubicBezTo>
                <a:cubicBezTo>
                  <a:pt x="3452681" y="3413261"/>
                  <a:pt x="3453575" y="3413038"/>
                  <a:pt x="3454692" y="3412591"/>
                </a:cubicBezTo>
                <a:cubicBezTo>
                  <a:pt x="3462735" y="3410580"/>
                  <a:pt x="3470556" y="3408569"/>
                  <a:pt x="3478376" y="3406782"/>
                </a:cubicBezTo>
                <a:cubicBezTo>
                  <a:pt x="3426540" y="3456384"/>
                  <a:pt x="3367554" y="3503975"/>
                  <a:pt x="3301418" y="3549331"/>
                </a:cubicBezTo>
                <a:cubicBezTo>
                  <a:pt x="3235953" y="3572568"/>
                  <a:pt x="3177637" y="3596922"/>
                  <a:pt x="3125131" y="3621723"/>
                </a:cubicBezTo>
                <a:close/>
                <a:moveTo>
                  <a:pt x="3282650" y="3562290"/>
                </a:moveTo>
                <a:cubicBezTo>
                  <a:pt x="3245561" y="3586868"/>
                  <a:pt x="3206460" y="3610775"/>
                  <a:pt x="3165349" y="3634012"/>
                </a:cubicBezTo>
                <a:cubicBezTo>
                  <a:pt x="3083126" y="3680262"/>
                  <a:pt x="2992860" y="3723161"/>
                  <a:pt x="2896338" y="3762038"/>
                </a:cubicBezTo>
                <a:cubicBezTo>
                  <a:pt x="2989285" y="3695678"/>
                  <a:pt x="3109938" y="3625298"/>
                  <a:pt x="3282650" y="3562290"/>
                </a:cubicBezTo>
                <a:close/>
                <a:moveTo>
                  <a:pt x="1785215" y="3856772"/>
                </a:moveTo>
                <a:cubicBezTo>
                  <a:pt x="1721760" y="3861465"/>
                  <a:pt x="1658082" y="3865039"/>
                  <a:pt x="1594628" y="3867497"/>
                </a:cubicBezTo>
                <a:cubicBezTo>
                  <a:pt x="1599097" y="3858560"/>
                  <a:pt x="1604235" y="3850293"/>
                  <a:pt x="1610268" y="3842473"/>
                </a:cubicBezTo>
                <a:cubicBezTo>
                  <a:pt x="1616077" y="3835100"/>
                  <a:pt x="1622780" y="3828397"/>
                  <a:pt x="1629930" y="3822140"/>
                </a:cubicBezTo>
                <a:cubicBezTo>
                  <a:pt x="1744327" y="3817672"/>
                  <a:pt x="1859170" y="3809182"/>
                  <a:pt x="1972897" y="3797116"/>
                </a:cubicBezTo>
                <a:cubicBezTo>
                  <a:pt x="2005071" y="3805160"/>
                  <a:pt x="2038809" y="3814991"/>
                  <a:pt x="2073888" y="3826833"/>
                </a:cubicBezTo>
                <a:cubicBezTo>
                  <a:pt x="2038809" y="3831525"/>
                  <a:pt x="2003730" y="3835770"/>
                  <a:pt x="1968428" y="3839792"/>
                </a:cubicBezTo>
                <a:cubicBezTo>
                  <a:pt x="1894249" y="3831301"/>
                  <a:pt x="1832135" y="3837110"/>
                  <a:pt x="1785215" y="3856772"/>
                </a:cubicBezTo>
                <a:close/>
                <a:moveTo>
                  <a:pt x="1941393" y="3842696"/>
                </a:moveTo>
                <a:cubicBezTo>
                  <a:pt x="1896036" y="3847612"/>
                  <a:pt x="1850680" y="3851634"/>
                  <a:pt x="1805100" y="3855208"/>
                </a:cubicBezTo>
                <a:cubicBezTo>
                  <a:pt x="1833699" y="3846048"/>
                  <a:pt x="1867214" y="3841356"/>
                  <a:pt x="1905197" y="3841356"/>
                </a:cubicBezTo>
                <a:cubicBezTo>
                  <a:pt x="1916815" y="3841356"/>
                  <a:pt x="1928881" y="3841802"/>
                  <a:pt x="1941393" y="3842696"/>
                </a:cubicBezTo>
                <a:close/>
                <a:moveTo>
                  <a:pt x="3190373" y="3315399"/>
                </a:moveTo>
                <a:cubicBezTo>
                  <a:pt x="3217408" y="3309366"/>
                  <a:pt x="3244220" y="3303333"/>
                  <a:pt x="3270808" y="3297077"/>
                </a:cubicBezTo>
                <a:cubicBezTo>
                  <a:pt x="3232378" y="3309366"/>
                  <a:pt x="3193278" y="3320985"/>
                  <a:pt x="3153507" y="3332380"/>
                </a:cubicBezTo>
                <a:cubicBezTo>
                  <a:pt x="3115300" y="3340200"/>
                  <a:pt x="3076870" y="3347796"/>
                  <a:pt x="3038216" y="3354946"/>
                </a:cubicBezTo>
                <a:cubicBezTo>
                  <a:pt x="3089829" y="3342434"/>
                  <a:pt x="3140548" y="3329251"/>
                  <a:pt x="3190373" y="3315399"/>
                </a:cubicBezTo>
                <a:close/>
                <a:moveTo>
                  <a:pt x="3043355" y="3348020"/>
                </a:moveTo>
                <a:cubicBezTo>
                  <a:pt x="3046707" y="3346679"/>
                  <a:pt x="3050282" y="3345115"/>
                  <a:pt x="3053633" y="3343774"/>
                </a:cubicBezTo>
                <a:cubicBezTo>
                  <a:pt x="3064358" y="3341764"/>
                  <a:pt x="3074859" y="3339529"/>
                  <a:pt x="3085360" y="3337519"/>
                </a:cubicBezTo>
                <a:cubicBezTo>
                  <a:pt x="3071508" y="3341093"/>
                  <a:pt x="3057431" y="3344445"/>
                  <a:pt x="3043355" y="3348020"/>
                </a:cubicBezTo>
                <a:close/>
                <a:moveTo>
                  <a:pt x="3474130" y="3232282"/>
                </a:moveTo>
                <a:cubicBezTo>
                  <a:pt x="3483738" y="3229378"/>
                  <a:pt x="3493345" y="3226696"/>
                  <a:pt x="3502953" y="3223792"/>
                </a:cubicBezTo>
                <a:cubicBezTo>
                  <a:pt x="3485302" y="3231165"/>
                  <a:pt x="3467427" y="3238315"/>
                  <a:pt x="3449330" y="3245688"/>
                </a:cubicBezTo>
                <a:cubicBezTo>
                  <a:pt x="3435253" y="3249487"/>
                  <a:pt x="3421177" y="3253285"/>
                  <a:pt x="3407101" y="3257083"/>
                </a:cubicBezTo>
                <a:cubicBezTo>
                  <a:pt x="3429668" y="3249040"/>
                  <a:pt x="3452011" y="3240773"/>
                  <a:pt x="3474130" y="3232282"/>
                </a:cubicBezTo>
                <a:close/>
                <a:moveTo>
                  <a:pt x="3458937" y="3230942"/>
                </a:moveTo>
                <a:cubicBezTo>
                  <a:pt x="3466981" y="3228037"/>
                  <a:pt x="3475024" y="3225356"/>
                  <a:pt x="3483068" y="3222452"/>
                </a:cubicBezTo>
                <a:cubicBezTo>
                  <a:pt x="3483738" y="3222452"/>
                  <a:pt x="3484185" y="3222452"/>
                  <a:pt x="3484855" y="3222452"/>
                </a:cubicBezTo>
                <a:cubicBezTo>
                  <a:pt x="3480610" y="3224015"/>
                  <a:pt x="3476588" y="3225579"/>
                  <a:pt x="3472343" y="3227144"/>
                </a:cubicBezTo>
                <a:cubicBezTo>
                  <a:pt x="3467874" y="3228261"/>
                  <a:pt x="3463406" y="3229601"/>
                  <a:pt x="3458937" y="3230942"/>
                </a:cubicBezTo>
                <a:close/>
                <a:moveTo>
                  <a:pt x="3611764" y="3216642"/>
                </a:moveTo>
                <a:cubicBezTo>
                  <a:pt x="3613328" y="3215525"/>
                  <a:pt x="3614892" y="3214631"/>
                  <a:pt x="3616680" y="3213514"/>
                </a:cubicBezTo>
                <a:cubicBezTo>
                  <a:pt x="3616680" y="3213961"/>
                  <a:pt x="3616680" y="3214631"/>
                  <a:pt x="3616680" y="3215078"/>
                </a:cubicBezTo>
                <a:cubicBezTo>
                  <a:pt x="3615115" y="3215749"/>
                  <a:pt x="3613551" y="3216195"/>
                  <a:pt x="3611764" y="3216642"/>
                </a:cubicBezTo>
                <a:close/>
                <a:moveTo>
                  <a:pt x="3615562" y="3223569"/>
                </a:moveTo>
                <a:cubicBezTo>
                  <a:pt x="3615562" y="3223792"/>
                  <a:pt x="3615562" y="3223792"/>
                  <a:pt x="3615562" y="3223792"/>
                </a:cubicBezTo>
                <a:cubicBezTo>
                  <a:pt x="3615562" y="3223792"/>
                  <a:pt x="3615339" y="3223792"/>
                  <a:pt x="3615339" y="3223792"/>
                </a:cubicBezTo>
                <a:cubicBezTo>
                  <a:pt x="3615339" y="3223792"/>
                  <a:pt x="3615562" y="3223792"/>
                  <a:pt x="3615562" y="3223569"/>
                </a:cubicBezTo>
                <a:close/>
                <a:moveTo>
                  <a:pt x="2200573" y="3808064"/>
                </a:moveTo>
                <a:cubicBezTo>
                  <a:pt x="2194987" y="3808958"/>
                  <a:pt x="2189402" y="3809852"/>
                  <a:pt x="2183592" y="3810745"/>
                </a:cubicBezTo>
                <a:cubicBezTo>
                  <a:pt x="2148067" y="3807841"/>
                  <a:pt x="2108966" y="3799797"/>
                  <a:pt x="2064727" y="3786391"/>
                </a:cubicBezTo>
                <a:cubicBezTo>
                  <a:pt x="2122596" y="3779242"/>
                  <a:pt x="2180241" y="3770975"/>
                  <a:pt x="2237216" y="3761814"/>
                </a:cubicBezTo>
                <a:cubicBezTo>
                  <a:pt x="2309161" y="3750196"/>
                  <a:pt x="2379541" y="3737013"/>
                  <a:pt x="2448358" y="3722714"/>
                </a:cubicBezTo>
                <a:cubicBezTo>
                  <a:pt x="2417525" y="3745727"/>
                  <a:pt x="2387585" y="3765389"/>
                  <a:pt x="2356528" y="3780136"/>
                </a:cubicBezTo>
                <a:cubicBezTo>
                  <a:pt x="2305362" y="3790190"/>
                  <a:pt x="2253303" y="3799574"/>
                  <a:pt x="2200573" y="3808064"/>
                </a:cubicBezTo>
                <a:close/>
                <a:moveTo>
                  <a:pt x="2332844" y="3790413"/>
                </a:moveTo>
                <a:cubicBezTo>
                  <a:pt x="2295978" y="3804936"/>
                  <a:pt x="2256431" y="3812756"/>
                  <a:pt x="2211074" y="3812086"/>
                </a:cubicBezTo>
                <a:cubicBezTo>
                  <a:pt x="2252186" y="3805383"/>
                  <a:pt x="2292627" y="3798010"/>
                  <a:pt x="2332844" y="3790413"/>
                </a:cubicBezTo>
                <a:close/>
                <a:moveTo>
                  <a:pt x="1627919" y="3816555"/>
                </a:moveTo>
                <a:cubicBezTo>
                  <a:pt x="1573402" y="3818566"/>
                  <a:pt x="1519108" y="3819906"/>
                  <a:pt x="1464814" y="3820353"/>
                </a:cubicBezTo>
                <a:cubicBezTo>
                  <a:pt x="1470624" y="3804266"/>
                  <a:pt x="1478444" y="3789743"/>
                  <a:pt x="1488498" y="3777007"/>
                </a:cubicBezTo>
                <a:cubicBezTo>
                  <a:pt x="1641772" y="3775890"/>
                  <a:pt x="1796386" y="3767847"/>
                  <a:pt x="1949883" y="3753324"/>
                </a:cubicBezTo>
                <a:cubicBezTo>
                  <a:pt x="1969992" y="3759803"/>
                  <a:pt x="1990548" y="3766730"/>
                  <a:pt x="2011550" y="3774550"/>
                </a:cubicBezTo>
                <a:cubicBezTo>
                  <a:pt x="2020934" y="3777901"/>
                  <a:pt x="2029872" y="3781029"/>
                  <a:pt x="2038809" y="3784157"/>
                </a:cubicBezTo>
                <a:cubicBezTo>
                  <a:pt x="2017136" y="3786838"/>
                  <a:pt x="1995240" y="3789296"/>
                  <a:pt x="1973344" y="3791530"/>
                </a:cubicBezTo>
                <a:cubicBezTo>
                  <a:pt x="1815154" y="3752653"/>
                  <a:pt x="1694278" y="3761144"/>
                  <a:pt x="1627919" y="3816555"/>
                </a:cubicBezTo>
                <a:close/>
                <a:moveTo>
                  <a:pt x="1956586" y="3793094"/>
                </a:moveTo>
                <a:cubicBezTo>
                  <a:pt x="1850680" y="3804043"/>
                  <a:pt x="1743880" y="3811639"/>
                  <a:pt x="1637303" y="3816108"/>
                </a:cubicBezTo>
                <a:cubicBezTo>
                  <a:pt x="1675287" y="3787285"/>
                  <a:pt x="1729804" y="3772986"/>
                  <a:pt x="1797950" y="3772986"/>
                </a:cubicBezTo>
                <a:cubicBezTo>
                  <a:pt x="1844871" y="3772986"/>
                  <a:pt x="1898047" y="3779689"/>
                  <a:pt x="1956586" y="3793094"/>
                </a:cubicBezTo>
                <a:close/>
                <a:moveTo>
                  <a:pt x="1767787" y="3560056"/>
                </a:moveTo>
                <a:cubicBezTo>
                  <a:pt x="1819846" y="3560056"/>
                  <a:pt x="1865203" y="3550448"/>
                  <a:pt x="1907655" y="3533244"/>
                </a:cubicBezTo>
                <a:cubicBezTo>
                  <a:pt x="1989877" y="3529669"/>
                  <a:pt x="2071877" y="3524307"/>
                  <a:pt x="2153653" y="3517157"/>
                </a:cubicBezTo>
                <a:cubicBezTo>
                  <a:pt x="2142034" y="3525871"/>
                  <a:pt x="2130416" y="3534361"/>
                  <a:pt x="2118797" y="3542181"/>
                </a:cubicBezTo>
                <a:cubicBezTo>
                  <a:pt x="1962395" y="3556034"/>
                  <a:pt x="1804877" y="3563407"/>
                  <a:pt x="1647134" y="3564525"/>
                </a:cubicBezTo>
                <a:cubicBezTo>
                  <a:pt x="1620323" y="3554917"/>
                  <a:pt x="1593958" y="3546427"/>
                  <a:pt x="1568486" y="3538607"/>
                </a:cubicBezTo>
                <a:cubicBezTo>
                  <a:pt x="1585691" y="3538830"/>
                  <a:pt x="1603118" y="3539053"/>
                  <a:pt x="1620323" y="3539053"/>
                </a:cubicBezTo>
                <a:lnTo>
                  <a:pt x="1623004" y="3539053"/>
                </a:lnTo>
                <a:cubicBezTo>
                  <a:pt x="1677297" y="3553353"/>
                  <a:pt x="1724888" y="3560056"/>
                  <a:pt x="1767787" y="3560056"/>
                </a:cubicBezTo>
                <a:close/>
                <a:moveTo>
                  <a:pt x="1646240" y="3539277"/>
                </a:moveTo>
                <a:cubicBezTo>
                  <a:pt x="1727793" y="3539277"/>
                  <a:pt x="1809569" y="3537489"/>
                  <a:pt x="1890898" y="3534138"/>
                </a:cubicBezTo>
                <a:cubicBezTo>
                  <a:pt x="1885759" y="3535925"/>
                  <a:pt x="1880620" y="3537713"/>
                  <a:pt x="1875481" y="3539277"/>
                </a:cubicBezTo>
                <a:cubicBezTo>
                  <a:pt x="1808228" y="3559609"/>
                  <a:pt x="1734943" y="3559833"/>
                  <a:pt x="1646240" y="3539277"/>
                </a:cubicBezTo>
                <a:close/>
                <a:moveTo>
                  <a:pt x="3364873" y="3262669"/>
                </a:moveTo>
                <a:cubicBezTo>
                  <a:pt x="3378055" y="3259094"/>
                  <a:pt x="3391237" y="3255519"/>
                  <a:pt x="3404420" y="3251944"/>
                </a:cubicBezTo>
                <a:cubicBezTo>
                  <a:pt x="3383417" y="3259541"/>
                  <a:pt x="3361968" y="3266914"/>
                  <a:pt x="3340519" y="3274064"/>
                </a:cubicBezTo>
                <a:cubicBezTo>
                  <a:pt x="3321974" y="3278756"/>
                  <a:pt x="3303206" y="3283225"/>
                  <a:pt x="3284437" y="3287917"/>
                </a:cubicBezTo>
                <a:cubicBezTo>
                  <a:pt x="3311473" y="3279650"/>
                  <a:pt x="3338284" y="3271383"/>
                  <a:pt x="3364873" y="3262669"/>
                </a:cubicBezTo>
                <a:close/>
                <a:moveTo>
                  <a:pt x="2917340" y="3626638"/>
                </a:moveTo>
                <a:cubicBezTo>
                  <a:pt x="2827744" y="3659036"/>
                  <a:pt x="2733456" y="3688752"/>
                  <a:pt x="2635147" y="3715341"/>
                </a:cubicBezTo>
                <a:cubicBezTo>
                  <a:pt x="2656373" y="3697913"/>
                  <a:pt x="2678939" y="3679815"/>
                  <a:pt x="2703070" y="3661047"/>
                </a:cubicBezTo>
                <a:cubicBezTo>
                  <a:pt x="2955547" y="3591336"/>
                  <a:pt x="3181436" y="3501740"/>
                  <a:pt x="3370458" y="3395611"/>
                </a:cubicBezTo>
                <a:cubicBezTo>
                  <a:pt x="3419837" y="3367905"/>
                  <a:pt x="3466310" y="3339306"/>
                  <a:pt x="3510103" y="3309813"/>
                </a:cubicBezTo>
                <a:cubicBezTo>
                  <a:pt x="3515018" y="3309366"/>
                  <a:pt x="3520157" y="3308696"/>
                  <a:pt x="3525073" y="3308472"/>
                </a:cubicBezTo>
                <a:cubicBezTo>
                  <a:pt x="3460725" y="3357851"/>
                  <a:pt x="3388780" y="3404771"/>
                  <a:pt x="3309685" y="3449457"/>
                </a:cubicBezTo>
                <a:cubicBezTo>
                  <a:pt x="3141441" y="3504198"/>
                  <a:pt x="3016320" y="3565865"/>
                  <a:pt x="2917340" y="3626638"/>
                </a:cubicBezTo>
                <a:close/>
                <a:moveTo>
                  <a:pt x="3282873" y="3464204"/>
                </a:moveTo>
                <a:cubicBezTo>
                  <a:pt x="3180542" y="3520062"/>
                  <a:pt x="3067262" y="3571004"/>
                  <a:pt x="2945269" y="3616360"/>
                </a:cubicBezTo>
                <a:cubicBezTo>
                  <a:pt x="3033748" y="3564301"/>
                  <a:pt x="3143006" y="3511795"/>
                  <a:pt x="3282873" y="3464204"/>
                </a:cubicBezTo>
                <a:close/>
                <a:moveTo>
                  <a:pt x="2031436" y="3739248"/>
                </a:moveTo>
                <a:cubicBezTo>
                  <a:pt x="1999709" y="3733215"/>
                  <a:pt x="1965300" y="3724054"/>
                  <a:pt x="1927317" y="3711095"/>
                </a:cubicBezTo>
                <a:cubicBezTo>
                  <a:pt x="2060482" y="3699924"/>
                  <a:pt x="2192753" y="3683837"/>
                  <a:pt x="2322343" y="3663058"/>
                </a:cubicBezTo>
                <a:cubicBezTo>
                  <a:pt x="2332397" y="3661494"/>
                  <a:pt x="2342452" y="3659706"/>
                  <a:pt x="2352283" y="3658142"/>
                </a:cubicBezTo>
                <a:cubicBezTo>
                  <a:pt x="2327482" y="3676463"/>
                  <a:pt x="2303128" y="3692327"/>
                  <a:pt x="2278327" y="3705733"/>
                </a:cubicBezTo>
                <a:cubicBezTo>
                  <a:pt x="2277657" y="3705733"/>
                  <a:pt x="2277210" y="3705956"/>
                  <a:pt x="2276540" y="3705956"/>
                </a:cubicBezTo>
                <a:cubicBezTo>
                  <a:pt x="2196104" y="3719139"/>
                  <a:pt x="2114105" y="3730087"/>
                  <a:pt x="2031436" y="3739248"/>
                </a:cubicBezTo>
                <a:close/>
                <a:moveTo>
                  <a:pt x="2262687" y="3713776"/>
                </a:moveTo>
                <a:cubicBezTo>
                  <a:pt x="2202137" y="3743046"/>
                  <a:pt x="2136672" y="3755335"/>
                  <a:pt x="2051321" y="3742599"/>
                </a:cubicBezTo>
                <a:cubicBezTo>
                  <a:pt x="2122372" y="3734556"/>
                  <a:pt x="2192976" y="3724948"/>
                  <a:pt x="2262687" y="3713776"/>
                </a:cubicBezTo>
                <a:close/>
                <a:moveTo>
                  <a:pt x="1548825" y="3724054"/>
                </a:moveTo>
                <a:cubicBezTo>
                  <a:pt x="1482689" y="3724948"/>
                  <a:pt x="1417000" y="3724725"/>
                  <a:pt x="1351758" y="3723161"/>
                </a:cubicBezTo>
                <a:cubicBezTo>
                  <a:pt x="1354439" y="3718915"/>
                  <a:pt x="1357344" y="3714670"/>
                  <a:pt x="1360472" y="3710649"/>
                </a:cubicBezTo>
                <a:cubicBezTo>
                  <a:pt x="1368069" y="3700817"/>
                  <a:pt x="1377006" y="3692104"/>
                  <a:pt x="1387060" y="3684060"/>
                </a:cubicBezTo>
                <a:cubicBezTo>
                  <a:pt x="1426161" y="3684954"/>
                  <a:pt x="1465485" y="3685401"/>
                  <a:pt x="1505032" y="3685401"/>
                </a:cubicBezTo>
                <a:cubicBezTo>
                  <a:pt x="1605799" y="3685401"/>
                  <a:pt x="1707237" y="3682496"/>
                  <a:pt x="1808898" y="3676910"/>
                </a:cubicBezTo>
                <a:cubicBezTo>
                  <a:pt x="1838615" y="3685624"/>
                  <a:pt x="1869448" y="3695902"/>
                  <a:pt x="1901175" y="3707520"/>
                </a:cubicBezTo>
                <a:cubicBezTo>
                  <a:pt x="1874140" y="3709755"/>
                  <a:pt x="1847328" y="3711542"/>
                  <a:pt x="1820293" y="3713330"/>
                </a:cubicBezTo>
                <a:cubicBezTo>
                  <a:pt x="1705897" y="3690986"/>
                  <a:pt x="1612949" y="3694561"/>
                  <a:pt x="1548825" y="3724054"/>
                </a:cubicBezTo>
                <a:close/>
                <a:moveTo>
                  <a:pt x="1797280" y="3714893"/>
                </a:moveTo>
                <a:cubicBezTo>
                  <a:pt x="1719302" y="3719586"/>
                  <a:pt x="1641102" y="3722490"/>
                  <a:pt x="1563348" y="3723831"/>
                </a:cubicBezTo>
                <a:cubicBezTo>
                  <a:pt x="1596862" y="3710872"/>
                  <a:pt x="1637303" y="3704392"/>
                  <a:pt x="1684224" y="3704392"/>
                </a:cubicBezTo>
                <a:cubicBezTo>
                  <a:pt x="1718632" y="3704392"/>
                  <a:pt x="1756392" y="3707967"/>
                  <a:pt x="1797280" y="3714893"/>
                </a:cubicBezTo>
                <a:close/>
                <a:moveTo>
                  <a:pt x="2058918" y="3584186"/>
                </a:moveTo>
                <a:cubicBezTo>
                  <a:pt x="2137566" y="3577483"/>
                  <a:pt x="2215990" y="3569217"/>
                  <a:pt x="2293744" y="3559385"/>
                </a:cubicBezTo>
                <a:cubicBezTo>
                  <a:pt x="2278774" y="3571227"/>
                  <a:pt x="2264251" y="3582399"/>
                  <a:pt x="2249951" y="3592677"/>
                </a:cubicBezTo>
                <a:cubicBezTo>
                  <a:pt x="2093996" y="3612786"/>
                  <a:pt x="1935360" y="3625968"/>
                  <a:pt x="1776948" y="3632671"/>
                </a:cubicBezTo>
                <a:cubicBezTo>
                  <a:pt x="1746338" y="3621723"/>
                  <a:pt x="1716845" y="3611892"/>
                  <a:pt x="1688022" y="3603625"/>
                </a:cubicBezTo>
                <a:cubicBezTo>
                  <a:pt x="1706567" y="3603178"/>
                  <a:pt x="1725335" y="3602731"/>
                  <a:pt x="1743880" y="3602284"/>
                </a:cubicBezTo>
                <a:cubicBezTo>
                  <a:pt x="1881067" y="3639821"/>
                  <a:pt x="1973790" y="3627085"/>
                  <a:pt x="2058918" y="3584186"/>
                </a:cubicBezTo>
                <a:close/>
                <a:moveTo>
                  <a:pt x="1763095" y="3601614"/>
                </a:moveTo>
                <a:cubicBezTo>
                  <a:pt x="1856713" y="3598486"/>
                  <a:pt x="1950554" y="3593124"/>
                  <a:pt x="2043948" y="3585527"/>
                </a:cubicBezTo>
                <a:cubicBezTo>
                  <a:pt x="2028308" y="3592900"/>
                  <a:pt x="2012221" y="3599156"/>
                  <a:pt x="1995687" y="3604072"/>
                </a:cubicBezTo>
                <a:cubicBezTo>
                  <a:pt x="1928211" y="3624851"/>
                  <a:pt x="1854031" y="3624404"/>
                  <a:pt x="1763095" y="3601614"/>
                </a:cubicBezTo>
                <a:close/>
                <a:moveTo>
                  <a:pt x="1884418" y="3666856"/>
                </a:moveTo>
                <a:cubicBezTo>
                  <a:pt x="1855372" y="3659706"/>
                  <a:pt x="1824315" y="3650098"/>
                  <a:pt x="1790800" y="3637810"/>
                </a:cubicBezTo>
                <a:cubicBezTo>
                  <a:pt x="1941393" y="3631107"/>
                  <a:pt x="2091986" y="3618371"/>
                  <a:pt x="2240567" y="3599603"/>
                </a:cubicBezTo>
                <a:cubicBezTo>
                  <a:pt x="2219788" y="3614349"/>
                  <a:pt x="2199456" y="3627309"/>
                  <a:pt x="2178677" y="3638704"/>
                </a:cubicBezTo>
                <a:cubicBezTo>
                  <a:pt x="2081261" y="3650545"/>
                  <a:pt x="1982951" y="3660153"/>
                  <a:pt x="1884418" y="3666856"/>
                </a:cubicBezTo>
                <a:close/>
                <a:moveTo>
                  <a:pt x="2164377" y="3646077"/>
                </a:moveTo>
                <a:cubicBezTo>
                  <a:pt x="2091539" y="3682049"/>
                  <a:pt x="2012891" y="3695008"/>
                  <a:pt x="1903186" y="3671101"/>
                </a:cubicBezTo>
                <a:cubicBezTo>
                  <a:pt x="1990548" y="3664845"/>
                  <a:pt x="2077909" y="3656578"/>
                  <a:pt x="2164377" y="3646077"/>
                </a:cubicBezTo>
                <a:close/>
                <a:moveTo>
                  <a:pt x="1480901" y="3643172"/>
                </a:moveTo>
                <a:cubicBezTo>
                  <a:pt x="1499893" y="3643396"/>
                  <a:pt x="1518885" y="3643396"/>
                  <a:pt x="1537876" y="3643396"/>
                </a:cubicBezTo>
                <a:cubicBezTo>
                  <a:pt x="1576307" y="3643396"/>
                  <a:pt x="1614960" y="3642949"/>
                  <a:pt x="1653614" y="3642278"/>
                </a:cubicBezTo>
                <a:cubicBezTo>
                  <a:pt x="1696512" y="3648311"/>
                  <a:pt x="1742763" y="3658366"/>
                  <a:pt x="1792364" y="3672218"/>
                </a:cubicBezTo>
                <a:cubicBezTo>
                  <a:pt x="1658976" y="3679145"/>
                  <a:pt x="1525811" y="3681155"/>
                  <a:pt x="1394434" y="3678474"/>
                </a:cubicBezTo>
                <a:cubicBezTo>
                  <a:pt x="1417894" y="3662164"/>
                  <a:pt x="1446940" y="3650322"/>
                  <a:pt x="1480901" y="3643172"/>
                </a:cubicBezTo>
                <a:close/>
                <a:moveTo>
                  <a:pt x="1385273" y="3678474"/>
                </a:moveTo>
                <a:cubicBezTo>
                  <a:pt x="1325393" y="3677134"/>
                  <a:pt x="1265961" y="3674900"/>
                  <a:pt x="1207198" y="3671548"/>
                </a:cubicBezTo>
                <a:cubicBezTo>
                  <a:pt x="1212114" y="3661940"/>
                  <a:pt x="1217700" y="3653003"/>
                  <a:pt x="1224403" y="3644513"/>
                </a:cubicBezTo>
                <a:cubicBezTo>
                  <a:pt x="1227084" y="3641161"/>
                  <a:pt x="1229765" y="3638033"/>
                  <a:pt x="1232670" y="3634905"/>
                </a:cubicBezTo>
                <a:cubicBezTo>
                  <a:pt x="1307519" y="3639151"/>
                  <a:pt x="1383262" y="3641832"/>
                  <a:pt x="1459452" y="3642949"/>
                </a:cubicBezTo>
                <a:cubicBezTo>
                  <a:pt x="1430406" y="3650992"/>
                  <a:pt x="1405605" y="3662834"/>
                  <a:pt x="1385273" y="3678474"/>
                </a:cubicBezTo>
                <a:close/>
                <a:moveTo>
                  <a:pt x="1515980" y="3637810"/>
                </a:moveTo>
                <a:cubicBezTo>
                  <a:pt x="1530950" y="3636246"/>
                  <a:pt x="1546590" y="3635575"/>
                  <a:pt x="1562901" y="3635575"/>
                </a:cubicBezTo>
                <a:cubicBezTo>
                  <a:pt x="1577647" y="3635575"/>
                  <a:pt x="1592840" y="3636246"/>
                  <a:pt x="1608704" y="3637586"/>
                </a:cubicBezTo>
                <a:cubicBezTo>
                  <a:pt x="1577871" y="3637810"/>
                  <a:pt x="1547037" y="3638033"/>
                  <a:pt x="1515980" y="3637810"/>
                </a:cubicBezTo>
                <a:close/>
                <a:moveTo>
                  <a:pt x="1684000" y="3641608"/>
                </a:moveTo>
                <a:cubicBezTo>
                  <a:pt x="1714610" y="3640938"/>
                  <a:pt x="1745444" y="3639821"/>
                  <a:pt x="1776054" y="3638480"/>
                </a:cubicBezTo>
                <a:cubicBezTo>
                  <a:pt x="1779629" y="3639821"/>
                  <a:pt x="1782980" y="3640938"/>
                  <a:pt x="1786555" y="3642278"/>
                </a:cubicBezTo>
                <a:cubicBezTo>
                  <a:pt x="1815154" y="3652780"/>
                  <a:pt x="1841743" y="3661270"/>
                  <a:pt x="1866990" y="3667973"/>
                </a:cubicBezTo>
                <a:cubicBezTo>
                  <a:pt x="1847775" y="3669314"/>
                  <a:pt x="1828560" y="3670431"/>
                  <a:pt x="1809345" y="3671548"/>
                </a:cubicBezTo>
                <a:cubicBezTo>
                  <a:pt x="1765106" y="3658366"/>
                  <a:pt x="1723324" y="3648535"/>
                  <a:pt x="1684000" y="3641608"/>
                </a:cubicBezTo>
                <a:close/>
                <a:moveTo>
                  <a:pt x="2252186" y="3598263"/>
                </a:moveTo>
                <a:cubicBezTo>
                  <a:pt x="2308937" y="3590889"/>
                  <a:pt x="2365242" y="3582846"/>
                  <a:pt x="2421100" y="3573685"/>
                </a:cubicBezTo>
                <a:cubicBezTo>
                  <a:pt x="2436963" y="3571004"/>
                  <a:pt x="2452827" y="3568546"/>
                  <a:pt x="2468467" y="3565865"/>
                </a:cubicBezTo>
                <a:cubicBezTo>
                  <a:pt x="2459530" y="3573015"/>
                  <a:pt x="2450816" y="3580165"/>
                  <a:pt x="2442326" y="3587314"/>
                </a:cubicBezTo>
                <a:cubicBezTo>
                  <a:pt x="2436069" y="3592453"/>
                  <a:pt x="2429813" y="3597592"/>
                  <a:pt x="2423557" y="3602508"/>
                </a:cubicBezTo>
                <a:cubicBezTo>
                  <a:pt x="2405683" y="3605636"/>
                  <a:pt x="2387808" y="3608540"/>
                  <a:pt x="2369711" y="3611668"/>
                </a:cubicBezTo>
                <a:cubicBezTo>
                  <a:pt x="2311395" y="3621052"/>
                  <a:pt x="2252633" y="3629543"/>
                  <a:pt x="2193423" y="3636916"/>
                </a:cubicBezTo>
                <a:cubicBezTo>
                  <a:pt x="2213085" y="3625521"/>
                  <a:pt x="2232524" y="3612562"/>
                  <a:pt x="2252186" y="3598263"/>
                </a:cubicBezTo>
                <a:close/>
                <a:moveTo>
                  <a:pt x="2445901" y="3591560"/>
                </a:moveTo>
                <a:cubicBezTo>
                  <a:pt x="2456849" y="3582622"/>
                  <a:pt x="2468244" y="3573238"/>
                  <a:pt x="2479862" y="3563854"/>
                </a:cubicBezTo>
                <a:cubicBezTo>
                  <a:pt x="2559403" y="3550001"/>
                  <a:pt x="2637604" y="3534585"/>
                  <a:pt x="2713794" y="3517381"/>
                </a:cubicBezTo>
                <a:cubicBezTo>
                  <a:pt x="2694803" y="3530339"/>
                  <a:pt x="2676928" y="3543075"/>
                  <a:pt x="2659724" y="3555587"/>
                </a:cubicBezTo>
                <a:cubicBezTo>
                  <a:pt x="2586439" y="3572121"/>
                  <a:pt x="2511366" y="3587091"/>
                  <a:pt x="2434729" y="3600497"/>
                </a:cubicBezTo>
                <a:cubicBezTo>
                  <a:pt x="2438527" y="3597592"/>
                  <a:pt x="2442102" y="3594464"/>
                  <a:pt x="2445901" y="3591560"/>
                </a:cubicBezTo>
                <a:close/>
                <a:moveTo>
                  <a:pt x="2662182" y="3560726"/>
                </a:moveTo>
                <a:cubicBezTo>
                  <a:pt x="2778589" y="3534585"/>
                  <a:pt x="2890752" y="3504645"/>
                  <a:pt x="2997775" y="3471130"/>
                </a:cubicBezTo>
                <a:cubicBezTo>
                  <a:pt x="2958005" y="3490345"/>
                  <a:pt x="2921809" y="3509784"/>
                  <a:pt x="2888071" y="3529222"/>
                </a:cubicBezTo>
                <a:cubicBezTo>
                  <a:pt x="2797805" y="3556257"/>
                  <a:pt x="2704187" y="3580611"/>
                  <a:pt x="2607441" y="3602508"/>
                </a:cubicBezTo>
                <a:cubicBezTo>
                  <a:pt x="2624869" y="3588879"/>
                  <a:pt x="2642967" y="3575026"/>
                  <a:pt x="2662182" y="3560726"/>
                </a:cubicBezTo>
                <a:close/>
                <a:moveTo>
                  <a:pt x="2890528" y="3534361"/>
                </a:moveTo>
                <a:cubicBezTo>
                  <a:pt x="3084466" y="3476269"/>
                  <a:pt x="3262318" y="3406559"/>
                  <a:pt x="3418720" y="3326794"/>
                </a:cubicBezTo>
                <a:cubicBezTo>
                  <a:pt x="3430338" y="3323889"/>
                  <a:pt x="3441956" y="3320985"/>
                  <a:pt x="3453575" y="3318080"/>
                </a:cubicBezTo>
                <a:cubicBezTo>
                  <a:pt x="3455586" y="3317633"/>
                  <a:pt x="3457820" y="3317186"/>
                  <a:pt x="3460054" y="3316739"/>
                </a:cubicBezTo>
                <a:cubicBezTo>
                  <a:pt x="3450893" y="3322102"/>
                  <a:pt x="3441733" y="3327464"/>
                  <a:pt x="3432349" y="3332603"/>
                </a:cubicBezTo>
                <a:cubicBezTo>
                  <a:pt x="3252710" y="3433370"/>
                  <a:pt x="3040004" y="3519838"/>
                  <a:pt x="2803390" y="3588432"/>
                </a:cubicBezTo>
                <a:cubicBezTo>
                  <a:pt x="2830202" y="3570780"/>
                  <a:pt x="2859025" y="3552683"/>
                  <a:pt x="2890528" y="3534361"/>
                </a:cubicBezTo>
                <a:close/>
                <a:moveTo>
                  <a:pt x="2912425" y="3521849"/>
                </a:moveTo>
                <a:cubicBezTo>
                  <a:pt x="2950855" y="3500400"/>
                  <a:pt x="2992860" y="3478950"/>
                  <a:pt x="3038887" y="3457948"/>
                </a:cubicBezTo>
                <a:cubicBezTo>
                  <a:pt x="3135632" y="3426444"/>
                  <a:pt x="3227909" y="3392036"/>
                  <a:pt x="3315048" y="3354946"/>
                </a:cubicBezTo>
                <a:cubicBezTo>
                  <a:pt x="3336273" y="3348466"/>
                  <a:pt x="3357946" y="3342211"/>
                  <a:pt x="3380513" y="3336178"/>
                </a:cubicBezTo>
                <a:cubicBezTo>
                  <a:pt x="3385205" y="3335061"/>
                  <a:pt x="3390120" y="3333943"/>
                  <a:pt x="3394812" y="3332826"/>
                </a:cubicBezTo>
                <a:cubicBezTo>
                  <a:pt x="3250253" y="3404548"/>
                  <a:pt x="3088265" y="3468002"/>
                  <a:pt x="2912425" y="3521849"/>
                </a:cubicBezTo>
                <a:close/>
                <a:moveTo>
                  <a:pt x="3096979" y="3432700"/>
                </a:moveTo>
                <a:cubicBezTo>
                  <a:pt x="3144569" y="3412815"/>
                  <a:pt x="3196182" y="3393376"/>
                  <a:pt x="3252710" y="3374831"/>
                </a:cubicBezTo>
                <a:cubicBezTo>
                  <a:pt x="3202215" y="3394940"/>
                  <a:pt x="3150155" y="3414379"/>
                  <a:pt x="3096979" y="3432700"/>
                </a:cubicBezTo>
                <a:close/>
                <a:moveTo>
                  <a:pt x="3036652" y="3452809"/>
                </a:moveTo>
                <a:cubicBezTo>
                  <a:pt x="2921585" y="3490345"/>
                  <a:pt x="2800039" y="3523636"/>
                  <a:pt x="2673577" y="3552459"/>
                </a:cubicBezTo>
                <a:cubicBezTo>
                  <a:pt x="2691004" y="3539724"/>
                  <a:pt x="2709549" y="3526988"/>
                  <a:pt x="2728764" y="3514029"/>
                </a:cubicBezTo>
                <a:cubicBezTo>
                  <a:pt x="2900583" y="3474929"/>
                  <a:pt x="3063241" y="3427784"/>
                  <a:pt x="3214057" y="3373268"/>
                </a:cubicBezTo>
                <a:cubicBezTo>
                  <a:pt x="3239304" y="3367905"/>
                  <a:pt x="3264329" y="3362543"/>
                  <a:pt x="3289130" y="3357180"/>
                </a:cubicBezTo>
                <a:cubicBezTo>
                  <a:pt x="3192831" y="3387344"/>
                  <a:pt x="3109491" y="3419518"/>
                  <a:pt x="3036652" y="3452809"/>
                </a:cubicBezTo>
                <a:close/>
                <a:moveTo>
                  <a:pt x="2742170" y="3505315"/>
                </a:moveTo>
                <a:cubicBezTo>
                  <a:pt x="2759821" y="3493697"/>
                  <a:pt x="2778589" y="3482078"/>
                  <a:pt x="2798028" y="3470236"/>
                </a:cubicBezTo>
                <a:cubicBezTo>
                  <a:pt x="2883602" y="3450575"/>
                  <a:pt x="2966718" y="3428902"/>
                  <a:pt x="3047377" y="3405441"/>
                </a:cubicBezTo>
                <a:cubicBezTo>
                  <a:pt x="3090276" y="3397845"/>
                  <a:pt x="3132951" y="3389578"/>
                  <a:pt x="3175180" y="3381088"/>
                </a:cubicBezTo>
                <a:cubicBezTo>
                  <a:pt x="3039557" y="3428678"/>
                  <a:pt x="2894550" y="3470013"/>
                  <a:pt x="2742170" y="3505315"/>
                </a:cubicBezTo>
                <a:close/>
                <a:moveTo>
                  <a:pt x="2726530" y="3508890"/>
                </a:moveTo>
                <a:cubicBezTo>
                  <a:pt x="2649223" y="3526541"/>
                  <a:pt x="2569905" y="3542405"/>
                  <a:pt x="2488799" y="3556481"/>
                </a:cubicBezTo>
                <a:cubicBezTo>
                  <a:pt x="2501982" y="3545756"/>
                  <a:pt x="2515611" y="3535031"/>
                  <a:pt x="2529687" y="3524084"/>
                </a:cubicBezTo>
                <a:cubicBezTo>
                  <a:pt x="2615038" y="3509337"/>
                  <a:pt x="2698824" y="3492580"/>
                  <a:pt x="2780377" y="3474258"/>
                </a:cubicBezTo>
                <a:cubicBezTo>
                  <a:pt x="2761832" y="3485877"/>
                  <a:pt x="2743734" y="3497495"/>
                  <a:pt x="2726530" y="3508890"/>
                </a:cubicBezTo>
                <a:close/>
                <a:moveTo>
                  <a:pt x="2477404" y="3558492"/>
                </a:moveTo>
                <a:cubicBezTo>
                  <a:pt x="2458413" y="3561843"/>
                  <a:pt x="2439421" y="3564971"/>
                  <a:pt x="2420206" y="3568099"/>
                </a:cubicBezTo>
                <a:cubicBezTo>
                  <a:pt x="2367700" y="3576590"/>
                  <a:pt x="2314746" y="3584186"/>
                  <a:pt x="2261346" y="3591113"/>
                </a:cubicBezTo>
                <a:cubicBezTo>
                  <a:pt x="2275422" y="3580611"/>
                  <a:pt x="2289722" y="3569663"/>
                  <a:pt x="2304245" y="3558045"/>
                </a:cubicBezTo>
                <a:cubicBezTo>
                  <a:pt x="2360997" y="3550672"/>
                  <a:pt x="2417301" y="3542628"/>
                  <a:pt x="2473159" y="3533468"/>
                </a:cubicBezTo>
                <a:cubicBezTo>
                  <a:pt x="2488129" y="3531010"/>
                  <a:pt x="2503099" y="3528552"/>
                  <a:pt x="2517845" y="3526094"/>
                </a:cubicBezTo>
                <a:cubicBezTo>
                  <a:pt x="2503993" y="3537266"/>
                  <a:pt x="2490587" y="3547991"/>
                  <a:pt x="2477404" y="3558492"/>
                </a:cubicBezTo>
                <a:close/>
                <a:moveTo>
                  <a:pt x="1762201" y="3633565"/>
                </a:moveTo>
                <a:cubicBezTo>
                  <a:pt x="1725782" y="3635129"/>
                  <a:pt x="1689586" y="3636022"/>
                  <a:pt x="1653390" y="3636916"/>
                </a:cubicBezTo>
                <a:cubicBezTo>
                  <a:pt x="1587478" y="3627755"/>
                  <a:pt x="1529609" y="3628202"/>
                  <a:pt x="1481572" y="3637810"/>
                </a:cubicBezTo>
                <a:cubicBezTo>
                  <a:pt x="1399572" y="3636916"/>
                  <a:pt x="1318244" y="3634458"/>
                  <a:pt x="1238032" y="3629990"/>
                </a:cubicBezTo>
                <a:cubicBezTo>
                  <a:pt x="1250991" y="3617254"/>
                  <a:pt x="1265961" y="3606529"/>
                  <a:pt x="1283165" y="3597592"/>
                </a:cubicBezTo>
                <a:cubicBezTo>
                  <a:pt x="1378570" y="3602508"/>
                  <a:pt x="1475539" y="3605189"/>
                  <a:pt x="1573178" y="3605189"/>
                </a:cubicBezTo>
                <a:cubicBezTo>
                  <a:pt x="1605129" y="3605189"/>
                  <a:pt x="1637080" y="3604965"/>
                  <a:pt x="1669254" y="3604295"/>
                </a:cubicBezTo>
                <a:cubicBezTo>
                  <a:pt x="1698970" y="3612339"/>
                  <a:pt x="1730027" y="3622170"/>
                  <a:pt x="1762201" y="3633565"/>
                </a:cubicBezTo>
                <a:close/>
                <a:moveTo>
                  <a:pt x="1230212" y="3629320"/>
                </a:moveTo>
                <a:cubicBezTo>
                  <a:pt x="1172120" y="3625968"/>
                  <a:pt x="1114698" y="3621723"/>
                  <a:pt x="1057946" y="3616584"/>
                </a:cubicBezTo>
                <a:cubicBezTo>
                  <a:pt x="1063309" y="3604295"/>
                  <a:pt x="1069788" y="3592900"/>
                  <a:pt x="1077608" y="3582399"/>
                </a:cubicBezTo>
                <a:cubicBezTo>
                  <a:pt x="1141733" y="3588432"/>
                  <a:pt x="1206751" y="3593124"/>
                  <a:pt x="1272440" y="3596699"/>
                </a:cubicBezTo>
                <a:cubicBezTo>
                  <a:pt x="1256353" y="3605859"/>
                  <a:pt x="1242277" y="3616807"/>
                  <a:pt x="1230212" y="3629320"/>
                </a:cubicBezTo>
                <a:close/>
                <a:moveTo>
                  <a:pt x="1225520" y="3634682"/>
                </a:moveTo>
                <a:cubicBezTo>
                  <a:pt x="1223509" y="3636916"/>
                  <a:pt x="1221721" y="3638927"/>
                  <a:pt x="1219934" y="3641161"/>
                </a:cubicBezTo>
                <a:cubicBezTo>
                  <a:pt x="1212561" y="3650322"/>
                  <a:pt x="1206528" y="3660600"/>
                  <a:pt x="1201166" y="3671324"/>
                </a:cubicBezTo>
                <a:cubicBezTo>
                  <a:pt x="1148659" y="3668197"/>
                  <a:pt x="1096600" y="3664398"/>
                  <a:pt x="1044987" y="3659929"/>
                </a:cubicBezTo>
                <a:cubicBezTo>
                  <a:pt x="1047445" y="3646524"/>
                  <a:pt x="1051020" y="3633788"/>
                  <a:pt x="1055712" y="3621946"/>
                </a:cubicBezTo>
                <a:cubicBezTo>
                  <a:pt x="1111570" y="3627085"/>
                  <a:pt x="1168321" y="3631330"/>
                  <a:pt x="1225520" y="3634682"/>
                </a:cubicBezTo>
                <a:close/>
                <a:moveTo>
                  <a:pt x="1204517" y="3676910"/>
                </a:moveTo>
                <a:cubicBezTo>
                  <a:pt x="1262162" y="3680262"/>
                  <a:pt x="1320031" y="3682496"/>
                  <a:pt x="1378570" y="3683837"/>
                </a:cubicBezTo>
                <a:cubicBezTo>
                  <a:pt x="1370303" y="3690986"/>
                  <a:pt x="1362706" y="3698583"/>
                  <a:pt x="1356003" y="3707073"/>
                </a:cubicBezTo>
                <a:cubicBezTo>
                  <a:pt x="1351982" y="3711989"/>
                  <a:pt x="1348407" y="3717351"/>
                  <a:pt x="1345279" y="3722937"/>
                </a:cubicBezTo>
                <a:cubicBezTo>
                  <a:pt x="1293666" y="3721596"/>
                  <a:pt x="1242277" y="3719586"/>
                  <a:pt x="1191335" y="3716904"/>
                </a:cubicBezTo>
                <a:cubicBezTo>
                  <a:pt x="1194239" y="3702605"/>
                  <a:pt x="1198708" y="3689423"/>
                  <a:pt x="1204517" y="3676910"/>
                </a:cubicBezTo>
                <a:close/>
                <a:moveTo>
                  <a:pt x="1824985" y="3676240"/>
                </a:moveTo>
                <a:cubicBezTo>
                  <a:pt x="1844647" y="3675123"/>
                  <a:pt x="1864309" y="3673782"/>
                  <a:pt x="1883971" y="3672442"/>
                </a:cubicBezTo>
                <a:cubicBezTo>
                  <a:pt x="2012221" y="3703946"/>
                  <a:pt x="2099135" y="3688082"/>
                  <a:pt x="2180688" y="3643843"/>
                </a:cubicBezTo>
                <a:cubicBezTo>
                  <a:pt x="2244589" y="3636022"/>
                  <a:pt x="2307820" y="3627085"/>
                  <a:pt x="2370604" y="3616807"/>
                </a:cubicBezTo>
                <a:cubicBezTo>
                  <a:pt x="2385351" y="3614349"/>
                  <a:pt x="2400097" y="3611892"/>
                  <a:pt x="2414620" y="3609434"/>
                </a:cubicBezTo>
                <a:cubicBezTo>
                  <a:pt x="2396522" y="3623957"/>
                  <a:pt x="2379318" y="3637810"/>
                  <a:pt x="2362337" y="3650545"/>
                </a:cubicBezTo>
                <a:cubicBezTo>
                  <a:pt x="2348708" y="3652780"/>
                  <a:pt x="2335302" y="3655014"/>
                  <a:pt x="2321673" y="3657248"/>
                </a:cubicBezTo>
                <a:cubicBezTo>
                  <a:pt x="2188061" y="3678921"/>
                  <a:pt x="2051768" y="3695232"/>
                  <a:pt x="1914581" y="3706403"/>
                </a:cubicBezTo>
                <a:cubicBezTo>
                  <a:pt x="1911230" y="3705286"/>
                  <a:pt x="1908102" y="3704169"/>
                  <a:pt x="1904750" y="3702828"/>
                </a:cubicBezTo>
                <a:cubicBezTo>
                  <a:pt x="1877492" y="3693221"/>
                  <a:pt x="1850903" y="3684284"/>
                  <a:pt x="1824985" y="3676240"/>
                </a:cubicBezTo>
                <a:close/>
                <a:moveTo>
                  <a:pt x="2426015" y="3607647"/>
                </a:moveTo>
                <a:cubicBezTo>
                  <a:pt x="2501758" y="3594464"/>
                  <a:pt x="2576161" y="3579941"/>
                  <a:pt x="2648999" y="3563631"/>
                </a:cubicBezTo>
                <a:cubicBezTo>
                  <a:pt x="2630008" y="3577707"/>
                  <a:pt x="2612133" y="3591560"/>
                  <a:pt x="2595152" y="3605189"/>
                </a:cubicBezTo>
                <a:cubicBezTo>
                  <a:pt x="2523208" y="3621276"/>
                  <a:pt x="2449699" y="3635799"/>
                  <a:pt x="2374626" y="3648758"/>
                </a:cubicBezTo>
                <a:cubicBezTo>
                  <a:pt x="2391160" y="3635799"/>
                  <a:pt x="2408141" y="3622170"/>
                  <a:pt x="2426015" y="3607647"/>
                </a:cubicBezTo>
                <a:close/>
                <a:moveTo>
                  <a:pt x="2597387" y="3610328"/>
                </a:moveTo>
                <a:cubicBezTo>
                  <a:pt x="2690781" y="3589549"/>
                  <a:pt x="2781047" y="3566312"/>
                  <a:pt x="2868409" y="3540841"/>
                </a:cubicBezTo>
                <a:cubicBezTo>
                  <a:pt x="2838916" y="3558492"/>
                  <a:pt x="2811434" y="3576143"/>
                  <a:pt x="2785963" y="3593571"/>
                </a:cubicBezTo>
                <a:cubicBezTo>
                  <a:pt x="2707092" y="3616137"/>
                  <a:pt x="2625539" y="3636693"/>
                  <a:pt x="2541753" y="3655237"/>
                </a:cubicBezTo>
                <a:cubicBezTo>
                  <a:pt x="2559403" y="3640938"/>
                  <a:pt x="2577948" y="3625968"/>
                  <a:pt x="2597387" y="3610328"/>
                </a:cubicBezTo>
                <a:close/>
                <a:moveTo>
                  <a:pt x="2788420" y="3598709"/>
                </a:moveTo>
                <a:cubicBezTo>
                  <a:pt x="3032184" y="3528999"/>
                  <a:pt x="3250923" y="3440967"/>
                  <a:pt x="3435030" y="3337519"/>
                </a:cubicBezTo>
                <a:cubicBezTo>
                  <a:pt x="3448659" y="3329922"/>
                  <a:pt x="3462065" y="3322102"/>
                  <a:pt x="3475471" y="3314282"/>
                </a:cubicBezTo>
                <a:cubicBezTo>
                  <a:pt x="3483068" y="3313164"/>
                  <a:pt x="3490664" y="3312047"/>
                  <a:pt x="3498038" y="3311154"/>
                </a:cubicBezTo>
                <a:cubicBezTo>
                  <a:pt x="3456926" y="3338412"/>
                  <a:pt x="3413581" y="3365000"/>
                  <a:pt x="3367777" y="3390918"/>
                </a:cubicBezTo>
                <a:cubicBezTo>
                  <a:pt x="3182553" y="3494814"/>
                  <a:pt x="2961579" y="3583069"/>
                  <a:pt x="2715135" y="3652109"/>
                </a:cubicBezTo>
                <a:cubicBezTo>
                  <a:pt x="2737701" y="3634682"/>
                  <a:pt x="2762056" y="3616807"/>
                  <a:pt x="2788420" y="3598709"/>
                </a:cubicBezTo>
                <a:close/>
                <a:moveTo>
                  <a:pt x="3452458" y="3312717"/>
                </a:moveTo>
                <a:cubicBezTo>
                  <a:pt x="3449106" y="3313388"/>
                  <a:pt x="3445755" y="3314058"/>
                  <a:pt x="3442180" y="3314728"/>
                </a:cubicBezTo>
                <a:cubicBezTo>
                  <a:pt x="3463182" y="3303780"/>
                  <a:pt x="3483515" y="3292832"/>
                  <a:pt x="3503623" y="3281437"/>
                </a:cubicBezTo>
                <a:cubicBezTo>
                  <a:pt x="3509209" y="3278309"/>
                  <a:pt x="3514571" y="3275181"/>
                  <a:pt x="3520157" y="3272053"/>
                </a:cubicBezTo>
                <a:cubicBezTo>
                  <a:pt x="3527977" y="3269819"/>
                  <a:pt x="3535797" y="3267808"/>
                  <a:pt x="3543617" y="3265797"/>
                </a:cubicBezTo>
                <a:cubicBezTo>
                  <a:pt x="3522391" y="3279426"/>
                  <a:pt x="3500719" y="3293056"/>
                  <a:pt x="3478376" y="3306238"/>
                </a:cubicBezTo>
                <a:cubicBezTo>
                  <a:pt x="3469662" y="3308472"/>
                  <a:pt x="3460948" y="3310707"/>
                  <a:pt x="3452458" y="3312717"/>
                </a:cubicBezTo>
                <a:close/>
                <a:moveTo>
                  <a:pt x="3420060" y="3320091"/>
                </a:moveTo>
                <a:cubicBezTo>
                  <a:pt x="3416932" y="3320761"/>
                  <a:pt x="3413804" y="3321431"/>
                  <a:pt x="3410676" y="3322325"/>
                </a:cubicBezTo>
                <a:cubicBezTo>
                  <a:pt x="3399951" y="3325230"/>
                  <a:pt x="3389450" y="3327911"/>
                  <a:pt x="3378949" y="3330816"/>
                </a:cubicBezTo>
                <a:cubicBezTo>
                  <a:pt x="3372916" y="3332156"/>
                  <a:pt x="3366883" y="3333720"/>
                  <a:pt x="3360851" y="3335061"/>
                </a:cubicBezTo>
                <a:cubicBezTo>
                  <a:pt x="3395483" y="3319644"/>
                  <a:pt x="3429221" y="3303780"/>
                  <a:pt x="3461842" y="3287693"/>
                </a:cubicBezTo>
                <a:cubicBezTo>
                  <a:pt x="3474130" y="3284565"/>
                  <a:pt x="3486196" y="3281437"/>
                  <a:pt x="3498484" y="3278086"/>
                </a:cubicBezTo>
                <a:cubicBezTo>
                  <a:pt x="3473013" y="3292385"/>
                  <a:pt x="3446872" y="3306238"/>
                  <a:pt x="3420060" y="3320091"/>
                </a:cubicBezTo>
                <a:close/>
                <a:moveTo>
                  <a:pt x="3331358" y="3341987"/>
                </a:moveTo>
                <a:cubicBezTo>
                  <a:pt x="3304770" y="3348020"/>
                  <a:pt x="3277958" y="3354052"/>
                  <a:pt x="3250923" y="3359862"/>
                </a:cubicBezTo>
                <a:cubicBezTo>
                  <a:pt x="3295162" y="3343328"/>
                  <a:pt x="3338508" y="3326123"/>
                  <a:pt x="3380513" y="3308249"/>
                </a:cubicBezTo>
                <a:cubicBezTo>
                  <a:pt x="3398611" y="3303780"/>
                  <a:pt x="3416932" y="3299312"/>
                  <a:pt x="3435030" y="3294620"/>
                </a:cubicBezTo>
                <a:cubicBezTo>
                  <a:pt x="3401292" y="3310930"/>
                  <a:pt x="3366660" y="3326570"/>
                  <a:pt x="3331358" y="3341987"/>
                </a:cubicBezTo>
                <a:close/>
                <a:moveTo>
                  <a:pt x="3212493" y="3367905"/>
                </a:moveTo>
                <a:cubicBezTo>
                  <a:pt x="3174286" y="3375725"/>
                  <a:pt x="3135632" y="3383322"/>
                  <a:pt x="3096755" y="3390695"/>
                </a:cubicBezTo>
                <a:cubicBezTo>
                  <a:pt x="3155071" y="3373044"/>
                  <a:pt x="3212046" y="3354276"/>
                  <a:pt x="3267233" y="3334390"/>
                </a:cubicBezTo>
                <a:cubicBezTo>
                  <a:pt x="3293598" y="3328581"/>
                  <a:pt x="3319963" y="3322548"/>
                  <a:pt x="3345881" y="3316293"/>
                </a:cubicBezTo>
                <a:cubicBezTo>
                  <a:pt x="3302759" y="3334390"/>
                  <a:pt x="3258073" y="3351371"/>
                  <a:pt x="3212493" y="3367905"/>
                </a:cubicBezTo>
                <a:close/>
                <a:moveTo>
                  <a:pt x="3265669" y="3329251"/>
                </a:moveTo>
                <a:cubicBezTo>
                  <a:pt x="3232378" y="3336625"/>
                  <a:pt x="3199087" y="3343774"/>
                  <a:pt x="3165349" y="3350477"/>
                </a:cubicBezTo>
                <a:cubicBezTo>
                  <a:pt x="3214280" y="3335508"/>
                  <a:pt x="3262318" y="3319867"/>
                  <a:pt x="3309238" y="3303557"/>
                </a:cubicBezTo>
                <a:cubicBezTo>
                  <a:pt x="3332699" y="3297971"/>
                  <a:pt x="3355935" y="3292385"/>
                  <a:pt x="3379172" y="3286576"/>
                </a:cubicBezTo>
                <a:cubicBezTo>
                  <a:pt x="3342306" y="3301099"/>
                  <a:pt x="3304323" y="3315399"/>
                  <a:pt x="3265669" y="3329251"/>
                </a:cubicBezTo>
                <a:close/>
                <a:moveTo>
                  <a:pt x="3222324" y="3344221"/>
                </a:moveTo>
                <a:cubicBezTo>
                  <a:pt x="3165125" y="3363883"/>
                  <a:pt x="3106363" y="3382428"/>
                  <a:pt x="3046260" y="3400079"/>
                </a:cubicBezTo>
                <a:cubicBezTo>
                  <a:pt x="3011405" y="3406335"/>
                  <a:pt x="2976326" y="3412368"/>
                  <a:pt x="2941024" y="3417954"/>
                </a:cubicBezTo>
                <a:cubicBezTo>
                  <a:pt x="2919798" y="3421305"/>
                  <a:pt x="2898572" y="3424657"/>
                  <a:pt x="2877346" y="3428008"/>
                </a:cubicBezTo>
                <a:cubicBezTo>
                  <a:pt x="2956441" y="3409463"/>
                  <a:pt x="3033748" y="3389354"/>
                  <a:pt x="3108821" y="3367458"/>
                </a:cubicBezTo>
                <a:cubicBezTo>
                  <a:pt x="3146804" y="3360085"/>
                  <a:pt x="3184787" y="3352265"/>
                  <a:pt x="3222324" y="3344221"/>
                </a:cubicBezTo>
                <a:close/>
                <a:moveTo>
                  <a:pt x="2941694" y="3423540"/>
                </a:moveTo>
                <a:cubicBezTo>
                  <a:pt x="2959345" y="3420635"/>
                  <a:pt x="2976996" y="3417730"/>
                  <a:pt x="2994647" y="3414602"/>
                </a:cubicBezTo>
                <a:cubicBezTo>
                  <a:pt x="2935661" y="3430913"/>
                  <a:pt x="2875335" y="3446329"/>
                  <a:pt x="2813891" y="3460629"/>
                </a:cubicBezTo>
                <a:cubicBezTo>
                  <a:pt x="2827744" y="3452586"/>
                  <a:pt x="2841820" y="3444542"/>
                  <a:pt x="2856567" y="3436498"/>
                </a:cubicBezTo>
                <a:cubicBezTo>
                  <a:pt x="2884943" y="3432477"/>
                  <a:pt x="2913318" y="3428008"/>
                  <a:pt x="2941694" y="3423540"/>
                </a:cubicBezTo>
                <a:close/>
                <a:moveTo>
                  <a:pt x="2795794" y="3465098"/>
                </a:moveTo>
                <a:cubicBezTo>
                  <a:pt x="2712454" y="3484313"/>
                  <a:pt x="2626880" y="3501517"/>
                  <a:pt x="2539295" y="3516934"/>
                </a:cubicBezTo>
                <a:cubicBezTo>
                  <a:pt x="2551360" y="3507773"/>
                  <a:pt x="2563649" y="3498389"/>
                  <a:pt x="2576608" y="3489005"/>
                </a:cubicBezTo>
                <a:cubicBezTo>
                  <a:pt x="2654809" y="3475599"/>
                  <a:pt x="2731445" y="3460629"/>
                  <a:pt x="2806518" y="3444318"/>
                </a:cubicBezTo>
                <a:cubicBezTo>
                  <a:pt x="2817913" y="3442755"/>
                  <a:pt x="2829532" y="3440967"/>
                  <a:pt x="2840927" y="3439403"/>
                </a:cubicBezTo>
                <a:cubicBezTo>
                  <a:pt x="2825286" y="3447670"/>
                  <a:pt x="2810317" y="3456384"/>
                  <a:pt x="2795794" y="3465098"/>
                </a:cubicBezTo>
                <a:close/>
                <a:moveTo>
                  <a:pt x="2527453" y="3518944"/>
                </a:moveTo>
                <a:cubicBezTo>
                  <a:pt x="2509131" y="3522073"/>
                  <a:pt x="2490810" y="3525201"/>
                  <a:pt x="2472489" y="3528105"/>
                </a:cubicBezTo>
                <a:cubicBezTo>
                  <a:pt x="2419759" y="3536596"/>
                  <a:pt x="2366359" y="3544416"/>
                  <a:pt x="2312736" y="3551342"/>
                </a:cubicBezTo>
                <a:cubicBezTo>
                  <a:pt x="2324131" y="3542181"/>
                  <a:pt x="2335749" y="3532797"/>
                  <a:pt x="2347814" y="3522966"/>
                </a:cubicBezTo>
                <a:cubicBezTo>
                  <a:pt x="2407694" y="3515146"/>
                  <a:pt x="2467350" y="3506656"/>
                  <a:pt x="2526559" y="3497048"/>
                </a:cubicBezTo>
                <a:cubicBezTo>
                  <a:pt x="2539071" y="3495037"/>
                  <a:pt x="2551807" y="3492803"/>
                  <a:pt x="2564319" y="3490792"/>
                </a:cubicBezTo>
                <a:cubicBezTo>
                  <a:pt x="2551583" y="3500176"/>
                  <a:pt x="2539295" y="3509561"/>
                  <a:pt x="2527453" y="3518944"/>
                </a:cubicBezTo>
                <a:close/>
                <a:moveTo>
                  <a:pt x="2302234" y="3552906"/>
                </a:moveTo>
                <a:cubicBezTo>
                  <a:pt x="2225821" y="3562737"/>
                  <a:pt x="2148961" y="3571004"/>
                  <a:pt x="2071653" y="3577707"/>
                </a:cubicBezTo>
                <a:cubicBezTo>
                  <a:pt x="2088187" y="3568770"/>
                  <a:pt x="2104498" y="3558715"/>
                  <a:pt x="2120808" y="3547767"/>
                </a:cubicBezTo>
                <a:cubicBezTo>
                  <a:pt x="2193423" y="3541288"/>
                  <a:pt x="2265815" y="3533468"/>
                  <a:pt x="2337536" y="3524307"/>
                </a:cubicBezTo>
                <a:cubicBezTo>
                  <a:pt x="2325471" y="3534138"/>
                  <a:pt x="2313629" y="3543745"/>
                  <a:pt x="2302234" y="3552906"/>
                </a:cubicBezTo>
                <a:close/>
                <a:moveTo>
                  <a:pt x="2058024" y="3578824"/>
                </a:moveTo>
                <a:cubicBezTo>
                  <a:pt x="1953682" y="3587761"/>
                  <a:pt x="1848893" y="3593571"/>
                  <a:pt x="1744550" y="3596699"/>
                </a:cubicBezTo>
                <a:cubicBezTo>
                  <a:pt x="1719302" y="3589772"/>
                  <a:pt x="1692714" y="3581058"/>
                  <a:pt x="1664785" y="3570780"/>
                </a:cubicBezTo>
                <a:cubicBezTo>
                  <a:pt x="1664115" y="3570557"/>
                  <a:pt x="1663445" y="3570334"/>
                  <a:pt x="1662551" y="3569887"/>
                </a:cubicBezTo>
                <a:cubicBezTo>
                  <a:pt x="1812026" y="3568546"/>
                  <a:pt x="1961278" y="3561396"/>
                  <a:pt x="2109190" y="3548661"/>
                </a:cubicBezTo>
                <a:cubicBezTo>
                  <a:pt x="2092209" y="3559833"/>
                  <a:pt x="2075228" y="3569887"/>
                  <a:pt x="2058024" y="3578824"/>
                </a:cubicBezTo>
                <a:close/>
                <a:moveTo>
                  <a:pt x="1662551" y="3575919"/>
                </a:moveTo>
                <a:cubicBezTo>
                  <a:pt x="1684894" y="3584186"/>
                  <a:pt x="1705897" y="3591113"/>
                  <a:pt x="1726229" y="3597145"/>
                </a:cubicBezTo>
                <a:cubicBezTo>
                  <a:pt x="1707237" y="3597592"/>
                  <a:pt x="1688469" y="3598039"/>
                  <a:pt x="1669477" y="3598486"/>
                </a:cubicBezTo>
                <a:cubicBezTo>
                  <a:pt x="1623227" y="3585527"/>
                  <a:pt x="1579658" y="3576143"/>
                  <a:pt x="1538770" y="3569887"/>
                </a:cubicBezTo>
                <a:cubicBezTo>
                  <a:pt x="1553963" y="3570110"/>
                  <a:pt x="1569157" y="3570334"/>
                  <a:pt x="1584574" y="3570334"/>
                </a:cubicBezTo>
                <a:cubicBezTo>
                  <a:pt x="1592394" y="3570334"/>
                  <a:pt x="1600214" y="3570334"/>
                  <a:pt x="1608034" y="3570334"/>
                </a:cubicBezTo>
                <a:cubicBezTo>
                  <a:pt x="1620546" y="3570334"/>
                  <a:pt x="1633281" y="3570334"/>
                  <a:pt x="1645794" y="3570110"/>
                </a:cubicBezTo>
                <a:cubicBezTo>
                  <a:pt x="1651603" y="3572121"/>
                  <a:pt x="1657189" y="3573909"/>
                  <a:pt x="1662551" y="3575919"/>
                </a:cubicBezTo>
                <a:close/>
                <a:moveTo>
                  <a:pt x="1649369" y="3598709"/>
                </a:moveTo>
                <a:cubicBezTo>
                  <a:pt x="1529609" y="3600273"/>
                  <a:pt x="1410521" y="3598039"/>
                  <a:pt x="1293443" y="3592230"/>
                </a:cubicBezTo>
                <a:cubicBezTo>
                  <a:pt x="1327404" y="3577037"/>
                  <a:pt x="1368739" y="3568770"/>
                  <a:pt x="1416553" y="3566982"/>
                </a:cubicBezTo>
                <a:cubicBezTo>
                  <a:pt x="1438896" y="3567653"/>
                  <a:pt x="1461240" y="3568323"/>
                  <a:pt x="1483806" y="3568770"/>
                </a:cubicBezTo>
                <a:cubicBezTo>
                  <a:pt x="1533855" y="3573015"/>
                  <a:pt x="1589266" y="3582846"/>
                  <a:pt x="1649369" y="3598709"/>
                </a:cubicBezTo>
                <a:close/>
                <a:moveTo>
                  <a:pt x="1282048" y="3591560"/>
                </a:moveTo>
                <a:cubicBezTo>
                  <a:pt x="1214572" y="3587985"/>
                  <a:pt x="1147542" y="3583293"/>
                  <a:pt x="1081630" y="3577037"/>
                </a:cubicBezTo>
                <a:cubicBezTo>
                  <a:pt x="1090344" y="3566312"/>
                  <a:pt x="1100398" y="3556481"/>
                  <a:pt x="1111793" y="3547991"/>
                </a:cubicBezTo>
                <a:cubicBezTo>
                  <a:pt x="1197144" y="3555811"/>
                  <a:pt x="1284059" y="3561620"/>
                  <a:pt x="1372537" y="3565195"/>
                </a:cubicBezTo>
                <a:cubicBezTo>
                  <a:pt x="1337906" y="3569887"/>
                  <a:pt x="1307742" y="3578824"/>
                  <a:pt x="1282048" y="3591560"/>
                </a:cubicBezTo>
                <a:close/>
                <a:moveTo>
                  <a:pt x="1110006" y="3542405"/>
                </a:moveTo>
                <a:cubicBezTo>
                  <a:pt x="1046551" y="3536596"/>
                  <a:pt x="983767" y="3529446"/>
                  <a:pt x="922100" y="3521402"/>
                </a:cubicBezTo>
                <a:cubicBezTo>
                  <a:pt x="924111" y="3518498"/>
                  <a:pt x="926345" y="3515370"/>
                  <a:pt x="928580" y="3512465"/>
                </a:cubicBezTo>
                <a:cubicBezTo>
                  <a:pt x="933495" y="3506209"/>
                  <a:pt x="938858" y="3500400"/>
                  <a:pt x="944443" y="3495037"/>
                </a:cubicBezTo>
                <a:cubicBezTo>
                  <a:pt x="1012813" y="3504198"/>
                  <a:pt x="1082300" y="3511795"/>
                  <a:pt x="1152905" y="3518051"/>
                </a:cubicBezTo>
                <a:cubicBezTo>
                  <a:pt x="1137264" y="3524754"/>
                  <a:pt x="1122965" y="3532797"/>
                  <a:pt x="1110006" y="3542405"/>
                </a:cubicBezTo>
                <a:close/>
                <a:moveTo>
                  <a:pt x="1103526" y="3547320"/>
                </a:moveTo>
                <a:cubicBezTo>
                  <a:pt x="1093248" y="3555587"/>
                  <a:pt x="1084088" y="3564971"/>
                  <a:pt x="1076044" y="3575026"/>
                </a:cubicBezTo>
                <a:cubicBezTo>
                  <a:pt x="1075597" y="3575473"/>
                  <a:pt x="1075374" y="3576143"/>
                  <a:pt x="1074927" y="3576590"/>
                </a:cubicBezTo>
                <a:cubicBezTo>
                  <a:pt x="1016835" y="3571227"/>
                  <a:pt x="959413" y="3564748"/>
                  <a:pt x="903109" y="3557375"/>
                </a:cubicBezTo>
                <a:cubicBezTo>
                  <a:pt x="907354" y="3546427"/>
                  <a:pt x="912716" y="3536149"/>
                  <a:pt x="918972" y="3526318"/>
                </a:cubicBezTo>
                <a:cubicBezTo>
                  <a:pt x="979522" y="3534585"/>
                  <a:pt x="1040966" y="3541511"/>
                  <a:pt x="1103526" y="3547320"/>
                </a:cubicBezTo>
                <a:close/>
                <a:moveTo>
                  <a:pt x="1071129" y="3581729"/>
                </a:moveTo>
                <a:cubicBezTo>
                  <a:pt x="1063532" y="3592230"/>
                  <a:pt x="1057276" y="3603625"/>
                  <a:pt x="1052137" y="3615914"/>
                </a:cubicBezTo>
                <a:cubicBezTo>
                  <a:pt x="997843" y="3610998"/>
                  <a:pt x="944443" y="3604965"/>
                  <a:pt x="891490" y="3598263"/>
                </a:cubicBezTo>
                <a:cubicBezTo>
                  <a:pt x="893724" y="3585750"/>
                  <a:pt x="896853" y="3573909"/>
                  <a:pt x="900874" y="3562737"/>
                </a:cubicBezTo>
                <a:cubicBezTo>
                  <a:pt x="956955" y="3570110"/>
                  <a:pt x="1013707" y="3576366"/>
                  <a:pt x="1071129" y="3581729"/>
                </a:cubicBezTo>
                <a:close/>
                <a:moveTo>
                  <a:pt x="1049903" y="3621276"/>
                </a:moveTo>
                <a:cubicBezTo>
                  <a:pt x="1045211" y="3633118"/>
                  <a:pt x="1041859" y="3645853"/>
                  <a:pt x="1039402" y="3659259"/>
                </a:cubicBezTo>
                <a:cubicBezTo>
                  <a:pt x="988012" y="3654567"/>
                  <a:pt x="937294" y="3649205"/>
                  <a:pt x="887468" y="3642949"/>
                </a:cubicBezTo>
                <a:cubicBezTo>
                  <a:pt x="887692" y="3629320"/>
                  <a:pt x="888586" y="3616137"/>
                  <a:pt x="890596" y="3603625"/>
                </a:cubicBezTo>
                <a:cubicBezTo>
                  <a:pt x="942879" y="3610551"/>
                  <a:pt x="996056" y="3616360"/>
                  <a:pt x="1049903" y="3621276"/>
                </a:cubicBezTo>
                <a:close/>
                <a:moveTo>
                  <a:pt x="1038284" y="3664845"/>
                </a:moveTo>
                <a:cubicBezTo>
                  <a:pt x="1036274" y="3677804"/>
                  <a:pt x="1035156" y="3691657"/>
                  <a:pt x="1034933" y="3705956"/>
                </a:cubicBezTo>
                <a:cubicBezTo>
                  <a:pt x="986002" y="3701711"/>
                  <a:pt x="937517" y="3696796"/>
                  <a:pt x="889703" y="3690986"/>
                </a:cubicBezTo>
                <a:cubicBezTo>
                  <a:pt x="887915" y="3676463"/>
                  <a:pt x="887245" y="3662387"/>
                  <a:pt x="887245" y="3648758"/>
                </a:cubicBezTo>
                <a:cubicBezTo>
                  <a:pt x="937070" y="3654791"/>
                  <a:pt x="987342" y="3660153"/>
                  <a:pt x="1038284" y="3664845"/>
                </a:cubicBezTo>
                <a:close/>
                <a:moveTo>
                  <a:pt x="1034933" y="3711542"/>
                </a:moveTo>
                <a:cubicBezTo>
                  <a:pt x="1034933" y="3725395"/>
                  <a:pt x="1036050" y="3740141"/>
                  <a:pt x="1037838" y="3755111"/>
                </a:cubicBezTo>
                <a:cubicBezTo>
                  <a:pt x="990917" y="3751313"/>
                  <a:pt x="944220" y="3746621"/>
                  <a:pt x="898193" y="3741482"/>
                </a:cubicBezTo>
                <a:cubicBezTo>
                  <a:pt x="894842" y="3726065"/>
                  <a:pt x="892160" y="3711095"/>
                  <a:pt x="890373" y="3696572"/>
                </a:cubicBezTo>
                <a:cubicBezTo>
                  <a:pt x="938187" y="3702381"/>
                  <a:pt x="986225" y="3707297"/>
                  <a:pt x="1034933" y="3711542"/>
                </a:cubicBezTo>
                <a:close/>
                <a:moveTo>
                  <a:pt x="1038731" y="3760697"/>
                </a:moveTo>
                <a:cubicBezTo>
                  <a:pt x="1040742" y="3775444"/>
                  <a:pt x="1043423" y="3790637"/>
                  <a:pt x="1047222" y="3806277"/>
                </a:cubicBezTo>
                <a:cubicBezTo>
                  <a:pt x="1001865" y="3802702"/>
                  <a:pt x="956955" y="3798680"/>
                  <a:pt x="912493" y="3793765"/>
                </a:cubicBezTo>
                <a:cubicBezTo>
                  <a:pt x="907577" y="3777678"/>
                  <a:pt x="903332" y="3762261"/>
                  <a:pt x="899757" y="3747068"/>
                </a:cubicBezTo>
                <a:cubicBezTo>
                  <a:pt x="945560" y="3752430"/>
                  <a:pt x="991811" y="3756899"/>
                  <a:pt x="1038731" y="3760697"/>
                </a:cubicBezTo>
                <a:close/>
                <a:moveTo>
                  <a:pt x="1044094" y="3761144"/>
                </a:moveTo>
                <a:cubicBezTo>
                  <a:pt x="1089003" y="3764719"/>
                  <a:pt x="1134360" y="3767847"/>
                  <a:pt x="1180163" y="3770081"/>
                </a:cubicBezTo>
                <a:cubicBezTo>
                  <a:pt x="1180163" y="3784381"/>
                  <a:pt x="1181057" y="3799127"/>
                  <a:pt x="1182844" y="3814544"/>
                </a:cubicBezTo>
                <a:cubicBezTo>
                  <a:pt x="1139052" y="3812310"/>
                  <a:pt x="1095706" y="3809628"/>
                  <a:pt x="1052584" y="3806500"/>
                </a:cubicBezTo>
                <a:cubicBezTo>
                  <a:pt x="1049009" y="3791084"/>
                  <a:pt x="1046328" y="3775890"/>
                  <a:pt x="1044094" y="3761144"/>
                </a:cubicBezTo>
                <a:close/>
                <a:moveTo>
                  <a:pt x="1180387" y="3764719"/>
                </a:moveTo>
                <a:cubicBezTo>
                  <a:pt x="1134360" y="3762261"/>
                  <a:pt x="1088780" y="3759356"/>
                  <a:pt x="1043647" y="3755558"/>
                </a:cubicBezTo>
                <a:cubicBezTo>
                  <a:pt x="1041859" y="3740365"/>
                  <a:pt x="1040742" y="3725842"/>
                  <a:pt x="1040519" y="3711989"/>
                </a:cubicBezTo>
                <a:cubicBezTo>
                  <a:pt x="1088110" y="3716011"/>
                  <a:pt x="1136147" y="3719362"/>
                  <a:pt x="1184632" y="3722043"/>
                </a:cubicBezTo>
                <a:cubicBezTo>
                  <a:pt x="1181951" y="3735673"/>
                  <a:pt x="1180610" y="3749749"/>
                  <a:pt x="1180387" y="3764719"/>
                </a:cubicBezTo>
                <a:close/>
                <a:moveTo>
                  <a:pt x="1040519" y="3706403"/>
                </a:moveTo>
                <a:cubicBezTo>
                  <a:pt x="1040742" y="3692104"/>
                  <a:pt x="1041636" y="3678251"/>
                  <a:pt x="1043870" y="3665292"/>
                </a:cubicBezTo>
                <a:cubicBezTo>
                  <a:pt x="1094813" y="3669761"/>
                  <a:pt x="1146425" y="3673559"/>
                  <a:pt x="1198484" y="3676687"/>
                </a:cubicBezTo>
                <a:cubicBezTo>
                  <a:pt x="1192899" y="3689199"/>
                  <a:pt x="1188654" y="3702381"/>
                  <a:pt x="1185525" y="3716681"/>
                </a:cubicBezTo>
                <a:cubicBezTo>
                  <a:pt x="1136818" y="3714000"/>
                  <a:pt x="1088333" y="3710425"/>
                  <a:pt x="1040519" y="3706403"/>
                </a:cubicBezTo>
                <a:close/>
                <a:moveTo>
                  <a:pt x="1189994" y="3722490"/>
                </a:moveTo>
                <a:cubicBezTo>
                  <a:pt x="1240266" y="3725172"/>
                  <a:pt x="1290762" y="3727182"/>
                  <a:pt x="1341704" y="3728523"/>
                </a:cubicBezTo>
                <a:cubicBezTo>
                  <a:pt x="1334554" y="3741258"/>
                  <a:pt x="1329192" y="3755335"/>
                  <a:pt x="1325170" y="3770305"/>
                </a:cubicBezTo>
                <a:cubicBezTo>
                  <a:pt x="1278473" y="3769187"/>
                  <a:pt x="1231776" y="3767400"/>
                  <a:pt x="1185525" y="3765165"/>
                </a:cubicBezTo>
                <a:cubicBezTo>
                  <a:pt x="1185972" y="3749972"/>
                  <a:pt x="1187536" y="3735896"/>
                  <a:pt x="1189994" y="3722490"/>
                </a:cubicBezTo>
                <a:close/>
                <a:moveTo>
                  <a:pt x="1348183" y="3728746"/>
                </a:moveTo>
                <a:cubicBezTo>
                  <a:pt x="1390188" y="3729864"/>
                  <a:pt x="1432193" y="3730310"/>
                  <a:pt x="1474199" y="3730310"/>
                </a:cubicBezTo>
                <a:cubicBezTo>
                  <a:pt x="1495201" y="3730310"/>
                  <a:pt x="1516204" y="3730087"/>
                  <a:pt x="1536983" y="3729864"/>
                </a:cubicBezTo>
                <a:cubicBezTo>
                  <a:pt x="1516650" y="3740812"/>
                  <a:pt x="1499446" y="3754664"/>
                  <a:pt x="1485817" y="3771645"/>
                </a:cubicBezTo>
                <a:cubicBezTo>
                  <a:pt x="1433981" y="3772092"/>
                  <a:pt x="1382145" y="3771645"/>
                  <a:pt x="1330756" y="3770528"/>
                </a:cubicBezTo>
                <a:cubicBezTo>
                  <a:pt x="1335001" y="3755335"/>
                  <a:pt x="1340810" y="3741258"/>
                  <a:pt x="1348183" y="3728746"/>
                </a:cubicBezTo>
                <a:close/>
                <a:moveTo>
                  <a:pt x="1549942" y="3729640"/>
                </a:moveTo>
                <a:cubicBezTo>
                  <a:pt x="1639538" y="3728299"/>
                  <a:pt x="1729804" y="3724948"/>
                  <a:pt x="1819846" y="3719139"/>
                </a:cubicBezTo>
                <a:cubicBezTo>
                  <a:pt x="1856489" y="3726512"/>
                  <a:pt x="1895366" y="3736343"/>
                  <a:pt x="1936254" y="3749079"/>
                </a:cubicBezTo>
                <a:cubicBezTo>
                  <a:pt x="1789013" y="3762708"/>
                  <a:pt x="1640431" y="3770081"/>
                  <a:pt x="1493414" y="3771422"/>
                </a:cubicBezTo>
                <a:cubicBezTo>
                  <a:pt x="1508383" y="3754218"/>
                  <a:pt x="1527375" y="3740141"/>
                  <a:pt x="1549942" y="3729640"/>
                </a:cubicBezTo>
                <a:close/>
                <a:moveTo>
                  <a:pt x="1840626" y="3717798"/>
                </a:moveTo>
                <a:cubicBezTo>
                  <a:pt x="1864980" y="3716234"/>
                  <a:pt x="1889333" y="3714223"/>
                  <a:pt x="1913911" y="3712436"/>
                </a:cubicBezTo>
                <a:cubicBezTo>
                  <a:pt x="1949883" y="3725172"/>
                  <a:pt x="1982728" y="3734779"/>
                  <a:pt x="2013338" y="3741482"/>
                </a:cubicBezTo>
                <a:cubicBezTo>
                  <a:pt x="1992559" y="3743716"/>
                  <a:pt x="1971780" y="3745727"/>
                  <a:pt x="1950777" y="3747738"/>
                </a:cubicBezTo>
                <a:cubicBezTo>
                  <a:pt x="1912123" y="3735449"/>
                  <a:pt x="1875481" y="3725395"/>
                  <a:pt x="1840626" y="3717798"/>
                </a:cubicBezTo>
                <a:close/>
                <a:moveTo>
                  <a:pt x="2364795" y="3656131"/>
                </a:moveTo>
                <a:cubicBezTo>
                  <a:pt x="2439644" y="3643396"/>
                  <a:pt x="2513153" y="3629096"/>
                  <a:pt x="2585098" y="3613232"/>
                </a:cubicBezTo>
                <a:cubicBezTo>
                  <a:pt x="2566106" y="3628426"/>
                  <a:pt x="2548008" y="3643172"/>
                  <a:pt x="2530804" y="3657248"/>
                </a:cubicBezTo>
                <a:cubicBezTo>
                  <a:pt x="2530581" y="3657472"/>
                  <a:pt x="2530134" y="3657695"/>
                  <a:pt x="2529911" y="3657919"/>
                </a:cubicBezTo>
                <a:cubicBezTo>
                  <a:pt x="2453721" y="3674676"/>
                  <a:pt x="2375520" y="3689646"/>
                  <a:pt x="2295531" y="3702828"/>
                </a:cubicBezTo>
                <a:cubicBezTo>
                  <a:pt x="2318545" y="3689423"/>
                  <a:pt x="2341335" y="3673782"/>
                  <a:pt x="2364795" y="3656131"/>
                </a:cubicBezTo>
                <a:close/>
                <a:moveTo>
                  <a:pt x="2532145" y="3663281"/>
                </a:moveTo>
                <a:cubicBezTo>
                  <a:pt x="2614368" y="3645406"/>
                  <a:pt x="2694132" y="3625298"/>
                  <a:pt x="2771663" y="3603625"/>
                </a:cubicBezTo>
                <a:cubicBezTo>
                  <a:pt x="2746192" y="3621499"/>
                  <a:pt x="2722508" y="3638927"/>
                  <a:pt x="2700389" y="3656131"/>
                </a:cubicBezTo>
                <a:cubicBezTo>
                  <a:pt x="2626209" y="3676463"/>
                  <a:pt x="2549796" y="3695232"/>
                  <a:pt x="2471595" y="3712212"/>
                </a:cubicBezTo>
                <a:cubicBezTo>
                  <a:pt x="2491033" y="3696796"/>
                  <a:pt x="2511142" y="3680485"/>
                  <a:pt x="2532145" y="3663281"/>
                </a:cubicBezTo>
                <a:close/>
                <a:moveTo>
                  <a:pt x="3506305" y="3304674"/>
                </a:moveTo>
                <a:cubicBezTo>
                  <a:pt x="3507198" y="3304451"/>
                  <a:pt x="3507868" y="3304227"/>
                  <a:pt x="3508762" y="3304004"/>
                </a:cubicBezTo>
                <a:cubicBezTo>
                  <a:pt x="3508539" y="3304227"/>
                  <a:pt x="3508315" y="3304227"/>
                  <a:pt x="3508092" y="3304451"/>
                </a:cubicBezTo>
                <a:cubicBezTo>
                  <a:pt x="3507422" y="3304451"/>
                  <a:pt x="3506751" y="3304674"/>
                  <a:pt x="3506305" y="3304674"/>
                </a:cubicBezTo>
                <a:close/>
                <a:moveTo>
                  <a:pt x="3519487" y="3303333"/>
                </a:moveTo>
                <a:cubicBezTo>
                  <a:pt x="3521274" y="3302216"/>
                  <a:pt x="3522838" y="3300876"/>
                  <a:pt x="3524626" y="3299759"/>
                </a:cubicBezTo>
                <a:cubicBezTo>
                  <a:pt x="3530435" y="3298194"/>
                  <a:pt x="3536244" y="3296631"/>
                  <a:pt x="3542277" y="3295067"/>
                </a:cubicBezTo>
                <a:cubicBezTo>
                  <a:pt x="3539149" y="3297524"/>
                  <a:pt x="3536021" y="3299982"/>
                  <a:pt x="3532669" y="3302663"/>
                </a:cubicBezTo>
                <a:cubicBezTo>
                  <a:pt x="3528424" y="3302887"/>
                  <a:pt x="3523956" y="3303110"/>
                  <a:pt x="3519487" y="3303333"/>
                </a:cubicBezTo>
                <a:close/>
                <a:moveTo>
                  <a:pt x="3522391" y="3294620"/>
                </a:moveTo>
                <a:cubicBezTo>
                  <a:pt x="3514125" y="3296854"/>
                  <a:pt x="3505858" y="3298865"/>
                  <a:pt x="3497814" y="3301099"/>
                </a:cubicBezTo>
                <a:cubicBezTo>
                  <a:pt x="3519710" y="3287917"/>
                  <a:pt x="3540936" y="3274287"/>
                  <a:pt x="3561716" y="3260658"/>
                </a:cubicBezTo>
                <a:cubicBezTo>
                  <a:pt x="3566184" y="3259318"/>
                  <a:pt x="3570653" y="3258200"/>
                  <a:pt x="3575121" y="3256860"/>
                </a:cubicBezTo>
                <a:cubicBezTo>
                  <a:pt x="3557917" y="3269595"/>
                  <a:pt x="3540266" y="3282331"/>
                  <a:pt x="3522391" y="3294620"/>
                </a:cubicBezTo>
                <a:close/>
                <a:moveTo>
                  <a:pt x="3559034" y="3255519"/>
                </a:moveTo>
                <a:cubicBezTo>
                  <a:pt x="3552331" y="3257307"/>
                  <a:pt x="3545852" y="3259318"/>
                  <a:pt x="3539149" y="3261105"/>
                </a:cubicBezTo>
                <a:cubicBezTo>
                  <a:pt x="3558140" y="3250157"/>
                  <a:pt x="3576462" y="3238762"/>
                  <a:pt x="3594560" y="3227590"/>
                </a:cubicBezTo>
                <a:cubicBezTo>
                  <a:pt x="3595454" y="3227367"/>
                  <a:pt x="3596571" y="3226920"/>
                  <a:pt x="3597688" y="3226696"/>
                </a:cubicBezTo>
                <a:cubicBezTo>
                  <a:pt x="3598805" y="3226920"/>
                  <a:pt x="3599922" y="3226920"/>
                  <a:pt x="3601039" y="3227144"/>
                </a:cubicBezTo>
                <a:cubicBezTo>
                  <a:pt x="3587186" y="3236751"/>
                  <a:pt x="3573334" y="3246135"/>
                  <a:pt x="3559034" y="3255519"/>
                </a:cubicBezTo>
                <a:close/>
                <a:moveTo>
                  <a:pt x="3577356" y="3226920"/>
                </a:moveTo>
                <a:cubicBezTo>
                  <a:pt x="3578696" y="3226250"/>
                  <a:pt x="3580037" y="3225356"/>
                  <a:pt x="3581377" y="3224686"/>
                </a:cubicBezTo>
                <a:cubicBezTo>
                  <a:pt x="3582271" y="3224686"/>
                  <a:pt x="3583388" y="3224909"/>
                  <a:pt x="3584282" y="3224909"/>
                </a:cubicBezTo>
                <a:cubicBezTo>
                  <a:pt x="3582048" y="3225579"/>
                  <a:pt x="3579590" y="3226250"/>
                  <a:pt x="3577356" y="3226920"/>
                </a:cubicBezTo>
                <a:close/>
                <a:moveTo>
                  <a:pt x="3580260" y="3218876"/>
                </a:moveTo>
                <a:cubicBezTo>
                  <a:pt x="3578026" y="3218653"/>
                  <a:pt x="3575568" y="3218430"/>
                  <a:pt x="3573334" y="3218206"/>
                </a:cubicBezTo>
                <a:cubicBezTo>
                  <a:pt x="3577356" y="3216195"/>
                  <a:pt x="3581154" y="3214184"/>
                  <a:pt x="3585176" y="3212173"/>
                </a:cubicBezTo>
                <a:cubicBezTo>
                  <a:pt x="3590091" y="3210610"/>
                  <a:pt x="3595230" y="3209046"/>
                  <a:pt x="3600146" y="3207481"/>
                </a:cubicBezTo>
                <a:cubicBezTo>
                  <a:pt x="3593443" y="3211280"/>
                  <a:pt x="3586740" y="3215078"/>
                  <a:pt x="3580260" y="3218876"/>
                </a:cubicBezTo>
                <a:close/>
                <a:moveTo>
                  <a:pt x="3574451" y="3233623"/>
                </a:moveTo>
                <a:cubicBezTo>
                  <a:pt x="3556130" y="3244795"/>
                  <a:pt x="3537361" y="3255966"/>
                  <a:pt x="3518146" y="3266914"/>
                </a:cubicBezTo>
                <a:cubicBezTo>
                  <a:pt x="3507645" y="3269819"/>
                  <a:pt x="3496921" y="3272724"/>
                  <a:pt x="3486419" y="3275405"/>
                </a:cubicBezTo>
                <a:cubicBezTo>
                  <a:pt x="3509879" y="3263563"/>
                  <a:pt x="3532669" y="3251498"/>
                  <a:pt x="3555236" y="3239209"/>
                </a:cubicBezTo>
                <a:cubicBezTo>
                  <a:pt x="3561492" y="3237421"/>
                  <a:pt x="3567971" y="3235410"/>
                  <a:pt x="3574451" y="3233623"/>
                </a:cubicBezTo>
                <a:close/>
                <a:moveTo>
                  <a:pt x="3552778" y="3234070"/>
                </a:moveTo>
                <a:cubicBezTo>
                  <a:pt x="3544288" y="3236528"/>
                  <a:pt x="3535797" y="3238985"/>
                  <a:pt x="3527307" y="3241219"/>
                </a:cubicBezTo>
                <a:cubicBezTo>
                  <a:pt x="3539819" y="3235187"/>
                  <a:pt x="3552108" y="3228931"/>
                  <a:pt x="3564173" y="3222675"/>
                </a:cubicBezTo>
                <a:cubicBezTo>
                  <a:pt x="3566854" y="3222898"/>
                  <a:pt x="3569312" y="3223122"/>
                  <a:pt x="3571770" y="3223345"/>
                </a:cubicBezTo>
                <a:cubicBezTo>
                  <a:pt x="3565514" y="3227144"/>
                  <a:pt x="3559034" y="3230495"/>
                  <a:pt x="3552778" y="3234070"/>
                </a:cubicBezTo>
                <a:close/>
                <a:moveTo>
                  <a:pt x="3530212" y="3246135"/>
                </a:moveTo>
                <a:cubicBezTo>
                  <a:pt x="3507198" y="3258424"/>
                  <a:pt x="3483738" y="3270489"/>
                  <a:pt x="3459831" y="3282331"/>
                </a:cubicBezTo>
                <a:cubicBezTo>
                  <a:pt x="3443967" y="3286353"/>
                  <a:pt x="3427880" y="3290598"/>
                  <a:pt x="3411793" y="3294620"/>
                </a:cubicBezTo>
                <a:cubicBezTo>
                  <a:pt x="3441286" y="3281661"/>
                  <a:pt x="3470332" y="3268478"/>
                  <a:pt x="3498708" y="3255072"/>
                </a:cubicBezTo>
                <a:cubicBezTo>
                  <a:pt x="3509209" y="3252168"/>
                  <a:pt x="3519710" y="3249263"/>
                  <a:pt x="3530212" y="3246135"/>
                </a:cubicBezTo>
                <a:close/>
                <a:moveTo>
                  <a:pt x="3378725" y="3302887"/>
                </a:moveTo>
                <a:cubicBezTo>
                  <a:pt x="3355712" y="3308472"/>
                  <a:pt x="3332252" y="3314058"/>
                  <a:pt x="3309015" y="3319420"/>
                </a:cubicBezTo>
                <a:cubicBezTo>
                  <a:pt x="3346775" y="3305568"/>
                  <a:pt x="3383641" y="3291045"/>
                  <a:pt x="3419837" y="3276298"/>
                </a:cubicBezTo>
                <a:cubicBezTo>
                  <a:pt x="3435924" y="3272276"/>
                  <a:pt x="3451787" y="3268031"/>
                  <a:pt x="3467427" y="3263786"/>
                </a:cubicBezTo>
                <a:cubicBezTo>
                  <a:pt x="3438381" y="3276968"/>
                  <a:pt x="3408889" y="3290151"/>
                  <a:pt x="3378725" y="3302887"/>
                </a:cubicBezTo>
                <a:close/>
                <a:moveTo>
                  <a:pt x="3417826" y="3270936"/>
                </a:moveTo>
                <a:cubicBezTo>
                  <a:pt x="3398387" y="3276075"/>
                  <a:pt x="3378725" y="3280990"/>
                  <a:pt x="3359063" y="3285906"/>
                </a:cubicBezTo>
                <a:cubicBezTo>
                  <a:pt x="3390120" y="3274511"/>
                  <a:pt x="3420730" y="3262892"/>
                  <a:pt x="3450893" y="3251051"/>
                </a:cubicBezTo>
                <a:cubicBezTo>
                  <a:pt x="3464523" y="3247252"/>
                  <a:pt x="3477929" y="3243677"/>
                  <a:pt x="3491335" y="3239656"/>
                </a:cubicBezTo>
                <a:cubicBezTo>
                  <a:pt x="3467204" y="3250157"/>
                  <a:pt x="3442850" y="3260658"/>
                  <a:pt x="3417826" y="3270936"/>
                </a:cubicBezTo>
                <a:close/>
                <a:moveTo>
                  <a:pt x="3342306" y="3279426"/>
                </a:moveTo>
                <a:cubicBezTo>
                  <a:pt x="3361745" y="3274511"/>
                  <a:pt x="3380960" y="3269595"/>
                  <a:pt x="3400175" y="3264456"/>
                </a:cubicBezTo>
                <a:cubicBezTo>
                  <a:pt x="3369788" y="3275851"/>
                  <a:pt x="3339178" y="3287023"/>
                  <a:pt x="3307898" y="3297971"/>
                </a:cubicBezTo>
                <a:cubicBezTo>
                  <a:pt x="3280639" y="3304451"/>
                  <a:pt x="3253157" y="3310707"/>
                  <a:pt x="3225452" y="3316739"/>
                </a:cubicBezTo>
                <a:cubicBezTo>
                  <a:pt x="3264999" y="3304897"/>
                  <a:pt x="3303876" y="3292385"/>
                  <a:pt x="3342306" y="3279426"/>
                </a:cubicBezTo>
                <a:close/>
                <a:moveTo>
                  <a:pt x="3255168" y="3316069"/>
                </a:moveTo>
                <a:cubicBezTo>
                  <a:pt x="3206907" y="3332156"/>
                  <a:pt x="3157529" y="3347349"/>
                  <a:pt x="3107257" y="3362096"/>
                </a:cubicBezTo>
                <a:cubicBezTo>
                  <a:pt x="3059442" y="3371257"/>
                  <a:pt x="3011181" y="3380194"/>
                  <a:pt x="2962250" y="3388237"/>
                </a:cubicBezTo>
                <a:cubicBezTo>
                  <a:pt x="3027939" y="3372597"/>
                  <a:pt x="3092063" y="3355616"/>
                  <a:pt x="3154847" y="3337742"/>
                </a:cubicBezTo>
                <a:cubicBezTo>
                  <a:pt x="3188586" y="3330816"/>
                  <a:pt x="3222100" y="3323442"/>
                  <a:pt x="3255168" y="3316069"/>
                </a:cubicBezTo>
                <a:close/>
                <a:moveTo>
                  <a:pt x="3046930" y="3379077"/>
                </a:moveTo>
                <a:cubicBezTo>
                  <a:pt x="2995094" y="3393376"/>
                  <a:pt x="2942364" y="3406782"/>
                  <a:pt x="2888741" y="3419518"/>
                </a:cubicBezTo>
                <a:cubicBezTo>
                  <a:pt x="2901700" y="3412815"/>
                  <a:pt x="2914882" y="3406112"/>
                  <a:pt x="2928512" y="3399632"/>
                </a:cubicBezTo>
                <a:cubicBezTo>
                  <a:pt x="2968282" y="3393153"/>
                  <a:pt x="3007830" y="3386226"/>
                  <a:pt x="3046930" y="3379077"/>
                </a:cubicBezTo>
                <a:close/>
                <a:moveTo>
                  <a:pt x="2867292" y="3424433"/>
                </a:moveTo>
                <a:cubicBezTo>
                  <a:pt x="2846959" y="3429125"/>
                  <a:pt x="2826404" y="3433817"/>
                  <a:pt x="2805625" y="3438286"/>
                </a:cubicBezTo>
                <a:cubicBezTo>
                  <a:pt x="2741500" y="3447223"/>
                  <a:pt x="2677375" y="3455267"/>
                  <a:pt x="2612580" y="3462416"/>
                </a:cubicBezTo>
                <a:cubicBezTo>
                  <a:pt x="2614814" y="3460852"/>
                  <a:pt x="2617049" y="3459288"/>
                  <a:pt x="2619283" y="3457724"/>
                </a:cubicBezTo>
                <a:cubicBezTo>
                  <a:pt x="2708209" y="3442755"/>
                  <a:pt x="2795347" y="3425550"/>
                  <a:pt x="2880251" y="3406782"/>
                </a:cubicBezTo>
                <a:cubicBezTo>
                  <a:pt x="2890081" y="3405218"/>
                  <a:pt x="2899912" y="3403654"/>
                  <a:pt x="2909520" y="3402090"/>
                </a:cubicBezTo>
                <a:cubicBezTo>
                  <a:pt x="2895220" y="3409910"/>
                  <a:pt x="2881144" y="3417283"/>
                  <a:pt x="2867292" y="3424433"/>
                </a:cubicBezTo>
                <a:close/>
                <a:moveTo>
                  <a:pt x="2731222" y="3454149"/>
                </a:moveTo>
                <a:cubicBezTo>
                  <a:pt x="2683631" y="3463757"/>
                  <a:pt x="2635370" y="3472918"/>
                  <a:pt x="2586662" y="3481408"/>
                </a:cubicBezTo>
                <a:cubicBezTo>
                  <a:pt x="2592025" y="3477386"/>
                  <a:pt x="2597610" y="3473588"/>
                  <a:pt x="2603196" y="3469566"/>
                </a:cubicBezTo>
                <a:cubicBezTo>
                  <a:pt x="2646095" y="3464651"/>
                  <a:pt x="2688770" y="3459512"/>
                  <a:pt x="2731222" y="3454149"/>
                </a:cubicBezTo>
                <a:close/>
                <a:moveTo>
                  <a:pt x="2601185" y="3463980"/>
                </a:moveTo>
                <a:cubicBezTo>
                  <a:pt x="2583981" y="3465768"/>
                  <a:pt x="2566553" y="3467555"/>
                  <a:pt x="2549349" y="3469343"/>
                </a:cubicBezTo>
                <a:cubicBezTo>
                  <a:pt x="2559627" y="3467779"/>
                  <a:pt x="2569905" y="3466215"/>
                  <a:pt x="2580183" y="3464651"/>
                </a:cubicBezTo>
                <a:cubicBezTo>
                  <a:pt x="2589120" y="3463087"/>
                  <a:pt x="2597834" y="3461746"/>
                  <a:pt x="2606771" y="3460182"/>
                </a:cubicBezTo>
                <a:cubicBezTo>
                  <a:pt x="2604760" y="3461523"/>
                  <a:pt x="2602972" y="3462640"/>
                  <a:pt x="2601185" y="3463980"/>
                </a:cubicBezTo>
                <a:close/>
                <a:moveTo>
                  <a:pt x="2592025" y="3470683"/>
                </a:moveTo>
                <a:cubicBezTo>
                  <a:pt x="2585992" y="3474929"/>
                  <a:pt x="2580183" y="3479174"/>
                  <a:pt x="2574373" y="3483642"/>
                </a:cubicBezTo>
                <a:cubicBezTo>
                  <a:pt x="2558286" y="3486324"/>
                  <a:pt x="2542199" y="3489005"/>
                  <a:pt x="2525889" y="3491686"/>
                </a:cubicBezTo>
                <a:cubicBezTo>
                  <a:pt x="2469584" y="3500847"/>
                  <a:pt x="2413056" y="3509113"/>
                  <a:pt x="2356305" y="3516487"/>
                </a:cubicBezTo>
                <a:cubicBezTo>
                  <a:pt x="2365689" y="3508667"/>
                  <a:pt x="2375520" y="3500847"/>
                  <a:pt x="2385574" y="3492803"/>
                </a:cubicBezTo>
                <a:cubicBezTo>
                  <a:pt x="2404342" y="3490345"/>
                  <a:pt x="2423110" y="3487888"/>
                  <a:pt x="2441879" y="3485430"/>
                </a:cubicBezTo>
                <a:cubicBezTo>
                  <a:pt x="2491927" y="3480961"/>
                  <a:pt x="2541976" y="3476046"/>
                  <a:pt x="2592025" y="3470683"/>
                </a:cubicBezTo>
                <a:close/>
                <a:moveTo>
                  <a:pt x="2346474" y="3516934"/>
                </a:moveTo>
                <a:cubicBezTo>
                  <a:pt x="2346250" y="3517157"/>
                  <a:pt x="2345803" y="3517381"/>
                  <a:pt x="2345580" y="3517604"/>
                </a:cubicBezTo>
                <a:cubicBezTo>
                  <a:pt x="2274082" y="3526765"/>
                  <a:pt x="2202137" y="3534585"/>
                  <a:pt x="2129969" y="3541064"/>
                </a:cubicBezTo>
                <a:cubicBezTo>
                  <a:pt x="2141364" y="3533244"/>
                  <a:pt x="2152535" y="3524977"/>
                  <a:pt x="2164154" y="3516263"/>
                </a:cubicBezTo>
                <a:cubicBezTo>
                  <a:pt x="2234758" y="3510007"/>
                  <a:pt x="2304916" y="3502634"/>
                  <a:pt x="2374849" y="3493920"/>
                </a:cubicBezTo>
                <a:cubicBezTo>
                  <a:pt x="2365242" y="3501740"/>
                  <a:pt x="2355634" y="3509337"/>
                  <a:pt x="2346474" y="3516934"/>
                </a:cubicBezTo>
                <a:close/>
                <a:moveTo>
                  <a:pt x="1630377" y="3564525"/>
                </a:moveTo>
                <a:cubicBezTo>
                  <a:pt x="1615183" y="3564525"/>
                  <a:pt x="1599990" y="3564525"/>
                  <a:pt x="1584574" y="3564525"/>
                </a:cubicBezTo>
                <a:cubicBezTo>
                  <a:pt x="1550165" y="3564301"/>
                  <a:pt x="1516204" y="3563854"/>
                  <a:pt x="1482242" y="3563184"/>
                </a:cubicBezTo>
                <a:cubicBezTo>
                  <a:pt x="1460346" y="3561396"/>
                  <a:pt x="1439790" y="3560950"/>
                  <a:pt x="1419905" y="3561396"/>
                </a:cubicBezTo>
                <a:cubicBezTo>
                  <a:pt x="1317350" y="3558045"/>
                  <a:pt x="1216582" y="3551789"/>
                  <a:pt x="1118049" y="3542852"/>
                </a:cubicBezTo>
                <a:cubicBezTo>
                  <a:pt x="1131902" y="3533244"/>
                  <a:pt x="1147542" y="3525201"/>
                  <a:pt x="1164746" y="3518721"/>
                </a:cubicBezTo>
                <a:cubicBezTo>
                  <a:pt x="1289198" y="3529446"/>
                  <a:pt x="1416777" y="3535925"/>
                  <a:pt x="1547261" y="3538160"/>
                </a:cubicBezTo>
                <a:cubicBezTo>
                  <a:pt x="1574519" y="3545980"/>
                  <a:pt x="1602001" y="3554693"/>
                  <a:pt x="1630377" y="3564525"/>
                </a:cubicBezTo>
                <a:close/>
                <a:moveTo>
                  <a:pt x="1178152" y="3514476"/>
                </a:moveTo>
                <a:cubicBezTo>
                  <a:pt x="1206305" y="3505539"/>
                  <a:pt x="1238479" y="3500176"/>
                  <a:pt x="1274228" y="3498389"/>
                </a:cubicBezTo>
                <a:cubicBezTo>
                  <a:pt x="1316233" y="3501293"/>
                  <a:pt x="1358461" y="3503975"/>
                  <a:pt x="1401137" y="3505985"/>
                </a:cubicBezTo>
                <a:cubicBezTo>
                  <a:pt x="1440237" y="3511795"/>
                  <a:pt x="1482019" y="3520508"/>
                  <a:pt x="1526035" y="3532350"/>
                </a:cubicBezTo>
                <a:cubicBezTo>
                  <a:pt x="1407616" y="3529893"/>
                  <a:pt x="1291432" y="3524084"/>
                  <a:pt x="1178152" y="3514476"/>
                </a:cubicBezTo>
                <a:close/>
                <a:moveTo>
                  <a:pt x="1164523" y="3513359"/>
                </a:moveTo>
                <a:cubicBezTo>
                  <a:pt x="1091908" y="3507103"/>
                  <a:pt x="1020186" y="3499282"/>
                  <a:pt x="950029" y="3490122"/>
                </a:cubicBezTo>
                <a:cubicBezTo>
                  <a:pt x="958743" y="3482302"/>
                  <a:pt x="968127" y="3475375"/>
                  <a:pt x="978628" y="3469119"/>
                </a:cubicBezTo>
                <a:cubicBezTo>
                  <a:pt x="1063756" y="3480067"/>
                  <a:pt x="1150670" y="3489228"/>
                  <a:pt x="1239149" y="3495931"/>
                </a:cubicBezTo>
                <a:cubicBezTo>
                  <a:pt x="1211667" y="3499282"/>
                  <a:pt x="1186866" y="3505092"/>
                  <a:pt x="1164523" y="3513359"/>
                </a:cubicBezTo>
                <a:close/>
                <a:moveTo>
                  <a:pt x="977288" y="3463087"/>
                </a:moveTo>
                <a:cubicBezTo>
                  <a:pt x="910482" y="3454373"/>
                  <a:pt x="844570" y="3444542"/>
                  <a:pt x="779998" y="3433147"/>
                </a:cubicBezTo>
                <a:cubicBezTo>
                  <a:pt x="783796" y="3429125"/>
                  <a:pt x="787818" y="3425327"/>
                  <a:pt x="792287" y="3421529"/>
                </a:cubicBezTo>
                <a:cubicBezTo>
                  <a:pt x="858646" y="3433370"/>
                  <a:pt x="926345" y="3444318"/>
                  <a:pt x="994939" y="3453703"/>
                </a:cubicBezTo>
                <a:cubicBezTo>
                  <a:pt x="988906" y="3456831"/>
                  <a:pt x="982873" y="3459959"/>
                  <a:pt x="977288" y="3463087"/>
                </a:cubicBezTo>
                <a:close/>
                <a:moveTo>
                  <a:pt x="969914" y="3467779"/>
                </a:moveTo>
                <a:cubicBezTo>
                  <a:pt x="960083" y="3474258"/>
                  <a:pt x="950923" y="3481185"/>
                  <a:pt x="942656" y="3489005"/>
                </a:cubicBezTo>
                <a:cubicBezTo>
                  <a:pt x="880319" y="3480738"/>
                  <a:pt x="818875" y="3471354"/>
                  <a:pt x="758549" y="3460852"/>
                </a:cubicBezTo>
                <a:cubicBezTo>
                  <a:pt x="761677" y="3455937"/>
                  <a:pt x="765028" y="3451021"/>
                  <a:pt x="768603" y="3446329"/>
                </a:cubicBezTo>
                <a:cubicBezTo>
                  <a:pt x="770837" y="3443425"/>
                  <a:pt x="773072" y="3440744"/>
                  <a:pt x="775529" y="3438063"/>
                </a:cubicBezTo>
                <a:cubicBezTo>
                  <a:pt x="839207" y="3449234"/>
                  <a:pt x="904002" y="3459065"/>
                  <a:pt x="969914" y="3467779"/>
                </a:cubicBezTo>
                <a:close/>
                <a:moveTo>
                  <a:pt x="937517" y="3493920"/>
                </a:moveTo>
                <a:cubicBezTo>
                  <a:pt x="932825" y="3498612"/>
                  <a:pt x="928356" y="3503528"/>
                  <a:pt x="924111" y="3508890"/>
                </a:cubicBezTo>
                <a:cubicBezTo>
                  <a:pt x="921206" y="3512688"/>
                  <a:pt x="918525" y="3516487"/>
                  <a:pt x="915844" y="3520285"/>
                </a:cubicBezTo>
                <a:cubicBezTo>
                  <a:pt x="856858" y="3512465"/>
                  <a:pt x="798766" y="3503528"/>
                  <a:pt x="741791" y="3493473"/>
                </a:cubicBezTo>
                <a:cubicBezTo>
                  <a:pt x="745590" y="3483642"/>
                  <a:pt x="750058" y="3474482"/>
                  <a:pt x="755421" y="3465768"/>
                </a:cubicBezTo>
                <a:cubicBezTo>
                  <a:pt x="815077" y="3476493"/>
                  <a:pt x="875850" y="3485653"/>
                  <a:pt x="937517" y="3493920"/>
                </a:cubicBezTo>
                <a:close/>
                <a:moveTo>
                  <a:pt x="912716" y="3525647"/>
                </a:moveTo>
                <a:cubicBezTo>
                  <a:pt x="906683" y="3535478"/>
                  <a:pt x="901545" y="3545756"/>
                  <a:pt x="897299" y="3556704"/>
                </a:cubicBezTo>
                <a:cubicBezTo>
                  <a:pt x="840995" y="3549331"/>
                  <a:pt x="785360" y="3540841"/>
                  <a:pt x="730843" y="3531680"/>
                </a:cubicBezTo>
                <a:cubicBezTo>
                  <a:pt x="733077" y="3520285"/>
                  <a:pt x="735982" y="3509561"/>
                  <a:pt x="739780" y="3499059"/>
                </a:cubicBezTo>
                <a:cubicBezTo>
                  <a:pt x="796532" y="3508890"/>
                  <a:pt x="854177" y="3517827"/>
                  <a:pt x="912716" y="3525647"/>
                </a:cubicBezTo>
                <a:close/>
                <a:moveTo>
                  <a:pt x="895288" y="3562067"/>
                </a:moveTo>
                <a:cubicBezTo>
                  <a:pt x="891267" y="3573238"/>
                  <a:pt x="888139" y="3585080"/>
                  <a:pt x="885904" y="3597592"/>
                </a:cubicBezTo>
                <a:cubicBezTo>
                  <a:pt x="831611" y="3590666"/>
                  <a:pt x="778211" y="3582622"/>
                  <a:pt x="725928" y="3573909"/>
                </a:cubicBezTo>
                <a:cubicBezTo>
                  <a:pt x="726375" y="3561173"/>
                  <a:pt x="727715" y="3548884"/>
                  <a:pt x="729726" y="3537042"/>
                </a:cubicBezTo>
                <a:cubicBezTo>
                  <a:pt x="784020" y="3546427"/>
                  <a:pt x="839207" y="3554693"/>
                  <a:pt x="895288" y="3562067"/>
                </a:cubicBezTo>
                <a:close/>
                <a:moveTo>
                  <a:pt x="885011" y="3603178"/>
                </a:moveTo>
                <a:cubicBezTo>
                  <a:pt x="883000" y="3615690"/>
                  <a:pt x="882106" y="3628873"/>
                  <a:pt x="881883" y="3642502"/>
                </a:cubicBezTo>
                <a:cubicBezTo>
                  <a:pt x="829600" y="3636022"/>
                  <a:pt x="777987" y="3628649"/>
                  <a:pt x="727492" y="3620382"/>
                </a:cubicBezTo>
                <a:cubicBezTo>
                  <a:pt x="726151" y="3606306"/>
                  <a:pt x="725704" y="3592677"/>
                  <a:pt x="725928" y="3579718"/>
                </a:cubicBezTo>
                <a:cubicBezTo>
                  <a:pt x="778211" y="3588208"/>
                  <a:pt x="831164" y="3596028"/>
                  <a:pt x="885011" y="3603178"/>
                </a:cubicBezTo>
                <a:close/>
                <a:moveTo>
                  <a:pt x="881883" y="3648088"/>
                </a:moveTo>
                <a:cubicBezTo>
                  <a:pt x="881883" y="3661717"/>
                  <a:pt x="882776" y="3675793"/>
                  <a:pt x="884340" y="3690316"/>
                </a:cubicBezTo>
                <a:cubicBezTo>
                  <a:pt x="833621" y="3684284"/>
                  <a:pt x="783796" y="3677357"/>
                  <a:pt x="734642" y="3669537"/>
                </a:cubicBezTo>
                <a:cubicBezTo>
                  <a:pt x="731737" y="3654567"/>
                  <a:pt x="729503" y="3640044"/>
                  <a:pt x="727939" y="3625968"/>
                </a:cubicBezTo>
                <a:cubicBezTo>
                  <a:pt x="778434" y="3634235"/>
                  <a:pt x="829823" y="3641385"/>
                  <a:pt x="881883" y="3648088"/>
                </a:cubicBezTo>
                <a:close/>
                <a:moveTo>
                  <a:pt x="885011" y="3696125"/>
                </a:moveTo>
                <a:cubicBezTo>
                  <a:pt x="886798" y="3710649"/>
                  <a:pt x="889256" y="3725395"/>
                  <a:pt x="892607" y="3741035"/>
                </a:cubicBezTo>
                <a:cubicBezTo>
                  <a:pt x="843452" y="3735449"/>
                  <a:pt x="794968" y="3728970"/>
                  <a:pt x="747154" y="3721820"/>
                </a:cubicBezTo>
                <a:cubicBezTo>
                  <a:pt x="742685" y="3705956"/>
                  <a:pt x="738887" y="3690540"/>
                  <a:pt x="735759" y="3675570"/>
                </a:cubicBezTo>
                <a:cubicBezTo>
                  <a:pt x="784690" y="3683166"/>
                  <a:pt x="834515" y="3689869"/>
                  <a:pt x="885011" y="3696125"/>
                </a:cubicBezTo>
                <a:close/>
                <a:moveTo>
                  <a:pt x="893948" y="3746621"/>
                </a:moveTo>
                <a:cubicBezTo>
                  <a:pt x="897299" y="3761814"/>
                  <a:pt x="901545" y="3777231"/>
                  <a:pt x="906460" y="3793318"/>
                </a:cubicBezTo>
                <a:cubicBezTo>
                  <a:pt x="858422" y="3788179"/>
                  <a:pt x="811278" y="3782146"/>
                  <a:pt x="764581" y="3775444"/>
                </a:cubicBezTo>
                <a:cubicBezTo>
                  <a:pt x="758549" y="3759133"/>
                  <a:pt x="753410" y="3743046"/>
                  <a:pt x="748718" y="3727629"/>
                </a:cubicBezTo>
                <a:cubicBezTo>
                  <a:pt x="796532" y="3734556"/>
                  <a:pt x="845016" y="3741035"/>
                  <a:pt x="893948" y="3746621"/>
                </a:cubicBezTo>
                <a:close/>
                <a:moveTo>
                  <a:pt x="779775" y="3829514"/>
                </a:moveTo>
                <a:cubicBezTo>
                  <a:pt x="729503" y="3822587"/>
                  <a:pt x="680124" y="3814544"/>
                  <a:pt x="631640" y="3805830"/>
                </a:cubicBezTo>
                <a:cubicBezTo>
                  <a:pt x="623596" y="3788626"/>
                  <a:pt x="616446" y="3771868"/>
                  <a:pt x="609744" y="3755335"/>
                </a:cubicBezTo>
                <a:cubicBezTo>
                  <a:pt x="658898" y="3764495"/>
                  <a:pt x="709170" y="3772762"/>
                  <a:pt x="760113" y="3780136"/>
                </a:cubicBezTo>
                <a:cubicBezTo>
                  <a:pt x="766145" y="3796446"/>
                  <a:pt x="772625" y="3812756"/>
                  <a:pt x="779775" y="3829514"/>
                </a:cubicBezTo>
                <a:close/>
                <a:moveTo>
                  <a:pt x="767039" y="3781253"/>
                </a:moveTo>
                <a:cubicBezTo>
                  <a:pt x="813513" y="3787956"/>
                  <a:pt x="860657" y="3793765"/>
                  <a:pt x="908471" y="3798904"/>
                </a:cubicBezTo>
                <a:cubicBezTo>
                  <a:pt x="913386" y="3814544"/>
                  <a:pt x="918972" y="3830408"/>
                  <a:pt x="925228" y="3846942"/>
                </a:cubicBezTo>
                <a:cubicBezTo>
                  <a:pt x="878531" y="3842026"/>
                  <a:pt x="832281" y="3836663"/>
                  <a:pt x="786924" y="3830408"/>
                </a:cubicBezTo>
                <a:cubicBezTo>
                  <a:pt x="779551" y="3813650"/>
                  <a:pt x="772848" y="3797340"/>
                  <a:pt x="767039" y="3781253"/>
                </a:cubicBezTo>
                <a:close/>
                <a:moveTo>
                  <a:pt x="914280" y="3799797"/>
                </a:moveTo>
                <a:cubicBezTo>
                  <a:pt x="958520" y="3804490"/>
                  <a:pt x="1003206" y="3808735"/>
                  <a:pt x="1048562" y="3812086"/>
                </a:cubicBezTo>
                <a:cubicBezTo>
                  <a:pt x="1052137" y="3827279"/>
                  <a:pt x="1056606" y="3842920"/>
                  <a:pt x="1061745" y="3859007"/>
                </a:cubicBezTo>
                <a:cubicBezTo>
                  <a:pt x="1017952" y="3855879"/>
                  <a:pt x="974383" y="3852080"/>
                  <a:pt x="931261" y="3847835"/>
                </a:cubicBezTo>
                <a:cubicBezTo>
                  <a:pt x="924781" y="3831301"/>
                  <a:pt x="919196" y="3815214"/>
                  <a:pt x="914280" y="3799797"/>
                </a:cubicBezTo>
                <a:close/>
                <a:moveTo>
                  <a:pt x="1054148" y="3812533"/>
                </a:moveTo>
                <a:cubicBezTo>
                  <a:pt x="1097047" y="3815661"/>
                  <a:pt x="1140169" y="3818342"/>
                  <a:pt x="1183738" y="3820353"/>
                </a:cubicBezTo>
                <a:cubicBezTo>
                  <a:pt x="1185749" y="3835100"/>
                  <a:pt x="1188654" y="3850516"/>
                  <a:pt x="1192228" y="3866380"/>
                </a:cubicBezTo>
                <a:cubicBezTo>
                  <a:pt x="1150447" y="3864592"/>
                  <a:pt x="1108665" y="3862135"/>
                  <a:pt x="1067554" y="3859230"/>
                </a:cubicBezTo>
                <a:cubicBezTo>
                  <a:pt x="1062415" y="3843366"/>
                  <a:pt x="1057946" y="3827726"/>
                  <a:pt x="1054148" y="3812533"/>
                </a:cubicBezTo>
                <a:close/>
                <a:moveTo>
                  <a:pt x="1189324" y="3820577"/>
                </a:moveTo>
                <a:cubicBezTo>
                  <a:pt x="1231999" y="3822587"/>
                  <a:pt x="1274898" y="3824151"/>
                  <a:pt x="1317797" y="3825045"/>
                </a:cubicBezTo>
                <a:cubicBezTo>
                  <a:pt x="1317350" y="3839345"/>
                  <a:pt x="1318020" y="3854538"/>
                  <a:pt x="1319808" y="3870178"/>
                </a:cubicBezTo>
                <a:cubicBezTo>
                  <a:pt x="1278920" y="3869508"/>
                  <a:pt x="1238255" y="3868167"/>
                  <a:pt x="1197814" y="3866603"/>
                </a:cubicBezTo>
                <a:cubicBezTo>
                  <a:pt x="1194239" y="3850740"/>
                  <a:pt x="1191335" y="3835546"/>
                  <a:pt x="1189324" y="3820577"/>
                </a:cubicBezTo>
                <a:close/>
                <a:moveTo>
                  <a:pt x="1317797" y="3819459"/>
                </a:moveTo>
                <a:cubicBezTo>
                  <a:pt x="1274451" y="3818566"/>
                  <a:pt x="1231329" y="3817225"/>
                  <a:pt x="1188430" y="3815214"/>
                </a:cubicBezTo>
                <a:cubicBezTo>
                  <a:pt x="1186419" y="3799797"/>
                  <a:pt x="1185525" y="3784828"/>
                  <a:pt x="1185525" y="3770751"/>
                </a:cubicBezTo>
                <a:cubicBezTo>
                  <a:pt x="1231329" y="3773209"/>
                  <a:pt x="1277356" y="3774773"/>
                  <a:pt x="1323606" y="3775890"/>
                </a:cubicBezTo>
                <a:cubicBezTo>
                  <a:pt x="1320701" y="3789520"/>
                  <a:pt x="1318691" y="3804043"/>
                  <a:pt x="1317797" y="3819459"/>
                </a:cubicBezTo>
                <a:close/>
                <a:moveTo>
                  <a:pt x="1329415" y="3775890"/>
                </a:moveTo>
                <a:cubicBezTo>
                  <a:pt x="1368516" y="3776784"/>
                  <a:pt x="1407616" y="3777231"/>
                  <a:pt x="1446940" y="3777231"/>
                </a:cubicBezTo>
                <a:cubicBezTo>
                  <a:pt x="1458558" y="3777231"/>
                  <a:pt x="1469953" y="3777231"/>
                  <a:pt x="1481572" y="3777007"/>
                </a:cubicBezTo>
                <a:cubicBezTo>
                  <a:pt x="1471964" y="3789967"/>
                  <a:pt x="1464367" y="3804490"/>
                  <a:pt x="1458782" y="3820353"/>
                </a:cubicBezTo>
                <a:cubicBezTo>
                  <a:pt x="1413425" y="3820577"/>
                  <a:pt x="1368069" y="3820353"/>
                  <a:pt x="1323159" y="3819459"/>
                </a:cubicBezTo>
                <a:cubicBezTo>
                  <a:pt x="1324053" y="3804043"/>
                  <a:pt x="1326064" y="3789520"/>
                  <a:pt x="1329415" y="3775890"/>
                </a:cubicBezTo>
                <a:close/>
                <a:moveTo>
                  <a:pt x="2013561" y="3769187"/>
                </a:moveTo>
                <a:cubicBezTo>
                  <a:pt x="1996804" y="3762931"/>
                  <a:pt x="1980270" y="3757345"/>
                  <a:pt x="1964183" y="3751983"/>
                </a:cubicBezTo>
                <a:cubicBezTo>
                  <a:pt x="1986526" y="3749749"/>
                  <a:pt x="2008646" y="3747515"/>
                  <a:pt x="2030989" y="3745057"/>
                </a:cubicBezTo>
                <a:cubicBezTo>
                  <a:pt x="2061822" y="3750866"/>
                  <a:pt x="2089975" y="3753547"/>
                  <a:pt x="2116116" y="3753547"/>
                </a:cubicBezTo>
                <a:cubicBezTo>
                  <a:pt x="2179124" y="3753547"/>
                  <a:pt x="2231407" y="3737684"/>
                  <a:pt x="2281232" y="3710872"/>
                </a:cubicBezTo>
                <a:cubicBezTo>
                  <a:pt x="2362784" y="3697689"/>
                  <a:pt x="2442549" y="3682496"/>
                  <a:pt x="2520527" y="3665739"/>
                </a:cubicBezTo>
                <a:cubicBezTo>
                  <a:pt x="2499301" y="3683166"/>
                  <a:pt x="2478968" y="3699477"/>
                  <a:pt x="2459306" y="3714670"/>
                </a:cubicBezTo>
                <a:cubicBezTo>
                  <a:pt x="2386691" y="3730087"/>
                  <a:pt x="2312512" y="3743940"/>
                  <a:pt x="2236769" y="3756228"/>
                </a:cubicBezTo>
                <a:cubicBezTo>
                  <a:pt x="2175772" y="3766059"/>
                  <a:pt x="2114329" y="3774773"/>
                  <a:pt x="2052215" y="3782370"/>
                </a:cubicBezTo>
                <a:cubicBezTo>
                  <a:pt x="2039479" y="3778348"/>
                  <a:pt x="2026744" y="3774103"/>
                  <a:pt x="2013561" y="3769187"/>
                </a:cubicBezTo>
                <a:close/>
                <a:moveTo>
                  <a:pt x="2461541" y="3719809"/>
                </a:moveTo>
                <a:cubicBezTo>
                  <a:pt x="2539518" y="3703275"/>
                  <a:pt x="2615261" y="3684954"/>
                  <a:pt x="2689217" y="3664845"/>
                </a:cubicBezTo>
                <a:cubicBezTo>
                  <a:pt x="2665310" y="3683390"/>
                  <a:pt x="2643190" y="3701488"/>
                  <a:pt x="2622188" y="3718915"/>
                </a:cubicBezTo>
                <a:cubicBezTo>
                  <a:pt x="2543093" y="3739918"/>
                  <a:pt x="2461317" y="3759133"/>
                  <a:pt x="2377307" y="3776114"/>
                </a:cubicBezTo>
                <a:cubicBezTo>
                  <a:pt x="2405460" y="3760697"/>
                  <a:pt x="2432941" y="3741705"/>
                  <a:pt x="2461541" y="3719809"/>
                </a:cubicBezTo>
                <a:close/>
                <a:moveTo>
                  <a:pt x="2624645" y="3724054"/>
                </a:moveTo>
                <a:cubicBezTo>
                  <a:pt x="2718710" y="3699030"/>
                  <a:pt x="2809199" y="3671101"/>
                  <a:pt x="2895444" y="3640491"/>
                </a:cubicBezTo>
                <a:cubicBezTo>
                  <a:pt x="2858354" y="3664175"/>
                  <a:pt x="2825286" y="3687635"/>
                  <a:pt x="2794900" y="3710201"/>
                </a:cubicBezTo>
                <a:cubicBezTo>
                  <a:pt x="2717593" y="3736119"/>
                  <a:pt x="2637157" y="3759803"/>
                  <a:pt x="2553818" y="3781253"/>
                </a:cubicBezTo>
                <a:cubicBezTo>
                  <a:pt x="2573480" y="3765836"/>
                  <a:pt x="2593812" y="3749079"/>
                  <a:pt x="2615261" y="3731651"/>
                </a:cubicBezTo>
                <a:cubicBezTo>
                  <a:pt x="2618389" y="3729193"/>
                  <a:pt x="2621517" y="3726512"/>
                  <a:pt x="2624645" y="3724054"/>
                </a:cubicBezTo>
                <a:close/>
                <a:moveTo>
                  <a:pt x="2920021" y="3631777"/>
                </a:moveTo>
                <a:cubicBezTo>
                  <a:pt x="3063017" y="3579941"/>
                  <a:pt x="3193948" y="3520955"/>
                  <a:pt x="3310579" y="3455490"/>
                </a:cubicBezTo>
                <a:cubicBezTo>
                  <a:pt x="3311026" y="3455267"/>
                  <a:pt x="3311249" y="3455043"/>
                  <a:pt x="3311696" y="3454820"/>
                </a:cubicBezTo>
                <a:cubicBezTo>
                  <a:pt x="3333816" y="3447670"/>
                  <a:pt x="3356829" y="3440520"/>
                  <a:pt x="3380513" y="3433594"/>
                </a:cubicBezTo>
                <a:cubicBezTo>
                  <a:pt x="3340519" y="3460182"/>
                  <a:pt x="3298290" y="3486100"/>
                  <a:pt x="3253604" y="3511348"/>
                </a:cubicBezTo>
                <a:cubicBezTo>
                  <a:pt x="3123567" y="3584410"/>
                  <a:pt x="2975209" y="3649205"/>
                  <a:pt x="2812104" y="3704616"/>
                </a:cubicBezTo>
                <a:cubicBezTo>
                  <a:pt x="2844502" y="3680709"/>
                  <a:pt x="2880027" y="3656355"/>
                  <a:pt x="2920021" y="3631777"/>
                </a:cubicBezTo>
                <a:close/>
                <a:moveTo>
                  <a:pt x="3334933" y="3441414"/>
                </a:moveTo>
                <a:cubicBezTo>
                  <a:pt x="3408218" y="3398962"/>
                  <a:pt x="3474801" y="3354499"/>
                  <a:pt x="3534904" y="3308025"/>
                </a:cubicBezTo>
                <a:cubicBezTo>
                  <a:pt x="3538255" y="3307802"/>
                  <a:pt x="3541607" y="3307579"/>
                  <a:pt x="3544735" y="3307579"/>
                </a:cubicBezTo>
                <a:cubicBezTo>
                  <a:pt x="3499602" y="3347573"/>
                  <a:pt x="3450000" y="3386003"/>
                  <a:pt x="3395706" y="3423316"/>
                </a:cubicBezTo>
                <a:cubicBezTo>
                  <a:pt x="3374927" y="3429125"/>
                  <a:pt x="3354595" y="3435158"/>
                  <a:pt x="3334933" y="3441414"/>
                </a:cubicBezTo>
                <a:close/>
                <a:moveTo>
                  <a:pt x="3553225" y="3307355"/>
                </a:moveTo>
                <a:cubicBezTo>
                  <a:pt x="3555236" y="3307355"/>
                  <a:pt x="3557247" y="3307355"/>
                  <a:pt x="3559258" y="3307355"/>
                </a:cubicBezTo>
                <a:cubicBezTo>
                  <a:pt x="3525967" y="3342211"/>
                  <a:pt x="3489100" y="3375949"/>
                  <a:pt x="3449106" y="3408569"/>
                </a:cubicBezTo>
                <a:cubicBezTo>
                  <a:pt x="3436594" y="3411921"/>
                  <a:pt x="3424305" y="3415272"/>
                  <a:pt x="3412240" y="3418624"/>
                </a:cubicBezTo>
                <a:cubicBezTo>
                  <a:pt x="3463406" y="3382652"/>
                  <a:pt x="3510550" y="3345562"/>
                  <a:pt x="3553225" y="3307355"/>
                </a:cubicBezTo>
                <a:close/>
                <a:moveTo>
                  <a:pt x="3551214" y="3301770"/>
                </a:moveTo>
                <a:cubicBezTo>
                  <a:pt x="3548310" y="3301770"/>
                  <a:pt x="3545405" y="3301770"/>
                  <a:pt x="3542500" y="3301993"/>
                </a:cubicBezTo>
                <a:cubicBezTo>
                  <a:pt x="3546969" y="3298418"/>
                  <a:pt x="3551661" y="3294843"/>
                  <a:pt x="3556130" y="3291268"/>
                </a:cubicBezTo>
                <a:cubicBezTo>
                  <a:pt x="3559258" y="3290374"/>
                  <a:pt x="3562386" y="3289481"/>
                  <a:pt x="3565514" y="3288810"/>
                </a:cubicBezTo>
                <a:cubicBezTo>
                  <a:pt x="3560598" y="3293056"/>
                  <a:pt x="3555906" y="3297524"/>
                  <a:pt x="3551214" y="3301770"/>
                </a:cubicBezTo>
                <a:close/>
                <a:moveTo>
                  <a:pt x="3553448" y="3286129"/>
                </a:moveTo>
                <a:cubicBezTo>
                  <a:pt x="3548310" y="3287470"/>
                  <a:pt x="3543394" y="3288810"/>
                  <a:pt x="3538255" y="3290151"/>
                </a:cubicBezTo>
                <a:cubicBezTo>
                  <a:pt x="3555906" y="3277862"/>
                  <a:pt x="3573110" y="3265127"/>
                  <a:pt x="3589644" y="3252615"/>
                </a:cubicBezTo>
                <a:cubicBezTo>
                  <a:pt x="3591432" y="3252168"/>
                  <a:pt x="3593443" y="3251498"/>
                  <a:pt x="3595230" y="3251051"/>
                </a:cubicBezTo>
                <a:cubicBezTo>
                  <a:pt x="3581824" y="3262892"/>
                  <a:pt x="3567971" y="3274511"/>
                  <a:pt x="3553448" y="3286129"/>
                </a:cubicBezTo>
                <a:close/>
                <a:moveTo>
                  <a:pt x="3587186" y="3247699"/>
                </a:moveTo>
                <a:cubicBezTo>
                  <a:pt x="3583612" y="3248593"/>
                  <a:pt x="3580037" y="3249710"/>
                  <a:pt x="3576685" y="3250604"/>
                </a:cubicBezTo>
                <a:cubicBezTo>
                  <a:pt x="3587633" y="3243230"/>
                  <a:pt x="3598358" y="3235857"/>
                  <a:pt x="3608859" y="3228484"/>
                </a:cubicBezTo>
                <a:cubicBezTo>
                  <a:pt x="3609753" y="3228707"/>
                  <a:pt x="3610423" y="3228707"/>
                  <a:pt x="3611317" y="3228931"/>
                </a:cubicBezTo>
                <a:cubicBezTo>
                  <a:pt x="3603497" y="3235187"/>
                  <a:pt x="3595454" y="3241443"/>
                  <a:pt x="3587186" y="3247699"/>
                </a:cubicBezTo>
                <a:close/>
                <a:moveTo>
                  <a:pt x="3613998" y="3233846"/>
                </a:moveTo>
                <a:cubicBezTo>
                  <a:pt x="3613998" y="3234070"/>
                  <a:pt x="3613775" y="3234293"/>
                  <a:pt x="3613775" y="3234740"/>
                </a:cubicBezTo>
                <a:cubicBezTo>
                  <a:pt x="3610870" y="3237198"/>
                  <a:pt x="3608189" y="3239879"/>
                  <a:pt x="3605285" y="3242337"/>
                </a:cubicBezTo>
                <a:cubicBezTo>
                  <a:pt x="3604167" y="3242784"/>
                  <a:pt x="3603050" y="3243007"/>
                  <a:pt x="3601933" y="3243230"/>
                </a:cubicBezTo>
                <a:cubicBezTo>
                  <a:pt x="3605955" y="3240326"/>
                  <a:pt x="3609977" y="3236975"/>
                  <a:pt x="3613998" y="3233846"/>
                </a:cubicBezTo>
                <a:close/>
                <a:moveTo>
                  <a:pt x="3595230" y="3220664"/>
                </a:moveTo>
                <a:cubicBezTo>
                  <a:pt x="3593443" y="3220441"/>
                  <a:pt x="3591432" y="3220217"/>
                  <a:pt x="3589421" y="3219770"/>
                </a:cubicBezTo>
                <a:cubicBezTo>
                  <a:pt x="3598805" y="3214408"/>
                  <a:pt x="3607966" y="3209046"/>
                  <a:pt x="3617126" y="3203683"/>
                </a:cubicBezTo>
                <a:cubicBezTo>
                  <a:pt x="3617126" y="3204577"/>
                  <a:pt x="3617126" y="3205471"/>
                  <a:pt x="3617126" y="3206364"/>
                </a:cubicBezTo>
                <a:cubicBezTo>
                  <a:pt x="3609753" y="3211280"/>
                  <a:pt x="3602603" y="3215972"/>
                  <a:pt x="3595230" y="3220664"/>
                </a:cubicBezTo>
                <a:close/>
                <a:moveTo>
                  <a:pt x="3611317" y="3198097"/>
                </a:moveTo>
                <a:cubicBezTo>
                  <a:pt x="3613328" y="3196980"/>
                  <a:pt x="3615339" y="3195863"/>
                  <a:pt x="3617350" y="3194969"/>
                </a:cubicBezTo>
                <a:cubicBezTo>
                  <a:pt x="3617350" y="3195416"/>
                  <a:pt x="3617350" y="3195863"/>
                  <a:pt x="3617350" y="3196310"/>
                </a:cubicBezTo>
                <a:cubicBezTo>
                  <a:pt x="3615339" y="3196757"/>
                  <a:pt x="3613328" y="3197427"/>
                  <a:pt x="3611317" y="3198097"/>
                </a:cubicBezTo>
                <a:close/>
                <a:moveTo>
                  <a:pt x="3582941" y="3206811"/>
                </a:moveTo>
                <a:cubicBezTo>
                  <a:pt x="3576685" y="3208822"/>
                  <a:pt x="3570429" y="3210610"/>
                  <a:pt x="3563950" y="3212620"/>
                </a:cubicBezTo>
                <a:cubicBezTo>
                  <a:pt x="3579143" y="3205471"/>
                  <a:pt x="3594113" y="3198097"/>
                  <a:pt x="3608859" y="3190724"/>
                </a:cubicBezTo>
                <a:cubicBezTo>
                  <a:pt x="3611541" y="3189830"/>
                  <a:pt x="3614445" y="3188937"/>
                  <a:pt x="3617126" y="3188043"/>
                </a:cubicBezTo>
                <a:cubicBezTo>
                  <a:pt x="3617126" y="3188266"/>
                  <a:pt x="3617126" y="3188266"/>
                  <a:pt x="3617126" y="3188490"/>
                </a:cubicBezTo>
                <a:cubicBezTo>
                  <a:pt x="3605955" y="3194746"/>
                  <a:pt x="3594560" y="3200779"/>
                  <a:pt x="3582941" y="3206811"/>
                </a:cubicBezTo>
                <a:close/>
                <a:moveTo>
                  <a:pt x="3552555" y="3208822"/>
                </a:moveTo>
                <a:cubicBezTo>
                  <a:pt x="3559034" y="3206811"/>
                  <a:pt x="3565290" y="3204800"/>
                  <a:pt x="3571770" y="3202789"/>
                </a:cubicBezTo>
                <a:cubicBezTo>
                  <a:pt x="3562386" y="3207258"/>
                  <a:pt x="3553002" y="3211727"/>
                  <a:pt x="3543617" y="3215972"/>
                </a:cubicBezTo>
                <a:cubicBezTo>
                  <a:pt x="3541160" y="3215749"/>
                  <a:pt x="3538702" y="3215749"/>
                  <a:pt x="3536468" y="3215749"/>
                </a:cubicBezTo>
                <a:cubicBezTo>
                  <a:pt x="3541830" y="3213514"/>
                  <a:pt x="3547193" y="3211056"/>
                  <a:pt x="3552555" y="3208822"/>
                </a:cubicBezTo>
                <a:close/>
                <a:moveTo>
                  <a:pt x="3538255" y="3207258"/>
                </a:moveTo>
                <a:cubicBezTo>
                  <a:pt x="3549203" y="3203013"/>
                  <a:pt x="3559928" y="3198544"/>
                  <a:pt x="3570653" y="3194076"/>
                </a:cubicBezTo>
                <a:cubicBezTo>
                  <a:pt x="3572440" y="3193405"/>
                  <a:pt x="3574228" y="3192958"/>
                  <a:pt x="3575792" y="3192288"/>
                </a:cubicBezTo>
                <a:cubicBezTo>
                  <a:pt x="3567525" y="3196087"/>
                  <a:pt x="3559034" y="3199661"/>
                  <a:pt x="3550544" y="3203460"/>
                </a:cubicBezTo>
                <a:cubicBezTo>
                  <a:pt x="3546522" y="3204800"/>
                  <a:pt x="3542500" y="3205918"/>
                  <a:pt x="3538255" y="3207258"/>
                </a:cubicBezTo>
                <a:close/>
                <a:moveTo>
                  <a:pt x="3551885" y="3222004"/>
                </a:moveTo>
                <a:cubicBezTo>
                  <a:pt x="3552331" y="3222004"/>
                  <a:pt x="3552778" y="3222004"/>
                  <a:pt x="3553225" y="3222004"/>
                </a:cubicBezTo>
                <a:cubicBezTo>
                  <a:pt x="3534680" y="3231389"/>
                  <a:pt x="3515912" y="3240549"/>
                  <a:pt x="3496697" y="3249710"/>
                </a:cubicBezTo>
                <a:cubicBezTo>
                  <a:pt x="3483515" y="3253285"/>
                  <a:pt x="3470109" y="3257083"/>
                  <a:pt x="3456703" y="3260658"/>
                </a:cubicBezTo>
                <a:cubicBezTo>
                  <a:pt x="3481280" y="3250157"/>
                  <a:pt x="3505634" y="3239432"/>
                  <a:pt x="3529318" y="3228707"/>
                </a:cubicBezTo>
                <a:cubicBezTo>
                  <a:pt x="3536914" y="3226473"/>
                  <a:pt x="3544511" y="3224239"/>
                  <a:pt x="3551885" y="3222004"/>
                </a:cubicBezTo>
                <a:close/>
                <a:moveTo>
                  <a:pt x="3527530" y="3223345"/>
                </a:moveTo>
                <a:cubicBezTo>
                  <a:pt x="3517699" y="3226250"/>
                  <a:pt x="3507868" y="3229154"/>
                  <a:pt x="3497814" y="3232059"/>
                </a:cubicBezTo>
                <a:cubicBezTo>
                  <a:pt x="3506528" y="3228484"/>
                  <a:pt x="3515242" y="3224909"/>
                  <a:pt x="3523732" y="3221111"/>
                </a:cubicBezTo>
                <a:cubicBezTo>
                  <a:pt x="3526413" y="3221111"/>
                  <a:pt x="3529318" y="3221334"/>
                  <a:pt x="3531999" y="3221334"/>
                </a:cubicBezTo>
                <a:cubicBezTo>
                  <a:pt x="3530659" y="3222004"/>
                  <a:pt x="3529094" y="3222675"/>
                  <a:pt x="3527530" y="3223345"/>
                </a:cubicBezTo>
                <a:close/>
                <a:moveTo>
                  <a:pt x="3220759" y="3288587"/>
                </a:moveTo>
                <a:cubicBezTo>
                  <a:pt x="3202885" y="3293056"/>
                  <a:pt x="3185010" y="3297301"/>
                  <a:pt x="3167136" y="3301546"/>
                </a:cubicBezTo>
                <a:cubicBezTo>
                  <a:pt x="3226792" y="3280990"/>
                  <a:pt x="3291811" y="3261105"/>
                  <a:pt x="3362638" y="3242560"/>
                </a:cubicBezTo>
                <a:cubicBezTo>
                  <a:pt x="3388109" y="3235857"/>
                  <a:pt x="3412687" y="3230942"/>
                  <a:pt x="3436594" y="3227367"/>
                </a:cubicBezTo>
                <a:cubicBezTo>
                  <a:pt x="3366437" y="3249040"/>
                  <a:pt x="3294492" y="3269595"/>
                  <a:pt x="3220759" y="3288587"/>
                </a:cubicBezTo>
                <a:close/>
                <a:moveTo>
                  <a:pt x="3212493" y="3300876"/>
                </a:moveTo>
                <a:cubicBezTo>
                  <a:pt x="3228356" y="3297077"/>
                  <a:pt x="3244220" y="3293279"/>
                  <a:pt x="3260084" y="3289481"/>
                </a:cubicBezTo>
                <a:cubicBezTo>
                  <a:pt x="3236623" y="3296407"/>
                  <a:pt x="3212939" y="3303333"/>
                  <a:pt x="3189032" y="3310036"/>
                </a:cubicBezTo>
                <a:cubicBezTo>
                  <a:pt x="3166019" y="3315175"/>
                  <a:pt x="3143006" y="3320091"/>
                  <a:pt x="3119769" y="3325006"/>
                </a:cubicBezTo>
                <a:cubicBezTo>
                  <a:pt x="3151049" y="3316963"/>
                  <a:pt x="3181883" y="3309143"/>
                  <a:pt x="3212493" y="3300876"/>
                </a:cubicBezTo>
                <a:close/>
                <a:moveTo>
                  <a:pt x="3080221" y="3352712"/>
                </a:moveTo>
                <a:cubicBezTo>
                  <a:pt x="3042685" y="3362766"/>
                  <a:pt x="3004925" y="3372374"/>
                  <a:pt x="2966495" y="3381534"/>
                </a:cubicBezTo>
                <a:cubicBezTo>
                  <a:pt x="2975879" y="3377289"/>
                  <a:pt x="2985487" y="3372820"/>
                  <a:pt x="2995318" y="3368575"/>
                </a:cubicBezTo>
                <a:cubicBezTo>
                  <a:pt x="3023693" y="3363436"/>
                  <a:pt x="3052069" y="3358074"/>
                  <a:pt x="3080221" y="3352712"/>
                </a:cubicBezTo>
                <a:close/>
                <a:moveTo>
                  <a:pt x="2972081" y="3359191"/>
                </a:moveTo>
                <a:cubicBezTo>
                  <a:pt x="2990179" y="3355840"/>
                  <a:pt x="3008053" y="3352488"/>
                  <a:pt x="3026151" y="3349137"/>
                </a:cubicBezTo>
                <a:cubicBezTo>
                  <a:pt x="3020565" y="3351595"/>
                  <a:pt x="3014979" y="3353829"/>
                  <a:pt x="3009617" y="3356287"/>
                </a:cubicBezTo>
                <a:cubicBezTo>
                  <a:pt x="2984369" y="3362319"/>
                  <a:pt x="2958898" y="3368128"/>
                  <a:pt x="2933204" y="3373714"/>
                </a:cubicBezTo>
                <a:cubicBezTo>
                  <a:pt x="2920021" y="3375949"/>
                  <a:pt x="2906839" y="3378183"/>
                  <a:pt x="2893433" y="3380417"/>
                </a:cubicBezTo>
                <a:cubicBezTo>
                  <a:pt x="2852322" y="3387120"/>
                  <a:pt x="2810987" y="3393376"/>
                  <a:pt x="2769652" y="3399185"/>
                </a:cubicBezTo>
                <a:cubicBezTo>
                  <a:pt x="2838245" y="3386897"/>
                  <a:pt x="2905722" y="3373491"/>
                  <a:pt x="2972081" y="3359191"/>
                </a:cubicBezTo>
                <a:close/>
                <a:moveTo>
                  <a:pt x="2904604" y="3365224"/>
                </a:moveTo>
                <a:cubicBezTo>
                  <a:pt x="2934544" y="3359415"/>
                  <a:pt x="2964261" y="3353605"/>
                  <a:pt x="2993530" y="3347349"/>
                </a:cubicBezTo>
                <a:cubicBezTo>
                  <a:pt x="3008053" y="3344668"/>
                  <a:pt x="3022353" y="3341764"/>
                  <a:pt x="3036876" y="3338859"/>
                </a:cubicBezTo>
                <a:cubicBezTo>
                  <a:pt x="3014979" y="3343998"/>
                  <a:pt x="2993083" y="3348913"/>
                  <a:pt x="2970964" y="3353605"/>
                </a:cubicBezTo>
                <a:cubicBezTo>
                  <a:pt x="2949067" y="3357627"/>
                  <a:pt x="2926948" y="3361426"/>
                  <a:pt x="2904604" y="3365224"/>
                </a:cubicBezTo>
                <a:close/>
                <a:moveTo>
                  <a:pt x="2700165" y="3405218"/>
                </a:moveTo>
                <a:cubicBezTo>
                  <a:pt x="2702399" y="3403877"/>
                  <a:pt x="2704634" y="3402537"/>
                  <a:pt x="2706868" y="3401196"/>
                </a:cubicBezTo>
                <a:cubicBezTo>
                  <a:pt x="2738819" y="3396951"/>
                  <a:pt x="2770769" y="3392259"/>
                  <a:pt x="2802497" y="3387344"/>
                </a:cubicBezTo>
                <a:cubicBezTo>
                  <a:pt x="2768758" y="3393600"/>
                  <a:pt x="2734573" y="3399409"/>
                  <a:pt x="2700165" y="3405218"/>
                </a:cubicBezTo>
                <a:close/>
                <a:moveTo>
                  <a:pt x="2821265" y="3397175"/>
                </a:moveTo>
                <a:cubicBezTo>
                  <a:pt x="2771216" y="3407006"/>
                  <a:pt x="2720274" y="3416390"/>
                  <a:pt x="2668885" y="3425103"/>
                </a:cubicBezTo>
                <a:cubicBezTo>
                  <a:pt x="2673353" y="3422199"/>
                  <a:pt x="2677822" y="3419294"/>
                  <a:pt x="2682290" y="3416390"/>
                </a:cubicBezTo>
                <a:cubicBezTo>
                  <a:pt x="2728764" y="3410357"/>
                  <a:pt x="2775014" y="3404101"/>
                  <a:pt x="2821265" y="3397175"/>
                </a:cubicBezTo>
                <a:close/>
                <a:moveTo>
                  <a:pt x="2934321" y="3379077"/>
                </a:moveTo>
                <a:cubicBezTo>
                  <a:pt x="2947280" y="3376842"/>
                  <a:pt x="2960015" y="3374608"/>
                  <a:pt x="2972751" y="3372374"/>
                </a:cubicBezTo>
                <a:cubicBezTo>
                  <a:pt x="2961579" y="3377512"/>
                  <a:pt x="2950408" y="3382652"/>
                  <a:pt x="2939683" y="3387791"/>
                </a:cubicBezTo>
                <a:cubicBezTo>
                  <a:pt x="2919798" y="3392483"/>
                  <a:pt x="2899689" y="3396951"/>
                  <a:pt x="2879580" y="3401420"/>
                </a:cubicBezTo>
                <a:cubicBezTo>
                  <a:pt x="2807859" y="3412591"/>
                  <a:pt x="2735691" y="3422646"/>
                  <a:pt x="2663075" y="3431360"/>
                </a:cubicBezTo>
                <a:cubicBezTo>
                  <a:pt x="2755576" y="3416166"/>
                  <a:pt x="2846066" y="3398515"/>
                  <a:pt x="2934321" y="3379077"/>
                </a:cubicBezTo>
                <a:close/>
                <a:moveTo>
                  <a:pt x="2790655" y="3420635"/>
                </a:moveTo>
                <a:cubicBezTo>
                  <a:pt x="2737925" y="3431360"/>
                  <a:pt x="2684525" y="3441414"/>
                  <a:pt x="2630455" y="3450575"/>
                </a:cubicBezTo>
                <a:cubicBezTo>
                  <a:pt x="2636040" y="3446776"/>
                  <a:pt x="2641626" y="3442978"/>
                  <a:pt x="2647435" y="3439180"/>
                </a:cubicBezTo>
                <a:cubicBezTo>
                  <a:pt x="2695250" y="3433370"/>
                  <a:pt x="2743064" y="3427338"/>
                  <a:pt x="2790655" y="3420635"/>
                </a:cubicBezTo>
                <a:close/>
                <a:moveTo>
                  <a:pt x="2617272" y="3452809"/>
                </a:moveTo>
                <a:cubicBezTo>
                  <a:pt x="2604537" y="3455043"/>
                  <a:pt x="2592025" y="3457054"/>
                  <a:pt x="2579289" y="3459065"/>
                </a:cubicBezTo>
                <a:cubicBezTo>
                  <a:pt x="2533709" y="3466438"/>
                  <a:pt x="2487905" y="3473141"/>
                  <a:pt x="2441879" y="3479621"/>
                </a:cubicBezTo>
                <a:cubicBezTo>
                  <a:pt x="2426909" y="3480961"/>
                  <a:pt x="2411939" y="3482078"/>
                  <a:pt x="2396969" y="3483419"/>
                </a:cubicBezTo>
                <a:cubicBezTo>
                  <a:pt x="2403449" y="3478280"/>
                  <a:pt x="2410152" y="3472918"/>
                  <a:pt x="2417078" y="3467555"/>
                </a:cubicBezTo>
                <a:cubicBezTo>
                  <a:pt x="2456625" y="3462640"/>
                  <a:pt x="2496173" y="3457278"/>
                  <a:pt x="2535496" y="3451692"/>
                </a:cubicBezTo>
                <a:cubicBezTo>
                  <a:pt x="2568788" y="3448340"/>
                  <a:pt x="2602079" y="3444542"/>
                  <a:pt x="2635147" y="3440744"/>
                </a:cubicBezTo>
                <a:cubicBezTo>
                  <a:pt x="2629114" y="3444542"/>
                  <a:pt x="2623081" y="3448787"/>
                  <a:pt x="2617272" y="3452809"/>
                </a:cubicBezTo>
                <a:close/>
                <a:moveTo>
                  <a:pt x="2387138" y="3484089"/>
                </a:moveTo>
                <a:cubicBezTo>
                  <a:pt x="2321449" y="3489228"/>
                  <a:pt x="2255761" y="3493250"/>
                  <a:pt x="2189848" y="3496601"/>
                </a:cubicBezTo>
                <a:cubicBezTo>
                  <a:pt x="2192530" y="3494590"/>
                  <a:pt x="2195211" y="3492580"/>
                  <a:pt x="2197892" y="3490345"/>
                </a:cubicBezTo>
                <a:cubicBezTo>
                  <a:pt x="2267602" y="3484313"/>
                  <a:pt x="2337313" y="3477163"/>
                  <a:pt x="2406577" y="3468672"/>
                </a:cubicBezTo>
                <a:cubicBezTo>
                  <a:pt x="2399874" y="3473812"/>
                  <a:pt x="2393394" y="3478950"/>
                  <a:pt x="2387138" y="3484089"/>
                </a:cubicBezTo>
                <a:close/>
                <a:moveTo>
                  <a:pt x="2325694" y="3494144"/>
                </a:moveTo>
                <a:cubicBezTo>
                  <a:pt x="2274752" y="3499953"/>
                  <a:pt x="2223810" y="3505315"/>
                  <a:pt x="2172421" y="3510007"/>
                </a:cubicBezTo>
                <a:cubicBezTo>
                  <a:pt x="2175549" y="3507550"/>
                  <a:pt x="2178900" y="3505092"/>
                  <a:pt x="2182028" y="3502634"/>
                </a:cubicBezTo>
                <a:cubicBezTo>
                  <a:pt x="2230066" y="3500400"/>
                  <a:pt x="2277880" y="3497495"/>
                  <a:pt x="2325694" y="3494144"/>
                </a:cubicBezTo>
                <a:close/>
                <a:moveTo>
                  <a:pt x="2180241" y="3497048"/>
                </a:moveTo>
                <a:cubicBezTo>
                  <a:pt x="2127958" y="3499506"/>
                  <a:pt x="2075675" y="3501517"/>
                  <a:pt x="2023169" y="3502858"/>
                </a:cubicBezTo>
                <a:cubicBezTo>
                  <a:pt x="2078133" y="3499729"/>
                  <a:pt x="2132873" y="3495931"/>
                  <a:pt x="2187614" y="3491239"/>
                </a:cubicBezTo>
                <a:cubicBezTo>
                  <a:pt x="2185156" y="3493027"/>
                  <a:pt x="2182699" y="3495037"/>
                  <a:pt x="2180241" y="3497048"/>
                </a:cubicBezTo>
                <a:close/>
                <a:moveTo>
                  <a:pt x="2172421" y="3503081"/>
                </a:moveTo>
                <a:cubicBezTo>
                  <a:pt x="2169069" y="3505762"/>
                  <a:pt x="2165494" y="3508443"/>
                  <a:pt x="2162143" y="3510901"/>
                </a:cubicBezTo>
                <a:cubicBezTo>
                  <a:pt x="2082601" y="3517827"/>
                  <a:pt x="2002613" y="3523190"/>
                  <a:pt x="1922625" y="3526988"/>
                </a:cubicBezTo>
                <a:cubicBezTo>
                  <a:pt x="1934243" y="3521849"/>
                  <a:pt x="1945862" y="3516040"/>
                  <a:pt x="1957257" y="3509561"/>
                </a:cubicBezTo>
                <a:cubicBezTo>
                  <a:pt x="2028978" y="3508667"/>
                  <a:pt x="2100699" y="3506432"/>
                  <a:pt x="2172421" y="3503081"/>
                </a:cubicBezTo>
                <a:close/>
                <a:moveTo>
                  <a:pt x="1907655" y="3527658"/>
                </a:moveTo>
                <a:cubicBezTo>
                  <a:pt x="1813144" y="3531904"/>
                  <a:pt x="1718409" y="3533914"/>
                  <a:pt x="1623674" y="3533468"/>
                </a:cubicBezTo>
                <a:cubicBezTo>
                  <a:pt x="1600660" y="3527435"/>
                  <a:pt x="1576530" y="3519838"/>
                  <a:pt x="1551282" y="3511124"/>
                </a:cubicBezTo>
                <a:cubicBezTo>
                  <a:pt x="1585914" y="3511795"/>
                  <a:pt x="1620546" y="3512465"/>
                  <a:pt x="1655625" y="3512465"/>
                </a:cubicBezTo>
                <a:cubicBezTo>
                  <a:pt x="1663668" y="3512465"/>
                  <a:pt x="1671712" y="3512465"/>
                  <a:pt x="1679755" y="3512465"/>
                </a:cubicBezTo>
                <a:cubicBezTo>
                  <a:pt x="1730027" y="3512465"/>
                  <a:pt x="1780523" y="3511795"/>
                  <a:pt x="1830795" y="3510454"/>
                </a:cubicBezTo>
                <a:cubicBezTo>
                  <a:pt x="1836827" y="3510454"/>
                  <a:pt x="1842860" y="3510454"/>
                  <a:pt x="1848893" y="3510454"/>
                </a:cubicBezTo>
                <a:cubicBezTo>
                  <a:pt x="1881067" y="3510454"/>
                  <a:pt x="1913464" y="3510231"/>
                  <a:pt x="1945638" y="3509784"/>
                </a:cubicBezTo>
                <a:cubicBezTo>
                  <a:pt x="1932903" y="3516487"/>
                  <a:pt x="1920390" y="3522519"/>
                  <a:pt x="1907655" y="3527658"/>
                </a:cubicBezTo>
                <a:close/>
                <a:moveTo>
                  <a:pt x="1534525" y="3505315"/>
                </a:moveTo>
                <a:cubicBezTo>
                  <a:pt x="1533855" y="3505092"/>
                  <a:pt x="1533184" y="3504868"/>
                  <a:pt x="1532514" y="3504645"/>
                </a:cubicBezTo>
                <a:cubicBezTo>
                  <a:pt x="1531173" y="3504198"/>
                  <a:pt x="1529833" y="3503528"/>
                  <a:pt x="1528269" y="3503081"/>
                </a:cubicBezTo>
                <a:cubicBezTo>
                  <a:pt x="1555974" y="3504421"/>
                  <a:pt x="1583680" y="3505539"/>
                  <a:pt x="1611609" y="3506656"/>
                </a:cubicBezTo>
                <a:cubicBezTo>
                  <a:pt x="1585914" y="3506209"/>
                  <a:pt x="1560219" y="3505762"/>
                  <a:pt x="1534525" y="3505315"/>
                </a:cubicBezTo>
                <a:close/>
                <a:moveTo>
                  <a:pt x="1533408" y="3510901"/>
                </a:moveTo>
                <a:cubicBezTo>
                  <a:pt x="1557538" y="3519615"/>
                  <a:pt x="1580328" y="3527211"/>
                  <a:pt x="1602225" y="3533468"/>
                </a:cubicBezTo>
                <a:cubicBezTo>
                  <a:pt x="1584127" y="3533244"/>
                  <a:pt x="1566252" y="3533244"/>
                  <a:pt x="1548378" y="3532797"/>
                </a:cubicBezTo>
                <a:cubicBezTo>
                  <a:pt x="1512405" y="3522519"/>
                  <a:pt x="1477773" y="3514252"/>
                  <a:pt x="1444929" y="3507773"/>
                </a:cubicBezTo>
                <a:cubicBezTo>
                  <a:pt x="1474199" y="3509113"/>
                  <a:pt x="1503691" y="3510007"/>
                  <a:pt x="1533408" y="3510901"/>
                </a:cubicBezTo>
                <a:close/>
                <a:moveTo>
                  <a:pt x="1400466" y="3500400"/>
                </a:moveTo>
                <a:cubicBezTo>
                  <a:pt x="1354886" y="3493697"/>
                  <a:pt x="1312881" y="3491239"/>
                  <a:pt x="1274898" y="3493027"/>
                </a:cubicBezTo>
                <a:cubicBezTo>
                  <a:pt x="1176812" y="3486100"/>
                  <a:pt x="1080513" y="3476493"/>
                  <a:pt x="986448" y="3464427"/>
                </a:cubicBezTo>
                <a:cubicBezTo>
                  <a:pt x="992258" y="3461299"/>
                  <a:pt x="998290" y="3458171"/>
                  <a:pt x="1004770" y="3455490"/>
                </a:cubicBezTo>
                <a:cubicBezTo>
                  <a:pt x="1167428" y="3477833"/>
                  <a:pt x="1335895" y="3493473"/>
                  <a:pt x="1509054" y="3502187"/>
                </a:cubicBezTo>
                <a:cubicBezTo>
                  <a:pt x="1511512" y="3503081"/>
                  <a:pt x="1513969" y="3503975"/>
                  <a:pt x="1516427" y="3504868"/>
                </a:cubicBezTo>
                <a:cubicBezTo>
                  <a:pt x="1477550" y="3503751"/>
                  <a:pt x="1438896" y="3502187"/>
                  <a:pt x="1400466" y="3500400"/>
                </a:cubicBezTo>
                <a:close/>
                <a:moveTo>
                  <a:pt x="1004323" y="3449681"/>
                </a:moveTo>
                <a:cubicBezTo>
                  <a:pt x="934389" y="3440073"/>
                  <a:pt x="865572" y="3429125"/>
                  <a:pt x="797649" y="3417060"/>
                </a:cubicBezTo>
                <a:cubicBezTo>
                  <a:pt x="798096" y="3416613"/>
                  <a:pt x="798543" y="3416390"/>
                  <a:pt x="798990" y="3416166"/>
                </a:cubicBezTo>
                <a:cubicBezTo>
                  <a:pt x="867806" y="3428232"/>
                  <a:pt x="937964" y="3438733"/>
                  <a:pt x="1009238" y="3447893"/>
                </a:cubicBezTo>
                <a:cubicBezTo>
                  <a:pt x="1007674" y="3448340"/>
                  <a:pt x="1005887" y="3449010"/>
                  <a:pt x="1004323" y="3449681"/>
                </a:cubicBezTo>
                <a:close/>
                <a:moveTo>
                  <a:pt x="797649" y="3410134"/>
                </a:moveTo>
                <a:cubicBezTo>
                  <a:pt x="777093" y="3406559"/>
                  <a:pt x="756538" y="3402760"/>
                  <a:pt x="736206" y="3398962"/>
                </a:cubicBezTo>
                <a:cubicBezTo>
                  <a:pt x="692190" y="3390695"/>
                  <a:pt x="649291" y="3381758"/>
                  <a:pt x="606839" y="3372374"/>
                </a:cubicBezTo>
                <a:cubicBezTo>
                  <a:pt x="610414" y="3368352"/>
                  <a:pt x="613989" y="3364777"/>
                  <a:pt x="617787" y="3360979"/>
                </a:cubicBezTo>
                <a:cubicBezTo>
                  <a:pt x="665378" y="3371480"/>
                  <a:pt x="713639" y="3381534"/>
                  <a:pt x="763017" y="3390918"/>
                </a:cubicBezTo>
                <a:cubicBezTo>
                  <a:pt x="779328" y="3394046"/>
                  <a:pt x="795638" y="3396951"/>
                  <a:pt x="812172" y="3399856"/>
                </a:cubicBezTo>
                <a:cubicBezTo>
                  <a:pt x="807033" y="3403207"/>
                  <a:pt x="802341" y="3406559"/>
                  <a:pt x="797649" y="3410134"/>
                </a:cubicBezTo>
                <a:close/>
                <a:moveTo>
                  <a:pt x="735088" y="3404548"/>
                </a:moveTo>
                <a:cubicBezTo>
                  <a:pt x="753857" y="3408123"/>
                  <a:pt x="772848" y="3411474"/>
                  <a:pt x="791616" y="3414826"/>
                </a:cubicBezTo>
                <a:cubicBezTo>
                  <a:pt x="791170" y="3415049"/>
                  <a:pt x="790946" y="3415496"/>
                  <a:pt x="790499" y="3415719"/>
                </a:cubicBezTo>
                <a:cubicBezTo>
                  <a:pt x="776870" y="3413261"/>
                  <a:pt x="763017" y="3410804"/>
                  <a:pt x="749388" y="3408123"/>
                </a:cubicBezTo>
                <a:cubicBezTo>
                  <a:pt x="699339" y="3398738"/>
                  <a:pt x="650185" y="3388461"/>
                  <a:pt x="602147" y="3377736"/>
                </a:cubicBezTo>
                <a:cubicBezTo>
                  <a:pt x="602370" y="3377512"/>
                  <a:pt x="602594" y="3377289"/>
                  <a:pt x="602817" y="3377066"/>
                </a:cubicBezTo>
                <a:cubicBezTo>
                  <a:pt x="645939" y="3386897"/>
                  <a:pt x="689955" y="3396057"/>
                  <a:pt x="735088" y="3404548"/>
                </a:cubicBezTo>
                <a:close/>
                <a:moveTo>
                  <a:pt x="748494" y="3413708"/>
                </a:moveTo>
                <a:cubicBezTo>
                  <a:pt x="760783" y="3415943"/>
                  <a:pt x="773072" y="3418177"/>
                  <a:pt x="785360" y="3420411"/>
                </a:cubicBezTo>
                <a:cubicBezTo>
                  <a:pt x="781115" y="3424210"/>
                  <a:pt x="777317" y="3428008"/>
                  <a:pt x="773519" y="3432030"/>
                </a:cubicBezTo>
                <a:cubicBezTo>
                  <a:pt x="755421" y="3428902"/>
                  <a:pt x="737546" y="3425550"/>
                  <a:pt x="719672" y="3422199"/>
                </a:cubicBezTo>
                <a:cubicBezTo>
                  <a:pt x="675432" y="3413932"/>
                  <a:pt x="632087" y="3404771"/>
                  <a:pt x="589635" y="3395387"/>
                </a:cubicBezTo>
                <a:cubicBezTo>
                  <a:pt x="592316" y="3391142"/>
                  <a:pt x="595444" y="3386897"/>
                  <a:pt x="598349" y="3382652"/>
                </a:cubicBezTo>
                <a:cubicBezTo>
                  <a:pt x="647503" y="3393600"/>
                  <a:pt x="697328" y="3404101"/>
                  <a:pt x="748494" y="3413708"/>
                </a:cubicBezTo>
                <a:close/>
                <a:moveTo>
                  <a:pt x="718331" y="3427784"/>
                </a:moveTo>
                <a:cubicBezTo>
                  <a:pt x="735088" y="3430913"/>
                  <a:pt x="752069" y="3434041"/>
                  <a:pt x="769050" y="3436945"/>
                </a:cubicBezTo>
                <a:cubicBezTo>
                  <a:pt x="767486" y="3438956"/>
                  <a:pt x="765698" y="3440744"/>
                  <a:pt x="764134" y="3442755"/>
                </a:cubicBezTo>
                <a:cubicBezTo>
                  <a:pt x="759889" y="3448117"/>
                  <a:pt x="756091" y="3453703"/>
                  <a:pt x="752516" y="3459512"/>
                </a:cubicBezTo>
                <a:cubicBezTo>
                  <a:pt x="735535" y="3456607"/>
                  <a:pt x="718331" y="3453479"/>
                  <a:pt x="701574" y="3450128"/>
                </a:cubicBezTo>
                <a:cubicBezTo>
                  <a:pt x="658451" y="3441861"/>
                  <a:pt x="616223" y="3433147"/>
                  <a:pt x="574665" y="3423986"/>
                </a:cubicBezTo>
                <a:cubicBezTo>
                  <a:pt x="578240" y="3415719"/>
                  <a:pt x="582038" y="3407899"/>
                  <a:pt x="586730" y="3400303"/>
                </a:cubicBezTo>
                <a:cubicBezTo>
                  <a:pt x="629629" y="3410134"/>
                  <a:pt x="673421" y="3419294"/>
                  <a:pt x="718331" y="3427784"/>
                </a:cubicBezTo>
                <a:close/>
                <a:moveTo>
                  <a:pt x="700457" y="3455937"/>
                </a:moveTo>
                <a:cubicBezTo>
                  <a:pt x="716767" y="3459065"/>
                  <a:pt x="733077" y="3461970"/>
                  <a:pt x="749388" y="3464874"/>
                </a:cubicBezTo>
                <a:cubicBezTo>
                  <a:pt x="744249" y="3473588"/>
                  <a:pt x="739780" y="3482972"/>
                  <a:pt x="735982" y="3492803"/>
                </a:cubicBezTo>
                <a:cubicBezTo>
                  <a:pt x="718108" y="3489675"/>
                  <a:pt x="700457" y="3486547"/>
                  <a:pt x="682805" y="3483196"/>
                </a:cubicBezTo>
                <a:cubicBezTo>
                  <a:pt x="642141" y="3475375"/>
                  <a:pt x="602370" y="3467332"/>
                  <a:pt x="563270" y="3458618"/>
                </a:cubicBezTo>
                <a:cubicBezTo>
                  <a:pt x="565728" y="3448564"/>
                  <a:pt x="568632" y="3438956"/>
                  <a:pt x="572207" y="3429572"/>
                </a:cubicBezTo>
                <a:cubicBezTo>
                  <a:pt x="614212" y="3438733"/>
                  <a:pt x="656888" y="3447670"/>
                  <a:pt x="700457" y="3455937"/>
                </a:cubicBezTo>
                <a:close/>
                <a:moveTo>
                  <a:pt x="681912" y="3488558"/>
                </a:moveTo>
                <a:cubicBezTo>
                  <a:pt x="699339" y="3491909"/>
                  <a:pt x="716544" y="3495037"/>
                  <a:pt x="734195" y="3498165"/>
                </a:cubicBezTo>
                <a:cubicBezTo>
                  <a:pt x="730620" y="3508443"/>
                  <a:pt x="727492" y="3519391"/>
                  <a:pt x="725257" y="3530786"/>
                </a:cubicBezTo>
                <a:cubicBezTo>
                  <a:pt x="704925" y="3527211"/>
                  <a:pt x="684593" y="3523636"/>
                  <a:pt x="664708" y="3519838"/>
                </a:cubicBezTo>
                <a:cubicBezTo>
                  <a:pt x="628288" y="3512912"/>
                  <a:pt x="592539" y="3505539"/>
                  <a:pt x="557237" y="3497942"/>
                </a:cubicBezTo>
                <a:cubicBezTo>
                  <a:pt x="558131" y="3486100"/>
                  <a:pt x="559918" y="3474929"/>
                  <a:pt x="562153" y="3463980"/>
                </a:cubicBezTo>
                <a:cubicBezTo>
                  <a:pt x="601253" y="3472471"/>
                  <a:pt x="641247" y="3480738"/>
                  <a:pt x="681912" y="3488558"/>
                </a:cubicBezTo>
                <a:close/>
                <a:moveTo>
                  <a:pt x="663367" y="3525201"/>
                </a:moveTo>
                <a:cubicBezTo>
                  <a:pt x="683476" y="3528999"/>
                  <a:pt x="703585" y="3532574"/>
                  <a:pt x="723917" y="3536149"/>
                </a:cubicBezTo>
                <a:cubicBezTo>
                  <a:pt x="721906" y="3547991"/>
                  <a:pt x="720565" y="3560279"/>
                  <a:pt x="720118" y="3573015"/>
                </a:cubicBezTo>
                <a:cubicBezTo>
                  <a:pt x="695541" y="3568770"/>
                  <a:pt x="671187" y="3564525"/>
                  <a:pt x="647056" y="3560056"/>
                </a:cubicBezTo>
                <a:cubicBezTo>
                  <a:pt x="616223" y="3554247"/>
                  <a:pt x="586060" y="3547991"/>
                  <a:pt x="556343" y="3541734"/>
                </a:cubicBezTo>
                <a:cubicBezTo>
                  <a:pt x="555673" y="3528552"/>
                  <a:pt x="555897" y="3515816"/>
                  <a:pt x="556790" y="3503528"/>
                </a:cubicBezTo>
                <a:cubicBezTo>
                  <a:pt x="591646" y="3510901"/>
                  <a:pt x="627171" y="3518274"/>
                  <a:pt x="663367" y="3525201"/>
                </a:cubicBezTo>
                <a:close/>
                <a:moveTo>
                  <a:pt x="646163" y="3565418"/>
                </a:moveTo>
                <a:cubicBezTo>
                  <a:pt x="670517" y="3570110"/>
                  <a:pt x="695318" y="3574356"/>
                  <a:pt x="720118" y="3578601"/>
                </a:cubicBezTo>
                <a:cubicBezTo>
                  <a:pt x="719672" y="3591560"/>
                  <a:pt x="720118" y="3605189"/>
                  <a:pt x="721236" y="3619265"/>
                </a:cubicBezTo>
                <a:cubicBezTo>
                  <a:pt x="691072" y="3614349"/>
                  <a:pt x="660909" y="3608987"/>
                  <a:pt x="631416" y="3603402"/>
                </a:cubicBezTo>
                <a:cubicBezTo>
                  <a:pt x="607733" y="3598933"/>
                  <a:pt x="584272" y="3594241"/>
                  <a:pt x="561036" y="3589325"/>
                </a:cubicBezTo>
                <a:cubicBezTo>
                  <a:pt x="558801" y="3574802"/>
                  <a:pt x="557237" y="3560950"/>
                  <a:pt x="556567" y="3547320"/>
                </a:cubicBezTo>
                <a:cubicBezTo>
                  <a:pt x="586060" y="3553576"/>
                  <a:pt x="615776" y="3559609"/>
                  <a:pt x="646163" y="3565418"/>
                </a:cubicBezTo>
                <a:close/>
                <a:moveTo>
                  <a:pt x="630299" y="3608764"/>
                </a:moveTo>
                <a:cubicBezTo>
                  <a:pt x="660462" y="3614573"/>
                  <a:pt x="691072" y="3619712"/>
                  <a:pt x="721906" y="3624851"/>
                </a:cubicBezTo>
                <a:cubicBezTo>
                  <a:pt x="723247" y="3638927"/>
                  <a:pt x="725481" y="3653450"/>
                  <a:pt x="728385" y="3668420"/>
                </a:cubicBezTo>
                <a:cubicBezTo>
                  <a:pt x="691296" y="3662611"/>
                  <a:pt x="654430" y="3656131"/>
                  <a:pt x="618457" y="3649428"/>
                </a:cubicBezTo>
                <a:cubicBezTo>
                  <a:pt x="602817" y="3646524"/>
                  <a:pt x="587177" y="3643396"/>
                  <a:pt x="571760" y="3640268"/>
                </a:cubicBezTo>
                <a:cubicBezTo>
                  <a:pt x="567962" y="3624628"/>
                  <a:pt x="564834" y="3609657"/>
                  <a:pt x="562376" y="3595134"/>
                </a:cubicBezTo>
                <a:cubicBezTo>
                  <a:pt x="584719" y="3599826"/>
                  <a:pt x="607286" y="3604519"/>
                  <a:pt x="630299" y="3608764"/>
                </a:cubicBezTo>
                <a:close/>
                <a:moveTo>
                  <a:pt x="617117" y="3655014"/>
                </a:moveTo>
                <a:cubicBezTo>
                  <a:pt x="653983" y="3661940"/>
                  <a:pt x="691296" y="3668420"/>
                  <a:pt x="729279" y="3674453"/>
                </a:cubicBezTo>
                <a:cubicBezTo>
                  <a:pt x="730843" y="3681826"/>
                  <a:pt x="732407" y="3689199"/>
                  <a:pt x="734195" y="3696796"/>
                </a:cubicBezTo>
                <a:cubicBezTo>
                  <a:pt x="735982" y="3704616"/>
                  <a:pt x="738216" y="3712436"/>
                  <a:pt x="740451" y="3720479"/>
                </a:cubicBezTo>
                <a:cubicBezTo>
                  <a:pt x="695765" y="3713553"/>
                  <a:pt x="651525" y="3706180"/>
                  <a:pt x="608179" y="3697913"/>
                </a:cubicBezTo>
                <a:cubicBezTo>
                  <a:pt x="601030" y="3696572"/>
                  <a:pt x="593880" y="3695008"/>
                  <a:pt x="586730" y="3693668"/>
                </a:cubicBezTo>
                <a:cubicBezTo>
                  <a:pt x="581368" y="3677357"/>
                  <a:pt x="576676" y="3661494"/>
                  <a:pt x="572877" y="3646077"/>
                </a:cubicBezTo>
                <a:cubicBezTo>
                  <a:pt x="587624" y="3649205"/>
                  <a:pt x="602370" y="3652109"/>
                  <a:pt x="617117" y="3655014"/>
                </a:cubicBezTo>
                <a:close/>
                <a:moveTo>
                  <a:pt x="607286" y="3703499"/>
                </a:moveTo>
                <a:cubicBezTo>
                  <a:pt x="651525" y="3711989"/>
                  <a:pt x="696658" y="3719586"/>
                  <a:pt x="742238" y="3726512"/>
                </a:cubicBezTo>
                <a:cubicBezTo>
                  <a:pt x="746707" y="3742152"/>
                  <a:pt x="752069" y="3758016"/>
                  <a:pt x="757878" y="3774550"/>
                </a:cubicBezTo>
                <a:cubicBezTo>
                  <a:pt x="706713" y="3767176"/>
                  <a:pt x="656441" y="3758686"/>
                  <a:pt x="607062" y="3749525"/>
                </a:cubicBezTo>
                <a:cubicBezTo>
                  <a:pt x="600359" y="3732545"/>
                  <a:pt x="594103" y="3716234"/>
                  <a:pt x="588741" y="3700147"/>
                </a:cubicBezTo>
                <a:cubicBezTo>
                  <a:pt x="595221" y="3701041"/>
                  <a:pt x="601253" y="3702381"/>
                  <a:pt x="607286" y="3703499"/>
                </a:cubicBezTo>
                <a:close/>
                <a:moveTo>
                  <a:pt x="602817" y="3754218"/>
                </a:moveTo>
                <a:cubicBezTo>
                  <a:pt x="609520" y="3770751"/>
                  <a:pt x="616670" y="3787509"/>
                  <a:pt x="624713" y="3804713"/>
                </a:cubicBezTo>
                <a:cubicBezTo>
                  <a:pt x="617117" y="3803372"/>
                  <a:pt x="609297" y="3802032"/>
                  <a:pt x="601700" y="3800468"/>
                </a:cubicBezTo>
                <a:cubicBezTo>
                  <a:pt x="555450" y="3791754"/>
                  <a:pt x="510317" y="3782146"/>
                  <a:pt x="466301" y="3771868"/>
                </a:cubicBezTo>
                <a:cubicBezTo>
                  <a:pt x="457810" y="3754218"/>
                  <a:pt x="449990" y="3736790"/>
                  <a:pt x="442617" y="3719809"/>
                </a:cubicBezTo>
                <a:cubicBezTo>
                  <a:pt x="494006" y="3732098"/>
                  <a:pt x="546959" y="3743493"/>
                  <a:pt x="601700" y="3753994"/>
                </a:cubicBezTo>
                <a:cubicBezTo>
                  <a:pt x="601923" y="3753994"/>
                  <a:pt x="602370" y="3754218"/>
                  <a:pt x="602817" y="3754218"/>
                </a:cubicBezTo>
                <a:close/>
                <a:moveTo>
                  <a:pt x="600583" y="3805830"/>
                </a:moveTo>
                <a:cubicBezTo>
                  <a:pt x="609520" y="3807617"/>
                  <a:pt x="618457" y="3809182"/>
                  <a:pt x="627395" y="3810745"/>
                </a:cubicBezTo>
                <a:cubicBezTo>
                  <a:pt x="635215" y="3827503"/>
                  <a:pt x="643482" y="3844484"/>
                  <a:pt x="652419" y="3861911"/>
                </a:cubicBezTo>
                <a:cubicBezTo>
                  <a:pt x="637002" y="3859230"/>
                  <a:pt x="621585" y="3856326"/>
                  <a:pt x="606169" y="3853421"/>
                </a:cubicBezTo>
                <a:cubicBezTo>
                  <a:pt x="568632" y="3846271"/>
                  <a:pt x="531766" y="3838674"/>
                  <a:pt x="495794" y="3830408"/>
                </a:cubicBezTo>
                <a:cubicBezTo>
                  <a:pt x="486410" y="3812756"/>
                  <a:pt x="477472" y="3795329"/>
                  <a:pt x="469205" y="3778125"/>
                </a:cubicBezTo>
                <a:cubicBezTo>
                  <a:pt x="512104" y="3788179"/>
                  <a:pt x="555897" y="3797340"/>
                  <a:pt x="600583" y="3805830"/>
                </a:cubicBezTo>
                <a:close/>
                <a:moveTo>
                  <a:pt x="634544" y="3812086"/>
                </a:moveTo>
                <a:cubicBezTo>
                  <a:pt x="682805" y="3820800"/>
                  <a:pt x="732184" y="3828620"/>
                  <a:pt x="782232" y="3835546"/>
                </a:cubicBezTo>
                <a:cubicBezTo>
                  <a:pt x="789382" y="3851857"/>
                  <a:pt x="796979" y="3868391"/>
                  <a:pt x="805246" y="3885372"/>
                </a:cubicBezTo>
                <a:cubicBezTo>
                  <a:pt x="755867" y="3878892"/>
                  <a:pt x="707160" y="3871519"/>
                  <a:pt x="659569" y="3863252"/>
                </a:cubicBezTo>
                <a:cubicBezTo>
                  <a:pt x="650855" y="3845824"/>
                  <a:pt x="642364" y="3828843"/>
                  <a:pt x="634544" y="3812086"/>
                </a:cubicBezTo>
                <a:close/>
                <a:moveTo>
                  <a:pt x="789382" y="3836440"/>
                </a:moveTo>
                <a:cubicBezTo>
                  <a:pt x="834739" y="3842696"/>
                  <a:pt x="880765" y="3848059"/>
                  <a:pt x="927463" y="3852751"/>
                </a:cubicBezTo>
                <a:cubicBezTo>
                  <a:pt x="933719" y="3868614"/>
                  <a:pt x="940422" y="3884925"/>
                  <a:pt x="948018" y="3901458"/>
                </a:cubicBezTo>
                <a:cubicBezTo>
                  <a:pt x="902215" y="3896990"/>
                  <a:pt x="857082" y="3891851"/>
                  <a:pt x="812619" y="3886042"/>
                </a:cubicBezTo>
                <a:cubicBezTo>
                  <a:pt x="804129" y="3869285"/>
                  <a:pt x="796532" y="3852751"/>
                  <a:pt x="789382" y="3836440"/>
                </a:cubicBezTo>
                <a:close/>
                <a:moveTo>
                  <a:pt x="933495" y="3853644"/>
                </a:moveTo>
                <a:cubicBezTo>
                  <a:pt x="976394" y="3857889"/>
                  <a:pt x="1019740" y="3861688"/>
                  <a:pt x="1063532" y="3864816"/>
                </a:cubicBezTo>
                <a:cubicBezTo>
                  <a:pt x="1068671" y="3880456"/>
                  <a:pt x="1074480" y="3896320"/>
                  <a:pt x="1080960" y="3912630"/>
                </a:cubicBezTo>
                <a:cubicBezTo>
                  <a:pt x="1038284" y="3909726"/>
                  <a:pt x="996056" y="3906374"/>
                  <a:pt x="954051" y="3902352"/>
                </a:cubicBezTo>
                <a:cubicBezTo>
                  <a:pt x="946678" y="3885595"/>
                  <a:pt x="939751" y="3869285"/>
                  <a:pt x="933495" y="3853644"/>
                </a:cubicBezTo>
                <a:close/>
                <a:moveTo>
                  <a:pt x="1069341" y="3865039"/>
                </a:moveTo>
                <a:cubicBezTo>
                  <a:pt x="1110453" y="3867944"/>
                  <a:pt x="1151787" y="3870178"/>
                  <a:pt x="1193569" y="3872189"/>
                </a:cubicBezTo>
                <a:cubicBezTo>
                  <a:pt x="1197367" y="3887382"/>
                  <a:pt x="1201613" y="3903023"/>
                  <a:pt x="1206975" y="3919110"/>
                </a:cubicBezTo>
                <a:cubicBezTo>
                  <a:pt x="1166757" y="3917546"/>
                  <a:pt x="1126540" y="3915535"/>
                  <a:pt x="1086769" y="3912854"/>
                </a:cubicBezTo>
                <a:cubicBezTo>
                  <a:pt x="1080289" y="3896543"/>
                  <a:pt x="1074480" y="3880456"/>
                  <a:pt x="1069341" y="3865039"/>
                </a:cubicBezTo>
                <a:close/>
                <a:moveTo>
                  <a:pt x="1199378" y="3872412"/>
                </a:moveTo>
                <a:cubicBezTo>
                  <a:pt x="1239596" y="3874200"/>
                  <a:pt x="1280037" y="3875317"/>
                  <a:pt x="1320478" y="3875988"/>
                </a:cubicBezTo>
                <a:cubicBezTo>
                  <a:pt x="1322265" y="3890957"/>
                  <a:pt x="1324947" y="3906374"/>
                  <a:pt x="1328745" y="3922238"/>
                </a:cubicBezTo>
                <a:cubicBezTo>
                  <a:pt x="1289868" y="3921791"/>
                  <a:pt x="1251214" y="3920674"/>
                  <a:pt x="1212784" y="3919333"/>
                </a:cubicBezTo>
                <a:cubicBezTo>
                  <a:pt x="1207645" y="3903023"/>
                  <a:pt x="1203177" y="3887606"/>
                  <a:pt x="1199378" y="3872412"/>
                </a:cubicBezTo>
                <a:close/>
                <a:moveTo>
                  <a:pt x="1326064" y="3875988"/>
                </a:moveTo>
                <a:cubicBezTo>
                  <a:pt x="1352652" y="3876434"/>
                  <a:pt x="1379017" y="3876658"/>
                  <a:pt x="1405605" y="3876658"/>
                </a:cubicBezTo>
                <a:cubicBezTo>
                  <a:pt x="1419905" y="3876658"/>
                  <a:pt x="1433981" y="3876658"/>
                  <a:pt x="1448281" y="3876434"/>
                </a:cubicBezTo>
                <a:cubicBezTo>
                  <a:pt x="1447387" y="3890957"/>
                  <a:pt x="1447610" y="3906151"/>
                  <a:pt x="1448951" y="3922238"/>
                </a:cubicBezTo>
                <a:cubicBezTo>
                  <a:pt x="1410521" y="3922684"/>
                  <a:pt x="1372314" y="3922684"/>
                  <a:pt x="1334331" y="3922238"/>
                </a:cubicBezTo>
                <a:cubicBezTo>
                  <a:pt x="1330532" y="3906151"/>
                  <a:pt x="1327851" y="3890734"/>
                  <a:pt x="1326064" y="3875988"/>
                </a:cubicBezTo>
                <a:close/>
                <a:moveTo>
                  <a:pt x="1448727" y="3870849"/>
                </a:moveTo>
                <a:cubicBezTo>
                  <a:pt x="1407393" y="3871295"/>
                  <a:pt x="1366281" y="3871072"/>
                  <a:pt x="1325393" y="3870402"/>
                </a:cubicBezTo>
                <a:cubicBezTo>
                  <a:pt x="1323606" y="3854538"/>
                  <a:pt x="1322936" y="3839568"/>
                  <a:pt x="1323383" y="3825269"/>
                </a:cubicBezTo>
                <a:cubicBezTo>
                  <a:pt x="1356897" y="3825939"/>
                  <a:pt x="1390412" y="3826386"/>
                  <a:pt x="1424150" y="3826386"/>
                </a:cubicBezTo>
                <a:cubicBezTo>
                  <a:pt x="1435321" y="3826386"/>
                  <a:pt x="1446270" y="3826386"/>
                  <a:pt x="1457441" y="3826162"/>
                </a:cubicBezTo>
                <a:cubicBezTo>
                  <a:pt x="1452973" y="3840015"/>
                  <a:pt x="1450068" y="3854985"/>
                  <a:pt x="1448727" y="3870849"/>
                </a:cubicBezTo>
                <a:close/>
                <a:moveTo>
                  <a:pt x="1463027" y="3825939"/>
                </a:moveTo>
                <a:cubicBezTo>
                  <a:pt x="1515533" y="3825492"/>
                  <a:pt x="1568263" y="3824375"/>
                  <a:pt x="1621216" y="3822364"/>
                </a:cubicBezTo>
                <a:cubicBezTo>
                  <a:pt x="1615630" y="3827503"/>
                  <a:pt x="1610491" y="3833089"/>
                  <a:pt x="1606023" y="3838898"/>
                </a:cubicBezTo>
                <a:cubicBezTo>
                  <a:pt x="1599097" y="3847612"/>
                  <a:pt x="1593287" y="3857219"/>
                  <a:pt x="1588372" y="3867720"/>
                </a:cubicBezTo>
                <a:cubicBezTo>
                  <a:pt x="1543462" y="3869285"/>
                  <a:pt x="1498776" y="3870402"/>
                  <a:pt x="1454313" y="3870625"/>
                </a:cubicBezTo>
                <a:cubicBezTo>
                  <a:pt x="1455654" y="3854762"/>
                  <a:pt x="1458558" y="3839792"/>
                  <a:pt x="1463027" y="3825939"/>
                </a:cubicBezTo>
                <a:close/>
                <a:moveTo>
                  <a:pt x="1988984" y="3795329"/>
                </a:moveTo>
                <a:cubicBezTo>
                  <a:pt x="2009763" y="3793094"/>
                  <a:pt x="2030542" y="3790637"/>
                  <a:pt x="2051321" y="3788179"/>
                </a:cubicBezTo>
                <a:cubicBezTo>
                  <a:pt x="2091986" y="3801138"/>
                  <a:pt x="2128628" y="3809852"/>
                  <a:pt x="2162143" y="3814320"/>
                </a:cubicBezTo>
                <a:cubicBezTo>
                  <a:pt x="2137119" y="3818119"/>
                  <a:pt x="2111871" y="3821694"/>
                  <a:pt x="2086623" y="3825269"/>
                </a:cubicBezTo>
                <a:cubicBezTo>
                  <a:pt x="2052662" y="3813427"/>
                  <a:pt x="2020264" y="3803596"/>
                  <a:pt x="1988984" y="3795329"/>
                </a:cubicBezTo>
                <a:close/>
                <a:moveTo>
                  <a:pt x="2183369" y="3816555"/>
                </a:moveTo>
                <a:cubicBezTo>
                  <a:pt x="2252186" y="3822364"/>
                  <a:pt x="2307373" y="3810299"/>
                  <a:pt x="2358986" y="3785498"/>
                </a:cubicBezTo>
                <a:cubicBezTo>
                  <a:pt x="2445677" y="3768294"/>
                  <a:pt x="2530134" y="3749079"/>
                  <a:pt x="2611686" y="3727406"/>
                </a:cubicBezTo>
                <a:cubicBezTo>
                  <a:pt x="2586439" y="3748185"/>
                  <a:pt x="2562978" y="3767400"/>
                  <a:pt x="2539965" y="3784828"/>
                </a:cubicBezTo>
                <a:cubicBezTo>
                  <a:pt x="2427132" y="3813427"/>
                  <a:pt x="2309161" y="3838004"/>
                  <a:pt x="2186944" y="3858336"/>
                </a:cubicBezTo>
                <a:cubicBezTo>
                  <a:pt x="2164377" y="3852304"/>
                  <a:pt x="2140470" y="3844707"/>
                  <a:pt x="2114776" y="3835323"/>
                </a:cubicBezTo>
                <a:cubicBezTo>
                  <a:pt x="2109190" y="3833312"/>
                  <a:pt x="2103381" y="3831301"/>
                  <a:pt x="2097795" y="3829290"/>
                </a:cubicBezTo>
                <a:cubicBezTo>
                  <a:pt x="2126617" y="3825269"/>
                  <a:pt x="2154993" y="3821023"/>
                  <a:pt x="2183369" y="3816555"/>
                </a:cubicBezTo>
                <a:close/>
                <a:moveTo>
                  <a:pt x="2528570" y="3793541"/>
                </a:moveTo>
                <a:cubicBezTo>
                  <a:pt x="2434506" y="3863028"/>
                  <a:pt x="2348931" y="3898554"/>
                  <a:pt x="2200350" y="3861911"/>
                </a:cubicBezTo>
                <a:cubicBezTo>
                  <a:pt x="2313629" y="3842696"/>
                  <a:pt x="2423334" y="3819906"/>
                  <a:pt x="2528570" y="3793541"/>
                </a:cubicBezTo>
                <a:close/>
                <a:moveTo>
                  <a:pt x="2542646" y="3789967"/>
                </a:moveTo>
                <a:cubicBezTo>
                  <a:pt x="2625092" y="3768964"/>
                  <a:pt x="2704634" y="3745950"/>
                  <a:pt x="2781271" y="3720703"/>
                </a:cubicBezTo>
                <a:cubicBezTo>
                  <a:pt x="2751778" y="3743269"/>
                  <a:pt x="2724742" y="3765165"/>
                  <a:pt x="2699718" y="3785945"/>
                </a:cubicBezTo>
                <a:cubicBezTo>
                  <a:pt x="2612580" y="3813203"/>
                  <a:pt x="2521420" y="3838004"/>
                  <a:pt x="2427132" y="3859900"/>
                </a:cubicBezTo>
                <a:cubicBezTo>
                  <a:pt x="2466903" y="3843590"/>
                  <a:pt x="2503769" y="3819459"/>
                  <a:pt x="2542646" y="3789967"/>
                </a:cubicBezTo>
                <a:close/>
                <a:moveTo>
                  <a:pt x="2797581" y="3715341"/>
                </a:moveTo>
                <a:cubicBezTo>
                  <a:pt x="2967389" y="3658589"/>
                  <a:pt x="3121780" y="3591783"/>
                  <a:pt x="3256285" y="3516040"/>
                </a:cubicBezTo>
                <a:cubicBezTo>
                  <a:pt x="3306557" y="3487664"/>
                  <a:pt x="3353925" y="3458618"/>
                  <a:pt x="3398164" y="3428232"/>
                </a:cubicBezTo>
                <a:cubicBezTo>
                  <a:pt x="3411346" y="3424433"/>
                  <a:pt x="3424976" y="3420635"/>
                  <a:pt x="3438605" y="3417060"/>
                </a:cubicBezTo>
                <a:cubicBezTo>
                  <a:pt x="3370458" y="3471801"/>
                  <a:pt x="3292704" y="3523636"/>
                  <a:pt x="3205790" y="3572345"/>
                </a:cubicBezTo>
                <a:cubicBezTo>
                  <a:pt x="3062794" y="3652780"/>
                  <a:pt x="2897008" y="3722937"/>
                  <a:pt x="2713794" y="3781253"/>
                </a:cubicBezTo>
                <a:cubicBezTo>
                  <a:pt x="2739712" y="3760250"/>
                  <a:pt x="2767194" y="3738130"/>
                  <a:pt x="2797581" y="3715341"/>
                </a:cubicBezTo>
                <a:close/>
                <a:moveTo>
                  <a:pt x="3461842" y="3405218"/>
                </a:moveTo>
                <a:cubicBezTo>
                  <a:pt x="3500048" y="3373491"/>
                  <a:pt x="3535127" y="3340646"/>
                  <a:pt x="3567078" y="3307132"/>
                </a:cubicBezTo>
                <a:cubicBezTo>
                  <a:pt x="3568195" y="3307132"/>
                  <a:pt x="3569089" y="3307132"/>
                  <a:pt x="3570206" y="3307132"/>
                </a:cubicBezTo>
                <a:cubicBezTo>
                  <a:pt x="3544735" y="3338859"/>
                  <a:pt x="3516582" y="3369692"/>
                  <a:pt x="3485749" y="3399632"/>
                </a:cubicBezTo>
                <a:cubicBezTo>
                  <a:pt x="3477929" y="3401420"/>
                  <a:pt x="3469885" y="3403207"/>
                  <a:pt x="3461842" y="3405218"/>
                </a:cubicBezTo>
                <a:close/>
                <a:moveTo>
                  <a:pt x="3564843" y="3301546"/>
                </a:moveTo>
                <a:cubicBezTo>
                  <a:pt x="3563056" y="3301546"/>
                  <a:pt x="3561269" y="3301546"/>
                  <a:pt x="3559705" y="3301546"/>
                </a:cubicBezTo>
                <a:cubicBezTo>
                  <a:pt x="3565514" y="3296184"/>
                  <a:pt x="3571323" y="3290821"/>
                  <a:pt x="3576909" y="3285459"/>
                </a:cubicBezTo>
                <a:cubicBezTo>
                  <a:pt x="3578026" y="3285012"/>
                  <a:pt x="3579366" y="3284789"/>
                  <a:pt x="3580484" y="3284342"/>
                </a:cubicBezTo>
                <a:cubicBezTo>
                  <a:pt x="3575345" y="3290151"/>
                  <a:pt x="3570206" y="3295960"/>
                  <a:pt x="3564843" y="3301546"/>
                </a:cubicBezTo>
                <a:close/>
                <a:moveTo>
                  <a:pt x="3585846" y="3277192"/>
                </a:moveTo>
                <a:cubicBezTo>
                  <a:pt x="3588974" y="3274064"/>
                  <a:pt x="3592325" y="3270936"/>
                  <a:pt x="3595454" y="3267808"/>
                </a:cubicBezTo>
                <a:cubicBezTo>
                  <a:pt x="3592996" y="3270713"/>
                  <a:pt x="3590315" y="3273841"/>
                  <a:pt x="3587633" y="3276745"/>
                </a:cubicBezTo>
                <a:cubicBezTo>
                  <a:pt x="3586963" y="3276968"/>
                  <a:pt x="3586293" y="3277192"/>
                  <a:pt x="3585846" y="3277192"/>
                </a:cubicBezTo>
                <a:close/>
                <a:moveTo>
                  <a:pt x="3574004" y="3280544"/>
                </a:moveTo>
                <a:cubicBezTo>
                  <a:pt x="3571546" y="3281214"/>
                  <a:pt x="3569089" y="3281884"/>
                  <a:pt x="3566631" y="3282554"/>
                </a:cubicBezTo>
                <a:cubicBezTo>
                  <a:pt x="3580260" y="3271383"/>
                  <a:pt x="3593443" y="3260211"/>
                  <a:pt x="3606402" y="3248816"/>
                </a:cubicBezTo>
                <a:cubicBezTo>
                  <a:pt x="3595900" y="3259541"/>
                  <a:pt x="3585176" y="3270042"/>
                  <a:pt x="3574004" y="3280544"/>
                </a:cubicBezTo>
                <a:close/>
                <a:moveTo>
                  <a:pt x="3611764" y="3275851"/>
                </a:moveTo>
                <a:cubicBezTo>
                  <a:pt x="3610647" y="3285012"/>
                  <a:pt x="3609530" y="3294396"/>
                  <a:pt x="3607966" y="3303333"/>
                </a:cubicBezTo>
                <a:cubicBezTo>
                  <a:pt x="3607072" y="3303333"/>
                  <a:pt x="3606178" y="3303110"/>
                  <a:pt x="3605061" y="3303110"/>
                </a:cubicBezTo>
                <a:cubicBezTo>
                  <a:pt x="3607519" y="3294173"/>
                  <a:pt x="3609753" y="3285012"/>
                  <a:pt x="3611764" y="3275851"/>
                </a:cubicBezTo>
                <a:close/>
                <a:moveTo>
                  <a:pt x="3600146" y="3300429"/>
                </a:moveTo>
                <a:cubicBezTo>
                  <a:pt x="3599922" y="3301323"/>
                  <a:pt x="3599699" y="3301993"/>
                  <a:pt x="3599475" y="3302887"/>
                </a:cubicBezTo>
                <a:cubicBezTo>
                  <a:pt x="3599475" y="3302887"/>
                  <a:pt x="3599252" y="3302887"/>
                  <a:pt x="3599252" y="3302887"/>
                </a:cubicBezTo>
                <a:cubicBezTo>
                  <a:pt x="3599475" y="3301993"/>
                  <a:pt x="3599922" y="3301099"/>
                  <a:pt x="3600146" y="3300429"/>
                </a:cubicBezTo>
                <a:close/>
                <a:moveTo>
                  <a:pt x="3603050" y="3311824"/>
                </a:moveTo>
                <a:cubicBezTo>
                  <a:pt x="3603274" y="3310707"/>
                  <a:pt x="3603497" y="3309813"/>
                  <a:pt x="3603944" y="3308696"/>
                </a:cubicBezTo>
                <a:cubicBezTo>
                  <a:pt x="3605061" y="3308696"/>
                  <a:pt x="3606178" y="3308919"/>
                  <a:pt x="3607295" y="3308919"/>
                </a:cubicBezTo>
                <a:cubicBezTo>
                  <a:pt x="3603274" y="3333720"/>
                  <a:pt x="3598135" y="3357851"/>
                  <a:pt x="3591879" y="3381088"/>
                </a:cubicBezTo>
                <a:cubicBezTo>
                  <a:pt x="3591208" y="3383322"/>
                  <a:pt x="3590538" y="3385556"/>
                  <a:pt x="3589868" y="3387567"/>
                </a:cubicBezTo>
                <a:cubicBezTo>
                  <a:pt x="3585623" y="3387567"/>
                  <a:pt x="3581377" y="3387791"/>
                  <a:pt x="3577132" y="3388014"/>
                </a:cubicBezTo>
                <a:cubicBezTo>
                  <a:pt x="3587186" y="3362989"/>
                  <a:pt x="3595900" y="3337742"/>
                  <a:pt x="3603050" y="3311824"/>
                </a:cubicBezTo>
                <a:close/>
                <a:moveTo>
                  <a:pt x="3613551" y="3304004"/>
                </a:moveTo>
                <a:cubicBezTo>
                  <a:pt x="3615115" y="3294173"/>
                  <a:pt x="3616456" y="3284118"/>
                  <a:pt x="3617573" y="3274064"/>
                </a:cubicBezTo>
                <a:cubicBezTo>
                  <a:pt x="3619137" y="3273617"/>
                  <a:pt x="3620701" y="3273170"/>
                  <a:pt x="3622489" y="3272724"/>
                </a:cubicBezTo>
                <a:cubicBezTo>
                  <a:pt x="3622265" y="3283448"/>
                  <a:pt x="3621818" y="3294173"/>
                  <a:pt x="3621148" y="3304674"/>
                </a:cubicBezTo>
                <a:cubicBezTo>
                  <a:pt x="3618467" y="3304451"/>
                  <a:pt x="3616009" y="3304227"/>
                  <a:pt x="3613551" y="3304004"/>
                </a:cubicBezTo>
                <a:close/>
                <a:moveTo>
                  <a:pt x="3617350" y="3072529"/>
                </a:moveTo>
                <a:cubicBezTo>
                  <a:pt x="3618467" y="3076104"/>
                  <a:pt x="3619808" y="3079679"/>
                  <a:pt x="3620925" y="3083254"/>
                </a:cubicBezTo>
                <a:cubicBezTo>
                  <a:pt x="3620031" y="3082807"/>
                  <a:pt x="3619361" y="3082583"/>
                  <a:pt x="3618467" y="3082360"/>
                </a:cubicBezTo>
                <a:cubicBezTo>
                  <a:pt x="3618020" y="3079009"/>
                  <a:pt x="3617797" y="3075880"/>
                  <a:pt x="3617350" y="3072529"/>
                </a:cubicBezTo>
                <a:close/>
                <a:moveTo>
                  <a:pt x="3617573" y="3179553"/>
                </a:moveTo>
                <a:cubicBezTo>
                  <a:pt x="3617573" y="3179776"/>
                  <a:pt x="3617573" y="3180000"/>
                  <a:pt x="3617573" y="3180223"/>
                </a:cubicBezTo>
                <a:cubicBezTo>
                  <a:pt x="3613998" y="3182010"/>
                  <a:pt x="3610423" y="3183798"/>
                  <a:pt x="3607072" y="3185585"/>
                </a:cubicBezTo>
                <a:cubicBezTo>
                  <a:pt x="3604167" y="3186479"/>
                  <a:pt x="3601486" y="3187373"/>
                  <a:pt x="3598582" y="3188266"/>
                </a:cubicBezTo>
                <a:cubicBezTo>
                  <a:pt x="3604838" y="3185585"/>
                  <a:pt x="3611094" y="3182457"/>
                  <a:pt x="3617573" y="3179553"/>
                </a:cubicBezTo>
                <a:close/>
                <a:moveTo>
                  <a:pt x="3496697" y="3208152"/>
                </a:moveTo>
                <a:cubicBezTo>
                  <a:pt x="3486196" y="3211503"/>
                  <a:pt x="3475695" y="3214855"/>
                  <a:pt x="3465193" y="3218206"/>
                </a:cubicBezTo>
                <a:cubicBezTo>
                  <a:pt x="3432125" y="3221334"/>
                  <a:pt x="3397494" y="3227367"/>
                  <a:pt x="3361074" y="3236975"/>
                </a:cubicBezTo>
                <a:cubicBezTo>
                  <a:pt x="3271478" y="3260435"/>
                  <a:pt x="3191490" y="3285906"/>
                  <a:pt x="3119545" y="3312271"/>
                </a:cubicBezTo>
                <a:cubicBezTo>
                  <a:pt x="3009394" y="3337072"/>
                  <a:pt x="2895667" y="3358968"/>
                  <a:pt x="2779260" y="3377960"/>
                </a:cubicBezTo>
                <a:cubicBezTo>
                  <a:pt x="2764066" y="3380417"/>
                  <a:pt x="2748650" y="3382875"/>
                  <a:pt x="2733456" y="3385109"/>
                </a:cubicBezTo>
                <a:cubicBezTo>
                  <a:pt x="2870643" y="3304674"/>
                  <a:pt x="3051399" y="3223792"/>
                  <a:pt x="3305663" y="3156986"/>
                </a:cubicBezTo>
                <a:cubicBezTo>
                  <a:pt x="3426093" y="3125259"/>
                  <a:pt x="3529541" y="3130174"/>
                  <a:pt x="3617126" y="3154752"/>
                </a:cubicBezTo>
                <a:cubicBezTo>
                  <a:pt x="3617126" y="3157880"/>
                  <a:pt x="3617350" y="3161008"/>
                  <a:pt x="3617350" y="3164136"/>
                </a:cubicBezTo>
                <a:cubicBezTo>
                  <a:pt x="3577802" y="3179553"/>
                  <a:pt x="3537585" y="3194076"/>
                  <a:pt x="3496697" y="3208152"/>
                </a:cubicBezTo>
                <a:close/>
                <a:moveTo>
                  <a:pt x="3617126" y="3149836"/>
                </a:moveTo>
                <a:cubicBezTo>
                  <a:pt x="3518817" y="3122354"/>
                  <a:pt x="3413581" y="3123025"/>
                  <a:pt x="3304323" y="3151847"/>
                </a:cubicBezTo>
                <a:cubicBezTo>
                  <a:pt x="3042015" y="3220887"/>
                  <a:pt x="2857684" y="3304674"/>
                  <a:pt x="2718710" y="3387567"/>
                </a:cubicBezTo>
                <a:cubicBezTo>
                  <a:pt x="2702176" y="3390025"/>
                  <a:pt x="2685642" y="3392483"/>
                  <a:pt x="2669108" y="3394717"/>
                </a:cubicBezTo>
                <a:cubicBezTo>
                  <a:pt x="2607218" y="3403207"/>
                  <a:pt x="2544880" y="3410804"/>
                  <a:pt x="2482320" y="3417283"/>
                </a:cubicBezTo>
                <a:cubicBezTo>
                  <a:pt x="2639168" y="3301770"/>
                  <a:pt x="2860812" y="3171509"/>
                  <a:pt x="3241315" y="3071635"/>
                </a:cubicBezTo>
                <a:cubicBezTo>
                  <a:pt x="3358393" y="3040802"/>
                  <a:pt x="3470779" y="3041249"/>
                  <a:pt x="3575345" y="3073199"/>
                </a:cubicBezTo>
                <a:cubicBezTo>
                  <a:pt x="3586293" y="3076551"/>
                  <a:pt x="3597241" y="3080349"/>
                  <a:pt x="3607966" y="3084148"/>
                </a:cubicBezTo>
                <a:cubicBezTo>
                  <a:pt x="3611764" y="3105820"/>
                  <a:pt x="3614669" y="3127493"/>
                  <a:pt x="3617126" y="3148943"/>
                </a:cubicBezTo>
                <a:lnTo>
                  <a:pt x="3617126" y="3149836"/>
                </a:lnTo>
                <a:close/>
                <a:moveTo>
                  <a:pt x="2644307" y="3409240"/>
                </a:moveTo>
                <a:cubicBezTo>
                  <a:pt x="2660618" y="3407229"/>
                  <a:pt x="2676928" y="3404995"/>
                  <a:pt x="2693239" y="3402760"/>
                </a:cubicBezTo>
                <a:cubicBezTo>
                  <a:pt x="2690781" y="3404324"/>
                  <a:pt x="2688323" y="3405888"/>
                  <a:pt x="2685866" y="3407452"/>
                </a:cubicBezTo>
                <a:cubicBezTo>
                  <a:pt x="2685195" y="3407452"/>
                  <a:pt x="2684301" y="3407676"/>
                  <a:pt x="2683631" y="3407899"/>
                </a:cubicBezTo>
                <a:cubicBezTo>
                  <a:pt x="2656373" y="3412368"/>
                  <a:pt x="2629114" y="3416390"/>
                  <a:pt x="2601855" y="3420411"/>
                </a:cubicBezTo>
                <a:cubicBezTo>
                  <a:pt x="2554041" y="3425997"/>
                  <a:pt x="2506227" y="3430913"/>
                  <a:pt x="2458189" y="3435381"/>
                </a:cubicBezTo>
                <a:cubicBezTo>
                  <a:pt x="2459083" y="3434711"/>
                  <a:pt x="2460200" y="3433817"/>
                  <a:pt x="2461094" y="3433147"/>
                </a:cubicBezTo>
                <a:cubicBezTo>
                  <a:pt x="2522314" y="3426221"/>
                  <a:pt x="2583534" y="3418177"/>
                  <a:pt x="2644307" y="3409240"/>
                </a:cubicBezTo>
                <a:close/>
                <a:moveTo>
                  <a:pt x="2602526" y="3425997"/>
                </a:moveTo>
                <a:cubicBezTo>
                  <a:pt x="2624869" y="3423316"/>
                  <a:pt x="2646989" y="3420858"/>
                  <a:pt x="2669332" y="3417954"/>
                </a:cubicBezTo>
                <a:cubicBezTo>
                  <a:pt x="2664416" y="3421082"/>
                  <a:pt x="2659724" y="3424210"/>
                  <a:pt x="2655032" y="3427114"/>
                </a:cubicBezTo>
                <a:cubicBezTo>
                  <a:pt x="2647435" y="3428455"/>
                  <a:pt x="2639615" y="3429795"/>
                  <a:pt x="2632018" y="3430913"/>
                </a:cubicBezTo>
                <a:cubicBezTo>
                  <a:pt x="2599845" y="3436052"/>
                  <a:pt x="2567447" y="3440967"/>
                  <a:pt x="2535050" y="3445659"/>
                </a:cubicBezTo>
                <a:cubicBezTo>
                  <a:pt x="2500641" y="3449234"/>
                  <a:pt x="2466233" y="3452362"/>
                  <a:pt x="2431824" y="3455267"/>
                </a:cubicBezTo>
                <a:cubicBezTo>
                  <a:pt x="2435176" y="3452586"/>
                  <a:pt x="2438751" y="3449904"/>
                  <a:pt x="2442326" y="3447223"/>
                </a:cubicBezTo>
                <a:cubicBezTo>
                  <a:pt x="2495949" y="3440967"/>
                  <a:pt x="2549349" y="3433817"/>
                  <a:pt x="2602526" y="3425997"/>
                </a:cubicBezTo>
                <a:close/>
                <a:moveTo>
                  <a:pt x="2447688" y="3436498"/>
                </a:moveTo>
                <a:cubicBezTo>
                  <a:pt x="2422440" y="3438733"/>
                  <a:pt x="2397192" y="3440967"/>
                  <a:pt x="2371721" y="3442978"/>
                </a:cubicBezTo>
                <a:cubicBezTo>
                  <a:pt x="2397863" y="3440297"/>
                  <a:pt x="2424004" y="3437616"/>
                  <a:pt x="2450146" y="3434487"/>
                </a:cubicBezTo>
                <a:cubicBezTo>
                  <a:pt x="2449252" y="3435158"/>
                  <a:pt x="2448358" y="3435828"/>
                  <a:pt x="2447688" y="3436498"/>
                </a:cubicBezTo>
                <a:close/>
                <a:moveTo>
                  <a:pt x="2431601" y="3448787"/>
                </a:moveTo>
                <a:cubicBezTo>
                  <a:pt x="2428249" y="3451468"/>
                  <a:pt x="2425121" y="3453926"/>
                  <a:pt x="2421770" y="3456384"/>
                </a:cubicBezTo>
                <a:cubicBezTo>
                  <a:pt x="2355411" y="3461970"/>
                  <a:pt x="2289052" y="3466662"/>
                  <a:pt x="2222469" y="3470460"/>
                </a:cubicBezTo>
                <a:cubicBezTo>
                  <a:pt x="2222693" y="3470236"/>
                  <a:pt x="2223140" y="3470013"/>
                  <a:pt x="2223363" y="3469790"/>
                </a:cubicBezTo>
                <a:cubicBezTo>
                  <a:pt x="2293074" y="3463757"/>
                  <a:pt x="2362561" y="3456831"/>
                  <a:pt x="2431601" y="3448787"/>
                </a:cubicBezTo>
                <a:close/>
                <a:moveTo>
                  <a:pt x="2398310" y="3463980"/>
                </a:moveTo>
                <a:cubicBezTo>
                  <a:pt x="2334185" y="3471801"/>
                  <a:pt x="2270060" y="3478280"/>
                  <a:pt x="2205489" y="3484089"/>
                </a:cubicBezTo>
                <a:cubicBezTo>
                  <a:pt x="2208617" y="3481408"/>
                  <a:pt x="2211968" y="3478950"/>
                  <a:pt x="2215096" y="3476269"/>
                </a:cubicBezTo>
                <a:cubicBezTo>
                  <a:pt x="2276316" y="3473141"/>
                  <a:pt x="2337536" y="3468896"/>
                  <a:pt x="2398310" y="3463980"/>
                </a:cubicBezTo>
                <a:close/>
                <a:moveTo>
                  <a:pt x="2213085" y="3470907"/>
                </a:moveTo>
                <a:cubicBezTo>
                  <a:pt x="2208840" y="3471130"/>
                  <a:pt x="2204818" y="3471354"/>
                  <a:pt x="2200573" y="3471577"/>
                </a:cubicBezTo>
                <a:cubicBezTo>
                  <a:pt x="2204818" y="3471130"/>
                  <a:pt x="2209287" y="3470907"/>
                  <a:pt x="2213532" y="3470460"/>
                </a:cubicBezTo>
                <a:cubicBezTo>
                  <a:pt x="2213309" y="3470683"/>
                  <a:pt x="2213085" y="3470683"/>
                  <a:pt x="2213085" y="3470907"/>
                </a:cubicBezTo>
                <a:close/>
                <a:moveTo>
                  <a:pt x="2205489" y="3476939"/>
                </a:moveTo>
                <a:cubicBezTo>
                  <a:pt x="2202137" y="3479621"/>
                  <a:pt x="2198786" y="3482302"/>
                  <a:pt x="2195434" y="3484983"/>
                </a:cubicBezTo>
                <a:cubicBezTo>
                  <a:pt x="2121925" y="3491239"/>
                  <a:pt x="2048193" y="3496155"/>
                  <a:pt x="1974461" y="3499953"/>
                </a:cubicBezTo>
                <a:cubicBezTo>
                  <a:pt x="1982504" y="3495037"/>
                  <a:pt x="1990548" y="3490122"/>
                  <a:pt x="1998368" y="3484759"/>
                </a:cubicBezTo>
                <a:cubicBezTo>
                  <a:pt x="2067631" y="3483196"/>
                  <a:pt x="2136672" y="3480514"/>
                  <a:pt x="2205489" y="3476939"/>
                </a:cubicBezTo>
                <a:close/>
                <a:moveTo>
                  <a:pt x="1460793" y="3479844"/>
                </a:moveTo>
                <a:cubicBezTo>
                  <a:pt x="1454537" y="3477833"/>
                  <a:pt x="1448504" y="3475822"/>
                  <a:pt x="1442248" y="3474035"/>
                </a:cubicBezTo>
                <a:cubicBezTo>
                  <a:pt x="1461240" y="3475152"/>
                  <a:pt x="1480231" y="3476269"/>
                  <a:pt x="1499223" y="3477386"/>
                </a:cubicBezTo>
                <a:cubicBezTo>
                  <a:pt x="1506373" y="3479174"/>
                  <a:pt x="1513299" y="3480738"/>
                  <a:pt x="1520002" y="3482078"/>
                </a:cubicBezTo>
                <a:cubicBezTo>
                  <a:pt x="1500116" y="3481408"/>
                  <a:pt x="1480455" y="3480738"/>
                  <a:pt x="1460793" y="3479844"/>
                </a:cubicBezTo>
                <a:close/>
                <a:moveTo>
                  <a:pt x="1459675" y="3485430"/>
                </a:moveTo>
                <a:cubicBezTo>
                  <a:pt x="1469730" y="3488558"/>
                  <a:pt x="1479784" y="3491909"/>
                  <a:pt x="1490062" y="3495484"/>
                </a:cubicBezTo>
                <a:cubicBezTo>
                  <a:pt x="1327181" y="3486770"/>
                  <a:pt x="1168768" y="3472024"/>
                  <a:pt x="1015271" y="3451245"/>
                </a:cubicBezTo>
                <a:cubicBezTo>
                  <a:pt x="1017058" y="3450575"/>
                  <a:pt x="1018846" y="3449904"/>
                  <a:pt x="1020410" y="3449234"/>
                </a:cubicBezTo>
                <a:cubicBezTo>
                  <a:pt x="1162512" y="3466885"/>
                  <a:pt x="1309306" y="3478950"/>
                  <a:pt x="1459675" y="3485430"/>
                </a:cubicBezTo>
                <a:close/>
                <a:moveTo>
                  <a:pt x="1020410" y="3443425"/>
                </a:moveTo>
                <a:cubicBezTo>
                  <a:pt x="947348" y="3434264"/>
                  <a:pt x="875627" y="3423540"/>
                  <a:pt x="805246" y="3411251"/>
                </a:cubicBezTo>
                <a:cubicBezTo>
                  <a:pt x="810161" y="3407676"/>
                  <a:pt x="815077" y="3404324"/>
                  <a:pt x="820216" y="3401196"/>
                </a:cubicBezTo>
                <a:cubicBezTo>
                  <a:pt x="893948" y="3414155"/>
                  <a:pt x="969021" y="3425550"/>
                  <a:pt x="1045211" y="3435605"/>
                </a:cubicBezTo>
                <a:cubicBezTo>
                  <a:pt x="1036497" y="3438063"/>
                  <a:pt x="1028230" y="3440744"/>
                  <a:pt x="1020410" y="3443425"/>
                </a:cubicBezTo>
                <a:close/>
                <a:moveTo>
                  <a:pt x="750729" y="3381088"/>
                </a:moveTo>
                <a:cubicBezTo>
                  <a:pt x="707830" y="3373044"/>
                  <a:pt x="665825" y="3364330"/>
                  <a:pt x="624490" y="3355169"/>
                </a:cubicBezTo>
                <a:cubicBezTo>
                  <a:pt x="627171" y="3352712"/>
                  <a:pt x="630076" y="3350254"/>
                  <a:pt x="633204" y="3348020"/>
                </a:cubicBezTo>
                <a:cubicBezTo>
                  <a:pt x="675209" y="3357404"/>
                  <a:pt x="717884" y="3366118"/>
                  <a:pt x="761453" y="3374385"/>
                </a:cubicBezTo>
                <a:cubicBezTo>
                  <a:pt x="762570" y="3374608"/>
                  <a:pt x="763688" y="3374831"/>
                  <a:pt x="764805" y="3375055"/>
                </a:cubicBezTo>
                <a:cubicBezTo>
                  <a:pt x="767039" y="3375502"/>
                  <a:pt x="769050" y="3375949"/>
                  <a:pt x="771061" y="3376395"/>
                </a:cubicBezTo>
                <a:cubicBezTo>
                  <a:pt x="792063" y="3380417"/>
                  <a:pt x="813066" y="3384215"/>
                  <a:pt x="834292" y="3387791"/>
                </a:cubicBezTo>
                <a:cubicBezTo>
                  <a:pt x="830270" y="3389801"/>
                  <a:pt x="826248" y="3391812"/>
                  <a:pt x="822450" y="3394046"/>
                </a:cubicBezTo>
                <a:cubicBezTo>
                  <a:pt x="798096" y="3389801"/>
                  <a:pt x="774189" y="3385556"/>
                  <a:pt x="750729" y="3381088"/>
                </a:cubicBezTo>
                <a:close/>
                <a:moveTo>
                  <a:pt x="631863" y="3341764"/>
                </a:moveTo>
                <a:cubicBezTo>
                  <a:pt x="567068" y="3327464"/>
                  <a:pt x="504284" y="3311824"/>
                  <a:pt x="443287" y="3295067"/>
                </a:cubicBezTo>
                <a:cubicBezTo>
                  <a:pt x="443958" y="3294620"/>
                  <a:pt x="444405" y="3293949"/>
                  <a:pt x="445075" y="3293279"/>
                </a:cubicBezTo>
                <a:cubicBezTo>
                  <a:pt x="506071" y="3310036"/>
                  <a:pt x="569079" y="3325677"/>
                  <a:pt x="633874" y="3340200"/>
                </a:cubicBezTo>
                <a:cubicBezTo>
                  <a:pt x="633204" y="3340870"/>
                  <a:pt x="632533" y="3341317"/>
                  <a:pt x="631863" y="3341764"/>
                </a:cubicBezTo>
                <a:close/>
                <a:moveTo>
                  <a:pt x="625831" y="3346456"/>
                </a:moveTo>
                <a:cubicBezTo>
                  <a:pt x="622926" y="3348690"/>
                  <a:pt x="620245" y="3351148"/>
                  <a:pt x="617564" y="3353605"/>
                </a:cubicBezTo>
                <a:cubicBezTo>
                  <a:pt x="553662" y="3339306"/>
                  <a:pt x="491772" y="3323889"/>
                  <a:pt x="431669" y="3307355"/>
                </a:cubicBezTo>
                <a:cubicBezTo>
                  <a:pt x="433903" y="3304674"/>
                  <a:pt x="436138" y="3302216"/>
                  <a:pt x="438595" y="3299982"/>
                </a:cubicBezTo>
                <a:cubicBezTo>
                  <a:pt x="499145" y="3316516"/>
                  <a:pt x="561482" y="3332156"/>
                  <a:pt x="625831" y="3346456"/>
                </a:cubicBezTo>
                <a:close/>
                <a:moveTo>
                  <a:pt x="611308" y="3359638"/>
                </a:moveTo>
                <a:cubicBezTo>
                  <a:pt x="607509" y="3363213"/>
                  <a:pt x="604158" y="3367011"/>
                  <a:pt x="600806" y="3371033"/>
                </a:cubicBezTo>
                <a:cubicBezTo>
                  <a:pt x="538022" y="3356957"/>
                  <a:pt x="477025" y="3341764"/>
                  <a:pt x="417816" y="3325230"/>
                </a:cubicBezTo>
                <a:cubicBezTo>
                  <a:pt x="420274" y="3321878"/>
                  <a:pt x="422508" y="3318303"/>
                  <a:pt x="425189" y="3315175"/>
                </a:cubicBezTo>
                <a:cubicBezTo>
                  <a:pt x="425636" y="3314728"/>
                  <a:pt x="426083" y="3314282"/>
                  <a:pt x="426307" y="3313611"/>
                </a:cubicBezTo>
                <a:cubicBezTo>
                  <a:pt x="486186" y="3330145"/>
                  <a:pt x="547853" y="3345339"/>
                  <a:pt x="611308" y="3359638"/>
                </a:cubicBezTo>
                <a:close/>
                <a:moveTo>
                  <a:pt x="596561" y="3375725"/>
                </a:moveTo>
                <a:cubicBezTo>
                  <a:pt x="596338" y="3375949"/>
                  <a:pt x="596114" y="3376172"/>
                  <a:pt x="595891" y="3376395"/>
                </a:cubicBezTo>
                <a:cubicBezTo>
                  <a:pt x="533554" y="3362319"/>
                  <a:pt x="472780" y="3347349"/>
                  <a:pt x="413571" y="3331262"/>
                </a:cubicBezTo>
                <a:cubicBezTo>
                  <a:pt x="413794" y="3330816"/>
                  <a:pt x="414018" y="3330369"/>
                  <a:pt x="414465" y="3329922"/>
                </a:cubicBezTo>
                <a:cubicBezTo>
                  <a:pt x="473227" y="3346456"/>
                  <a:pt x="534000" y="3361649"/>
                  <a:pt x="596561" y="3375725"/>
                </a:cubicBezTo>
                <a:close/>
                <a:moveTo>
                  <a:pt x="592316" y="3381311"/>
                </a:moveTo>
                <a:cubicBezTo>
                  <a:pt x="589188" y="3385333"/>
                  <a:pt x="586283" y="3389578"/>
                  <a:pt x="583602" y="3394046"/>
                </a:cubicBezTo>
                <a:cubicBezTo>
                  <a:pt x="521712" y="3380194"/>
                  <a:pt x="461832" y="3365224"/>
                  <a:pt x="403740" y="3348913"/>
                </a:cubicBezTo>
                <a:cubicBezTo>
                  <a:pt x="405751" y="3344668"/>
                  <a:pt x="408209" y="3340423"/>
                  <a:pt x="410443" y="3336401"/>
                </a:cubicBezTo>
                <a:cubicBezTo>
                  <a:pt x="469652" y="3352488"/>
                  <a:pt x="530202" y="3367458"/>
                  <a:pt x="592316" y="3381311"/>
                </a:cubicBezTo>
                <a:close/>
                <a:moveTo>
                  <a:pt x="580697" y="3399185"/>
                </a:moveTo>
                <a:cubicBezTo>
                  <a:pt x="576229" y="3406782"/>
                  <a:pt x="572431" y="3414602"/>
                  <a:pt x="568856" y="3422869"/>
                </a:cubicBezTo>
                <a:cubicBezTo>
                  <a:pt x="508082" y="3409240"/>
                  <a:pt x="449097" y="3394493"/>
                  <a:pt x="391898" y="3378406"/>
                </a:cubicBezTo>
                <a:cubicBezTo>
                  <a:pt x="394579" y="3369916"/>
                  <a:pt x="397707" y="3361649"/>
                  <a:pt x="401282" y="3354052"/>
                </a:cubicBezTo>
                <a:cubicBezTo>
                  <a:pt x="459151" y="3370139"/>
                  <a:pt x="519030" y="3385333"/>
                  <a:pt x="580697" y="3399185"/>
                </a:cubicBezTo>
                <a:close/>
                <a:moveTo>
                  <a:pt x="566621" y="3428008"/>
                </a:moveTo>
                <a:cubicBezTo>
                  <a:pt x="563046" y="3437169"/>
                  <a:pt x="559918" y="3447000"/>
                  <a:pt x="557684" y="3457054"/>
                </a:cubicBezTo>
                <a:cubicBezTo>
                  <a:pt x="497805" y="3443648"/>
                  <a:pt x="439712" y="3429125"/>
                  <a:pt x="383631" y="3413485"/>
                </a:cubicBezTo>
                <a:cubicBezTo>
                  <a:pt x="385419" y="3403207"/>
                  <a:pt x="387653" y="3393153"/>
                  <a:pt x="390334" y="3383769"/>
                </a:cubicBezTo>
                <a:cubicBezTo>
                  <a:pt x="447086" y="3399632"/>
                  <a:pt x="506071" y="3414379"/>
                  <a:pt x="566621" y="3428008"/>
                </a:cubicBezTo>
                <a:close/>
                <a:moveTo>
                  <a:pt x="556343" y="3462640"/>
                </a:moveTo>
                <a:cubicBezTo>
                  <a:pt x="553886" y="3473364"/>
                  <a:pt x="552322" y="3484759"/>
                  <a:pt x="551205" y="3496601"/>
                </a:cubicBezTo>
                <a:cubicBezTo>
                  <a:pt x="492219" y="3483642"/>
                  <a:pt x="435020" y="3469343"/>
                  <a:pt x="379609" y="3454149"/>
                </a:cubicBezTo>
                <a:cubicBezTo>
                  <a:pt x="380056" y="3442084"/>
                  <a:pt x="380950" y="3430466"/>
                  <a:pt x="382514" y="3419294"/>
                </a:cubicBezTo>
                <a:cubicBezTo>
                  <a:pt x="438819" y="3434711"/>
                  <a:pt x="496687" y="3449234"/>
                  <a:pt x="556343" y="3462640"/>
                </a:cubicBezTo>
                <a:close/>
                <a:moveTo>
                  <a:pt x="550758" y="3501964"/>
                </a:moveTo>
                <a:cubicBezTo>
                  <a:pt x="549864" y="3514252"/>
                  <a:pt x="549641" y="3526988"/>
                  <a:pt x="550087" y="3540170"/>
                </a:cubicBezTo>
                <a:cubicBezTo>
                  <a:pt x="491995" y="3527658"/>
                  <a:pt x="435691" y="3513805"/>
                  <a:pt x="380950" y="3499059"/>
                </a:cubicBezTo>
                <a:cubicBezTo>
                  <a:pt x="379833" y="3485430"/>
                  <a:pt x="379163" y="3472471"/>
                  <a:pt x="379386" y="3459735"/>
                </a:cubicBezTo>
                <a:cubicBezTo>
                  <a:pt x="435020" y="3474929"/>
                  <a:pt x="491995" y="3489005"/>
                  <a:pt x="550758" y="3501964"/>
                </a:cubicBezTo>
                <a:close/>
                <a:moveTo>
                  <a:pt x="550534" y="3545980"/>
                </a:moveTo>
                <a:cubicBezTo>
                  <a:pt x="551205" y="3559385"/>
                  <a:pt x="552769" y="3573462"/>
                  <a:pt x="554779" y="3587985"/>
                </a:cubicBezTo>
                <a:cubicBezTo>
                  <a:pt x="497581" y="3575919"/>
                  <a:pt x="441723" y="3562737"/>
                  <a:pt x="387876" y="3548437"/>
                </a:cubicBezTo>
                <a:cubicBezTo>
                  <a:pt x="384972" y="3533468"/>
                  <a:pt x="382961" y="3519168"/>
                  <a:pt x="381620" y="3505092"/>
                </a:cubicBezTo>
                <a:cubicBezTo>
                  <a:pt x="436361" y="3519838"/>
                  <a:pt x="492442" y="3533468"/>
                  <a:pt x="550534" y="3545980"/>
                </a:cubicBezTo>
                <a:close/>
                <a:moveTo>
                  <a:pt x="555897" y="3593794"/>
                </a:moveTo>
                <a:cubicBezTo>
                  <a:pt x="558131" y="3608317"/>
                  <a:pt x="561259" y="3623287"/>
                  <a:pt x="565057" y="3638927"/>
                </a:cubicBezTo>
                <a:cubicBezTo>
                  <a:pt x="565057" y="3638927"/>
                  <a:pt x="565057" y="3638927"/>
                  <a:pt x="565057" y="3639151"/>
                </a:cubicBezTo>
                <a:cubicBezTo>
                  <a:pt x="508529" y="3627532"/>
                  <a:pt x="453789" y="3614797"/>
                  <a:pt x="400389" y="3601167"/>
                </a:cubicBezTo>
                <a:cubicBezTo>
                  <a:pt x="395920" y="3585303"/>
                  <a:pt x="392345" y="3569663"/>
                  <a:pt x="389217" y="3554693"/>
                </a:cubicBezTo>
                <a:cubicBezTo>
                  <a:pt x="443064" y="3568546"/>
                  <a:pt x="498698" y="3581729"/>
                  <a:pt x="555897" y="3593794"/>
                </a:cubicBezTo>
                <a:close/>
                <a:moveTo>
                  <a:pt x="566398" y="3644960"/>
                </a:moveTo>
                <a:cubicBezTo>
                  <a:pt x="570420" y="3660377"/>
                  <a:pt x="574888" y="3676240"/>
                  <a:pt x="580251" y="3692550"/>
                </a:cubicBezTo>
                <a:cubicBezTo>
                  <a:pt x="524616" y="3681602"/>
                  <a:pt x="470322" y="3669537"/>
                  <a:pt x="417816" y="3656355"/>
                </a:cubicBezTo>
                <a:cubicBezTo>
                  <a:pt x="412007" y="3639597"/>
                  <a:pt x="406645" y="3623063"/>
                  <a:pt x="402176" y="3607200"/>
                </a:cubicBezTo>
                <a:cubicBezTo>
                  <a:pt x="455353" y="3620829"/>
                  <a:pt x="510093" y="3633565"/>
                  <a:pt x="566398" y="3644960"/>
                </a:cubicBezTo>
                <a:close/>
                <a:moveTo>
                  <a:pt x="582261" y="3698583"/>
                </a:moveTo>
                <a:cubicBezTo>
                  <a:pt x="587624" y="3714670"/>
                  <a:pt x="593656" y="3731204"/>
                  <a:pt x="600359" y="3747961"/>
                </a:cubicBezTo>
                <a:cubicBezTo>
                  <a:pt x="545172" y="3737460"/>
                  <a:pt x="491772" y="3725842"/>
                  <a:pt x="439712" y="3713330"/>
                </a:cubicBezTo>
                <a:cubicBezTo>
                  <a:pt x="432339" y="3695902"/>
                  <a:pt x="425860" y="3679145"/>
                  <a:pt x="419827" y="3662611"/>
                </a:cubicBezTo>
                <a:cubicBezTo>
                  <a:pt x="472333" y="3675570"/>
                  <a:pt x="526627" y="3687635"/>
                  <a:pt x="582261" y="3698583"/>
                </a:cubicBezTo>
                <a:close/>
                <a:moveTo>
                  <a:pt x="458928" y="3770081"/>
                </a:moveTo>
                <a:cubicBezTo>
                  <a:pt x="408209" y="3758239"/>
                  <a:pt x="359277" y="3745280"/>
                  <a:pt x="311686" y="3731427"/>
                </a:cubicBezTo>
                <a:cubicBezTo>
                  <a:pt x="302749" y="3713330"/>
                  <a:pt x="294482" y="3695455"/>
                  <a:pt x="286886" y="3678251"/>
                </a:cubicBezTo>
                <a:cubicBezTo>
                  <a:pt x="334923" y="3692550"/>
                  <a:pt x="384525" y="3705956"/>
                  <a:pt x="435467" y="3718245"/>
                </a:cubicBezTo>
                <a:cubicBezTo>
                  <a:pt x="442617" y="3735226"/>
                  <a:pt x="450437" y="3752430"/>
                  <a:pt x="458928" y="3770081"/>
                </a:cubicBezTo>
                <a:close/>
                <a:moveTo>
                  <a:pt x="462056" y="3776561"/>
                </a:moveTo>
                <a:cubicBezTo>
                  <a:pt x="470322" y="3793541"/>
                  <a:pt x="479036" y="3810969"/>
                  <a:pt x="488420" y="3828843"/>
                </a:cubicBezTo>
                <a:cubicBezTo>
                  <a:pt x="438372" y="3817448"/>
                  <a:pt x="389664" y="3805160"/>
                  <a:pt x="342743" y="3791754"/>
                </a:cubicBezTo>
                <a:cubicBezTo>
                  <a:pt x="332912" y="3773656"/>
                  <a:pt x="323528" y="3755558"/>
                  <a:pt x="314814" y="3738130"/>
                </a:cubicBezTo>
                <a:cubicBezTo>
                  <a:pt x="362405" y="3751983"/>
                  <a:pt x="411337" y="3764719"/>
                  <a:pt x="462056" y="3776561"/>
                </a:cubicBezTo>
                <a:close/>
                <a:moveTo>
                  <a:pt x="491995" y="3835323"/>
                </a:moveTo>
                <a:cubicBezTo>
                  <a:pt x="501156" y="3852304"/>
                  <a:pt x="510764" y="3869731"/>
                  <a:pt x="521041" y="3887382"/>
                </a:cubicBezTo>
                <a:cubicBezTo>
                  <a:pt x="471440" y="3876434"/>
                  <a:pt x="423179" y="3864369"/>
                  <a:pt x="376705" y="3851634"/>
                </a:cubicBezTo>
                <a:cubicBezTo>
                  <a:pt x="366204" y="3833759"/>
                  <a:pt x="356149" y="3816108"/>
                  <a:pt x="346765" y="3798904"/>
                </a:cubicBezTo>
                <a:cubicBezTo>
                  <a:pt x="393462" y="3811863"/>
                  <a:pt x="441947" y="3823928"/>
                  <a:pt x="491995" y="3835323"/>
                </a:cubicBezTo>
                <a:close/>
                <a:moveTo>
                  <a:pt x="403963" y="3907715"/>
                </a:moveTo>
                <a:cubicBezTo>
                  <a:pt x="359724" y="3895649"/>
                  <a:pt x="317049" y="3882690"/>
                  <a:pt x="275714" y="3868838"/>
                </a:cubicBezTo>
                <a:cubicBezTo>
                  <a:pt x="264542" y="3851186"/>
                  <a:pt x="253818" y="3833982"/>
                  <a:pt x="243763" y="3817002"/>
                </a:cubicBezTo>
                <a:cubicBezTo>
                  <a:pt x="285322" y="3830854"/>
                  <a:pt x="328220" y="3844037"/>
                  <a:pt x="372683" y="3856326"/>
                </a:cubicBezTo>
                <a:cubicBezTo>
                  <a:pt x="382738" y="3873083"/>
                  <a:pt x="393239" y="3890287"/>
                  <a:pt x="403963" y="3907715"/>
                </a:cubicBezTo>
                <a:close/>
                <a:moveTo>
                  <a:pt x="408432" y="3914641"/>
                </a:moveTo>
                <a:cubicBezTo>
                  <a:pt x="418710" y="3930728"/>
                  <a:pt x="429435" y="3947262"/>
                  <a:pt x="440383" y="3964019"/>
                </a:cubicBezTo>
                <a:cubicBezTo>
                  <a:pt x="396367" y="3951954"/>
                  <a:pt x="353915" y="3939218"/>
                  <a:pt x="312804" y="3925589"/>
                </a:cubicBezTo>
                <a:cubicBezTo>
                  <a:pt x="301632" y="3909055"/>
                  <a:pt x="290907" y="3892521"/>
                  <a:pt x="280629" y="3876434"/>
                </a:cubicBezTo>
                <a:cubicBezTo>
                  <a:pt x="321741" y="3889840"/>
                  <a:pt x="364416" y="3902799"/>
                  <a:pt x="408432" y="3914641"/>
                </a:cubicBezTo>
                <a:close/>
                <a:moveTo>
                  <a:pt x="380503" y="3858336"/>
                </a:moveTo>
                <a:cubicBezTo>
                  <a:pt x="426977" y="3871072"/>
                  <a:pt x="475015" y="3882914"/>
                  <a:pt x="524616" y="3893862"/>
                </a:cubicBezTo>
                <a:cubicBezTo>
                  <a:pt x="534224" y="3910619"/>
                  <a:pt x="544502" y="3927600"/>
                  <a:pt x="555226" y="3944804"/>
                </a:cubicBezTo>
                <a:cubicBezTo>
                  <a:pt x="506071" y="3934080"/>
                  <a:pt x="458257" y="3922461"/>
                  <a:pt x="412007" y="3909949"/>
                </a:cubicBezTo>
                <a:cubicBezTo>
                  <a:pt x="401059" y="3892521"/>
                  <a:pt x="390558" y="3875317"/>
                  <a:pt x="380503" y="3858336"/>
                </a:cubicBezTo>
                <a:close/>
                <a:moveTo>
                  <a:pt x="499369" y="3837110"/>
                </a:moveTo>
                <a:cubicBezTo>
                  <a:pt x="534000" y="3844931"/>
                  <a:pt x="569302" y="3852304"/>
                  <a:pt x="605275" y="3859007"/>
                </a:cubicBezTo>
                <a:cubicBezTo>
                  <a:pt x="622032" y="3862135"/>
                  <a:pt x="638790" y="3865263"/>
                  <a:pt x="655770" y="3868167"/>
                </a:cubicBezTo>
                <a:cubicBezTo>
                  <a:pt x="664484" y="3884701"/>
                  <a:pt x="673645" y="3901682"/>
                  <a:pt x="683252" y="3918886"/>
                </a:cubicBezTo>
                <a:cubicBezTo>
                  <a:pt x="661133" y="3915088"/>
                  <a:pt x="639013" y="3911290"/>
                  <a:pt x="617340" y="3907044"/>
                </a:cubicBezTo>
                <a:cubicBezTo>
                  <a:pt x="587177" y="3901235"/>
                  <a:pt x="557461" y="3895203"/>
                  <a:pt x="528415" y="3888946"/>
                </a:cubicBezTo>
                <a:cubicBezTo>
                  <a:pt x="518360" y="3871519"/>
                  <a:pt x="508529" y="3854091"/>
                  <a:pt x="499369" y="3837110"/>
                </a:cubicBezTo>
                <a:close/>
                <a:moveTo>
                  <a:pt x="662920" y="3869285"/>
                </a:moveTo>
                <a:cubicBezTo>
                  <a:pt x="710734" y="3877551"/>
                  <a:pt x="759219" y="3884925"/>
                  <a:pt x="808374" y="3891628"/>
                </a:cubicBezTo>
                <a:cubicBezTo>
                  <a:pt x="816417" y="3907938"/>
                  <a:pt x="824908" y="3924472"/>
                  <a:pt x="834068" y="3941229"/>
                </a:cubicBezTo>
                <a:cubicBezTo>
                  <a:pt x="785360" y="3934973"/>
                  <a:pt x="737546" y="3928047"/>
                  <a:pt x="690402" y="3920227"/>
                </a:cubicBezTo>
                <a:cubicBezTo>
                  <a:pt x="680795" y="3903023"/>
                  <a:pt x="671634" y="3886042"/>
                  <a:pt x="662920" y="3869285"/>
                </a:cubicBezTo>
                <a:close/>
                <a:moveTo>
                  <a:pt x="815524" y="3892521"/>
                </a:moveTo>
                <a:cubicBezTo>
                  <a:pt x="860210" y="3898331"/>
                  <a:pt x="905343" y="3903469"/>
                  <a:pt x="950699" y="3907938"/>
                </a:cubicBezTo>
                <a:cubicBezTo>
                  <a:pt x="957849" y="3923802"/>
                  <a:pt x="965669" y="3939889"/>
                  <a:pt x="973936" y="3956423"/>
                </a:cubicBezTo>
                <a:cubicBezTo>
                  <a:pt x="929250" y="3952401"/>
                  <a:pt x="884787" y="3947486"/>
                  <a:pt x="841218" y="3942123"/>
                </a:cubicBezTo>
                <a:cubicBezTo>
                  <a:pt x="832057" y="3925366"/>
                  <a:pt x="823567" y="3908832"/>
                  <a:pt x="815524" y="3892521"/>
                </a:cubicBezTo>
                <a:close/>
                <a:moveTo>
                  <a:pt x="956955" y="3908608"/>
                </a:moveTo>
                <a:cubicBezTo>
                  <a:pt x="998737" y="3912630"/>
                  <a:pt x="1040966" y="3915982"/>
                  <a:pt x="1083418" y="3918886"/>
                </a:cubicBezTo>
                <a:cubicBezTo>
                  <a:pt x="1089674" y="3934303"/>
                  <a:pt x="1096376" y="3950167"/>
                  <a:pt x="1103973" y="3966254"/>
                </a:cubicBezTo>
                <a:cubicBezTo>
                  <a:pt x="1062415" y="3963796"/>
                  <a:pt x="1021304" y="3960668"/>
                  <a:pt x="980416" y="3957093"/>
                </a:cubicBezTo>
                <a:cubicBezTo>
                  <a:pt x="972149" y="3940559"/>
                  <a:pt x="964329" y="3924472"/>
                  <a:pt x="956955" y="3908608"/>
                </a:cubicBezTo>
                <a:close/>
                <a:moveTo>
                  <a:pt x="1089674" y="3919333"/>
                </a:moveTo>
                <a:cubicBezTo>
                  <a:pt x="1129221" y="3922014"/>
                  <a:pt x="1169215" y="3924025"/>
                  <a:pt x="1209433" y="3925589"/>
                </a:cubicBezTo>
                <a:cubicBezTo>
                  <a:pt x="1214572" y="3940783"/>
                  <a:pt x="1220381" y="3956199"/>
                  <a:pt x="1226637" y="3972063"/>
                </a:cubicBezTo>
                <a:cubicBezTo>
                  <a:pt x="1187536" y="3970722"/>
                  <a:pt x="1148883" y="3968935"/>
                  <a:pt x="1110229" y="3966701"/>
                </a:cubicBezTo>
                <a:cubicBezTo>
                  <a:pt x="1102633" y="3950613"/>
                  <a:pt x="1095930" y="3934750"/>
                  <a:pt x="1089674" y="3919333"/>
                </a:cubicBezTo>
                <a:close/>
                <a:moveTo>
                  <a:pt x="1215018" y="3925813"/>
                </a:moveTo>
                <a:cubicBezTo>
                  <a:pt x="1253225" y="3927153"/>
                  <a:pt x="1291655" y="3928270"/>
                  <a:pt x="1330309" y="3928717"/>
                </a:cubicBezTo>
                <a:cubicBezTo>
                  <a:pt x="1333884" y="3943464"/>
                  <a:pt x="1338129" y="3958880"/>
                  <a:pt x="1343268" y="3974521"/>
                </a:cubicBezTo>
                <a:cubicBezTo>
                  <a:pt x="1306178" y="3974074"/>
                  <a:pt x="1269089" y="3973403"/>
                  <a:pt x="1232446" y="3972286"/>
                </a:cubicBezTo>
                <a:cubicBezTo>
                  <a:pt x="1225967" y="3956423"/>
                  <a:pt x="1220157" y="3940783"/>
                  <a:pt x="1215018" y="3925813"/>
                </a:cubicBezTo>
                <a:close/>
                <a:moveTo>
                  <a:pt x="1335895" y="3928717"/>
                </a:moveTo>
                <a:cubicBezTo>
                  <a:pt x="1354439" y="3928941"/>
                  <a:pt x="1373208" y="3928941"/>
                  <a:pt x="1391976" y="3928941"/>
                </a:cubicBezTo>
                <a:cubicBezTo>
                  <a:pt x="1411191" y="3928941"/>
                  <a:pt x="1430406" y="3928717"/>
                  <a:pt x="1449621" y="3928494"/>
                </a:cubicBezTo>
                <a:cubicBezTo>
                  <a:pt x="1451185" y="3943017"/>
                  <a:pt x="1453643" y="3958210"/>
                  <a:pt x="1456994" y="3974074"/>
                </a:cubicBezTo>
                <a:cubicBezTo>
                  <a:pt x="1421022" y="3974521"/>
                  <a:pt x="1385049" y="3974744"/>
                  <a:pt x="1349077" y="3974521"/>
                </a:cubicBezTo>
                <a:cubicBezTo>
                  <a:pt x="1343938" y="3958880"/>
                  <a:pt x="1339470" y="3943687"/>
                  <a:pt x="1335895" y="3928717"/>
                </a:cubicBezTo>
                <a:close/>
                <a:moveTo>
                  <a:pt x="1454313" y="3922238"/>
                </a:moveTo>
                <a:cubicBezTo>
                  <a:pt x="1452973" y="3906151"/>
                  <a:pt x="1452749" y="3890957"/>
                  <a:pt x="1453643" y="3876434"/>
                </a:cubicBezTo>
                <a:cubicBezTo>
                  <a:pt x="1497435" y="3875988"/>
                  <a:pt x="1541675" y="3874870"/>
                  <a:pt x="1585691" y="3873530"/>
                </a:cubicBezTo>
                <a:cubicBezTo>
                  <a:pt x="1579658" y="3887606"/>
                  <a:pt x="1575413" y="3903023"/>
                  <a:pt x="1572955" y="3919557"/>
                </a:cubicBezTo>
                <a:cubicBezTo>
                  <a:pt x="1533408" y="3920674"/>
                  <a:pt x="1493860" y="3921567"/>
                  <a:pt x="1454313" y="3922238"/>
                </a:cubicBezTo>
                <a:close/>
                <a:moveTo>
                  <a:pt x="1591947" y="3873083"/>
                </a:moveTo>
                <a:cubicBezTo>
                  <a:pt x="1651603" y="3870849"/>
                  <a:pt x="1711482" y="3867720"/>
                  <a:pt x="1771139" y="3863475"/>
                </a:cubicBezTo>
                <a:cubicBezTo>
                  <a:pt x="1750806" y="3874200"/>
                  <a:pt x="1733825" y="3887829"/>
                  <a:pt x="1720420" y="3904810"/>
                </a:cubicBezTo>
                <a:cubicBezTo>
                  <a:pt x="1718632" y="3907268"/>
                  <a:pt x="1716845" y="3909726"/>
                  <a:pt x="1715057" y="3912183"/>
                </a:cubicBezTo>
                <a:cubicBezTo>
                  <a:pt x="1669477" y="3915088"/>
                  <a:pt x="1623897" y="3917546"/>
                  <a:pt x="1578541" y="3919110"/>
                </a:cubicBezTo>
                <a:cubicBezTo>
                  <a:pt x="1580999" y="3902576"/>
                  <a:pt x="1585467" y="3887159"/>
                  <a:pt x="1591947" y="3873083"/>
                </a:cubicBezTo>
                <a:close/>
                <a:moveTo>
                  <a:pt x="1724888" y="3908161"/>
                </a:moveTo>
                <a:cubicBezTo>
                  <a:pt x="1740305" y="3888500"/>
                  <a:pt x="1760861" y="3873306"/>
                  <a:pt x="1786332" y="3862358"/>
                </a:cubicBezTo>
                <a:cubicBezTo>
                  <a:pt x="1847552" y="3857666"/>
                  <a:pt x="1908549" y="3852080"/>
                  <a:pt x="1969322" y="3845377"/>
                </a:cubicBezTo>
                <a:cubicBezTo>
                  <a:pt x="2009539" y="3850069"/>
                  <a:pt x="2053555" y="3858783"/>
                  <a:pt x="2100923" y="3871742"/>
                </a:cubicBezTo>
                <a:cubicBezTo>
                  <a:pt x="1976472" y="3889840"/>
                  <a:pt x="1849563" y="3903246"/>
                  <a:pt x="1722430" y="3911737"/>
                </a:cubicBezTo>
                <a:cubicBezTo>
                  <a:pt x="1723101" y="3910619"/>
                  <a:pt x="1723771" y="3909279"/>
                  <a:pt x="1724888" y="3908161"/>
                </a:cubicBezTo>
                <a:close/>
                <a:moveTo>
                  <a:pt x="1991665" y="3842696"/>
                </a:moveTo>
                <a:cubicBezTo>
                  <a:pt x="2023169" y="3839121"/>
                  <a:pt x="2054673" y="3835100"/>
                  <a:pt x="2085953" y="3830854"/>
                </a:cubicBezTo>
                <a:cubicBezTo>
                  <a:pt x="2094890" y="3833982"/>
                  <a:pt x="2103827" y="3837110"/>
                  <a:pt x="2112988" y="3840462"/>
                </a:cubicBezTo>
                <a:cubicBezTo>
                  <a:pt x="2134438" y="3848282"/>
                  <a:pt x="2154546" y="3854985"/>
                  <a:pt x="2173761" y="3860571"/>
                </a:cubicBezTo>
                <a:cubicBezTo>
                  <a:pt x="2172644" y="3860794"/>
                  <a:pt x="2171527" y="3861017"/>
                  <a:pt x="2170186" y="3861241"/>
                </a:cubicBezTo>
                <a:cubicBezTo>
                  <a:pt x="2151418" y="3864369"/>
                  <a:pt x="2132650" y="3867050"/>
                  <a:pt x="2113882" y="3869955"/>
                </a:cubicBezTo>
                <a:cubicBezTo>
                  <a:pt x="2070536" y="3857219"/>
                  <a:pt x="2029648" y="3848282"/>
                  <a:pt x="1991665" y="3842696"/>
                </a:cubicBezTo>
                <a:close/>
                <a:moveTo>
                  <a:pt x="2171304" y="3866603"/>
                </a:moveTo>
                <a:cubicBezTo>
                  <a:pt x="2176443" y="3865709"/>
                  <a:pt x="2181581" y="3864816"/>
                  <a:pt x="2186720" y="3864146"/>
                </a:cubicBezTo>
                <a:cubicBezTo>
                  <a:pt x="2233194" y="3876658"/>
                  <a:pt x="2273859" y="3882243"/>
                  <a:pt x="2310278" y="3882243"/>
                </a:cubicBezTo>
                <a:cubicBezTo>
                  <a:pt x="2315417" y="3882243"/>
                  <a:pt x="2320556" y="3882020"/>
                  <a:pt x="2325471" y="3881797"/>
                </a:cubicBezTo>
                <a:cubicBezTo>
                  <a:pt x="2289052" y="3889170"/>
                  <a:pt x="2252409" y="3896320"/>
                  <a:pt x="2215096" y="3902799"/>
                </a:cubicBezTo>
                <a:cubicBezTo>
                  <a:pt x="2213309" y="3902129"/>
                  <a:pt x="2211521" y="3901458"/>
                  <a:pt x="2209510" y="3900788"/>
                </a:cubicBezTo>
                <a:cubicBezTo>
                  <a:pt x="2181135" y="3890287"/>
                  <a:pt x="2153653" y="3881126"/>
                  <a:pt x="2126841" y="3873306"/>
                </a:cubicBezTo>
                <a:cubicBezTo>
                  <a:pt x="2141811" y="3871295"/>
                  <a:pt x="2156557" y="3869061"/>
                  <a:pt x="2171304" y="3866603"/>
                </a:cubicBezTo>
                <a:close/>
                <a:moveTo>
                  <a:pt x="2689440" y="3801361"/>
                </a:moveTo>
                <a:cubicBezTo>
                  <a:pt x="2693686" y="3797787"/>
                  <a:pt x="2697931" y="3794435"/>
                  <a:pt x="2702176" y="3790860"/>
                </a:cubicBezTo>
                <a:cubicBezTo>
                  <a:pt x="2838916" y="3747961"/>
                  <a:pt x="2966272" y="3698360"/>
                  <a:pt x="3081785" y="3642949"/>
                </a:cubicBezTo>
                <a:cubicBezTo>
                  <a:pt x="2998445" y="3685624"/>
                  <a:pt x="2931416" y="3728970"/>
                  <a:pt x="2874665" y="3770528"/>
                </a:cubicBezTo>
                <a:cubicBezTo>
                  <a:pt x="2793559" y="3802479"/>
                  <a:pt x="2707985" y="3831748"/>
                  <a:pt x="2618389" y="3858336"/>
                </a:cubicBezTo>
                <a:cubicBezTo>
                  <a:pt x="2641179" y="3841132"/>
                  <a:pt x="2664416" y="3821917"/>
                  <a:pt x="2689440" y="3801361"/>
                </a:cubicBezTo>
                <a:close/>
                <a:moveTo>
                  <a:pt x="2877569" y="3775444"/>
                </a:moveTo>
                <a:cubicBezTo>
                  <a:pt x="2982359" y="3734109"/>
                  <a:pt x="3079551" y="3688305"/>
                  <a:pt x="3168030" y="3638704"/>
                </a:cubicBezTo>
                <a:cubicBezTo>
                  <a:pt x="3216291" y="3611445"/>
                  <a:pt x="3261647" y="3583516"/>
                  <a:pt x="3304099" y="3554470"/>
                </a:cubicBezTo>
                <a:cubicBezTo>
                  <a:pt x="3326442" y="3546650"/>
                  <a:pt x="3349679" y="3538830"/>
                  <a:pt x="3374033" y="3531233"/>
                </a:cubicBezTo>
                <a:cubicBezTo>
                  <a:pt x="3304323" y="3589325"/>
                  <a:pt x="3223888" y="3644066"/>
                  <a:pt x="3132728" y="3695232"/>
                </a:cubicBezTo>
                <a:cubicBezTo>
                  <a:pt x="3025704" y="3755335"/>
                  <a:pt x="2905275" y="3809628"/>
                  <a:pt x="2773674" y="3857219"/>
                </a:cubicBezTo>
                <a:cubicBezTo>
                  <a:pt x="2804731" y="3831525"/>
                  <a:pt x="2838692" y="3804043"/>
                  <a:pt x="2877569" y="3775444"/>
                </a:cubicBezTo>
                <a:close/>
                <a:moveTo>
                  <a:pt x="3321080" y="3542628"/>
                </a:moveTo>
                <a:cubicBezTo>
                  <a:pt x="3383641" y="3498612"/>
                  <a:pt x="3439499" y="3452809"/>
                  <a:pt x="3488653" y="3404771"/>
                </a:cubicBezTo>
                <a:cubicBezTo>
                  <a:pt x="3494910" y="3403431"/>
                  <a:pt x="3500942" y="3402314"/>
                  <a:pt x="3507198" y="3401196"/>
                </a:cubicBezTo>
                <a:cubicBezTo>
                  <a:pt x="3471226" y="3442755"/>
                  <a:pt x="3430561" y="3482972"/>
                  <a:pt x="3384981" y="3521849"/>
                </a:cubicBezTo>
                <a:cubicBezTo>
                  <a:pt x="3363085" y="3528776"/>
                  <a:pt x="3341636" y="3535702"/>
                  <a:pt x="3321080" y="3542628"/>
                </a:cubicBezTo>
                <a:close/>
                <a:moveTo>
                  <a:pt x="3496027" y="3397621"/>
                </a:moveTo>
                <a:cubicBezTo>
                  <a:pt x="3525520" y="3368352"/>
                  <a:pt x="3552778" y="3338189"/>
                  <a:pt x="3577356" y="3307355"/>
                </a:cubicBezTo>
                <a:cubicBezTo>
                  <a:pt x="3577802" y="3307355"/>
                  <a:pt x="3578026" y="3307355"/>
                  <a:pt x="3578473" y="3307355"/>
                </a:cubicBezTo>
                <a:cubicBezTo>
                  <a:pt x="3558811" y="3337072"/>
                  <a:pt x="3537138" y="3366118"/>
                  <a:pt x="3513007" y="3394717"/>
                </a:cubicBezTo>
                <a:cubicBezTo>
                  <a:pt x="3507198" y="3395611"/>
                  <a:pt x="3501613" y="3396504"/>
                  <a:pt x="3496027" y="3397621"/>
                </a:cubicBezTo>
                <a:close/>
                <a:moveTo>
                  <a:pt x="3584952" y="3307579"/>
                </a:moveTo>
                <a:lnTo>
                  <a:pt x="3584952" y="3307579"/>
                </a:lnTo>
                <a:cubicBezTo>
                  <a:pt x="3570206" y="3336178"/>
                  <a:pt x="3553225" y="3364107"/>
                  <a:pt x="3534233" y="3391589"/>
                </a:cubicBezTo>
                <a:cubicBezTo>
                  <a:pt x="3529988" y="3392036"/>
                  <a:pt x="3525520" y="3392706"/>
                  <a:pt x="3521274" y="3393376"/>
                </a:cubicBezTo>
                <a:cubicBezTo>
                  <a:pt x="3544735" y="3365447"/>
                  <a:pt x="3565961" y="3336848"/>
                  <a:pt x="3584952" y="3307579"/>
                </a:cubicBezTo>
                <a:close/>
                <a:moveTo>
                  <a:pt x="3590985" y="3308249"/>
                </a:moveTo>
                <a:cubicBezTo>
                  <a:pt x="3580037" y="3335954"/>
                  <a:pt x="3567301" y="3362989"/>
                  <a:pt x="3552778" y="3389578"/>
                </a:cubicBezTo>
                <a:cubicBezTo>
                  <a:pt x="3548980" y="3390025"/>
                  <a:pt x="3545405" y="3390248"/>
                  <a:pt x="3541607" y="3390695"/>
                </a:cubicBezTo>
                <a:cubicBezTo>
                  <a:pt x="3560151" y="3363660"/>
                  <a:pt x="3576462" y="3336178"/>
                  <a:pt x="3590985" y="3308249"/>
                </a:cubicBezTo>
                <a:close/>
                <a:moveTo>
                  <a:pt x="3597017" y="3308249"/>
                </a:moveTo>
                <a:cubicBezTo>
                  <a:pt x="3597465" y="3308249"/>
                  <a:pt x="3597688" y="3308249"/>
                  <a:pt x="3598135" y="3308249"/>
                </a:cubicBezTo>
                <a:cubicBezTo>
                  <a:pt x="3597911" y="3308919"/>
                  <a:pt x="3597911" y="3309590"/>
                  <a:pt x="3597688" y="3310260"/>
                </a:cubicBezTo>
                <a:cubicBezTo>
                  <a:pt x="3590315" y="3336625"/>
                  <a:pt x="3581377" y="3362766"/>
                  <a:pt x="3570876" y="3388237"/>
                </a:cubicBezTo>
                <a:cubicBezTo>
                  <a:pt x="3567078" y="3388461"/>
                  <a:pt x="3563503" y="3388684"/>
                  <a:pt x="3559705" y="3388908"/>
                </a:cubicBezTo>
                <a:cubicBezTo>
                  <a:pt x="3573781" y="3362543"/>
                  <a:pt x="3586293" y="3335731"/>
                  <a:pt x="3597017" y="3308249"/>
                </a:cubicBezTo>
                <a:close/>
                <a:moveTo>
                  <a:pt x="3574674" y="3393823"/>
                </a:moveTo>
                <a:cubicBezTo>
                  <a:pt x="3579143" y="3393600"/>
                  <a:pt x="3583612" y="3393376"/>
                  <a:pt x="3588080" y="3393376"/>
                </a:cubicBezTo>
                <a:cubicBezTo>
                  <a:pt x="3579366" y="3422422"/>
                  <a:pt x="3568865" y="3450798"/>
                  <a:pt x="3556353" y="3478727"/>
                </a:cubicBezTo>
                <a:cubicBezTo>
                  <a:pt x="3547639" y="3480067"/>
                  <a:pt x="3538925" y="3481408"/>
                  <a:pt x="3529988" y="3483196"/>
                </a:cubicBezTo>
                <a:cubicBezTo>
                  <a:pt x="3546969" y="3453926"/>
                  <a:pt x="3561939" y="3424210"/>
                  <a:pt x="3574674" y="3393823"/>
                </a:cubicBezTo>
                <a:close/>
                <a:moveTo>
                  <a:pt x="3593889" y="3393153"/>
                </a:moveTo>
                <a:cubicBezTo>
                  <a:pt x="3599475" y="3393153"/>
                  <a:pt x="3604838" y="3393153"/>
                  <a:pt x="3610200" y="3393153"/>
                </a:cubicBezTo>
                <a:cubicBezTo>
                  <a:pt x="3606625" y="3412368"/>
                  <a:pt x="3602380" y="3431136"/>
                  <a:pt x="3597241" y="3449457"/>
                </a:cubicBezTo>
                <a:cubicBezTo>
                  <a:pt x="3594783" y="3457948"/>
                  <a:pt x="3592325" y="3466438"/>
                  <a:pt x="3589644" y="3474929"/>
                </a:cubicBezTo>
                <a:cubicBezTo>
                  <a:pt x="3580707" y="3475599"/>
                  <a:pt x="3571770" y="3476716"/>
                  <a:pt x="3562609" y="3477833"/>
                </a:cubicBezTo>
                <a:cubicBezTo>
                  <a:pt x="3575121" y="3450128"/>
                  <a:pt x="3585399" y="3421752"/>
                  <a:pt x="3593889" y="3393153"/>
                </a:cubicBezTo>
                <a:close/>
                <a:moveTo>
                  <a:pt x="3593889" y="3480067"/>
                </a:moveTo>
                <a:cubicBezTo>
                  <a:pt x="3604167" y="3479397"/>
                  <a:pt x="3614445" y="3478950"/>
                  <a:pt x="3624500" y="3478950"/>
                </a:cubicBezTo>
                <a:cubicBezTo>
                  <a:pt x="3621818" y="3491239"/>
                  <a:pt x="3619137" y="3503304"/>
                  <a:pt x="3615786" y="3515146"/>
                </a:cubicBezTo>
                <a:cubicBezTo>
                  <a:pt x="3611541" y="3530786"/>
                  <a:pt x="3606402" y="3546203"/>
                  <a:pt x="3601039" y="3561396"/>
                </a:cubicBezTo>
                <a:cubicBezTo>
                  <a:pt x="3586963" y="3562960"/>
                  <a:pt x="3572663" y="3564971"/>
                  <a:pt x="3558140" y="3567876"/>
                </a:cubicBezTo>
                <a:cubicBezTo>
                  <a:pt x="3572217" y="3539053"/>
                  <a:pt x="3584059" y="3509784"/>
                  <a:pt x="3593889" y="3480067"/>
                </a:cubicBezTo>
                <a:close/>
                <a:moveTo>
                  <a:pt x="3605061" y="3566535"/>
                </a:moveTo>
                <a:cubicBezTo>
                  <a:pt x="3620701" y="3564971"/>
                  <a:pt x="3636118" y="3564077"/>
                  <a:pt x="3651088" y="3564077"/>
                </a:cubicBezTo>
                <a:cubicBezTo>
                  <a:pt x="3649971" y="3568546"/>
                  <a:pt x="3648854" y="3573015"/>
                  <a:pt x="3647737" y="3577483"/>
                </a:cubicBezTo>
                <a:cubicBezTo>
                  <a:pt x="3641257" y="3600720"/>
                  <a:pt x="3633437" y="3623510"/>
                  <a:pt x="3624276" y="3645853"/>
                </a:cubicBezTo>
                <a:cubicBezTo>
                  <a:pt x="3605061" y="3647864"/>
                  <a:pt x="3585176" y="3650992"/>
                  <a:pt x="3564620" y="3655461"/>
                </a:cubicBezTo>
                <a:cubicBezTo>
                  <a:pt x="3580260" y="3626638"/>
                  <a:pt x="3593889" y="3596922"/>
                  <a:pt x="3605061" y="3566535"/>
                </a:cubicBezTo>
                <a:close/>
                <a:moveTo>
                  <a:pt x="3628074" y="3651216"/>
                </a:moveTo>
                <a:cubicBezTo>
                  <a:pt x="3649300" y="3649205"/>
                  <a:pt x="3669856" y="3648758"/>
                  <a:pt x="3689741" y="3649428"/>
                </a:cubicBezTo>
                <a:cubicBezTo>
                  <a:pt x="3681698" y="3676463"/>
                  <a:pt x="3671644" y="3702828"/>
                  <a:pt x="3659578" y="3728746"/>
                </a:cubicBezTo>
                <a:cubicBezTo>
                  <a:pt x="3635448" y="3730087"/>
                  <a:pt x="3610200" y="3733215"/>
                  <a:pt x="3583612" y="3739024"/>
                </a:cubicBezTo>
                <a:cubicBezTo>
                  <a:pt x="3600816" y="3710425"/>
                  <a:pt x="3615562" y="3681155"/>
                  <a:pt x="3628074" y="3651216"/>
                </a:cubicBezTo>
                <a:close/>
                <a:moveTo>
                  <a:pt x="3663153" y="3734332"/>
                </a:moveTo>
                <a:cubicBezTo>
                  <a:pt x="3689965" y="3733215"/>
                  <a:pt x="3715436" y="3734556"/>
                  <a:pt x="3739343" y="3737907"/>
                </a:cubicBezTo>
                <a:cubicBezTo>
                  <a:pt x="3729959" y="3763378"/>
                  <a:pt x="3718564" y="3788402"/>
                  <a:pt x="3705605" y="3812980"/>
                </a:cubicBezTo>
                <a:cubicBezTo>
                  <a:pt x="3677453" y="3811639"/>
                  <a:pt x="3647289" y="3813427"/>
                  <a:pt x="3615562" y="3818789"/>
                </a:cubicBezTo>
                <a:cubicBezTo>
                  <a:pt x="3633660" y="3791307"/>
                  <a:pt x="3649524" y="3763155"/>
                  <a:pt x="3663153" y="3734332"/>
                </a:cubicBezTo>
                <a:close/>
                <a:moveTo>
                  <a:pt x="3744929" y="3738801"/>
                </a:moveTo>
                <a:cubicBezTo>
                  <a:pt x="3773305" y="3743269"/>
                  <a:pt x="3799670" y="3750642"/>
                  <a:pt x="3824247" y="3760027"/>
                </a:cubicBezTo>
                <a:cubicBezTo>
                  <a:pt x="3817097" y="3783264"/>
                  <a:pt x="3808383" y="3806277"/>
                  <a:pt x="3798329" y="3828843"/>
                </a:cubicBezTo>
                <a:cubicBezTo>
                  <a:pt x="3771741" y="3820800"/>
                  <a:pt x="3742695" y="3815214"/>
                  <a:pt x="3711638" y="3813427"/>
                </a:cubicBezTo>
                <a:cubicBezTo>
                  <a:pt x="3724597" y="3789073"/>
                  <a:pt x="3735545" y="3764048"/>
                  <a:pt x="3744929" y="3738801"/>
                </a:cubicBezTo>
                <a:close/>
                <a:moveTo>
                  <a:pt x="3829386" y="3762038"/>
                </a:moveTo>
                <a:cubicBezTo>
                  <a:pt x="3853963" y="3771868"/>
                  <a:pt x="3876530" y="3783710"/>
                  <a:pt x="3896862" y="3796893"/>
                </a:cubicBezTo>
                <a:cubicBezTo>
                  <a:pt x="3896639" y="3798010"/>
                  <a:pt x="3896415" y="3799127"/>
                  <a:pt x="3895968" y="3800021"/>
                </a:cubicBezTo>
                <a:cubicBezTo>
                  <a:pt x="3890159" y="3820800"/>
                  <a:pt x="3883009" y="3841356"/>
                  <a:pt x="3874966" y="3861688"/>
                </a:cubicBezTo>
                <a:cubicBezTo>
                  <a:pt x="3853293" y="3849399"/>
                  <a:pt x="3829386" y="3838674"/>
                  <a:pt x="3803468" y="3830408"/>
                </a:cubicBezTo>
                <a:cubicBezTo>
                  <a:pt x="3813746" y="3808064"/>
                  <a:pt x="3822236" y="3785274"/>
                  <a:pt x="3829386" y="3762038"/>
                </a:cubicBezTo>
                <a:close/>
                <a:moveTo>
                  <a:pt x="3830950" y="3756675"/>
                </a:moveTo>
                <a:cubicBezTo>
                  <a:pt x="3831844" y="3753547"/>
                  <a:pt x="3832961" y="3750196"/>
                  <a:pt x="3833854" y="3746844"/>
                </a:cubicBezTo>
                <a:cubicBezTo>
                  <a:pt x="3839217" y="3727629"/>
                  <a:pt x="3843239" y="3707967"/>
                  <a:pt x="3846814" y="3687858"/>
                </a:cubicBezTo>
                <a:cubicBezTo>
                  <a:pt x="3870274" y="3698807"/>
                  <a:pt x="3891723" y="3711542"/>
                  <a:pt x="3911385" y="3725172"/>
                </a:cubicBezTo>
                <a:cubicBezTo>
                  <a:pt x="3908257" y="3747738"/>
                  <a:pt x="3903789" y="3769858"/>
                  <a:pt x="3898426" y="3791307"/>
                </a:cubicBezTo>
                <a:cubicBezTo>
                  <a:pt x="3877871" y="3778348"/>
                  <a:pt x="3855527" y="3766506"/>
                  <a:pt x="3830950" y="3756675"/>
                </a:cubicBezTo>
                <a:close/>
                <a:moveTo>
                  <a:pt x="3916747" y="3728746"/>
                </a:moveTo>
                <a:cubicBezTo>
                  <a:pt x="3936856" y="3743269"/>
                  <a:pt x="3955178" y="3758463"/>
                  <a:pt x="3971265" y="3773879"/>
                </a:cubicBezTo>
                <a:cubicBezTo>
                  <a:pt x="3968584" y="3795552"/>
                  <a:pt x="3964785" y="3817002"/>
                  <a:pt x="3959870" y="3837557"/>
                </a:cubicBezTo>
                <a:cubicBezTo>
                  <a:pt x="3943112" y="3822587"/>
                  <a:pt x="3924344" y="3807841"/>
                  <a:pt x="3903565" y="3794212"/>
                </a:cubicBezTo>
                <a:cubicBezTo>
                  <a:pt x="3908927" y="3773209"/>
                  <a:pt x="3913396" y="3751313"/>
                  <a:pt x="3916747" y="3728746"/>
                </a:cubicBezTo>
                <a:close/>
                <a:moveTo>
                  <a:pt x="3917418" y="3722490"/>
                </a:moveTo>
                <a:cubicBezTo>
                  <a:pt x="3920322" y="3700594"/>
                  <a:pt x="3922110" y="3678474"/>
                  <a:pt x="3922780" y="3655908"/>
                </a:cubicBezTo>
                <a:cubicBezTo>
                  <a:pt x="3942442" y="3670878"/>
                  <a:pt x="3960316" y="3686518"/>
                  <a:pt x="3976180" y="3702158"/>
                </a:cubicBezTo>
                <a:cubicBezTo>
                  <a:pt x="3975957" y="3724278"/>
                  <a:pt x="3974616" y="3745950"/>
                  <a:pt x="3972158" y="3767176"/>
                </a:cubicBezTo>
                <a:cubicBezTo>
                  <a:pt x="3955848" y="3751760"/>
                  <a:pt x="3937527" y="3736566"/>
                  <a:pt x="3917418" y="3722490"/>
                </a:cubicBezTo>
                <a:close/>
                <a:moveTo>
                  <a:pt x="3923004" y="3648981"/>
                </a:moveTo>
                <a:cubicBezTo>
                  <a:pt x="3923450" y="3626862"/>
                  <a:pt x="3923004" y="3604519"/>
                  <a:pt x="3921440" y="3581952"/>
                </a:cubicBezTo>
                <a:cubicBezTo>
                  <a:pt x="3940208" y="3596922"/>
                  <a:pt x="3957412" y="3612339"/>
                  <a:pt x="3972605" y="3627755"/>
                </a:cubicBezTo>
                <a:cubicBezTo>
                  <a:pt x="3973052" y="3627979"/>
                  <a:pt x="3973276" y="3628426"/>
                  <a:pt x="3973499" y="3628873"/>
                </a:cubicBezTo>
                <a:cubicBezTo>
                  <a:pt x="3975286" y="3650992"/>
                  <a:pt x="3976180" y="3672665"/>
                  <a:pt x="3976180" y="3694338"/>
                </a:cubicBezTo>
                <a:cubicBezTo>
                  <a:pt x="3960316" y="3678921"/>
                  <a:pt x="3942666" y="3663504"/>
                  <a:pt x="3923004" y="3648981"/>
                </a:cubicBezTo>
                <a:close/>
                <a:moveTo>
                  <a:pt x="3969254" y="3552459"/>
                </a:moveTo>
                <a:cubicBezTo>
                  <a:pt x="3965679" y="3531680"/>
                  <a:pt x="3960987" y="3510678"/>
                  <a:pt x="3955848" y="3489898"/>
                </a:cubicBezTo>
                <a:cubicBezTo>
                  <a:pt x="3970371" y="3505985"/>
                  <a:pt x="3984224" y="3522743"/>
                  <a:pt x="3997406" y="3540394"/>
                </a:cubicBezTo>
                <a:cubicBezTo>
                  <a:pt x="4002768" y="3560726"/>
                  <a:pt x="4007461" y="3581058"/>
                  <a:pt x="4011482" y="3601391"/>
                </a:cubicBezTo>
                <a:cubicBezTo>
                  <a:pt x="3998300" y="3584186"/>
                  <a:pt x="3984224" y="3567876"/>
                  <a:pt x="3969254" y="3552459"/>
                </a:cubicBezTo>
                <a:close/>
                <a:moveTo>
                  <a:pt x="3962327" y="3545086"/>
                </a:moveTo>
                <a:cubicBezTo>
                  <a:pt x="3962327" y="3545086"/>
                  <a:pt x="3962104" y="3544862"/>
                  <a:pt x="3962104" y="3544862"/>
                </a:cubicBezTo>
                <a:cubicBezTo>
                  <a:pt x="3947134" y="3529669"/>
                  <a:pt x="3930600" y="3514476"/>
                  <a:pt x="3912279" y="3499729"/>
                </a:cubicBezTo>
                <a:cubicBezTo>
                  <a:pt x="3908704" y="3478056"/>
                  <a:pt x="3904459" y="3456384"/>
                  <a:pt x="3899320" y="3434487"/>
                </a:cubicBezTo>
                <a:cubicBezTo>
                  <a:pt x="3912726" y="3446106"/>
                  <a:pt x="3925461" y="3457724"/>
                  <a:pt x="3936856" y="3469566"/>
                </a:cubicBezTo>
                <a:cubicBezTo>
                  <a:pt x="3940655" y="3473364"/>
                  <a:pt x="3944453" y="3477386"/>
                  <a:pt x="3948028" y="3481408"/>
                </a:cubicBezTo>
                <a:cubicBezTo>
                  <a:pt x="3953613" y="3502411"/>
                  <a:pt x="3958306" y="3523860"/>
                  <a:pt x="3962327" y="3545086"/>
                </a:cubicBezTo>
                <a:close/>
                <a:moveTo>
                  <a:pt x="3940878" y="3465544"/>
                </a:moveTo>
                <a:cubicBezTo>
                  <a:pt x="3927472" y="3452139"/>
                  <a:pt x="3912949" y="3438509"/>
                  <a:pt x="3897086" y="3425103"/>
                </a:cubicBezTo>
                <a:cubicBezTo>
                  <a:pt x="3891947" y="3403877"/>
                  <a:pt x="3885914" y="3382875"/>
                  <a:pt x="3879211" y="3361872"/>
                </a:cubicBezTo>
                <a:cubicBezTo>
                  <a:pt x="3889712" y="3371257"/>
                  <a:pt x="3899543" y="3380641"/>
                  <a:pt x="3908927" y="3390025"/>
                </a:cubicBezTo>
                <a:cubicBezTo>
                  <a:pt x="3914737" y="3395834"/>
                  <a:pt x="3920546" y="3402090"/>
                  <a:pt x="3926132" y="3408123"/>
                </a:cubicBezTo>
                <a:cubicBezTo>
                  <a:pt x="3933281" y="3428678"/>
                  <a:pt x="3939761" y="3449234"/>
                  <a:pt x="3945347" y="3470013"/>
                </a:cubicBezTo>
                <a:cubicBezTo>
                  <a:pt x="3943783" y="3468672"/>
                  <a:pt x="3942442" y="3467109"/>
                  <a:pt x="3940878" y="3465544"/>
                </a:cubicBezTo>
                <a:close/>
                <a:moveTo>
                  <a:pt x="3889712" y="3419294"/>
                </a:moveTo>
                <a:cubicBezTo>
                  <a:pt x="3872508" y="3405441"/>
                  <a:pt x="3853740" y="3391812"/>
                  <a:pt x="3833631" y="3379300"/>
                </a:cubicBezTo>
                <a:cubicBezTo>
                  <a:pt x="3828716" y="3357180"/>
                  <a:pt x="3822906" y="3335061"/>
                  <a:pt x="3816427" y="3312941"/>
                </a:cubicBezTo>
                <a:cubicBezTo>
                  <a:pt x="3836089" y="3326347"/>
                  <a:pt x="3854187" y="3340423"/>
                  <a:pt x="3870944" y="3354946"/>
                </a:cubicBezTo>
                <a:cubicBezTo>
                  <a:pt x="3878094" y="3376395"/>
                  <a:pt x="3884350" y="3397845"/>
                  <a:pt x="3889712" y="3419294"/>
                </a:cubicBezTo>
                <a:close/>
                <a:moveTo>
                  <a:pt x="3813969" y="3304674"/>
                </a:moveTo>
                <a:cubicBezTo>
                  <a:pt x="3807490" y="3283225"/>
                  <a:pt x="3800116" y="3261775"/>
                  <a:pt x="3792073" y="3240549"/>
                </a:cubicBezTo>
                <a:cubicBezTo>
                  <a:pt x="3810841" y="3254179"/>
                  <a:pt x="3828269" y="3268255"/>
                  <a:pt x="3844132" y="3282778"/>
                </a:cubicBezTo>
                <a:cubicBezTo>
                  <a:pt x="3852623" y="3303110"/>
                  <a:pt x="3860443" y="3323889"/>
                  <a:pt x="3867593" y="3344668"/>
                </a:cubicBezTo>
                <a:cubicBezTo>
                  <a:pt x="3851059" y="3330816"/>
                  <a:pt x="3833184" y="3317410"/>
                  <a:pt x="3813969" y="3304674"/>
                </a:cubicBezTo>
                <a:close/>
                <a:moveTo>
                  <a:pt x="3806819" y="3299759"/>
                </a:moveTo>
                <a:cubicBezTo>
                  <a:pt x="3788274" y="3287917"/>
                  <a:pt x="3768613" y="3276745"/>
                  <a:pt x="3747833" y="3266691"/>
                </a:cubicBezTo>
                <a:cubicBezTo>
                  <a:pt x="3745152" y="3256860"/>
                  <a:pt x="3742248" y="3247029"/>
                  <a:pt x="3739343" y="3237421"/>
                </a:cubicBezTo>
                <a:cubicBezTo>
                  <a:pt x="3750515" y="3233846"/>
                  <a:pt x="3761463" y="3230495"/>
                  <a:pt x="3772411" y="3226920"/>
                </a:cubicBezTo>
                <a:cubicBezTo>
                  <a:pt x="3776433" y="3229601"/>
                  <a:pt x="3780231" y="3232282"/>
                  <a:pt x="3784029" y="3234740"/>
                </a:cubicBezTo>
                <a:cubicBezTo>
                  <a:pt x="3792296" y="3256413"/>
                  <a:pt x="3799893" y="3278086"/>
                  <a:pt x="3806819" y="3299759"/>
                </a:cubicBezTo>
                <a:close/>
                <a:moveTo>
                  <a:pt x="3778890" y="3224909"/>
                </a:moveTo>
                <a:cubicBezTo>
                  <a:pt x="3779114" y="3224909"/>
                  <a:pt x="3779561" y="3224686"/>
                  <a:pt x="3779784" y="3224686"/>
                </a:cubicBezTo>
                <a:cubicBezTo>
                  <a:pt x="3780008" y="3225133"/>
                  <a:pt x="3780231" y="3225579"/>
                  <a:pt x="3780231" y="3226026"/>
                </a:cubicBezTo>
                <a:cubicBezTo>
                  <a:pt x="3780008" y="3225579"/>
                  <a:pt x="3779561" y="3225133"/>
                  <a:pt x="3778890" y="3224909"/>
                </a:cubicBezTo>
                <a:close/>
                <a:moveTo>
                  <a:pt x="3783136" y="3217536"/>
                </a:moveTo>
                <a:cubicBezTo>
                  <a:pt x="3780231" y="3210163"/>
                  <a:pt x="3777103" y="3203013"/>
                  <a:pt x="3773975" y="3195640"/>
                </a:cubicBezTo>
                <a:cubicBezTo>
                  <a:pt x="3778667" y="3194076"/>
                  <a:pt x="3783359" y="3192512"/>
                  <a:pt x="3787828" y="3190947"/>
                </a:cubicBezTo>
                <a:cubicBezTo>
                  <a:pt x="3794754" y="3196757"/>
                  <a:pt x="3801457" y="3202789"/>
                  <a:pt x="3808160" y="3209046"/>
                </a:cubicBezTo>
                <a:cubicBezTo>
                  <a:pt x="3799893" y="3212173"/>
                  <a:pt x="3791403" y="3214855"/>
                  <a:pt x="3783136" y="3217536"/>
                </a:cubicBezTo>
                <a:close/>
                <a:moveTo>
                  <a:pt x="3793860" y="3189160"/>
                </a:moveTo>
                <a:cubicBezTo>
                  <a:pt x="3795424" y="3188713"/>
                  <a:pt x="3796988" y="3188043"/>
                  <a:pt x="3798553" y="3187596"/>
                </a:cubicBezTo>
                <a:cubicBezTo>
                  <a:pt x="3800563" y="3191171"/>
                  <a:pt x="3802574" y="3194746"/>
                  <a:pt x="3804362" y="3198321"/>
                </a:cubicBezTo>
                <a:cubicBezTo>
                  <a:pt x="3801010" y="3195193"/>
                  <a:pt x="3797435" y="3192065"/>
                  <a:pt x="3793860" y="3189160"/>
                </a:cubicBezTo>
                <a:close/>
                <a:moveTo>
                  <a:pt x="3788945" y="3184915"/>
                </a:moveTo>
                <a:cubicBezTo>
                  <a:pt x="3783359" y="3180223"/>
                  <a:pt x="3777550" y="3175531"/>
                  <a:pt x="3771964" y="3171062"/>
                </a:cubicBezTo>
                <a:cubicBezTo>
                  <a:pt x="3776656" y="3169498"/>
                  <a:pt x="3781572" y="3167711"/>
                  <a:pt x="3786487" y="3166147"/>
                </a:cubicBezTo>
                <a:cubicBezTo>
                  <a:pt x="3789615" y="3171509"/>
                  <a:pt x="3792743" y="3177095"/>
                  <a:pt x="3795871" y="3182681"/>
                </a:cubicBezTo>
                <a:cubicBezTo>
                  <a:pt x="3793413" y="3183351"/>
                  <a:pt x="3791179" y="3184021"/>
                  <a:pt x="3788945" y="3184915"/>
                </a:cubicBezTo>
                <a:close/>
                <a:moveTo>
                  <a:pt x="3766602" y="3166817"/>
                </a:moveTo>
                <a:cubicBezTo>
                  <a:pt x="3763474" y="3164359"/>
                  <a:pt x="3760346" y="3162125"/>
                  <a:pt x="3757218" y="3159667"/>
                </a:cubicBezTo>
                <a:cubicBezTo>
                  <a:pt x="3756547" y="3158550"/>
                  <a:pt x="3756101" y="3157209"/>
                  <a:pt x="3755430" y="3156092"/>
                </a:cubicBezTo>
                <a:cubicBezTo>
                  <a:pt x="3762357" y="3153635"/>
                  <a:pt x="3769059" y="3151177"/>
                  <a:pt x="3775986" y="3148943"/>
                </a:cubicBezTo>
                <a:cubicBezTo>
                  <a:pt x="3778444" y="3152964"/>
                  <a:pt x="3780901" y="3157209"/>
                  <a:pt x="3783359" y="3161231"/>
                </a:cubicBezTo>
                <a:cubicBezTo>
                  <a:pt x="3777997" y="3163019"/>
                  <a:pt x="3772411" y="3165030"/>
                  <a:pt x="3766602" y="3166817"/>
                </a:cubicBezTo>
                <a:close/>
                <a:moveTo>
                  <a:pt x="3756324" y="3170392"/>
                </a:moveTo>
                <a:cubicBezTo>
                  <a:pt x="3744482" y="3174414"/>
                  <a:pt x="3732640" y="3178435"/>
                  <a:pt x="3720575" y="3182234"/>
                </a:cubicBezTo>
                <a:cubicBezTo>
                  <a:pt x="3719011" y="3177989"/>
                  <a:pt x="3717447" y="3173967"/>
                  <a:pt x="3715883" y="3169722"/>
                </a:cubicBezTo>
                <a:cubicBezTo>
                  <a:pt x="3726384" y="3166147"/>
                  <a:pt x="3736662" y="3162572"/>
                  <a:pt x="3746940" y="3158997"/>
                </a:cubicBezTo>
                <a:cubicBezTo>
                  <a:pt x="3748951" y="3160338"/>
                  <a:pt x="3750962" y="3161901"/>
                  <a:pt x="3752973" y="3163466"/>
                </a:cubicBezTo>
                <a:cubicBezTo>
                  <a:pt x="3754090" y="3165923"/>
                  <a:pt x="3755207" y="3168158"/>
                  <a:pt x="3756324" y="3170392"/>
                </a:cubicBezTo>
                <a:close/>
                <a:moveTo>
                  <a:pt x="3738673" y="3146485"/>
                </a:moveTo>
                <a:cubicBezTo>
                  <a:pt x="3740460" y="3145815"/>
                  <a:pt x="3742024" y="3145144"/>
                  <a:pt x="3743812" y="3144697"/>
                </a:cubicBezTo>
                <a:cubicBezTo>
                  <a:pt x="3745152" y="3147378"/>
                  <a:pt x="3746716" y="3150283"/>
                  <a:pt x="3748057" y="3152964"/>
                </a:cubicBezTo>
                <a:cubicBezTo>
                  <a:pt x="3744929" y="3150730"/>
                  <a:pt x="3741801" y="3148496"/>
                  <a:pt x="3738673" y="3146485"/>
                </a:cubicBezTo>
                <a:close/>
                <a:moveTo>
                  <a:pt x="3726831" y="3118332"/>
                </a:moveTo>
                <a:cubicBezTo>
                  <a:pt x="3726161" y="3118556"/>
                  <a:pt x="3725490" y="3119003"/>
                  <a:pt x="3724597" y="3119450"/>
                </a:cubicBezTo>
                <a:cubicBezTo>
                  <a:pt x="3723256" y="3120120"/>
                  <a:pt x="3721916" y="3120567"/>
                  <a:pt x="3720575" y="3121237"/>
                </a:cubicBezTo>
                <a:cubicBezTo>
                  <a:pt x="3722586" y="3118332"/>
                  <a:pt x="3724597" y="3115428"/>
                  <a:pt x="3726831" y="3112523"/>
                </a:cubicBezTo>
                <a:cubicBezTo>
                  <a:pt x="3727501" y="3113640"/>
                  <a:pt x="3728172" y="3114758"/>
                  <a:pt x="3728842" y="3116098"/>
                </a:cubicBezTo>
                <a:cubicBezTo>
                  <a:pt x="3728172" y="3116768"/>
                  <a:pt x="3727501" y="3117439"/>
                  <a:pt x="3726831" y="3118332"/>
                </a:cubicBezTo>
                <a:close/>
                <a:moveTo>
                  <a:pt x="3710744" y="3125706"/>
                </a:moveTo>
                <a:cubicBezTo>
                  <a:pt x="3709850" y="3126152"/>
                  <a:pt x="3709180" y="3126376"/>
                  <a:pt x="3708286" y="3126823"/>
                </a:cubicBezTo>
                <a:cubicBezTo>
                  <a:pt x="3707169" y="3126152"/>
                  <a:pt x="3706275" y="3125482"/>
                  <a:pt x="3705158" y="3124812"/>
                </a:cubicBezTo>
                <a:cubicBezTo>
                  <a:pt x="3710074" y="3116322"/>
                  <a:pt x="3714989" y="3107608"/>
                  <a:pt x="3719458" y="3099117"/>
                </a:cubicBezTo>
                <a:cubicBezTo>
                  <a:pt x="3721022" y="3101799"/>
                  <a:pt x="3722362" y="3104480"/>
                  <a:pt x="3723926" y="3107161"/>
                </a:cubicBezTo>
                <a:cubicBezTo>
                  <a:pt x="3719458" y="3113194"/>
                  <a:pt x="3715213" y="3119450"/>
                  <a:pt x="3710744" y="3125706"/>
                </a:cubicBezTo>
                <a:close/>
                <a:moveTo>
                  <a:pt x="3690635" y="3109395"/>
                </a:moveTo>
                <a:cubicBezTo>
                  <a:pt x="3688177" y="3104033"/>
                  <a:pt x="3685720" y="3098894"/>
                  <a:pt x="3683262" y="3093755"/>
                </a:cubicBezTo>
                <a:cubicBezTo>
                  <a:pt x="3683485" y="3092638"/>
                  <a:pt x="3683932" y="3091521"/>
                  <a:pt x="3684156" y="3090403"/>
                </a:cubicBezTo>
                <a:cubicBezTo>
                  <a:pt x="3685720" y="3084818"/>
                  <a:pt x="3687060" y="3079232"/>
                  <a:pt x="3688401" y="3073423"/>
                </a:cubicBezTo>
                <a:cubicBezTo>
                  <a:pt x="3692646" y="3076551"/>
                  <a:pt x="3697115" y="3079679"/>
                  <a:pt x="3701360" y="3082807"/>
                </a:cubicBezTo>
                <a:cubicBezTo>
                  <a:pt x="3698009" y="3091744"/>
                  <a:pt x="3694433" y="3100458"/>
                  <a:pt x="3690635" y="3109395"/>
                </a:cubicBezTo>
                <a:close/>
                <a:moveTo>
                  <a:pt x="3686837" y="3114311"/>
                </a:moveTo>
                <a:cubicBezTo>
                  <a:pt x="3684156" y="3112747"/>
                  <a:pt x="3681251" y="3111183"/>
                  <a:pt x="3678570" y="3109842"/>
                </a:cubicBezTo>
                <a:cubicBezTo>
                  <a:pt x="3679464" y="3107161"/>
                  <a:pt x="3680134" y="3104256"/>
                  <a:pt x="3681028" y="3101575"/>
                </a:cubicBezTo>
                <a:cubicBezTo>
                  <a:pt x="3683038" y="3105820"/>
                  <a:pt x="3684826" y="3110066"/>
                  <a:pt x="3686837" y="3114311"/>
                </a:cubicBezTo>
                <a:close/>
                <a:moveTo>
                  <a:pt x="3685943" y="3120343"/>
                </a:moveTo>
                <a:cubicBezTo>
                  <a:pt x="3683038" y="3127046"/>
                  <a:pt x="3679687" y="3133749"/>
                  <a:pt x="3676559" y="3140452"/>
                </a:cubicBezTo>
                <a:cubicBezTo>
                  <a:pt x="3674101" y="3141569"/>
                  <a:pt x="3671867" y="3142463"/>
                  <a:pt x="3669409" y="3143580"/>
                </a:cubicBezTo>
                <a:cubicBezTo>
                  <a:pt x="3669186" y="3142686"/>
                  <a:pt x="3668739" y="3141569"/>
                  <a:pt x="3668515" y="3140675"/>
                </a:cubicBezTo>
                <a:cubicBezTo>
                  <a:pt x="3671420" y="3132185"/>
                  <a:pt x="3674325" y="3123918"/>
                  <a:pt x="3677006" y="3115428"/>
                </a:cubicBezTo>
                <a:cubicBezTo>
                  <a:pt x="3679910" y="3116768"/>
                  <a:pt x="3683038" y="3118556"/>
                  <a:pt x="3685943" y="3120343"/>
                </a:cubicBezTo>
                <a:close/>
                <a:moveTo>
                  <a:pt x="3671867" y="3112747"/>
                </a:moveTo>
                <a:cubicBezTo>
                  <a:pt x="3669856" y="3119226"/>
                  <a:pt x="3667622" y="3125706"/>
                  <a:pt x="3665387" y="3132185"/>
                </a:cubicBezTo>
                <a:cubicBezTo>
                  <a:pt x="3663377" y="3126376"/>
                  <a:pt x="3661366" y="3120567"/>
                  <a:pt x="3659131" y="3114758"/>
                </a:cubicBezTo>
                <a:cubicBezTo>
                  <a:pt x="3659578" y="3112300"/>
                  <a:pt x="3660249" y="3109842"/>
                  <a:pt x="3660695" y="3107161"/>
                </a:cubicBezTo>
                <a:cubicBezTo>
                  <a:pt x="3664494" y="3108948"/>
                  <a:pt x="3668292" y="3110736"/>
                  <a:pt x="3671867" y="3112747"/>
                </a:cubicBezTo>
                <a:close/>
                <a:moveTo>
                  <a:pt x="3655780" y="3180446"/>
                </a:moveTo>
                <a:cubicBezTo>
                  <a:pt x="3655557" y="3180670"/>
                  <a:pt x="3655557" y="3180893"/>
                  <a:pt x="3655333" y="3181117"/>
                </a:cubicBezTo>
                <a:cubicBezTo>
                  <a:pt x="3654663" y="3181563"/>
                  <a:pt x="3653992" y="3182010"/>
                  <a:pt x="3653546" y="3182457"/>
                </a:cubicBezTo>
                <a:cubicBezTo>
                  <a:pt x="3653546" y="3182234"/>
                  <a:pt x="3653546" y="3182010"/>
                  <a:pt x="3653322" y="3182010"/>
                </a:cubicBezTo>
                <a:cubicBezTo>
                  <a:pt x="3654216" y="3181563"/>
                  <a:pt x="3655110" y="3180893"/>
                  <a:pt x="3655780" y="3180446"/>
                </a:cubicBezTo>
                <a:close/>
                <a:moveTo>
                  <a:pt x="3651535" y="3169275"/>
                </a:moveTo>
                <a:cubicBezTo>
                  <a:pt x="3651535" y="3169498"/>
                  <a:pt x="3651535" y="3169498"/>
                  <a:pt x="3651311" y="3169722"/>
                </a:cubicBezTo>
                <a:cubicBezTo>
                  <a:pt x="3651088" y="3169722"/>
                  <a:pt x="3650864" y="3169945"/>
                  <a:pt x="3650864" y="3169945"/>
                </a:cubicBezTo>
                <a:lnTo>
                  <a:pt x="3650864" y="3169722"/>
                </a:lnTo>
                <a:cubicBezTo>
                  <a:pt x="3651088" y="3169498"/>
                  <a:pt x="3651311" y="3169498"/>
                  <a:pt x="3651535" y="3169275"/>
                </a:cubicBezTo>
                <a:close/>
                <a:moveTo>
                  <a:pt x="3638576" y="3156316"/>
                </a:moveTo>
                <a:cubicBezTo>
                  <a:pt x="3638352" y="3156316"/>
                  <a:pt x="3638129" y="3156092"/>
                  <a:pt x="3637682" y="3156092"/>
                </a:cubicBezTo>
                <a:cubicBezTo>
                  <a:pt x="3638129" y="3152741"/>
                  <a:pt x="3638799" y="3149613"/>
                  <a:pt x="3639246" y="3146261"/>
                </a:cubicBezTo>
                <a:cubicBezTo>
                  <a:pt x="3639916" y="3149166"/>
                  <a:pt x="3640810" y="3152294"/>
                  <a:pt x="3641480" y="3155199"/>
                </a:cubicBezTo>
                <a:cubicBezTo>
                  <a:pt x="3640363" y="3155422"/>
                  <a:pt x="3639469" y="3155869"/>
                  <a:pt x="3638576" y="3156316"/>
                </a:cubicBezTo>
                <a:close/>
                <a:moveTo>
                  <a:pt x="3629638" y="3092861"/>
                </a:moveTo>
                <a:cubicBezTo>
                  <a:pt x="3629638" y="3092861"/>
                  <a:pt x="3629638" y="3092861"/>
                  <a:pt x="3629638" y="3092861"/>
                </a:cubicBezTo>
                <a:cubicBezTo>
                  <a:pt x="3632766" y="3094202"/>
                  <a:pt x="3635895" y="3095543"/>
                  <a:pt x="3638799" y="3096883"/>
                </a:cubicBezTo>
                <a:cubicBezTo>
                  <a:pt x="3638352" y="3103809"/>
                  <a:pt x="3637682" y="3110736"/>
                  <a:pt x="3637012" y="3117662"/>
                </a:cubicBezTo>
                <a:cubicBezTo>
                  <a:pt x="3634777" y="3109395"/>
                  <a:pt x="3632320" y="3101128"/>
                  <a:pt x="3629638" y="3092861"/>
                </a:cubicBezTo>
                <a:close/>
                <a:moveTo>
                  <a:pt x="3635895" y="3184692"/>
                </a:moveTo>
                <a:cubicBezTo>
                  <a:pt x="3635895" y="3184915"/>
                  <a:pt x="3635671" y="3185138"/>
                  <a:pt x="3635671" y="3185362"/>
                </a:cubicBezTo>
                <a:cubicBezTo>
                  <a:pt x="3635671" y="3185138"/>
                  <a:pt x="3635671" y="3185138"/>
                  <a:pt x="3635671" y="3184915"/>
                </a:cubicBezTo>
                <a:cubicBezTo>
                  <a:pt x="3635895" y="3184692"/>
                  <a:pt x="3635895" y="3184692"/>
                  <a:pt x="3635895" y="3184692"/>
                </a:cubicBezTo>
                <a:close/>
                <a:moveTo>
                  <a:pt x="3629638" y="3086605"/>
                </a:moveTo>
                <a:cubicBezTo>
                  <a:pt x="3629415" y="3075434"/>
                  <a:pt x="3629192" y="3064039"/>
                  <a:pt x="3628521" y="3052644"/>
                </a:cubicBezTo>
                <a:cubicBezTo>
                  <a:pt x="3632543" y="3061804"/>
                  <a:pt x="3636341" y="3070965"/>
                  <a:pt x="3640140" y="3080349"/>
                </a:cubicBezTo>
                <a:cubicBezTo>
                  <a:pt x="3639916" y="3083924"/>
                  <a:pt x="3639693" y="3087499"/>
                  <a:pt x="3639469" y="3090851"/>
                </a:cubicBezTo>
                <a:cubicBezTo>
                  <a:pt x="3636118" y="3089510"/>
                  <a:pt x="3632990" y="3088169"/>
                  <a:pt x="3629638" y="3086605"/>
                </a:cubicBezTo>
                <a:close/>
                <a:moveTo>
                  <a:pt x="3629638" y="3111406"/>
                </a:moveTo>
                <a:cubicBezTo>
                  <a:pt x="3631649" y="3118109"/>
                  <a:pt x="3633437" y="3124812"/>
                  <a:pt x="3635448" y="3131515"/>
                </a:cubicBezTo>
                <a:cubicBezTo>
                  <a:pt x="3634554" y="3139112"/>
                  <a:pt x="3633660" y="3146708"/>
                  <a:pt x="3632320" y="3154081"/>
                </a:cubicBezTo>
                <a:cubicBezTo>
                  <a:pt x="3631873" y="3153858"/>
                  <a:pt x="3631203" y="3153635"/>
                  <a:pt x="3630756" y="3153635"/>
                </a:cubicBezTo>
                <a:cubicBezTo>
                  <a:pt x="3630085" y="3150060"/>
                  <a:pt x="3629415" y="3146708"/>
                  <a:pt x="3628745" y="3143133"/>
                </a:cubicBezTo>
                <a:cubicBezTo>
                  <a:pt x="3629192" y="3132855"/>
                  <a:pt x="3629415" y="3122131"/>
                  <a:pt x="3629638" y="3111406"/>
                </a:cubicBezTo>
                <a:close/>
                <a:moveTo>
                  <a:pt x="3631649" y="3232729"/>
                </a:moveTo>
                <a:cubicBezTo>
                  <a:pt x="3632766" y="3232953"/>
                  <a:pt x="3634107" y="3233176"/>
                  <a:pt x="3635224" y="3233399"/>
                </a:cubicBezTo>
                <a:cubicBezTo>
                  <a:pt x="3633437" y="3233846"/>
                  <a:pt x="3631649" y="3234517"/>
                  <a:pt x="3629862" y="3234964"/>
                </a:cubicBezTo>
                <a:cubicBezTo>
                  <a:pt x="3630309" y="3234517"/>
                  <a:pt x="3630979" y="3233623"/>
                  <a:pt x="3631649" y="3232729"/>
                </a:cubicBezTo>
                <a:close/>
                <a:moveTo>
                  <a:pt x="3629862" y="3198321"/>
                </a:moveTo>
                <a:cubicBezTo>
                  <a:pt x="3629862" y="3198097"/>
                  <a:pt x="3629862" y="3198097"/>
                  <a:pt x="3629862" y="3198321"/>
                </a:cubicBezTo>
                <a:cubicBezTo>
                  <a:pt x="3630085" y="3198097"/>
                  <a:pt x="3630309" y="3198097"/>
                  <a:pt x="3630309" y="3197874"/>
                </a:cubicBezTo>
                <a:cubicBezTo>
                  <a:pt x="3630309" y="3198097"/>
                  <a:pt x="3630085" y="3198097"/>
                  <a:pt x="3629862" y="3198321"/>
                </a:cubicBezTo>
                <a:close/>
                <a:moveTo>
                  <a:pt x="3629192" y="3205471"/>
                </a:moveTo>
                <a:cubicBezTo>
                  <a:pt x="3628968" y="3206141"/>
                  <a:pt x="3628745" y="3206811"/>
                  <a:pt x="3628521" y="3207481"/>
                </a:cubicBezTo>
                <a:cubicBezTo>
                  <a:pt x="3628298" y="3207705"/>
                  <a:pt x="3628074" y="3207705"/>
                  <a:pt x="3628074" y="3207928"/>
                </a:cubicBezTo>
                <a:cubicBezTo>
                  <a:pt x="3628298" y="3207258"/>
                  <a:pt x="3628298" y="3206811"/>
                  <a:pt x="3628521" y="3206141"/>
                </a:cubicBezTo>
                <a:cubicBezTo>
                  <a:pt x="3628521" y="3205918"/>
                  <a:pt x="3628968" y="3205694"/>
                  <a:pt x="3629192" y="3205471"/>
                </a:cubicBezTo>
                <a:close/>
                <a:moveTo>
                  <a:pt x="3628074" y="3241443"/>
                </a:moveTo>
                <a:cubicBezTo>
                  <a:pt x="3630756" y="3240549"/>
                  <a:pt x="3633660" y="3239879"/>
                  <a:pt x="3636565" y="3238985"/>
                </a:cubicBezTo>
                <a:cubicBezTo>
                  <a:pt x="3637235" y="3246805"/>
                  <a:pt x="3637905" y="3254402"/>
                  <a:pt x="3638352" y="3262222"/>
                </a:cubicBezTo>
                <a:cubicBezTo>
                  <a:pt x="3634777" y="3263339"/>
                  <a:pt x="3631426" y="3264233"/>
                  <a:pt x="3628074" y="3265350"/>
                </a:cubicBezTo>
                <a:cubicBezTo>
                  <a:pt x="3628074" y="3257307"/>
                  <a:pt x="3628298" y="3249487"/>
                  <a:pt x="3628074" y="3241443"/>
                </a:cubicBezTo>
                <a:close/>
                <a:moveTo>
                  <a:pt x="3637905" y="3200555"/>
                </a:moveTo>
                <a:cubicBezTo>
                  <a:pt x="3637905" y="3200555"/>
                  <a:pt x="3637905" y="3200555"/>
                  <a:pt x="3637905" y="3200555"/>
                </a:cubicBezTo>
                <a:cubicBezTo>
                  <a:pt x="3637682" y="3200332"/>
                  <a:pt x="3637682" y="3200108"/>
                  <a:pt x="3637682" y="3199885"/>
                </a:cubicBezTo>
                <a:cubicBezTo>
                  <a:pt x="3637905" y="3199661"/>
                  <a:pt x="3638352" y="3199438"/>
                  <a:pt x="3638576" y="3199215"/>
                </a:cubicBezTo>
                <a:cubicBezTo>
                  <a:pt x="3638352" y="3199661"/>
                  <a:pt x="3638129" y="3200108"/>
                  <a:pt x="3637905" y="3200555"/>
                </a:cubicBezTo>
                <a:close/>
                <a:moveTo>
                  <a:pt x="3627628" y="3037450"/>
                </a:moveTo>
                <a:cubicBezTo>
                  <a:pt x="3627628" y="3036780"/>
                  <a:pt x="3627628" y="3035887"/>
                  <a:pt x="3627404" y="3035216"/>
                </a:cubicBezTo>
                <a:cubicBezTo>
                  <a:pt x="3632096" y="3037897"/>
                  <a:pt x="3636788" y="3040355"/>
                  <a:pt x="3641480" y="3043260"/>
                </a:cubicBezTo>
                <a:cubicBezTo>
                  <a:pt x="3641257" y="3051527"/>
                  <a:pt x="3641034" y="3059570"/>
                  <a:pt x="3640587" y="3067614"/>
                </a:cubicBezTo>
                <a:cubicBezTo>
                  <a:pt x="3636565" y="3057336"/>
                  <a:pt x="3632096" y="3047281"/>
                  <a:pt x="3627628" y="3037450"/>
                </a:cubicBezTo>
                <a:close/>
                <a:moveTo>
                  <a:pt x="3628521" y="3174637"/>
                </a:moveTo>
                <a:cubicBezTo>
                  <a:pt x="3628521" y="3174637"/>
                  <a:pt x="3628521" y="3174637"/>
                  <a:pt x="3628521" y="3174637"/>
                </a:cubicBezTo>
                <a:cubicBezTo>
                  <a:pt x="3627851" y="3175084"/>
                  <a:pt x="3627181" y="3175531"/>
                  <a:pt x="3626511" y="3175754"/>
                </a:cubicBezTo>
                <a:cubicBezTo>
                  <a:pt x="3626511" y="3175531"/>
                  <a:pt x="3626511" y="3175531"/>
                  <a:pt x="3626511" y="3175307"/>
                </a:cubicBezTo>
                <a:cubicBezTo>
                  <a:pt x="3626734" y="3175084"/>
                  <a:pt x="3626957" y="3175084"/>
                  <a:pt x="3627181" y="3174861"/>
                </a:cubicBezTo>
                <a:cubicBezTo>
                  <a:pt x="3627851" y="3174861"/>
                  <a:pt x="3628074" y="3174637"/>
                  <a:pt x="3628521" y="3174637"/>
                </a:cubicBezTo>
                <a:close/>
                <a:moveTo>
                  <a:pt x="3627851" y="3271159"/>
                </a:moveTo>
                <a:cubicBezTo>
                  <a:pt x="3631426" y="3270042"/>
                  <a:pt x="3635001" y="3268925"/>
                  <a:pt x="3638576" y="3268031"/>
                </a:cubicBezTo>
                <a:cubicBezTo>
                  <a:pt x="3639469" y="3281214"/>
                  <a:pt x="3639916" y="3294173"/>
                  <a:pt x="3640140" y="3307355"/>
                </a:cubicBezTo>
                <a:cubicBezTo>
                  <a:pt x="3635448" y="3306685"/>
                  <a:pt x="3630979" y="3306015"/>
                  <a:pt x="3626287" y="3305344"/>
                </a:cubicBezTo>
                <a:cubicBezTo>
                  <a:pt x="3627181" y="3293949"/>
                  <a:pt x="3627628" y="3282554"/>
                  <a:pt x="3627851" y="3271159"/>
                </a:cubicBezTo>
                <a:close/>
                <a:moveTo>
                  <a:pt x="3640363" y="3312941"/>
                </a:moveTo>
                <a:cubicBezTo>
                  <a:pt x="3640587" y="3338636"/>
                  <a:pt x="3639693" y="3363883"/>
                  <a:pt x="3637682" y="3388908"/>
                </a:cubicBezTo>
                <a:cubicBezTo>
                  <a:pt x="3630756" y="3388461"/>
                  <a:pt x="3623829" y="3388014"/>
                  <a:pt x="3616903" y="3387791"/>
                </a:cubicBezTo>
                <a:cubicBezTo>
                  <a:pt x="3621148" y="3362766"/>
                  <a:pt x="3624500" y="3337295"/>
                  <a:pt x="3626287" y="3310930"/>
                </a:cubicBezTo>
                <a:cubicBezTo>
                  <a:pt x="3630979" y="3311377"/>
                  <a:pt x="3635671" y="3312047"/>
                  <a:pt x="3640363" y="3312941"/>
                </a:cubicBezTo>
                <a:close/>
                <a:moveTo>
                  <a:pt x="3623829" y="3119003"/>
                </a:moveTo>
                <a:cubicBezTo>
                  <a:pt x="3622489" y="3113194"/>
                  <a:pt x="3621372" y="3107161"/>
                  <a:pt x="3619808" y="3101352"/>
                </a:cubicBezTo>
                <a:cubicBezTo>
                  <a:pt x="3619361" y="3097106"/>
                  <a:pt x="3619137" y="3092861"/>
                  <a:pt x="3618690" y="3088393"/>
                </a:cubicBezTo>
                <a:cubicBezTo>
                  <a:pt x="3620031" y="3088840"/>
                  <a:pt x="3621372" y="3089510"/>
                  <a:pt x="3622712" y="3089957"/>
                </a:cubicBezTo>
                <a:cubicBezTo>
                  <a:pt x="3623159" y="3091074"/>
                  <a:pt x="3623382" y="3092191"/>
                  <a:pt x="3623829" y="3093308"/>
                </a:cubicBezTo>
                <a:cubicBezTo>
                  <a:pt x="3624276" y="3102022"/>
                  <a:pt x="3624053" y="3110512"/>
                  <a:pt x="3623829" y="3119003"/>
                </a:cubicBezTo>
                <a:close/>
                <a:moveTo>
                  <a:pt x="3614445" y="3047058"/>
                </a:moveTo>
                <a:cubicBezTo>
                  <a:pt x="3613551" y="3040355"/>
                  <a:pt x="3612434" y="3033429"/>
                  <a:pt x="3611541" y="3026726"/>
                </a:cubicBezTo>
                <a:cubicBezTo>
                  <a:pt x="3613775" y="3027843"/>
                  <a:pt x="3616233" y="3028960"/>
                  <a:pt x="3618467" y="3030301"/>
                </a:cubicBezTo>
                <a:cubicBezTo>
                  <a:pt x="3619808" y="3032982"/>
                  <a:pt x="3621148" y="3035887"/>
                  <a:pt x="3622265" y="3038791"/>
                </a:cubicBezTo>
                <a:cubicBezTo>
                  <a:pt x="3622935" y="3050633"/>
                  <a:pt x="3623606" y="3062475"/>
                  <a:pt x="3623829" y="3074317"/>
                </a:cubicBezTo>
                <a:cubicBezTo>
                  <a:pt x="3620701" y="3064933"/>
                  <a:pt x="3617573" y="3055995"/>
                  <a:pt x="3614445" y="3047058"/>
                </a:cubicBezTo>
                <a:close/>
                <a:moveTo>
                  <a:pt x="3610423" y="3019799"/>
                </a:moveTo>
                <a:cubicBezTo>
                  <a:pt x="3609977" y="3016895"/>
                  <a:pt x="3609530" y="3013990"/>
                  <a:pt x="3609083" y="3010862"/>
                </a:cubicBezTo>
                <a:cubicBezTo>
                  <a:pt x="3610870" y="3014437"/>
                  <a:pt x="3612658" y="3018012"/>
                  <a:pt x="3614222" y="3021810"/>
                </a:cubicBezTo>
                <a:cubicBezTo>
                  <a:pt x="3612881" y="3021140"/>
                  <a:pt x="3611764" y="3020470"/>
                  <a:pt x="3610423" y="3019799"/>
                </a:cubicBezTo>
                <a:close/>
                <a:moveTo>
                  <a:pt x="3610647" y="3063368"/>
                </a:moveTo>
                <a:cubicBezTo>
                  <a:pt x="3609977" y="3060687"/>
                  <a:pt x="3609306" y="3058006"/>
                  <a:pt x="3608412" y="3055548"/>
                </a:cubicBezTo>
                <a:cubicBezTo>
                  <a:pt x="3607072" y="3049069"/>
                  <a:pt x="3605731" y="3042589"/>
                  <a:pt x="3604167" y="3035887"/>
                </a:cubicBezTo>
                <a:cubicBezTo>
                  <a:pt x="3605731" y="3039908"/>
                  <a:pt x="3607295" y="3043930"/>
                  <a:pt x="3608636" y="3047952"/>
                </a:cubicBezTo>
                <a:cubicBezTo>
                  <a:pt x="3609530" y="3053091"/>
                  <a:pt x="3610200" y="3058230"/>
                  <a:pt x="3610647" y="3063368"/>
                </a:cubicBezTo>
                <a:close/>
                <a:moveTo>
                  <a:pt x="3606849" y="3077891"/>
                </a:moveTo>
                <a:cubicBezTo>
                  <a:pt x="3597017" y="3074317"/>
                  <a:pt x="3586963" y="3070965"/>
                  <a:pt x="3576909" y="3067837"/>
                </a:cubicBezTo>
                <a:cubicBezTo>
                  <a:pt x="3471449" y="3035663"/>
                  <a:pt x="3357946" y="3035216"/>
                  <a:pt x="3239975" y="3066273"/>
                </a:cubicBezTo>
                <a:cubicBezTo>
                  <a:pt x="2852322" y="3168158"/>
                  <a:pt x="2629114" y="3301323"/>
                  <a:pt x="2471595" y="3418400"/>
                </a:cubicBezTo>
                <a:cubicBezTo>
                  <a:pt x="2402778" y="3425550"/>
                  <a:pt x="2333515" y="3431583"/>
                  <a:pt x="2264251" y="3436722"/>
                </a:cubicBezTo>
                <a:cubicBezTo>
                  <a:pt x="2433612" y="3299535"/>
                  <a:pt x="2668885" y="3117886"/>
                  <a:pt x="3169370" y="2986285"/>
                </a:cubicBezTo>
                <a:cubicBezTo>
                  <a:pt x="3290693" y="2954334"/>
                  <a:pt x="3407101" y="2955004"/>
                  <a:pt x="3515465" y="2987849"/>
                </a:cubicBezTo>
                <a:cubicBezTo>
                  <a:pt x="3541383" y="2995669"/>
                  <a:pt x="3566631" y="3005500"/>
                  <a:pt x="3591432" y="3016895"/>
                </a:cubicBezTo>
                <a:cubicBezTo>
                  <a:pt x="3595230" y="3028960"/>
                  <a:pt x="3598805" y="3040802"/>
                  <a:pt x="3602157" y="3052867"/>
                </a:cubicBezTo>
                <a:cubicBezTo>
                  <a:pt x="3603720" y="3061134"/>
                  <a:pt x="3605285" y="3069625"/>
                  <a:pt x="3606849" y="3077891"/>
                </a:cubicBezTo>
                <a:close/>
                <a:moveTo>
                  <a:pt x="2123043" y="3454149"/>
                </a:moveTo>
                <a:cubicBezTo>
                  <a:pt x="2162813" y="3452362"/>
                  <a:pt x="2202361" y="3450128"/>
                  <a:pt x="2241908" y="3447670"/>
                </a:cubicBezTo>
                <a:lnTo>
                  <a:pt x="2239897" y="3449457"/>
                </a:lnTo>
                <a:cubicBezTo>
                  <a:pt x="2183145" y="3453926"/>
                  <a:pt x="2126171" y="3457724"/>
                  <a:pt x="2069196" y="3460629"/>
                </a:cubicBezTo>
                <a:cubicBezTo>
                  <a:pt x="2056907" y="3461076"/>
                  <a:pt x="2044395" y="3461523"/>
                  <a:pt x="2031883" y="3461746"/>
                </a:cubicBezTo>
                <a:cubicBezTo>
                  <a:pt x="2033447" y="3460629"/>
                  <a:pt x="2034787" y="3459512"/>
                  <a:pt x="2036351" y="3458395"/>
                </a:cubicBezTo>
                <a:cubicBezTo>
                  <a:pt x="2065174" y="3457054"/>
                  <a:pt x="2093996" y="3455713"/>
                  <a:pt x="2123043" y="3454149"/>
                </a:cubicBezTo>
                <a:close/>
                <a:moveTo>
                  <a:pt x="2072324" y="3465768"/>
                </a:moveTo>
                <a:cubicBezTo>
                  <a:pt x="2124383" y="3463980"/>
                  <a:pt x="2176443" y="3461523"/>
                  <a:pt x="2228279" y="3458618"/>
                </a:cubicBezTo>
                <a:cubicBezTo>
                  <a:pt x="2226044" y="3460406"/>
                  <a:pt x="2223587" y="3462416"/>
                  <a:pt x="2221352" y="3464204"/>
                </a:cubicBezTo>
                <a:cubicBezTo>
                  <a:pt x="2150525" y="3470013"/>
                  <a:pt x="2079473" y="3474705"/>
                  <a:pt x="2008199" y="3478056"/>
                </a:cubicBezTo>
                <a:cubicBezTo>
                  <a:pt x="2012891" y="3474929"/>
                  <a:pt x="2017806" y="3471577"/>
                  <a:pt x="2022499" y="3468226"/>
                </a:cubicBezTo>
                <a:cubicBezTo>
                  <a:pt x="2039032" y="3467555"/>
                  <a:pt x="2055790" y="3466662"/>
                  <a:pt x="2072324" y="3465768"/>
                </a:cubicBezTo>
                <a:close/>
                <a:moveTo>
                  <a:pt x="2021828" y="3461970"/>
                </a:moveTo>
                <a:cubicBezTo>
                  <a:pt x="1951224" y="3463980"/>
                  <a:pt x="1880620" y="3464874"/>
                  <a:pt x="1810015" y="3464427"/>
                </a:cubicBezTo>
                <a:cubicBezTo>
                  <a:pt x="1803089" y="3464427"/>
                  <a:pt x="1796163" y="3464204"/>
                  <a:pt x="1789013" y="3464204"/>
                </a:cubicBezTo>
                <a:cubicBezTo>
                  <a:pt x="1789460" y="3463980"/>
                  <a:pt x="1789907" y="3463757"/>
                  <a:pt x="1790577" y="3463533"/>
                </a:cubicBezTo>
                <a:cubicBezTo>
                  <a:pt x="1869225" y="3463310"/>
                  <a:pt x="1947649" y="3461746"/>
                  <a:pt x="2026073" y="3458618"/>
                </a:cubicBezTo>
                <a:cubicBezTo>
                  <a:pt x="2024733" y="3459735"/>
                  <a:pt x="2023392" y="3460852"/>
                  <a:pt x="2021828" y="3461970"/>
                </a:cubicBezTo>
                <a:close/>
                <a:moveTo>
                  <a:pt x="2012221" y="3468672"/>
                </a:moveTo>
                <a:cubicBezTo>
                  <a:pt x="2007305" y="3472024"/>
                  <a:pt x="2002390" y="3475375"/>
                  <a:pt x="1997698" y="3478727"/>
                </a:cubicBezTo>
                <a:cubicBezTo>
                  <a:pt x="1990324" y="3479174"/>
                  <a:pt x="1982728" y="3479397"/>
                  <a:pt x="1975354" y="3479621"/>
                </a:cubicBezTo>
                <a:cubicBezTo>
                  <a:pt x="1923518" y="3480738"/>
                  <a:pt x="1871459" y="3481185"/>
                  <a:pt x="1819400" y="3480961"/>
                </a:cubicBezTo>
                <a:cubicBezTo>
                  <a:pt x="1794599" y="3480961"/>
                  <a:pt x="1769798" y="3480514"/>
                  <a:pt x="1745220" y="3480291"/>
                </a:cubicBezTo>
                <a:cubicBezTo>
                  <a:pt x="1751253" y="3478504"/>
                  <a:pt x="1757286" y="3476493"/>
                  <a:pt x="1763318" y="3474482"/>
                </a:cubicBezTo>
                <a:cubicBezTo>
                  <a:pt x="1846211" y="3474035"/>
                  <a:pt x="1929328" y="3472247"/>
                  <a:pt x="2012221" y="3468672"/>
                </a:cubicBezTo>
                <a:close/>
                <a:moveTo>
                  <a:pt x="1775607" y="3464204"/>
                </a:moveTo>
                <a:cubicBezTo>
                  <a:pt x="1755945" y="3463980"/>
                  <a:pt x="1736507" y="3463757"/>
                  <a:pt x="1717068" y="3463310"/>
                </a:cubicBezTo>
                <a:cubicBezTo>
                  <a:pt x="1727793" y="3463533"/>
                  <a:pt x="1738517" y="3463533"/>
                  <a:pt x="1749242" y="3463533"/>
                </a:cubicBezTo>
                <a:cubicBezTo>
                  <a:pt x="1757733" y="3463533"/>
                  <a:pt x="1765999" y="3463533"/>
                  <a:pt x="1774266" y="3463533"/>
                </a:cubicBezTo>
                <a:cubicBezTo>
                  <a:pt x="1774937" y="3463533"/>
                  <a:pt x="1775831" y="3463533"/>
                  <a:pt x="1776501" y="3463533"/>
                </a:cubicBezTo>
                <a:cubicBezTo>
                  <a:pt x="1776277" y="3463757"/>
                  <a:pt x="1775831" y="3463980"/>
                  <a:pt x="1775607" y="3464204"/>
                </a:cubicBezTo>
                <a:close/>
                <a:moveTo>
                  <a:pt x="1720643" y="3474258"/>
                </a:moveTo>
                <a:cubicBezTo>
                  <a:pt x="1728910" y="3474258"/>
                  <a:pt x="1737177" y="3474258"/>
                  <a:pt x="1745444" y="3474258"/>
                </a:cubicBezTo>
                <a:lnTo>
                  <a:pt x="1746114" y="3474258"/>
                </a:lnTo>
                <a:cubicBezTo>
                  <a:pt x="1739635" y="3476269"/>
                  <a:pt x="1732932" y="3478056"/>
                  <a:pt x="1726452" y="3479621"/>
                </a:cubicBezTo>
                <a:cubicBezTo>
                  <a:pt x="1650039" y="3478280"/>
                  <a:pt x="1574296" y="3475599"/>
                  <a:pt x="1499670" y="3471577"/>
                </a:cubicBezTo>
                <a:cubicBezTo>
                  <a:pt x="1496095" y="3470683"/>
                  <a:pt x="1492520" y="3469790"/>
                  <a:pt x="1488722" y="3468672"/>
                </a:cubicBezTo>
                <a:cubicBezTo>
                  <a:pt x="1565135" y="3472247"/>
                  <a:pt x="1642442" y="3474035"/>
                  <a:pt x="1720643" y="3474258"/>
                </a:cubicBezTo>
                <a:close/>
                <a:moveTo>
                  <a:pt x="1465038" y="3462416"/>
                </a:moveTo>
                <a:cubicBezTo>
                  <a:pt x="1461016" y="3461299"/>
                  <a:pt x="1456771" y="3459959"/>
                  <a:pt x="1452749" y="3458618"/>
                </a:cubicBezTo>
                <a:cubicBezTo>
                  <a:pt x="1533855" y="3463533"/>
                  <a:pt x="1616077" y="3466662"/>
                  <a:pt x="1699194" y="3468449"/>
                </a:cubicBezTo>
                <a:cubicBezTo>
                  <a:pt x="1620323" y="3468002"/>
                  <a:pt x="1542122" y="3465991"/>
                  <a:pt x="1465038" y="3462416"/>
                </a:cubicBezTo>
                <a:close/>
                <a:moveTo>
                  <a:pt x="1464591" y="3468002"/>
                </a:moveTo>
                <a:cubicBezTo>
                  <a:pt x="1467272" y="3468896"/>
                  <a:pt x="1470177" y="3469790"/>
                  <a:pt x="1472858" y="3470460"/>
                </a:cubicBezTo>
                <a:cubicBezTo>
                  <a:pt x="1454760" y="3469343"/>
                  <a:pt x="1436662" y="3468226"/>
                  <a:pt x="1418788" y="3467109"/>
                </a:cubicBezTo>
                <a:cubicBezTo>
                  <a:pt x="1416777" y="3466438"/>
                  <a:pt x="1414766" y="3465991"/>
                  <a:pt x="1412755" y="3465321"/>
                </a:cubicBezTo>
                <a:cubicBezTo>
                  <a:pt x="1429736" y="3466215"/>
                  <a:pt x="1447163" y="3467109"/>
                  <a:pt x="1464591" y="3468002"/>
                </a:cubicBezTo>
                <a:close/>
                <a:moveTo>
                  <a:pt x="1386613" y="3458171"/>
                </a:moveTo>
                <a:cubicBezTo>
                  <a:pt x="1379687" y="3456384"/>
                  <a:pt x="1372761" y="3454596"/>
                  <a:pt x="1366058" y="3452809"/>
                </a:cubicBezTo>
                <a:cubicBezTo>
                  <a:pt x="1387284" y="3454373"/>
                  <a:pt x="1408733" y="3455937"/>
                  <a:pt x="1430183" y="3457278"/>
                </a:cubicBezTo>
                <a:cubicBezTo>
                  <a:pt x="1434204" y="3458618"/>
                  <a:pt x="1438226" y="3459959"/>
                  <a:pt x="1442248" y="3461076"/>
                </a:cubicBezTo>
                <a:cubicBezTo>
                  <a:pt x="1423480" y="3460182"/>
                  <a:pt x="1404935" y="3459288"/>
                  <a:pt x="1386613" y="3458171"/>
                </a:cubicBezTo>
                <a:close/>
                <a:moveTo>
                  <a:pt x="950699" y="3393153"/>
                </a:moveTo>
                <a:cubicBezTo>
                  <a:pt x="922547" y="3388908"/>
                  <a:pt x="894842" y="3384439"/>
                  <a:pt x="867136" y="3379747"/>
                </a:cubicBezTo>
                <a:cubicBezTo>
                  <a:pt x="905119" y="3366788"/>
                  <a:pt x="950029" y="3360085"/>
                  <a:pt x="1001195" y="3360085"/>
                </a:cubicBezTo>
                <a:cubicBezTo>
                  <a:pt x="1103973" y="3360085"/>
                  <a:pt x="1232223" y="3386450"/>
                  <a:pt x="1378570" y="3439180"/>
                </a:cubicBezTo>
                <a:cubicBezTo>
                  <a:pt x="1231776" y="3429349"/>
                  <a:pt x="1089003" y="3413932"/>
                  <a:pt x="950699" y="3393153"/>
                </a:cubicBezTo>
                <a:close/>
                <a:moveTo>
                  <a:pt x="949806" y="3398738"/>
                </a:moveTo>
                <a:cubicBezTo>
                  <a:pt x="1012143" y="3408123"/>
                  <a:pt x="1075374" y="3416390"/>
                  <a:pt x="1139499" y="3423763"/>
                </a:cubicBezTo>
                <a:cubicBezTo>
                  <a:pt x="1137711" y="3423763"/>
                  <a:pt x="1135700" y="3423763"/>
                  <a:pt x="1133913" y="3423986"/>
                </a:cubicBezTo>
                <a:cubicBezTo>
                  <a:pt x="1038284" y="3413485"/>
                  <a:pt x="944667" y="3400526"/>
                  <a:pt x="853283" y="3385109"/>
                </a:cubicBezTo>
                <a:cubicBezTo>
                  <a:pt x="854401" y="3384662"/>
                  <a:pt x="855294" y="3384215"/>
                  <a:pt x="856411" y="3383769"/>
                </a:cubicBezTo>
                <a:cubicBezTo>
                  <a:pt x="887468" y="3388908"/>
                  <a:pt x="918525" y="3394046"/>
                  <a:pt x="949806" y="3398738"/>
                </a:cubicBezTo>
                <a:close/>
                <a:moveTo>
                  <a:pt x="1097270" y="3426667"/>
                </a:moveTo>
                <a:cubicBezTo>
                  <a:pt x="1088556" y="3427561"/>
                  <a:pt x="1080289" y="3428902"/>
                  <a:pt x="1072246" y="3430242"/>
                </a:cubicBezTo>
                <a:cubicBezTo>
                  <a:pt x="990247" y="3420411"/>
                  <a:pt x="909811" y="3408793"/>
                  <a:pt x="830940" y="3395387"/>
                </a:cubicBezTo>
                <a:cubicBezTo>
                  <a:pt x="834962" y="3393153"/>
                  <a:pt x="839207" y="3391142"/>
                  <a:pt x="843452" y="3389131"/>
                </a:cubicBezTo>
                <a:cubicBezTo>
                  <a:pt x="926345" y="3403654"/>
                  <a:pt x="1011026" y="3415943"/>
                  <a:pt x="1097270" y="3426667"/>
                </a:cubicBezTo>
                <a:close/>
                <a:moveTo>
                  <a:pt x="843006" y="3383322"/>
                </a:moveTo>
                <a:cubicBezTo>
                  <a:pt x="816864" y="3378853"/>
                  <a:pt x="791170" y="3374385"/>
                  <a:pt x="765475" y="3369469"/>
                </a:cubicBezTo>
                <a:cubicBezTo>
                  <a:pt x="722576" y="3361202"/>
                  <a:pt x="680348" y="3352712"/>
                  <a:pt x="639013" y="3343551"/>
                </a:cubicBezTo>
                <a:cubicBezTo>
                  <a:pt x="639683" y="3343104"/>
                  <a:pt x="640354" y="3342434"/>
                  <a:pt x="641024" y="3341987"/>
                </a:cubicBezTo>
                <a:cubicBezTo>
                  <a:pt x="683029" y="3351148"/>
                  <a:pt x="725704" y="3360085"/>
                  <a:pt x="769273" y="3368128"/>
                </a:cubicBezTo>
                <a:cubicBezTo>
                  <a:pt x="794744" y="3373044"/>
                  <a:pt x="820439" y="3377512"/>
                  <a:pt x="846357" y="3381981"/>
                </a:cubicBezTo>
                <a:cubicBezTo>
                  <a:pt x="845240" y="3382428"/>
                  <a:pt x="844123" y="3382875"/>
                  <a:pt x="843006" y="3383322"/>
                </a:cubicBezTo>
                <a:close/>
                <a:moveTo>
                  <a:pt x="640130" y="3335731"/>
                </a:moveTo>
                <a:cubicBezTo>
                  <a:pt x="574888" y="3321208"/>
                  <a:pt x="511657" y="3305568"/>
                  <a:pt x="450214" y="3288810"/>
                </a:cubicBezTo>
                <a:cubicBezTo>
                  <a:pt x="500486" y="3245241"/>
                  <a:pt x="576005" y="3223122"/>
                  <a:pt x="672528" y="3223122"/>
                </a:cubicBezTo>
                <a:cubicBezTo>
                  <a:pt x="784914" y="3223122"/>
                  <a:pt x="925452" y="3252615"/>
                  <a:pt x="1086546" y="3311824"/>
                </a:cubicBezTo>
                <a:cubicBezTo>
                  <a:pt x="1423033" y="3435381"/>
                  <a:pt x="1546814" y="3335731"/>
                  <a:pt x="1751923" y="3170615"/>
                </a:cubicBezTo>
                <a:cubicBezTo>
                  <a:pt x="1946532" y="3013990"/>
                  <a:pt x="2213085" y="2799496"/>
                  <a:pt x="2800709" y="2644882"/>
                </a:cubicBezTo>
                <a:cubicBezTo>
                  <a:pt x="2939013" y="2608463"/>
                  <a:pt x="3071954" y="2609133"/>
                  <a:pt x="3195735" y="2646669"/>
                </a:cubicBezTo>
                <a:cubicBezTo>
                  <a:pt x="3307004" y="2680407"/>
                  <a:pt x="3408218" y="2742968"/>
                  <a:pt x="3496921" y="2832564"/>
                </a:cubicBezTo>
                <a:cubicBezTo>
                  <a:pt x="3432349" y="2784303"/>
                  <a:pt x="3362638" y="2748330"/>
                  <a:pt x="3288236" y="2725764"/>
                </a:cubicBezTo>
                <a:cubicBezTo>
                  <a:pt x="3167360" y="2689121"/>
                  <a:pt x="3037546" y="2688451"/>
                  <a:pt x="2902370" y="2723976"/>
                </a:cubicBezTo>
                <a:cubicBezTo>
                  <a:pt x="2331057" y="2874122"/>
                  <a:pt x="2072100" y="3083030"/>
                  <a:pt x="1883077" y="3235410"/>
                </a:cubicBezTo>
                <a:cubicBezTo>
                  <a:pt x="1782980" y="3316069"/>
                  <a:pt x="1703886" y="3379970"/>
                  <a:pt x="1609374" y="3408569"/>
                </a:cubicBezTo>
                <a:cubicBezTo>
                  <a:pt x="1509054" y="3438956"/>
                  <a:pt x="1396221" y="3427561"/>
                  <a:pt x="1243394" y="3371480"/>
                </a:cubicBezTo>
                <a:cubicBezTo>
                  <a:pt x="967904" y="3270936"/>
                  <a:pt x="753633" y="3258871"/>
                  <a:pt x="640130" y="3335731"/>
                </a:cubicBezTo>
                <a:close/>
                <a:moveTo>
                  <a:pt x="3197523" y="2641754"/>
                </a:moveTo>
                <a:cubicBezTo>
                  <a:pt x="3072848" y="2603771"/>
                  <a:pt x="2938789" y="2603324"/>
                  <a:pt x="2799592" y="2639966"/>
                </a:cubicBezTo>
                <a:cubicBezTo>
                  <a:pt x="2210851" y="2794804"/>
                  <a:pt x="1943851" y="3009745"/>
                  <a:pt x="1748795" y="3166594"/>
                </a:cubicBezTo>
                <a:cubicBezTo>
                  <a:pt x="1645347" y="3249710"/>
                  <a:pt x="1563794" y="3315622"/>
                  <a:pt x="1466378" y="3345115"/>
                </a:cubicBezTo>
                <a:cubicBezTo>
                  <a:pt x="1362930" y="3376619"/>
                  <a:pt x="1246299" y="3364777"/>
                  <a:pt x="1088780" y="3306908"/>
                </a:cubicBezTo>
                <a:cubicBezTo>
                  <a:pt x="784690" y="3195193"/>
                  <a:pt x="552992" y="3188937"/>
                  <a:pt x="443958" y="3287247"/>
                </a:cubicBezTo>
                <a:cubicBezTo>
                  <a:pt x="385866" y="3271159"/>
                  <a:pt x="329337" y="3254179"/>
                  <a:pt x="274820" y="3236081"/>
                </a:cubicBezTo>
                <a:cubicBezTo>
                  <a:pt x="325763" y="3181787"/>
                  <a:pt x="409326" y="3154528"/>
                  <a:pt x="518584" y="3154528"/>
                </a:cubicBezTo>
                <a:cubicBezTo>
                  <a:pt x="634321" y="3154528"/>
                  <a:pt x="779104" y="3184915"/>
                  <a:pt x="945114" y="3245912"/>
                </a:cubicBezTo>
                <a:cubicBezTo>
                  <a:pt x="1291879" y="3373268"/>
                  <a:pt x="1419458" y="3270713"/>
                  <a:pt x="1631047" y="3100682"/>
                </a:cubicBezTo>
                <a:cubicBezTo>
                  <a:pt x="1831688" y="2939587"/>
                  <a:pt x="2106285" y="2718838"/>
                  <a:pt x="2711337" y="2559755"/>
                </a:cubicBezTo>
                <a:cubicBezTo>
                  <a:pt x="2854109" y="2522218"/>
                  <a:pt x="2991072" y="2522888"/>
                  <a:pt x="3118428" y="2561542"/>
                </a:cubicBezTo>
                <a:cubicBezTo>
                  <a:pt x="3233272" y="2596397"/>
                  <a:pt x="3337837" y="2661192"/>
                  <a:pt x="3429444" y="2753693"/>
                </a:cubicBezTo>
                <a:cubicBezTo>
                  <a:pt x="3445308" y="2769780"/>
                  <a:pt x="3460501" y="2786537"/>
                  <a:pt x="3475024" y="2803742"/>
                </a:cubicBezTo>
                <a:cubicBezTo>
                  <a:pt x="3391908" y="2727105"/>
                  <a:pt x="3298737" y="2672587"/>
                  <a:pt x="3197523" y="2641754"/>
                </a:cubicBezTo>
                <a:close/>
                <a:moveTo>
                  <a:pt x="438595" y="3291715"/>
                </a:moveTo>
                <a:cubicBezTo>
                  <a:pt x="437925" y="3292162"/>
                  <a:pt x="437478" y="3292832"/>
                  <a:pt x="436808" y="3293502"/>
                </a:cubicBezTo>
                <a:cubicBezTo>
                  <a:pt x="431222" y="3291939"/>
                  <a:pt x="425636" y="3290598"/>
                  <a:pt x="420050" y="3289034"/>
                </a:cubicBezTo>
                <a:cubicBezTo>
                  <a:pt x="368214" y="3274287"/>
                  <a:pt x="317719" y="3258647"/>
                  <a:pt x="268564" y="3242337"/>
                </a:cubicBezTo>
                <a:cubicBezTo>
                  <a:pt x="269011" y="3241667"/>
                  <a:pt x="269458" y="3241219"/>
                  <a:pt x="270128" y="3240549"/>
                </a:cubicBezTo>
                <a:cubicBezTo>
                  <a:pt x="324645" y="3258647"/>
                  <a:pt x="380950" y="3275851"/>
                  <a:pt x="438595" y="3291715"/>
                </a:cubicBezTo>
                <a:close/>
                <a:moveTo>
                  <a:pt x="418710" y="3294396"/>
                </a:moveTo>
                <a:cubicBezTo>
                  <a:pt x="423179" y="3295737"/>
                  <a:pt x="427871" y="3296854"/>
                  <a:pt x="432339" y="3298194"/>
                </a:cubicBezTo>
                <a:cubicBezTo>
                  <a:pt x="430105" y="3300652"/>
                  <a:pt x="427871" y="3303110"/>
                  <a:pt x="425636" y="3305791"/>
                </a:cubicBezTo>
                <a:cubicBezTo>
                  <a:pt x="368438" y="3289704"/>
                  <a:pt x="312804" y="3272724"/>
                  <a:pt x="259180" y="3254625"/>
                </a:cubicBezTo>
                <a:cubicBezTo>
                  <a:pt x="260521" y="3252838"/>
                  <a:pt x="261861" y="3250827"/>
                  <a:pt x="263202" y="3249040"/>
                </a:cubicBezTo>
                <a:cubicBezTo>
                  <a:pt x="263649" y="3248593"/>
                  <a:pt x="264096" y="3248146"/>
                  <a:pt x="264542" y="3247476"/>
                </a:cubicBezTo>
                <a:cubicBezTo>
                  <a:pt x="314591" y="3263786"/>
                  <a:pt x="365980" y="3279650"/>
                  <a:pt x="418710" y="3294396"/>
                </a:cubicBezTo>
                <a:close/>
                <a:moveTo>
                  <a:pt x="420497" y="3312047"/>
                </a:moveTo>
                <a:cubicBezTo>
                  <a:pt x="417593" y="3315846"/>
                  <a:pt x="414688" y="3319644"/>
                  <a:pt x="412007" y="3323666"/>
                </a:cubicBezTo>
                <a:cubicBezTo>
                  <a:pt x="355255" y="3307802"/>
                  <a:pt x="300515" y="3290598"/>
                  <a:pt x="247562" y="3272724"/>
                </a:cubicBezTo>
                <a:cubicBezTo>
                  <a:pt x="249573" y="3269148"/>
                  <a:pt x="251807" y="3265574"/>
                  <a:pt x="254041" y="3261999"/>
                </a:cubicBezTo>
                <a:cubicBezTo>
                  <a:pt x="307888" y="3279650"/>
                  <a:pt x="363299" y="3296407"/>
                  <a:pt x="420497" y="3312047"/>
                </a:cubicBezTo>
                <a:close/>
                <a:moveTo>
                  <a:pt x="408879" y="3328581"/>
                </a:moveTo>
                <a:cubicBezTo>
                  <a:pt x="408656" y="3329028"/>
                  <a:pt x="408432" y="3329475"/>
                  <a:pt x="407985" y="3329922"/>
                </a:cubicBezTo>
                <a:cubicBezTo>
                  <a:pt x="351457" y="3314505"/>
                  <a:pt x="296493" y="3297971"/>
                  <a:pt x="243093" y="3280544"/>
                </a:cubicBezTo>
                <a:cubicBezTo>
                  <a:pt x="243540" y="3279426"/>
                  <a:pt x="244210" y="3278533"/>
                  <a:pt x="244657" y="3277416"/>
                </a:cubicBezTo>
                <a:cubicBezTo>
                  <a:pt x="297610" y="3295513"/>
                  <a:pt x="352351" y="3312494"/>
                  <a:pt x="408879" y="3328581"/>
                </a:cubicBezTo>
                <a:close/>
                <a:moveTo>
                  <a:pt x="405081" y="3334837"/>
                </a:moveTo>
                <a:cubicBezTo>
                  <a:pt x="402623" y="3338859"/>
                  <a:pt x="400389" y="3343104"/>
                  <a:pt x="398378" y="3347349"/>
                </a:cubicBezTo>
                <a:cubicBezTo>
                  <a:pt x="342296" y="3331486"/>
                  <a:pt x="288226" y="3314505"/>
                  <a:pt x="235720" y="3296631"/>
                </a:cubicBezTo>
                <a:cubicBezTo>
                  <a:pt x="237284" y="3292832"/>
                  <a:pt x="238848" y="3289257"/>
                  <a:pt x="240635" y="3285459"/>
                </a:cubicBezTo>
                <a:cubicBezTo>
                  <a:pt x="293812" y="3302887"/>
                  <a:pt x="348776" y="3319420"/>
                  <a:pt x="405081" y="3334837"/>
                </a:cubicBezTo>
                <a:close/>
                <a:moveTo>
                  <a:pt x="395920" y="3352488"/>
                </a:moveTo>
                <a:cubicBezTo>
                  <a:pt x="392345" y="3360308"/>
                  <a:pt x="389217" y="3368352"/>
                  <a:pt x="386536" y="3376842"/>
                </a:cubicBezTo>
                <a:cubicBezTo>
                  <a:pt x="331125" y="3361202"/>
                  <a:pt x="277501" y="3344445"/>
                  <a:pt x="225889" y="3326570"/>
                </a:cubicBezTo>
                <a:cubicBezTo>
                  <a:pt x="228123" y="3318080"/>
                  <a:pt x="230804" y="3309590"/>
                  <a:pt x="233709" y="3301546"/>
                </a:cubicBezTo>
                <a:cubicBezTo>
                  <a:pt x="285768" y="3319867"/>
                  <a:pt x="339839" y="3336625"/>
                  <a:pt x="395920" y="3352488"/>
                </a:cubicBezTo>
                <a:close/>
                <a:moveTo>
                  <a:pt x="384748" y="3382205"/>
                </a:moveTo>
                <a:cubicBezTo>
                  <a:pt x="381844" y="3391812"/>
                  <a:pt x="379609" y="3401643"/>
                  <a:pt x="377822" y="3411921"/>
                </a:cubicBezTo>
                <a:cubicBezTo>
                  <a:pt x="323081" y="3396504"/>
                  <a:pt x="270128" y="3380194"/>
                  <a:pt x="218962" y="3362543"/>
                </a:cubicBezTo>
                <a:cubicBezTo>
                  <a:pt x="220303" y="3352042"/>
                  <a:pt x="222091" y="3341764"/>
                  <a:pt x="224325" y="3331933"/>
                </a:cubicBezTo>
                <a:cubicBezTo>
                  <a:pt x="275937" y="3350031"/>
                  <a:pt x="329337" y="3366565"/>
                  <a:pt x="384748" y="3382205"/>
                </a:cubicBezTo>
                <a:close/>
                <a:moveTo>
                  <a:pt x="376928" y="3417507"/>
                </a:moveTo>
                <a:cubicBezTo>
                  <a:pt x="375141" y="3428678"/>
                  <a:pt x="374247" y="3440297"/>
                  <a:pt x="373800" y="3452362"/>
                </a:cubicBezTo>
                <a:cubicBezTo>
                  <a:pt x="319506" y="3437392"/>
                  <a:pt x="267000" y="3421305"/>
                  <a:pt x="216505" y="3404101"/>
                </a:cubicBezTo>
                <a:cubicBezTo>
                  <a:pt x="216505" y="3391812"/>
                  <a:pt x="216952" y="3379970"/>
                  <a:pt x="218069" y="3368352"/>
                </a:cubicBezTo>
                <a:cubicBezTo>
                  <a:pt x="269234" y="3385780"/>
                  <a:pt x="322188" y="3402314"/>
                  <a:pt x="376928" y="3417507"/>
                </a:cubicBezTo>
                <a:close/>
                <a:moveTo>
                  <a:pt x="373800" y="3458171"/>
                </a:moveTo>
                <a:cubicBezTo>
                  <a:pt x="373577" y="3470907"/>
                  <a:pt x="374024" y="3483866"/>
                  <a:pt x="375141" y="3497495"/>
                </a:cubicBezTo>
                <a:cubicBezTo>
                  <a:pt x="321517" y="3482972"/>
                  <a:pt x="269681" y="3467109"/>
                  <a:pt x="219633" y="3450575"/>
                </a:cubicBezTo>
                <a:cubicBezTo>
                  <a:pt x="218069" y="3436722"/>
                  <a:pt x="217175" y="3423316"/>
                  <a:pt x="216952" y="3410134"/>
                </a:cubicBezTo>
                <a:cubicBezTo>
                  <a:pt x="267224" y="3427114"/>
                  <a:pt x="319506" y="3442978"/>
                  <a:pt x="373800" y="3458171"/>
                </a:cubicBezTo>
                <a:close/>
                <a:moveTo>
                  <a:pt x="375588" y="3503304"/>
                </a:moveTo>
                <a:cubicBezTo>
                  <a:pt x="376928" y="3517381"/>
                  <a:pt x="378939" y="3531680"/>
                  <a:pt x="381620" y="3546650"/>
                </a:cubicBezTo>
                <a:cubicBezTo>
                  <a:pt x="328444" y="3532574"/>
                  <a:pt x="277278" y="3517157"/>
                  <a:pt x="227676" y="3501070"/>
                </a:cubicBezTo>
                <a:cubicBezTo>
                  <a:pt x="224548" y="3485877"/>
                  <a:pt x="222091" y="3470907"/>
                  <a:pt x="220080" y="3456607"/>
                </a:cubicBezTo>
                <a:cubicBezTo>
                  <a:pt x="270128" y="3473141"/>
                  <a:pt x="321964" y="3488781"/>
                  <a:pt x="375588" y="3503304"/>
                </a:cubicBezTo>
                <a:close/>
                <a:moveTo>
                  <a:pt x="382738" y="3552683"/>
                </a:moveTo>
                <a:cubicBezTo>
                  <a:pt x="384525" y="3562067"/>
                  <a:pt x="386536" y="3571674"/>
                  <a:pt x="388994" y="3581505"/>
                </a:cubicBezTo>
                <a:cubicBezTo>
                  <a:pt x="390334" y="3587314"/>
                  <a:pt x="392122" y="3593347"/>
                  <a:pt x="393686" y="3599156"/>
                </a:cubicBezTo>
                <a:cubicBezTo>
                  <a:pt x="341179" y="3585527"/>
                  <a:pt x="290460" y="3571004"/>
                  <a:pt x="241306" y="3555364"/>
                </a:cubicBezTo>
                <a:cubicBezTo>
                  <a:pt x="236390" y="3538830"/>
                  <a:pt x="232368" y="3522966"/>
                  <a:pt x="229017" y="3507326"/>
                </a:cubicBezTo>
                <a:cubicBezTo>
                  <a:pt x="278619" y="3523413"/>
                  <a:pt x="329784" y="3538607"/>
                  <a:pt x="382738" y="3552683"/>
                </a:cubicBezTo>
                <a:close/>
                <a:moveTo>
                  <a:pt x="395250" y="3605412"/>
                </a:moveTo>
                <a:cubicBezTo>
                  <a:pt x="399718" y="3621276"/>
                  <a:pt x="404857" y="3637810"/>
                  <a:pt x="410666" y="3654567"/>
                </a:cubicBezTo>
                <a:cubicBezTo>
                  <a:pt x="358830" y="3641608"/>
                  <a:pt x="308558" y="3627309"/>
                  <a:pt x="260074" y="3612339"/>
                </a:cubicBezTo>
                <a:cubicBezTo>
                  <a:pt x="253818" y="3595134"/>
                  <a:pt x="248009" y="3578154"/>
                  <a:pt x="243093" y="3561843"/>
                </a:cubicBezTo>
                <a:cubicBezTo>
                  <a:pt x="292248" y="3577483"/>
                  <a:pt x="342967" y="3591783"/>
                  <a:pt x="395250" y="3605412"/>
                </a:cubicBezTo>
                <a:close/>
                <a:moveTo>
                  <a:pt x="413124" y="3660823"/>
                </a:moveTo>
                <a:cubicBezTo>
                  <a:pt x="418933" y="3677357"/>
                  <a:pt x="425636" y="3694338"/>
                  <a:pt x="432786" y="3711542"/>
                </a:cubicBezTo>
                <a:cubicBezTo>
                  <a:pt x="381620" y="3699030"/>
                  <a:pt x="332019" y="3685624"/>
                  <a:pt x="283981" y="3671324"/>
                </a:cubicBezTo>
                <a:cubicBezTo>
                  <a:pt x="276161" y="3653450"/>
                  <a:pt x="269234" y="3636022"/>
                  <a:pt x="262755" y="3618818"/>
                </a:cubicBezTo>
                <a:cubicBezTo>
                  <a:pt x="311240" y="3634012"/>
                  <a:pt x="361288" y="3647864"/>
                  <a:pt x="413124" y="3660823"/>
                </a:cubicBezTo>
                <a:close/>
                <a:moveTo>
                  <a:pt x="303866" y="3729193"/>
                </a:moveTo>
                <a:cubicBezTo>
                  <a:pt x="258286" y="3715787"/>
                  <a:pt x="214270" y="3701488"/>
                  <a:pt x="171595" y="3686294"/>
                </a:cubicBezTo>
                <a:cubicBezTo>
                  <a:pt x="162211" y="3667750"/>
                  <a:pt x="153497" y="3649428"/>
                  <a:pt x="145454" y="3631330"/>
                </a:cubicBezTo>
                <a:cubicBezTo>
                  <a:pt x="188576" y="3646971"/>
                  <a:pt x="233039" y="3661940"/>
                  <a:pt x="279065" y="3675793"/>
                </a:cubicBezTo>
                <a:cubicBezTo>
                  <a:pt x="286886" y="3693221"/>
                  <a:pt x="295153" y="3711095"/>
                  <a:pt x="303866" y="3729193"/>
                </a:cubicBezTo>
                <a:close/>
                <a:moveTo>
                  <a:pt x="307218" y="3735896"/>
                </a:moveTo>
                <a:cubicBezTo>
                  <a:pt x="315932" y="3753547"/>
                  <a:pt x="325092" y="3771198"/>
                  <a:pt x="334923" y="3789520"/>
                </a:cubicBezTo>
                <a:cubicBezTo>
                  <a:pt x="290014" y="3776561"/>
                  <a:pt x="246445" y="3762931"/>
                  <a:pt x="204216" y="3748185"/>
                </a:cubicBezTo>
                <a:cubicBezTo>
                  <a:pt x="193938" y="3729640"/>
                  <a:pt x="184331" y="3711319"/>
                  <a:pt x="175170" y="3693444"/>
                </a:cubicBezTo>
                <a:cubicBezTo>
                  <a:pt x="217845" y="3708414"/>
                  <a:pt x="261861" y="3722714"/>
                  <a:pt x="307218" y="3735896"/>
                </a:cubicBezTo>
                <a:close/>
                <a:moveTo>
                  <a:pt x="338722" y="3796446"/>
                </a:moveTo>
                <a:cubicBezTo>
                  <a:pt x="348106" y="3813874"/>
                  <a:pt x="358160" y="3831301"/>
                  <a:pt x="368661" y="3849399"/>
                </a:cubicBezTo>
                <a:cubicBezTo>
                  <a:pt x="324199" y="3836887"/>
                  <a:pt x="281076" y="3823705"/>
                  <a:pt x="239518" y="3809628"/>
                </a:cubicBezTo>
                <a:cubicBezTo>
                  <a:pt x="228570" y="3791307"/>
                  <a:pt x="218292" y="3773433"/>
                  <a:pt x="208461" y="3755781"/>
                </a:cubicBezTo>
                <a:cubicBezTo>
                  <a:pt x="250466" y="3770081"/>
                  <a:pt x="293812" y="3783710"/>
                  <a:pt x="338722" y="3796446"/>
                </a:cubicBezTo>
                <a:close/>
                <a:moveTo>
                  <a:pt x="267447" y="3866157"/>
                </a:moveTo>
                <a:cubicBezTo>
                  <a:pt x="228123" y="3852974"/>
                  <a:pt x="190363" y="3838898"/>
                  <a:pt x="153721" y="3823928"/>
                </a:cubicBezTo>
                <a:cubicBezTo>
                  <a:pt x="142326" y="3806277"/>
                  <a:pt x="131377" y="3788849"/>
                  <a:pt x="121100" y="3771645"/>
                </a:cubicBezTo>
                <a:cubicBezTo>
                  <a:pt x="157966" y="3786615"/>
                  <a:pt x="196173" y="3800691"/>
                  <a:pt x="235720" y="3814320"/>
                </a:cubicBezTo>
                <a:cubicBezTo>
                  <a:pt x="245774" y="3831301"/>
                  <a:pt x="256275" y="3848505"/>
                  <a:pt x="267447" y="3866157"/>
                </a:cubicBezTo>
                <a:close/>
                <a:moveTo>
                  <a:pt x="272139" y="3873530"/>
                </a:moveTo>
                <a:cubicBezTo>
                  <a:pt x="282417" y="3889617"/>
                  <a:pt x="293142" y="3906151"/>
                  <a:pt x="304090" y="3922684"/>
                </a:cubicBezTo>
                <a:cubicBezTo>
                  <a:pt x="264989" y="3909502"/>
                  <a:pt x="227453" y="3895649"/>
                  <a:pt x="191034" y="3880903"/>
                </a:cubicBezTo>
                <a:cubicBezTo>
                  <a:pt x="189693" y="3878892"/>
                  <a:pt x="188129" y="3876881"/>
                  <a:pt x="186788" y="3874870"/>
                </a:cubicBezTo>
                <a:cubicBezTo>
                  <a:pt x="177181" y="3860571"/>
                  <a:pt x="167797" y="3846271"/>
                  <a:pt x="158860" y="3832195"/>
                </a:cubicBezTo>
                <a:cubicBezTo>
                  <a:pt x="195279" y="3846718"/>
                  <a:pt x="233039" y="3860347"/>
                  <a:pt x="272139" y="3873530"/>
                </a:cubicBezTo>
                <a:close/>
                <a:moveTo>
                  <a:pt x="309229" y="3930281"/>
                </a:moveTo>
                <a:cubicBezTo>
                  <a:pt x="309229" y="3930281"/>
                  <a:pt x="309452" y="3930505"/>
                  <a:pt x="309452" y="3930505"/>
                </a:cubicBezTo>
                <a:cubicBezTo>
                  <a:pt x="319953" y="3946145"/>
                  <a:pt x="331572" y="3961562"/>
                  <a:pt x="344084" y="3976755"/>
                </a:cubicBezTo>
                <a:cubicBezTo>
                  <a:pt x="306101" y="3963796"/>
                  <a:pt x="269234" y="3950167"/>
                  <a:pt x="233932" y="3935644"/>
                </a:cubicBezTo>
                <a:cubicBezTo>
                  <a:pt x="220750" y="3920450"/>
                  <a:pt x="208461" y="3905034"/>
                  <a:pt x="197066" y="3889170"/>
                </a:cubicBezTo>
                <a:cubicBezTo>
                  <a:pt x="233039" y="3903693"/>
                  <a:pt x="270575" y="3917322"/>
                  <a:pt x="309229" y="3930281"/>
                </a:cubicBezTo>
                <a:close/>
                <a:moveTo>
                  <a:pt x="272139" y="3983681"/>
                </a:moveTo>
                <a:cubicBezTo>
                  <a:pt x="240859" y="3970499"/>
                  <a:pt x="210472" y="3956646"/>
                  <a:pt x="181426" y="3942346"/>
                </a:cubicBezTo>
                <a:cubicBezTo>
                  <a:pt x="165786" y="3928270"/>
                  <a:pt x="151039" y="3913747"/>
                  <a:pt x="137187" y="3899001"/>
                </a:cubicBezTo>
                <a:cubicBezTo>
                  <a:pt x="167126" y="3913300"/>
                  <a:pt x="198183" y="3927153"/>
                  <a:pt x="230581" y="3940336"/>
                </a:cubicBezTo>
                <a:cubicBezTo>
                  <a:pt x="243540" y="3955082"/>
                  <a:pt x="257393" y="3969605"/>
                  <a:pt x="272139" y="3983681"/>
                </a:cubicBezTo>
                <a:close/>
                <a:moveTo>
                  <a:pt x="283311" y="3994406"/>
                </a:moveTo>
                <a:cubicBezTo>
                  <a:pt x="298057" y="4008035"/>
                  <a:pt x="313474" y="4021218"/>
                  <a:pt x="329784" y="4034177"/>
                </a:cubicBezTo>
                <a:cubicBezTo>
                  <a:pt x="300962" y="4021888"/>
                  <a:pt x="273033" y="4008929"/>
                  <a:pt x="246221" y="3995747"/>
                </a:cubicBezTo>
                <a:cubicBezTo>
                  <a:pt x="229017" y="3983011"/>
                  <a:pt x="212483" y="3969829"/>
                  <a:pt x="196843" y="3956423"/>
                </a:cubicBezTo>
                <a:cubicBezTo>
                  <a:pt x="224772" y="3969382"/>
                  <a:pt x="253594" y="3982117"/>
                  <a:pt x="283311" y="3994406"/>
                </a:cubicBezTo>
                <a:close/>
                <a:moveTo>
                  <a:pt x="242423" y="3945251"/>
                </a:moveTo>
                <a:cubicBezTo>
                  <a:pt x="277278" y="3959104"/>
                  <a:pt x="313474" y="3972286"/>
                  <a:pt x="350787" y="3985022"/>
                </a:cubicBezTo>
                <a:cubicBezTo>
                  <a:pt x="363746" y="4000215"/>
                  <a:pt x="377822" y="4014962"/>
                  <a:pt x="392568" y="4029708"/>
                </a:cubicBezTo>
                <a:cubicBezTo>
                  <a:pt x="355926" y="4017196"/>
                  <a:pt x="320624" y="4003790"/>
                  <a:pt x="286439" y="3989937"/>
                </a:cubicBezTo>
                <a:cubicBezTo>
                  <a:pt x="270799" y="3975191"/>
                  <a:pt x="256052" y="3960444"/>
                  <a:pt x="242423" y="3945251"/>
                </a:cubicBezTo>
                <a:close/>
                <a:moveTo>
                  <a:pt x="317942" y="3933186"/>
                </a:moveTo>
                <a:cubicBezTo>
                  <a:pt x="358830" y="3946592"/>
                  <a:pt x="401059" y="3959327"/>
                  <a:pt x="444851" y="3971169"/>
                </a:cubicBezTo>
                <a:cubicBezTo>
                  <a:pt x="446639" y="3974074"/>
                  <a:pt x="448426" y="3976755"/>
                  <a:pt x="450437" y="3979659"/>
                </a:cubicBezTo>
                <a:cubicBezTo>
                  <a:pt x="459151" y="3992618"/>
                  <a:pt x="468535" y="4005354"/>
                  <a:pt x="478589" y="4018090"/>
                </a:cubicBezTo>
                <a:cubicBezTo>
                  <a:pt x="435691" y="4006248"/>
                  <a:pt x="394133" y="3993736"/>
                  <a:pt x="353915" y="3980330"/>
                </a:cubicBezTo>
                <a:cubicBezTo>
                  <a:pt x="340956" y="3964690"/>
                  <a:pt x="329114" y="3949049"/>
                  <a:pt x="317942" y="3933186"/>
                </a:cubicBezTo>
                <a:close/>
                <a:moveTo>
                  <a:pt x="448426" y="3966254"/>
                </a:moveTo>
                <a:cubicBezTo>
                  <a:pt x="437478" y="3949720"/>
                  <a:pt x="426753" y="3933186"/>
                  <a:pt x="416476" y="3916875"/>
                </a:cubicBezTo>
                <a:cubicBezTo>
                  <a:pt x="462726" y="3929387"/>
                  <a:pt x="510317" y="3940783"/>
                  <a:pt x="559472" y="3951284"/>
                </a:cubicBezTo>
                <a:cubicBezTo>
                  <a:pt x="569526" y="3967371"/>
                  <a:pt x="580027" y="3983905"/>
                  <a:pt x="590975" y="4000439"/>
                </a:cubicBezTo>
                <a:cubicBezTo>
                  <a:pt x="541820" y="3989937"/>
                  <a:pt x="494453" y="3978542"/>
                  <a:pt x="448426" y="3966254"/>
                </a:cubicBezTo>
                <a:close/>
                <a:moveTo>
                  <a:pt x="532213" y="3895426"/>
                </a:moveTo>
                <a:cubicBezTo>
                  <a:pt x="559918" y="3901458"/>
                  <a:pt x="587847" y="3907268"/>
                  <a:pt x="616446" y="3912630"/>
                </a:cubicBezTo>
                <a:cubicBezTo>
                  <a:pt x="639683" y="3917099"/>
                  <a:pt x="663367" y="3921121"/>
                  <a:pt x="687051" y="3925142"/>
                </a:cubicBezTo>
                <a:cubicBezTo>
                  <a:pt x="696435" y="3941676"/>
                  <a:pt x="706266" y="3958210"/>
                  <a:pt x="716544" y="3975191"/>
                </a:cubicBezTo>
                <a:cubicBezTo>
                  <a:pt x="689285" y="3970722"/>
                  <a:pt x="662473" y="3966030"/>
                  <a:pt x="635885" y="3960891"/>
                </a:cubicBezTo>
                <a:cubicBezTo>
                  <a:pt x="611308" y="3956199"/>
                  <a:pt x="586954" y="3951284"/>
                  <a:pt x="563046" y="3946145"/>
                </a:cubicBezTo>
                <a:cubicBezTo>
                  <a:pt x="552098" y="3929164"/>
                  <a:pt x="541820" y="3912183"/>
                  <a:pt x="532213" y="3895426"/>
                </a:cubicBezTo>
                <a:close/>
                <a:moveTo>
                  <a:pt x="694200" y="3926483"/>
                </a:moveTo>
                <a:cubicBezTo>
                  <a:pt x="741344" y="3934303"/>
                  <a:pt x="789159" y="3941453"/>
                  <a:pt x="837643" y="3947486"/>
                </a:cubicBezTo>
                <a:cubicBezTo>
                  <a:pt x="846357" y="3963572"/>
                  <a:pt x="855741" y="3979883"/>
                  <a:pt x="865349" y="3996640"/>
                </a:cubicBezTo>
                <a:cubicBezTo>
                  <a:pt x="817311" y="3990831"/>
                  <a:pt x="770167" y="3984128"/>
                  <a:pt x="723693" y="3976532"/>
                </a:cubicBezTo>
                <a:cubicBezTo>
                  <a:pt x="713416" y="3959551"/>
                  <a:pt x="703585" y="3943017"/>
                  <a:pt x="694200" y="3926483"/>
                </a:cubicBezTo>
                <a:close/>
                <a:moveTo>
                  <a:pt x="844793" y="3948379"/>
                </a:moveTo>
                <a:cubicBezTo>
                  <a:pt x="888586" y="3953965"/>
                  <a:pt x="932825" y="3958657"/>
                  <a:pt x="977288" y="3962679"/>
                </a:cubicBezTo>
                <a:cubicBezTo>
                  <a:pt x="985331" y="3978319"/>
                  <a:pt x="993822" y="3994406"/>
                  <a:pt x="1002982" y="4010716"/>
                </a:cubicBezTo>
                <a:cubicBezTo>
                  <a:pt x="958966" y="4006918"/>
                  <a:pt x="915621" y="4002450"/>
                  <a:pt x="872722" y="3997310"/>
                </a:cubicBezTo>
                <a:cubicBezTo>
                  <a:pt x="862668" y="3980777"/>
                  <a:pt x="853507" y="3964466"/>
                  <a:pt x="844793" y="3948379"/>
                </a:cubicBezTo>
                <a:close/>
                <a:moveTo>
                  <a:pt x="983767" y="3963349"/>
                </a:moveTo>
                <a:cubicBezTo>
                  <a:pt x="1024432" y="3966924"/>
                  <a:pt x="1065543" y="3970052"/>
                  <a:pt x="1106878" y="3972733"/>
                </a:cubicBezTo>
                <a:cubicBezTo>
                  <a:pt x="1114028" y="3988150"/>
                  <a:pt x="1121848" y="4004013"/>
                  <a:pt x="1130115" y="4020101"/>
                </a:cubicBezTo>
                <a:cubicBezTo>
                  <a:pt x="1089674" y="4017866"/>
                  <a:pt x="1049233" y="4014962"/>
                  <a:pt x="1009462" y="4011610"/>
                </a:cubicBezTo>
                <a:cubicBezTo>
                  <a:pt x="1000525" y="3995076"/>
                  <a:pt x="991811" y="3979213"/>
                  <a:pt x="983767" y="3963349"/>
                </a:cubicBezTo>
                <a:close/>
                <a:moveTo>
                  <a:pt x="1113134" y="3973180"/>
                </a:moveTo>
                <a:cubicBezTo>
                  <a:pt x="1151564" y="3975414"/>
                  <a:pt x="1190218" y="3977425"/>
                  <a:pt x="1229095" y="3978766"/>
                </a:cubicBezTo>
                <a:cubicBezTo>
                  <a:pt x="1235351" y="3993959"/>
                  <a:pt x="1242054" y="4009376"/>
                  <a:pt x="1249427" y="4025239"/>
                </a:cubicBezTo>
                <a:cubicBezTo>
                  <a:pt x="1211444" y="4024122"/>
                  <a:pt x="1173907" y="4022558"/>
                  <a:pt x="1136594" y="4020547"/>
                </a:cubicBezTo>
                <a:cubicBezTo>
                  <a:pt x="1128327" y="4004237"/>
                  <a:pt x="1120507" y="3988597"/>
                  <a:pt x="1113134" y="3973180"/>
                </a:cubicBezTo>
                <a:close/>
                <a:moveTo>
                  <a:pt x="1235127" y="3978766"/>
                </a:moveTo>
                <a:cubicBezTo>
                  <a:pt x="1271770" y="3979883"/>
                  <a:pt x="1308636" y="3980777"/>
                  <a:pt x="1345502" y="3981000"/>
                </a:cubicBezTo>
                <a:cubicBezTo>
                  <a:pt x="1350418" y="3995970"/>
                  <a:pt x="1356227" y="4011387"/>
                  <a:pt x="1362483" y="4027027"/>
                </a:cubicBezTo>
                <a:cubicBezTo>
                  <a:pt x="1326734" y="4026804"/>
                  <a:pt x="1291208" y="4026133"/>
                  <a:pt x="1255683" y="4025239"/>
                </a:cubicBezTo>
                <a:cubicBezTo>
                  <a:pt x="1248310" y="4009376"/>
                  <a:pt x="1241383" y="3993959"/>
                  <a:pt x="1235127" y="3978766"/>
                </a:cubicBezTo>
                <a:close/>
                <a:moveTo>
                  <a:pt x="1351311" y="3981224"/>
                </a:moveTo>
                <a:cubicBezTo>
                  <a:pt x="1362706" y="3981224"/>
                  <a:pt x="1374325" y="3981447"/>
                  <a:pt x="1385720" y="3981447"/>
                </a:cubicBezTo>
                <a:cubicBezTo>
                  <a:pt x="1409850" y="3981447"/>
                  <a:pt x="1434204" y="3981224"/>
                  <a:pt x="1458335" y="3980777"/>
                </a:cubicBezTo>
                <a:cubicBezTo>
                  <a:pt x="1461686" y="3995523"/>
                  <a:pt x="1465932" y="4010716"/>
                  <a:pt x="1470847" y="4026580"/>
                </a:cubicBezTo>
                <a:cubicBezTo>
                  <a:pt x="1436662" y="4027250"/>
                  <a:pt x="1402477" y="4027474"/>
                  <a:pt x="1368292" y="4027250"/>
                </a:cubicBezTo>
                <a:cubicBezTo>
                  <a:pt x="1362036" y="4011387"/>
                  <a:pt x="1356227" y="3995970"/>
                  <a:pt x="1351311" y="3981224"/>
                </a:cubicBezTo>
                <a:close/>
                <a:moveTo>
                  <a:pt x="1463921" y="3980553"/>
                </a:moveTo>
                <a:cubicBezTo>
                  <a:pt x="1499670" y="3979883"/>
                  <a:pt x="1535419" y="3978989"/>
                  <a:pt x="1571168" y="3977649"/>
                </a:cubicBezTo>
                <a:cubicBezTo>
                  <a:pt x="1572285" y="3992172"/>
                  <a:pt x="1574296" y="4007365"/>
                  <a:pt x="1577424" y="4023452"/>
                </a:cubicBezTo>
                <a:cubicBezTo>
                  <a:pt x="1543686" y="4024793"/>
                  <a:pt x="1510171" y="4025686"/>
                  <a:pt x="1476656" y="4026357"/>
                </a:cubicBezTo>
                <a:cubicBezTo>
                  <a:pt x="1471741" y="4010716"/>
                  <a:pt x="1467272" y="3995300"/>
                  <a:pt x="1463921" y="3980553"/>
                </a:cubicBezTo>
                <a:close/>
                <a:moveTo>
                  <a:pt x="1576753" y="3977425"/>
                </a:moveTo>
                <a:cubicBezTo>
                  <a:pt x="1614737" y="3975861"/>
                  <a:pt x="1652720" y="3973850"/>
                  <a:pt x="1690703" y="3971393"/>
                </a:cubicBezTo>
                <a:cubicBezTo>
                  <a:pt x="1687799" y="3985916"/>
                  <a:pt x="1686235" y="4001332"/>
                  <a:pt x="1686458" y="4017643"/>
                </a:cubicBezTo>
                <a:cubicBezTo>
                  <a:pt x="1652050" y="4019877"/>
                  <a:pt x="1617641" y="4021665"/>
                  <a:pt x="1583233" y="4023005"/>
                </a:cubicBezTo>
                <a:cubicBezTo>
                  <a:pt x="1579881" y="4007142"/>
                  <a:pt x="1577871" y="3991948"/>
                  <a:pt x="1576753" y="3977425"/>
                </a:cubicBezTo>
                <a:close/>
                <a:moveTo>
                  <a:pt x="1576307" y="3970946"/>
                </a:moveTo>
                <a:cubicBezTo>
                  <a:pt x="1575413" y="3954859"/>
                  <a:pt x="1575860" y="3939665"/>
                  <a:pt x="1577647" y="3925366"/>
                </a:cubicBezTo>
                <a:cubicBezTo>
                  <a:pt x="1621886" y="3923578"/>
                  <a:pt x="1666349" y="3921344"/>
                  <a:pt x="1710812" y="3918439"/>
                </a:cubicBezTo>
                <a:cubicBezTo>
                  <a:pt x="1702322" y="3932292"/>
                  <a:pt x="1695842" y="3947932"/>
                  <a:pt x="1691820" y="3964913"/>
                </a:cubicBezTo>
                <a:cubicBezTo>
                  <a:pt x="1653390" y="3967594"/>
                  <a:pt x="1614737" y="3969605"/>
                  <a:pt x="1576307" y="3970946"/>
                </a:cubicBezTo>
                <a:close/>
                <a:moveTo>
                  <a:pt x="1717738" y="3918216"/>
                </a:moveTo>
                <a:cubicBezTo>
                  <a:pt x="1850010" y="3909279"/>
                  <a:pt x="1982728" y="3895203"/>
                  <a:pt x="2113882" y="3875541"/>
                </a:cubicBezTo>
                <a:cubicBezTo>
                  <a:pt x="2142704" y="3883808"/>
                  <a:pt x="2172868" y="3893638"/>
                  <a:pt x="2203925" y="3905034"/>
                </a:cubicBezTo>
                <a:cubicBezTo>
                  <a:pt x="2184933" y="3908385"/>
                  <a:pt x="2165718" y="3911737"/>
                  <a:pt x="2146503" y="3914641"/>
                </a:cubicBezTo>
                <a:cubicBezTo>
                  <a:pt x="2140247" y="3915758"/>
                  <a:pt x="2133991" y="3916652"/>
                  <a:pt x="2127735" y="3917546"/>
                </a:cubicBezTo>
                <a:cubicBezTo>
                  <a:pt x="1997698" y="3891628"/>
                  <a:pt x="1898718" y="3903469"/>
                  <a:pt x="1843754" y="3953071"/>
                </a:cubicBezTo>
                <a:cubicBezTo>
                  <a:pt x="1795046" y="3957763"/>
                  <a:pt x="1746338" y="3961562"/>
                  <a:pt x="1697406" y="3964690"/>
                </a:cubicBezTo>
                <a:cubicBezTo>
                  <a:pt x="1702098" y="3947486"/>
                  <a:pt x="1708578" y="3932069"/>
                  <a:pt x="1717738" y="3918216"/>
                </a:cubicBezTo>
                <a:close/>
                <a:moveTo>
                  <a:pt x="2111871" y="3920003"/>
                </a:moveTo>
                <a:cubicBezTo>
                  <a:pt x="2026744" y="3932962"/>
                  <a:pt x="1940499" y="3943910"/>
                  <a:pt x="1853585" y="3952178"/>
                </a:cubicBezTo>
                <a:cubicBezTo>
                  <a:pt x="1888663" y="3923802"/>
                  <a:pt x="1940276" y="3909502"/>
                  <a:pt x="2005518" y="3909502"/>
                </a:cubicBezTo>
                <a:cubicBezTo>
                  <a:pt x="2037692" y="3909502"/>
                  <a:pt x="2073217" y="3913077"/>
                  <a:pt x="2111871" y="3920003"/>
                </a:cubicBezTo>
                <a:close/>
                <a:moveTo>
                  <a:pt x="1845988" y="3958880"/>
                </a:moveTo>
                <a:cubicBezTo>
                  <a:pt x="1940276" y="3949720"/>
                  <a:pt x="2034564" y="3937878"/>
                  <a:pt x="2127958" y="3923131"/>
                </a:cubicBezTo>
                <a:cubicBezTo>
                  <a:pt x="2161026" y="3929834"/>
                  <a:pt x="2196104" y="3938772"/>
                  <a:pt x="2232971" y="3950390"/>
                </a:cubicBezTo>
                <a:cubicBezTo>
                  <a:pt x="2199009" y="3956646"/>
                  <a:pt x="2164601" y="3962679"/>
                  <a:pt x="2129969" y="3968264"/>
                </a:cubicBezTo>
                <a:cubicBezTo>
                  <a:pt x="2121925" y="3969605"/>
                  <a:pt x="2114105" y="3970722"/>
                  <a:pt x="2106062" y="3972063"/>
                </a:cubicBezTo>
                <a:cubicBezTo>
                  <a:pt x="2064504" y="3971393"/>
                  <a:pt x="2028308" y="3976532"/>
                  <a:pt x="1998144" y="3987479"/>
                </a:cubicBezTo>
                <a:cubicBezTo>
                  <a:pt x="1936701" y="3995523"/>
                  <a:pt x="1875034" y="4002226"/>
                  <a:pt x="1812920" y="4007812"/>
                </a:cubicBezTo>
                <a:cubicBezTo>
                  <a:pt x="1817836" y="3995076"/>
                  <a:pt x="1824315" y="3983681"/>
                  <a:pt x="1832582" y="3973403"/>
                </a:cubicBezTo>
                <a:cubicBezTo>
                  <a:pt x="1836604" y="3968488"/>
                  <a:pt x="1841072" y="3963572"/>
                  <a:pt x="1845988" y="3958880"/>
                </a:cubicBezTo>
                <a:close/>
                <a:moveTo>
                  <a:pt x="2143375" y="3920897"/>
                </a:moveTo>
                <a:cubicBezTo>
                  <a:pt x="2144715" y="3920674"/>
                  <a:pt x="2146056" y="3920450"/>
                  <a:pt x="2147396" y="3920227"/>
                </a:cubicBezTo>
                <a:cubicBezTo>
                  <a:pt x="2169963" y="3916652"/>
                  <a:pt x="2192306" y="3912630"/>
                  <a:pt x="2214649" y="3908832"/>
                </a:cubicBezTo>
                <a:cubicBezTo>
                  <a:pt x="2248387" y="3920897"/>
                  <a:pt x="2278997" y="3929834"/>
                  <a:pt x="2307373" y="3936090"/>
                </a:cubicBezTo>
                <a:cubicBezTo>
                  <a:pt x="2286594" y="3940336"/>
                  <a:pt x="2265592" y="3944581"/>
                  <a:pt x="2244589" y="3948603"/>
                </a:cubicBezTo>
                <a:cubicBezTo>
                  <a:pt x="2209287" y="3936984"/>
                  <a:pt x="2175549" y="3927823"/>
                  <a:pt x="2143375" y="3920897"/>
                </a:cubicBezTo>
                <a:close/>
                <a:moveTo>
                  <a:pt x="2321449" y="3938772"/>
                </a:moveTo>
                <a:cubicBezTo>
                  <a:pt x="2445453" y="3962009"/>
                  <a:pt x="2522761" y="3929164"/>
                  <a:pt x="2605877" y="3867944"/>
                </a:cubicBezTo>
                <a:cubicBezTo>
                  <a:pt x="2693686" y="3842249"/>
                  <a:pt x="2777919" y="3814097"/>
                  <a:pt x="2857908" y="3783264"/>
                </a:cubicBezTo>
                <a:cubicBezTo>
                  <a:pt x="2821041" y="3811193"/>
                  <a:pt x="2788420" y="3837781"/>
                  <a:pt x="2758257" y="3862805"/>
                </a:cubicBezTo>
                <a:cubicBezTo>
                  <a:pt x="2628444" y="3909055"/>
                  <a:pt x="2488129" y="3948603"/>
                  <a:pt x="2339547" y="3981000"/>
                </a:cubicBezTo>
                <a:cubicBezTo>
                  <a:pt x="2326142" y="3976755"/>
                  <a:pt x="2312065" y="3972063"/>
                  <a:pt x="2297542" y="3966701"/>
                </a:cubicBezTo>
                <a:cubicBezTo>
                  <a:pt x="2283243" y="3961562"/>
                  <a:pt x="2269390" y="3956646"/>
                  <a:pt x="2255537" y="3951954"/>
                </a:cubicBezTo>
                <a:cubicBezTo>
                  <a:pt x="2277657" y="3947709"/>
                  <a:pt x="2299553" y="3943240"/>
                  <a:pt x="2321449" y="3938772"/>
                </a:cubicBezTo>
                <a:close/>
                <a:moveTo>
                  <a:pt x="3398387" y="3517827"/>
                </a:moveTo>
                <a:cubicBezTo>
                  <a:pt x="3441956" y="3479844"/>
                  <a:pt x="3481280" y="3440520"/>
                  <a:pt x="3515912" y="3399856"/>
                </a:cubicBezTo>
                <a:cubicBezTo>
                  <a:pt x="3520604" y="3399185"/>
                  <a:pt x="3525296" y="3398515"/>
                  <a:pt x="3529988" y="3397845"/>
                </a:cubicBezTo>
                <a:cubicBezTo>
                  <a:pt x="3504070" y="3434711"/>
                  <a:pt x="3474801" y="3470460"/>
                  <a:pt x="3441733" y="3505092"/>
                </a:cubicBezTo>
                <a:cubicBezTo>
                  <a:pt x="3426986" y="3509337"/>
                  <a:pt x="3412463" y="3513582"/>
                  <a:pt x="3398387" y="3517827"/>
                </a:cubicBezTo>
                <a:close/>
                <a:moveTo>
                  <a:pt x="3537361" y="3396951"/>
                </a:moveTo>
                <a:cubicBezTo>
                  <a:pt x="3541383" y="3396504"/>
                  <a:pt x="3545405" y="3396057"/>
                  <a:pt x="3549650" y="3395611"/>
                </a:cubicBezTo>
                <a:cubicBezTo>
                  <a:pt x="3531105" y="3428902"/>
                  <a:pt x="3509656" y="3461523"/>
                  <a:pt x="3485525" y="3493250"/>
                </a:cubicBezTo>
                <a:cubicBezTo>
                  <a:pt x="3474130" y="3496155"/>
                  <a:pt x="3462959" y="3499282"/>
                  <a:pt x="3452011" y="3502411"/>
                </a:cubicBezTo>
                <a:cubicBezTo>
                  <a:pt x="3483961" y="3468002"/>
                  <a:pt x="3512337" y="3432924"/>
                  <a:pt x="3537361" y="3396951"/>
                </a:cubicBezTo>
                <a:close/>
                <a:moveTo>
                  <a:pt x="3556353" y="3394940"/>
                </a:moveTo>
                <a:cubicBezTo>
                  <a:pt x="3560375" y="3394493"/>
                  <a:pt x="3564397" y="3394270"/>
                  <a:pt x="3568418" y="3394046"/>
                </a:cubicBezTo>
                <a:cubicBezTo>
                  <a:pt x="3555459" y="3424880"/>
                  <a:pt x="3540043" y="3455043"/>
                  <a:pt x="3522391" y="3484536"/>
                </a:cubicBezTo>
                <a:cubicBezTo>
                  <a:pt x="3513007" y="3486547"/>
                  <a:pt x="3503623" y="3488558"/>
                  <a:pt x="3494016" y="3491016"/>
                </a:cubicBezTo>
                <a:cubicBezTo>
                  <a:pt x="3517699" y="3459735"/>
                  <a:pt x="3538255" y="3427784"/>
                  <a:pt x="3556353" y="3394940"/>
                </a:cubicBezTo>
                <a:close/>
                <a:moveTo>
                  <a:pt x="3526190" y="3489452"/>
                </a:moveTo>
                <a:cubicBezTo>
                  <a:pt x="3535351" y="3487664"/>
                  <a:pt x="3544511" y="3485877"/>
                  <a:pt x="3553448" y="3484536"/>
                </a:cubicBezTo>
                <a:cubicBezTo>
                  <a:pt x="3538032" y="3517827"/>
                  <a:pt x="3519710" y="3550448"/>
                  <a:pt x="3498484" y="3582176"/>
                </a:cubicBezTo>
                <a:cubicBezTo>
                  <a:pt x="3481727" y="3586644"/>
                  <a:pt x="3465417" y="3591336"/>
                  <a:pt x="3449330" y="3596028"/>
                </a:cubicBezTo>
                <a:cubicBezTo>
                  <a:pt x="3478599" y="3561396"/>
                  <a:pt x="3504070" y="3525871"/>
                  <a:pt x="3526190" y="3489452"/>
                </a:cubicBezTo>
                <a:close/>
                <a:moveTo>
                  <a:pt x="3559928" y="3483642"/>
                </a:moveTo>
                <a:cubicBezTo>
                  <a:pt x="3569312" y="3482302"/>
                  <a:pt x="3578696" y="3481408"/>
                  <a:pt x="3587633" y="3480514"/>
                </a:cubicBezTo>
                <a:cubicBezTo>
                  <a:pt x="3577579" y="3510678"/>
                  <a:pt x="3565290" y="3540170"/>
                  <a:pt x="3550767" y="3569217"/>
                </a:cubicBezTo>
                <a:cubicBezTo>
                  <a:pt x="3540266" y="3571451"/>
                  <a:pt x="3529541" y="3573685"/>
                  <a:pt x="3518817" y="3576590"/>
                </a:cubicBezTo>
                <a:cubicBezTo>
                  <a:pt x="3514571" y="3577707"/>
                  <a:pt x="3510550" y="3578824"/>
                  <a:pt x="3506528" y="3579941"/>
                </a:cubicBezTo>
                <a:cubicBezTo>
                  <a:pt x="3527084" y="3548661"/>
                  <a:pt x="3544958" y="3516487"/>
                  <a:pt x="3559928" y="3483642"/>
                </a:cubicBezTo>
                <a:close/>
                <a:moveTo>
                  <a:pt x="3554789" y="3574132"/>
                </a:moveTo>
                <a:cubicBezTo>
                  <a:pt x="3569759" y="3571227"/>
                  <a:pt x="3584505" y="3568770"/>
                  <a:pt x="3598805" y="3567206"/>
                </a:cubicBezTo>
                <a:cubicBezTo>
                  <a:pt x="3587410" y="3597816"/>
                  <a:pt x="3573557" y="3627979"/>
                  <a:pt x="3557023" y="3657248"/>
                </a:cubicBezTo>
                <a:cubicBezTo>
                  <a:pt x="3552108" y="3658366"/>
                  <a:pt x="3547193" y="3659483"/>
                  <a:pt x="3542277" y="3660823"/>
                </a:cubicBezTo>
                <a:cubicBezTo>
                  <a:pt x="3525520" y="3665292"/>
                  <a:pt x="3509209" y="3669761"/>
                  <a:pt x="3493345" y="3674229"/>
                </a:cubicBezTo>
                <a:cubicBezTo>
                  <a:pt x="3517029" y="3641832"/>
                  <a:pt x="3537361" y="3608540"/>
                  <a:pt x="3554789" y="3574132"/>
                </a:cubicBezTo>
                <a:close/>
                <a:moveTo>
                  <a:pt x="3560822" y="3662164"/>
                </a:moveTo>
                <a:cubicBezTo>
                  <a:pt x="3581824" y="3657472"/>
                  <a:pt x="3602157" y="3653897"/>
                  <a:pt x="3621818" y="3651886"/>
                </a:cubicBezTo>
                <a:cubicBezTo>
                  <a:pt x="3609083" y="3682273"/>
                  <a:pt x="3593666" y="3711989"/>
                  <a:pt x="3576015" y="3740812"/>
                </a:cubicBezTo>
                <a:cubicBezTo>
                  <a:pt x="3570653" y="3742152"/>
                  <a:pt x="3565290" y="3743269"/>
                  <a:pt x="3559705" y="3744833"/>
                </a:cubicBezTo>
                <a:cubicBezTo>
                  <a:pt x="3536244" y="3751089"/>
                  <a:pt x="3513678" y="3757345"/>
                  <a:pt x="3492005" y="3763825"/>
                </a:cubicBezTo>
                <a:cubicBezTo>
                  <a:pt x="3518370" y="3730757"/>
                  <a:pt x="3541383" y="3697019"/>
                  <a:pt x="3560822" y="3662164"/>
                </a:cubicBezTo>
                <a:close/>
                <a:moveTo>
                  <a:pt x="3579590" y="3745727"/>
                </a:moveTo>
                <a:cubicBezTo>
                  <a:pt x="3606625" y="3739695"/>
                  <a:pt x="3632320" y="3736119"/>
                  <a:pt x="3656897" y="3734779"/>
                </a:cubicBezTo>
                <a:cubicBezTo>
                  <a:pt x="3643044" y="3763825"/>
                  <a:pt x="3626734" y="3792424"/>
                  <a:pt x="3607966" y="3820130"/>
                </a:cubicBezTo>
                <a:cubicBezTo>
                  <a:pt x="3596124" y="3822364"/>
                  <a:pt x="3583835" y="3825045"/>
                  <a:pt x="3571546" y="3828173"/>
                </a:cubicBezTo>
                <a:cubicBezTo>
                  <a:pt x="3548310" y="3834206"/>
                  <a:pt x="3525743" y="3840685"/>
                  <a:pt x="3504294" y="3847165"/>
                </a:cubicBezTo>
                <a:cubicBezTo>
                  <a:pt x="3532893" y="3814320"/>
                  <a:pt x="3557917" y="3780582"/>
                  <a:pt x="3579590" y="3745727"/>
                </a:cubicBezTo>
                <a:close/>
                <a:moveTo>
                  <a:pt x="3611094" y="3825269"/>
                </a:moveTo>
                <a:cubicBezTo>
                  <a:pt x="3643268" y="3819459"/>
                  <a:pt x="3673878" y="3817448"/>
                  <a:pt x="3702477" y="3818566"/>
                </a:cubicBezTo>
                <a:cubicBezTo>
                  <a:pt x="3687507" y="3845824"/>
                  <a:pt x="3670303" y="3872412"/>
                  <a:pt x="3650864" y="3898331"/>
                </a:cubicBezTo>
                <a:cubicBezTo>
                  <a:pt x="3627628" y="3900565"/>
                  <a:pt x="3603274" y="3904587"/>
                  <a:pt x="3577579" y="3911290"/>
                </a:cubicBezTo>
                <a:cubicBezTo>
                  <a:pt x="3561492" y="3915535"/>
                  <a:pt x="3546075" y="3919780"/>
                  <a:pt x="3530659" y="3924249"/>
                </a:cubicBezTo>
                <a:cubicBezTo>
                  <a:pt x="3561269" y="3892298"/>
                  <a:pt x="3588080" y="3859230"/>
                  <a:pt x="3611094" y="3825269"/>
                </a:cubicBezTo>
                <a:close/>
                <a:moveTo>
                  <a:pt x="3708733" y="3818789"/>
                </a:moveTo>
                <a:cubicBezTo>
                  <a:pt x="3740013" y="3820577"/>
                  <a:pt x="3769059" y="3825939"/>
                  <a:pt x="3795871" y="3833982"/>
                </a:cubicBezTo>
                <a:cubicBezTo>
                  <a:pt x="3784923" y="3857443"/>
                  <a:pt x="3772188" y="3880680"/>
                  <a:pt x="3757888" y="3903246"/>
                </a:cubicBezTo>
                <a:cubicBezTo>
                  <a:pt x="3727501" y="3897214"/>
                  <a:pt x="3694210" y="3894979"/>
                  <a:pt x="3658461" y="3897660"/>
                </a:cubicBezTo>
                <a:cubicBezTo>
                  <a:pt x="3677229" y="3871966"/>
                  <a:pt x="3693987" y="3845824"/>
                  <a:pt x="3708733" y="3818789"/>
                </a:cubicBezTo>
                <a:close/>
                <a:moveTo>
                  <a:pt x="3801234" y="3835546"/>
                </a:moveTo>
                <a:cubicBezTo>
                  <a:pt x="3827375" y="3843813"/>
                  <a:pt x="3851282" y="3854538"/>
                  <a:pt x="3872955" y="3866827"/>
                </a:cubicBezTo>
                <a:cubicBezTo>
                  <a:pt x="3863794" y="3888500"/>
                  <a:pt x="3853293" y="3909726"/>
                  <a:pt x="3841228" y="3930505"/>
                </a:cubicBezTo>
                <a:cubicBezTo>
                  <a:pt x="3817544" y="3919333"/>
                  <a:pt x="3791850" y="3910396"/>
                  <a:pt x="3763697" y="3904363"/>
                </a:cubicBezTo>
                <a:cubicBezTo>
                  <a:pt x="3777773" y="3882020"/>
                  <a:pt x="3790285" y="3859007"/>
                  <a:pt x="3801234" y="3835546"/>
                </a:cubicBezTo>
                <a:close/>
                <a:moveTo>
                  <a:pt x="3877871" y="3869731"/>
                </a:moveTo>
                <a:cubicBezTo>
                  <a:pt x="3899543" y="3882467"/>
                  <a:pt x="3918982" y="3896543"/>
                  <a:pt x="3936409" y="3911066"/>
                </a:cubicBezTo>
                <a:cubicBezTo>
                  <a:pt x="3928143" y="3931398"/>
                  <a:pt x="3918758" y="3951507"/>
                  <a:pt x="3908034" y="3970946"/>
                </a:cubicBezTo>
                <a:cubicBezTo>
                  <a:pt x="3889489" y="3957093"/>
                  <a:pt x="3868933" y="3944134"/>
                  <a:pt x="3846367" y="3932962"/>
                </a:cubicBezTo>
                <a:cubicBezTo>
                  <a:pt x="3858209" y="3912407"/>
                  <a:pt x="3868710" y="3891404"/>
                  <a:pt x="3877871" y="3869731"/>
                </a:cubicBezTo>
                <a:close/>
                <a:moveTo>
                  <a:pt x="3880105" y="3864592"/>
                </a:moveTo>
                <a:cubicBezTo>
                  <a:pt x="3888595" y="3844037"/>
                  <a:pt x="3895745" y="3823034"/>
                  <a:pt x="3901778" y="3801585"/>
                </a:cubicBezTo>
                <a:cubicBezTo>
                  <a:pt x="3901778" y="3801138"/>
                  <a:pt x="3902001" y="3800691"/>
                  <a:pt x="3902224" y="3800244"/>
                </a:cubicBezTo>
                <a:cubicBezTo>
                  <a:pt x="3923004" y="3813874"/>
                  <a:pt x="3941772" y="3828843"/>
                  <a:pt x="3958529" y="3843813"/>
                </a:cubicBezTo>
                <a:cubicBezTo>
                  <a:pt x="3957635" y="3847612"/>
                  <a:pt x="3956742" y="3851186"/>
                  <a:pt x="3955848" y="3854985"/>
                </a:cubicBezTo>
                <a:cubicBezTo>
                  <a:pt x="3951156" y="3872189"/>
                  <a:pt x="3945570" y="3888946"/>
                  <a:pt x="3938867" y="3905704"/>
                </a:cubicBezTo>
                <a:cubicBezTo>
                  <a:pt x="3921216" y="3891181"/>
                  <a:pt x="3901554" y="3877105"/>
                  <a:pt x="3880105" y="3864592"/>
                </a:cubicBezTo>
                <a:close/>
                <a:moveTo>
                  <a:pt x="3960763" y="3856326"/>
                </a:moveTo>
                <a:cubicBezTo>
                  <a:pt x="3961434" y="3853644"/>
                  <a:pt x="3962104" y="3850740"/>
                  <a:pt x="3962774" y="3848059"/>
                </a:cubicBezTo>
                <a:cubicBezTo>
                  <a:pt x="3968136" y="3852974"/>
                  <a:pt x="3973276" y="3857889"/>
                  <a:pt x="3978191" y="3863028"/>
                </a:cubicBezTo>
                <a:cubicBezTo>
                  <a:pt x="3989139" y="3873977"/>
                  <a:pt x="3999417" y="3885595"/>
                  <a:pt x="4009471" y="3897660"/>
                </a:cubicBezTo>
                <a:cubicBezTo>
                  <a:pt x="4008354" y="3901682"/>
                  <a:pt x="4007461" y="3905704"/>
                  <a:pt x="4006343" y="3909726"/>
                </a:cubicBezTo>
                <a:cubicBezTo>
                  <a:pt x="4001875" y="3925589"/>
                  <a:pt x="3996736" y="3941229"/>
                  <a:pt x="3990927" y="3956646"/>
                </a:cubicBezTo>
                <a:cubicBezTo>
                  <a:pt x="3984894" y="3949720"/>
                  <a:pt x="3978861" y="3943240"/>
                  <a:pt x="3972382" y="3936761"/>
                </a:cubicBezTo>
                <a:cubicBezTo>
                  <a:pt x="3963221" y="3927600"/>
                  <a:pt x="3953613" y="3918439"/>
                  <a:pt x="3942889" y="3909502"/>
                </a:cubicBezTo>
                <a:cubicBezTo>
                  <a:pt x="3950039" y="3892074"/>
                  <a:pt x="3955848" y="3874423"/>
                  <a:pt x="3960763" y="3856326"/>
                </a:cubicBezTo>
                <a:close/>
                <a:moveTo>
                  <a:pt x="3982213" y="3859007"/>
                </a:moveTo>
                <a:cubicBezTo>
                  <a:pt x="3976627" y="3853421"/>
                  <a:pt x="3970594" y="3847612"/>
                  <a:pt x="3964338" y="3841802"/>
                </a:cubicBezTo>
                <a:cubicBezTo>
                  <a:pt x="3969477" y="3821247"/>
                  <a:pt x="3973276" y="3800244"/>
                  <a:pt x="3976180" y="3778571"/>
                </a:cubicBezTo>
                <a:cubicBezTo>
                  <a:pt x="3978191" y="3780582"/>
                  <a:pt x="3980425" y="3782593"/>
                  <a:pt x="3982436" y="3784604"/>
                </a:cubicBezTo>
                <a:cubicBezTo>
                  <a:pt x="3996289" y="3798680"/>
                  <a:pt x="4009471" y="3813650"/>
                  <a:pt x="4021984" y="3829290"/>
                </a:cubicBezTo>
                <a:cubicBezTo>
                  <a:pt x="4019526" y="3850293"/>
                  <a:pt x="4015951" y="3870849"/>
                  <a:pt x="4011259" y="3890734"/>
                </a:cubicBezTo>
                <a:cubicBezTo>
                  <a:pt x="4001875" y="3879786"/>
                  <a:pt x="3992267" y="3869285"/>
                  <a:pt x="3982213" y="3859007"/>
                </a:cubicBezTo>
                <a:close/>
                <a:moveTo>
                  <a:pt x="4026899" y="3835770"/>
                </a:moveTo>
                <a:cubicBezTo>
                  <a:pt x="4040305" y="3852974"/>
                  <a:pt x="4052594" y="3871072"/>
                  <a:pt x="4064212" y="3889617"/>
                </a:cubicBezTo>
                <a:cubicBezTo>
                  <a:pt x="4061754" y="3909726"/>
                  <a:pt x="4058179" y="3929164"/>
                  <a:pt x="4053711" y="3948156"/>
                </a:cubicBezTo>
                <a:cubicBezTo>
                  <a:pt x="4041869" y="3930058"/>
                  <a:pt x="4029357" y="3912630"/>
                  <a:pt x="4015727" y="3896096"/>
                </a:cubicBezTo>
                <a:cubicBezTo>
                  <a:pt x="4020419" y="3876658"/>
                  <a:pt x="4024218" y="3856549"/>
                  <a:pt x="4026899" y="3835770"/>
                </a:cubicBezTo>
                <a:close/>
                <a:moveTo>
                  <a:pt x="4027793" y="3827950"/>
                </a:moveTo>
                <a:cubicBezTo>
                  <a:pt x="4030250" y="3807617"/>
                  <a:pt x="4031591" y="3787062"/>
                  <a:pt x="4032038" y="3766059"/>
                </a:cubicBezTo>
                <a:cubicBezTo>
                  <a:pt x="4045220" y="3783487"/>
                  <a:pt x="4057509" y="3801808"/>
                  <a:pt x="4068904" y="3820577"/>
                </a:cubicBezTo>
                <a:cubicBezTo>
                  <a:pt x="4068680" y="3840909"/>
                  <a:pt x="4067340" y="3861241"/>
                  <a:pt x="4065329" y="3880903"/>
                </a:cubicBezTo>
                <a:cubicBezTo>
                  <a:pt x="4053487" y="3862582"/>
                  <a:pt x="4041199" y="3844931"/>
                  <a:pt x="4027793" y="3827950"/>
                </a:cubicBezTo>
                <a:close/>
                <a:moveTo>
                  <a:pt x="4032038" y="3757122"/>
                </a:moveTo>
                <a:cubicBezTo>
                  <a:pt x="4032261" y="3736790"/>
                  <a:pt x="4031591" y="3716011"/>
                  <a:pt x="4030027" y="3695008"/>
                </a:cubicBezTo>
                <a:cubicBezTo>
                  <a:pt x="4042986" y="3712436"/>
                  <a:pt x="4055051" y="3730757"/>
                  <a:pt x="4066223" y="3749525"/>
                </a:cubicBezTo>
                <a:cubicBezTo>
                  <a:pt x="4068010" y="3769858"/>
                  <a:pt x="4068904" y="3790190"/>
                  <a:pt x="4068904" y="3810299"/>
                </a:cubicBezTo>
                <a:cubicBezTo>
                  <a:pt x="4057509" y="3791977"/>
                  <a:pt x="4045220" y="3774103"/>
                  <a:pt x="4032038" y="3757122"/>
                </a:cubicBezTo>
                <a:close/>
                <a:moveTo>
                  <a:pt x="4065106" y="3736790"/>
                </a:moveTo>
                <a:cubicBezTo>
                  <a:pt x="4053934" y="3718692"/>
                  <a:pt x="4041869" y="3701264"/>
                  <a:pt x="4029133" y="3684507"/>
                </a:cubicBezTo>
                <a:cubicBezTo>
                  <a:pt x="4027346" y="3664175"/>
                  <a:pt x="4024665" y="3643843"/>
                  <a:pt x="4021313" y="3623510"/>
                </a:cubicBezTo>
                <a:cubicBezTo>
                  <a:pt x="4033825" y="3640714"/>
                  <a:pt x="4045667" y="3658589"/>
                  <a:pt x="4056615" y="3677134"/>
                </a:cubicBezTo>
                <a:cubicBezTo>
                  <a:pt x="4060190" y="3697019"/>
                  <a:pt x="4062871" y="3717128"/>
                  <a:pt x="4065106" y="3736790"/>
                </a:cubicBezTo>
                <a:close/>
                <a:moveTo>
                  <a:pt x="4019079" y="3610998"/>
                </a:moveTo>
                <a:cubicBezTo>
                  <a:pt x="4015504" y="3591336"/>
                  <a:pt x="4011259" y="3571898"/>
                  <a:pt x="4006343" y="3552459"/>
                </a:cubicBezTo>
                <a:cubicBezTo>
                  <a:pt x="4018185" y="3569217"/>
                  <a:pt x="4029580" y="3586421"/>
                  <a:pt x="4040081" y="3604295"/>
                </a:cubicBezTo>
                <a:cubicBezTo>
                  <a:pt x="4045220" y="3623287"/>
                  <a:pt x="4049689" y="3642502"/>
                  <a:pt x="4053711" y="3661494"/>
                </a:cubicBezTo>
                <a:cubicBezTo>
                  <a:pt x="4042763" y="3644066"/>
                  <a:pt x="4031144" y="3627309"/>
                  <a:pt x="4019079" y="3610998"/>
                </a:cubicBezTo>
                <a:close/>
                <a:moveTo>
                  <a:pt x="4002545" y="3537713"/>
                </a:moveTo>
                <a:cubicBezTo>
                  <a:pt x="3997630" y="3519615"/>
                  <a:pt x="3992267" y="3501517"/>
                  <a:pt x="3986235" y="3483642"/>
                </a:cubicBezTo>
                <a:cubicBezTo>
                  <a:pt x="3997183" y="3499282"/>
                  <a:pt x="4007461" y="3515593"/>
                  <a:pt x="4017291" y="3532127"/>
                </a:cubicBezTo>
                <a:cubicBezTo>
                  <a:pt x="4023548" y="3549331"/>
                  <a:pt x="4029357" y="3566759"/>
                  <a:pt x="4034496" y="3584410"/>
                </a:cubicBezTo>
                <a:cubicBezTo>
                  <a:pt x="4024218" y="3568323"/>
                  <a:pt x="4013717" y="3552683"/>
                  <a:pt x="4002545" y="3537713"/>
                </a:cubicBezTo>
                <a:close/>
                <a:moveTo>
                  <a:pt x="3993384" y="3525647"/>
                </a:moveTo>
                <a:cubicBezTo>
                  <a:pt x="3980649" y="3509113"/>
                  <a:pt x="3967243" y="3493250"/>
                  <a:pt x="3953167" y="3478280"/>
                </a:cubicBezTo>
                <a:cubicBezTo>
                  <a:pt x="3948028" y="3458395"/>
                  <a:pt x="3942219" y="3438509"/>
                  <a:pt x="3935739" y="3418847"/>
                </a:cubicBezTo>
                <a:cubicBezTo>
                  <a:pt x="3949369" y="3434487"/>
                  <a:pt x="3962551" y="3450798"/>
                  <a:pt x="3975063" y="3467779"/>
                </a:cubicBezTo>
                <a:cubicBezTo>
                  <a:pt x="3981766" y="3486994"/>
                  <a:pt x="3987799" y="3506432"/>
                  <a:pt x="3993384" y="3525647"/>
                </a:cubicBezTo>
                <a:close/>
                <a:moveTo>
                  <a:pt x="3930824" y="3405218"/>
                </a:moveTo>
                <a:cubicBezTo>
                  <a:pt x="3924567" y="3386897"/>
                  <a:pt x="3917641" y="3368799"/>
                  <a:pt x="3910044" y="3350701"/>
                </a:cubicBezTo>
                <a:cubicBezTo>
                  <a:pt x="3922557" y="3365447"/>
                  <a:pt x="3934622" y="3381088"/>
                  <a:pt x="3946017" y="3396951"/>
                </a:cubicBezTo>
                <a:cubicBezTo>
                  <a:pt x="3953837" y="3414155"/>
                  <a:pt x="3961210" y="3431806"/>
                  <a:pt x="3967913" y="3449457"/>
                </a:cubicBezTo>
                <a:cubicBezTo>
                  <a:pt x="3956071" y="3434264"/>
                  <a:pt x="3943783" y="3419518"/>
                  <a:pt x="3930824" y="3405218"/>
                </a:cubicBezTo>
                <a:close/>
                <a:moveTo>
                  <a:pt x="3921663" y="3395387"/>
                </a:moveTo>
                <a:cubicBezTo>
                  <a:pt x="3918758" y="3392259"/>
                  <a:pt x="3915854" y="3389131"/>
                  <a:pt x="3912949" y="3386226"/>
                </a:cubicBezTo>
                <a:cubicBezTo>
                  <a:pt x="3901554" y="3374608"/>
                  <a:pt x="3889265" y="3363213"/>
                  <a:pt x="3876083" y="3351818"/>
                </a:cubicBezTo>
                <a:cubicBezTo>
                  <a:pt x="3869380" y="3331486"/>
                  <a:pt x="3862007" y="3311600"/>
                  <a:pt x="3853963" y="3291715"/>
                </a:cubicBezTo>
                <a:cubicBezTo>
                  <a:pt x="3860666" y="3297971"/>
                  <a:pt x="3867369" y="3304451"/>
                  <a:pt x="3873625" y="3310707"/>
                </a:cubicBezTo>
                <a:cubicBezTo>
                  <a:pt x="3882116" y="3319197"/>
                  <a:pt x="3890383" y="3328134"/>
                  <a:pt x="3898426" y="3337295"/>
                </a:cubicBezTo>
                <a:cubicBezTo>
                  <a:pt x="3906693" y="3356287"/>
                  <a:pt x="3914513" y="3375725"/>
                  <a:pt x="3921663" y="3395387"/>
                </a:cubicBezTo>
                <a:close/>
                <a:moveTo>
                  <a:pt x="3877424" y="3306685"/>
                </a:moveTo>
                <a:cubicBezTo>
                  <a:pt x="3868040" y="3297301"/>
                  <a:pt x="3858655" y="3288140"/>
                  <a:pt x="3848825" y="3279426"/>
                </a:cubicBezTo>
                <a:cubicBezTo>
                  <a:pt x="3841004" y="3260882"/>
                  <a:pt x="3832737" y="3242560"/>
                  <a:pt x="3824023" y="3224462"/>
                </a:cubicBezTo>
                <a:cubicBezTo>
                  <a:pt x="3826258" y="3226696"/>
                  <a:pt x="3828492" y="3228707"/>
                  <a:pt x="3830726" y="3230942"/>
                </a:cubicBezTo>
                <a:cubicBezTo>
                  <a:pt x="3842345" y="3242784"/>
                  <a:pt x="3853740" y="3255072"/>
                  <a:pt x="3864688" y="3267808"/>
                </a:cubicBezTo>
                <a:cubicBezTo>
                  <a:pt x="3874072" y="3285236"/>
                  <a:pt x="3882786" y="3302887"/>
                  <a:pt x="3891053" y="3320761"/>
                </a:cubicBezTo>
                <a:cubicBezTo>
                  <a:pt x="3886361" y="3316069"/>
                  <a:pt x="3881892" y="3311377"/>
                  <a:pt x="3877424" y="3306685"/>
                </a:cubicBezTo>
                <a:close/>
                <a:moveTo>
                  <a:pt x="3839440" y="3271159"/>
                </a:moveTo>
                <a:cubicBezTo>
                  <a:pt x="3822906" y="3256860"/>
                  <a:pt x="3806149" y="3243677"/>
                  <a:pt x="3788721" y="3231389"/>
                </a:cubicBezTo>
                <a:cubicBezTo>
                  <a:pt x="3787604" y="3228484"/>
                  <a:pt x="3786487" y="3225579"/>
                  <a:pt x="3785370" y="3222898"/>
                </a:cubicBezTo>
                <a:cubicBezTo>
                  <a:pt x="3794531" y="3219994"/>
                  <a:pt x="3803468" y="3216866"/>
                  <a:pt x="3812629" y="3213961"/>
                </a:cubicBezTo>
                <a:cubicBezTo>
                  <a:pt x="3822013" y="3232729"/>
                  <a:pt x="3830950" y="3251721"/>
                  <a:pt x="3839440" y="3271159"/>
                </a:cubicBezTo>
                <a:close/>
                <a:moveTo>
                  <a:pt x="3805926" y="3179106"/>
                </a:moveTo>
                <a:cubicBezTo>
                  <a:pt x="3804362" y="3179553"/>
                  <a:pt x="3802797" y="3180223"/>
                  <a:pt x="3801010" y="3180670"/>
                </a:cubicBezTo>
                <a:cubicBezTo>
                  <a:pt x="3797882" y="3175084"/>
                  <a:pt x="3794754" y="3169722"/>
                  <a:pt x="3791626" y="3164136"/>
                </a:cubicBezTo>
                <a:cubicBezTo>
                  <a:pt x="3791850" y="3164136"/>
                  <a:pt x="3791850" y="3164136"/>
                  <a:pt x="3792073" y="3163912"/>
                </a:cubicBezTo>
                <a:cubicBezTo>
                  <a:pt x="3796765" y="3169051"/>
                  <a:pt x="3801457" y="3173967"/>
                  <a:pt x="3805926" y="3179106"/>
                </a:cubicBezTo>
                <a:close/>
                <a:moveTo>
                  <a:pt x="3798105" y="3162125"/>
                </a:moveTo>
                <a:cubicBezTo>
                  <a:pt x="3798105" y="3162125"/>
                  <a:pt x="3798329" y="3162348"/>
                  <a:pt x="3798329" y="3162348"/>
                </a:cubicBezTo>
                <a:cubicBezTo>
                  <a:pt x="3798105" y="3162125"/>
                  <a:pt x="3798105" y="3162125"/>
                  <a:pt x="3798105" y="3162125"/>
                </a:cubicBezTo>
                <a:lnTo>
                  <a:pt x="3798105" y="3162125"/>
                </a:lnTo>
                <a:close/>
                <a:moveTo>
                  <a:pt x="3785593" y="3145591"/>
                </a:moveTo>
                <a:cubicBezTo>
                  <a:pt x="3788498" y="3149613"/>
                  <a:pt x="3791626" y="3153411"/>
                  <a:pt x="3794531" y="3157433"/>
                </a:cubicBezTo>
                <a:cubicBezTo>
                  <a:pt x="3794307" y="3157656"/>
                  <a:pt x="3793860" y="3157656"/>
                  <a:pt x="3793637" y="3157656"/>
                </a:cubicBezTo>
                <a:cubicBezTo>
                  <a:pt x="3790509" y="3154305"/>
                  <a:pt x="3787157" y="3150730"/>
                  <a:pt x="3783806" y="3147378"/>
                </a:cubicBezTo>
                <a:cubicBezTo>
                  <a:pt x="3783582" y="3147155"/>
                  <a:pt x="3783136" y="3146708"/>
                  <a:pt x="3782912" y="3146485"/>
                </a:cubicBezTo>
                <a:cubicBezTo>
                  <a:pt x="3784029" y="3146261"/>
                  <a:pt x="3784923" y="3145815"/>
                  <a:pt x="3785593" y="3145591"/>
                </a:cubicBezTo>
                <a:close/>
                <a:moveTo>
                  <a:pt x="3775762" y="3132855"/>
                </a:moveTo>
                <a:cubicBezTo>
                  <a:pt x="3777773" y="3135537"/>
                  <a:pt x="3780008" y="3138218"/>
                  <a:pt x="3782019" y="3140899"/>
                </a:cubicBezTo>
                <a:cubicBezTo>
                  <a:pt x="3780901" y="3141346"/>
                  <a:pt x="3779784" y="3141793"/>
                  <a:pt x="3778444" y="3142016"/>
                </a:cubicBezTo>
                <a:cubicBezTo>
                  <a:pt x="3778444" y="3142016"/>
                  <a:pt x="3778444" y="3142016"/>
                  <a:pt x="3778444" y="3142016"/>
                </a:cubicBezTo>
                <a:cubicBezTo>
                  <a:pt x="3776656" y="3139112"/>
                  <a:pt x="3774869" y="3136431"/>
                  <a:pt x="3773081" y="3133749"/>
                </a:cubicBezTo>
                <a:cubicBezTo>
                  <a:pt x="3774198" y="3133526"/>
                  <a:pt x="3774869" y="3133079"/>
                  <a:pt x="3775762" y="3132855"/>
                </a:cubicBezTo>
                <a:close/>
                <a:moveTo>
                  <a:pt x="3768166" y="3123471"/>
                </a:moveTo>
                <a:cubicBezTo>
                  <a:pt x="3769506" y="3125035"/>
                  <a:pt x="3770847" y="3126599"/>
                  <a:pt x="3772188" y="3128387"/>
                </a:cubicBezTo>
                <a:cubicBezTo>
                  <a:pt x="3771517" y="3128610"/>
                  <a:pt x="3771070" y="3128834"/>
                  <a:pt x="3770400" y="3129057"/>
                </a:cubicBezTo>
                <a:cubicBezTo>
                  <a:pt x="3769283" y="3127270"/>
                  <a:pt x="3768389" y="3125706"/>
                  <a:pt x="3767272" y="3123918"/>
                </a:cubicBezTo>
                <a:cubicBezTo>
                  <a:pt x="3767496" y="3123695"/>
                  <a:pt x="3767719" y="3123695"/>
                  <a:pt x="3768166" y="3123471"/>
                </a:cubicBezTo>
                <a:close/>
                <a:moveTo>
                  <a:pt x="3772858" y="3144251"/>
                </a:moveTo>
                <a:cubicBezTo>
                  <a:pt x="3766378" y="3146485"/>
                  <a:pt x="3759899" y="3148943"/>
                  <a:pt x="3753419" y="3151177"/>
                </a:cubicBezTo>
                <a:cubicBezTo>
                  <a:pt x="3752079" y="3148272"/>
                  <a:pt x="3750515" y="3145591"/>
                  <a:pt x="3749174" y="3142686"/>
                </a:cubicBezTo>
                <a:cubicBezTo>
                  <a:pt x="3754536" y="3140675"/>
                  <a:pt x="3759899" y="3138665"/>
                  <a:pt x="3765261" y="3136877"/>
                </a:cubicBezTo>
                <a:cubicBezTo>
                  <a:pt x="3767719" y="3139112"/>
                  <a:pt x="3770177" y="3141793"/>
                  <a:pt x="3772858" y="3144251"/>
                </a:cubicBezTo>
                <a:close/>
                <a:moveTo>
                  <a:pt x="3762580" y="3116992"/>
                </a:moveTo>
                <a:cubicBezTo>
                  <a:pt x="3763027" y="3117662"/>
                  <a:pt x="3763697" y="3118332"/>
                  <a:pt x="3764144" y="3119003"/>
                </a:cubicBezTo>
                <a:cubicBezTo>
                  <a:pt x="3763921" y="3119003"/>
                  <a:pt x="3763921" y="3119003"/>
                  <a:pt x="3763697" y="3119226"/>
                </a:cubicBezTo>
                <a:cubicBezTo>
                  <a:pt x="3763474" y="3118332"/>
                  <a:pt x="3763027" y="3117662"/>
                  <a:pt x="3762580" y="3116992"/>
                </a:cubicBezTo>
                <a:cubicBezTo>
                  <a:pt x="3762580" y="3116992"/>
                  <a:pt x="3762580" y="3116992"/>
                  <a:pt x="3762580" y="3116992"/>
                </a:cubicBezTo>
                <a:close/>
                <a:moveTo>
                  <a:pt x="3757218" y="3119003"/>
                </a:moveTo>
                <a:cubicBezTo>
                  <a:pt x="3757665" y="3119673"/>
                  <a:pt x="3758111" y="3120343"/>
                  <a:pt x="3758558" y="3121014"/>
                </a:cubicBezTo>
                <a:cubicBezTo>
                  <a:pt x="3758111" y="3121237"/>
                  <a:pt x="3757665" y="3121460"/>
                  <a:pt x="3757218" y="3121460"/>
                </a:cubicBezTo>
                <a:cubicBezTo>
                  <a:pt x="3756547" y="3120790"/>
                  <a:pt x="3755877" y="3120343"/>
                  <a:pt x="3755207" y="3119673"/>
                </a:cubicBezTo>
                <a:cubicBezTo>
                  <a:pt x="3756101" y="3119673"/>
                  <a:pt x="3756547" y="3119450"/>
                  <a:pt x="3757218" y="3119003"/>
                </a:cubicBezTo>
                <a:close/>
                <a:moveTo>
                  <a:pt x="3755877" y="3128163"/>
                </a:moveTo>
                <a:cubicBezTo>
                  <a:pt x="3757441" y="3129504"/>
                  <a:pt x="3759005" y="3131068"/>
                  <a:pt x="3760569" y="3132409"/>
                </a:cubicBezTo>
                <a:cubicBezTo>
                  <a:pt x="3755877" y="3134196"/>
                  <a:pt x="3751185" y="3135760"/>
                  <a:pt x="3746493" y="3137548"/>
                </a:cubicBezTo>
                <a:cubicBezTo>
                  <a:pt x="3745599" y="3135983"/>
                  <a:pt x="3744705" y="3134196"/>
                  <a:pt x="3744035" y="3132632"/>
                </a:cubicBezTo>
                <a:cubicBezTo>
                  <a:pt x="3747833" y="3131291"/>
                  <a:pt x="3752079" y="3129728"/>
                  <a:pt x="3755877" y="3128163"/>
                </a:cubicBezTo>
                <a:close/>
                <a:moveTo>
                  <a:pt x="3749621" y="3122131"/>
                </a:moveTo>
                <a:cubicBezTo>
                  <a:pt x="3750291" y="3122578"/>
                  <a:pt x="3750962" y="3123248"/>
                  <a:pt x="3751408" y="3123918"/>
                </a:cubicBezTo>
                <a:cubicBezTo>
                  <a:pt x="3748057" y="3125259"/>
                  <a:pt x="3744705" y="3126376"/>
                  <a:pt x="3741354" y="3127717"/>
                </a:cubicBezTo>
                <a:cubicBezTo>
                  <a:pt x="3741131" y="3127270"/>
                  <a:pt x="3740907" y="3126823"/>
                  <a:pt x="3740684" y="3126152"/>
                </a:cubicBezTo>
                <a:cubicBezTo>
                  <a:pt x="3741131" y="3125929"/>
                  <a:pt x="3741354" y="3125706"/>
                  <a:pt x="3741801" y="3125259"/>
                </a:cubicBezTo>
                <a:cubicBezTo>
                  <a:pt x="3744259" y="3124365"/>
                  <a:pt x="3746940" y="3123248"/>
                  <a:pt x="3749621" y="3122131"/>
                </a:cubicBezTo>
                <a:close/>
                <a:moveTo>
                  <a:pt x="3746493" y="3103139"/>
                </a:moveTo>
                <a:cubicBezTo>
                  <a:pt x="3746940" y="3103809"/>
                  <a:pt x="3747387" y="3104480"/>
                  <a:pt x="3747833" y="3104927"/>
                </a:cubicBezTo>
                <a:cubicBezTo>
                  <a:pt x="3746493" y="3106491"/>
                  <a:pt x="3744929" y="3107831"/>
                  <a:pt x="3743588" y="3109395"/>
                </a:cubicBezTo>
                <a:cubicBezTo>
                  <a:pt x="3743141" y="3108948"/>
                  <a:pt x="3742918" y="3108725"/>
                  <a:pt x="3742471" y="3108278"/>
                </a:cubicBezTo>
                <a:cubicBezTo>
                  <a:pt x="3743812" y="3106714"/>
                  <a:pt x="3745152" y="3104927"/>
                  <a:pt x="3746493" y="3103139"/>
                </a:cubicBezTo>
                <a:close/>
                <a:moveTo>
                  <a:pt x="3743141" y="3098447"/>
                </a:moveTo>
                <a:cubicBezTo>
                  <a:pt x="3741354" y="3100682"/>
                  <a:pt x="3739790" y="3102692"/>
                  <a:pt x="3738002" y="3104927"/>
                </a:cubicBezTo>
                <a:cubicBezTo>
                  <a:pt x="3736662" y="3103809"/>
                  <a:pt x="3735321" y="3102692"/>
                  <a:pt x="3733981" y="3101575"/>
                </a:cubicBezTo>
                <a:cubicBezTo>
                  <a:pt x="3735768" y="3098894"/>
                  <a:pt x="3737556" y="3096213"/>
                  <a:pt x="3739343" y="3093308"/>
                </a:cubicBezTo>
                <a:cubicBezTo>
                  <a:pt x="3740684" y="3095096"/>
                  <a:pt x="3742024" y="3096660"/>
                  <a:pt x="3743141" y="3098447"/>
                </a:cubicBezTo>
                <a:close/>
                <a:moveTo>
                  <a:pt x="3729289" y="3079679"/>
                </a:moveTo>
                <a:cubicBezTo>
                  <a:pt x="3729959" y="3080349"/>
                  <a:pt x="3730629" y="3081019"/>
                  <a:pt x="3731300" y="3081690"/>
                </a:cubicBezTo>
                <a:cubicBezTo>
                  <a:pt x="3733087" y="3083924"/>
                  <a:pt x="3734651" y="3086159"/>
                  <a:pt x="3736215" y="3088393"/>
                </a:cubicBezTo>
                <a:cubicBezTo>
                  <a:pt x="3734204" y="3091521"/>
                  <a:pt x="3731970" y="3094649"/>
                  <a:pt x="3729959" y="3097777"/>
                </a:cubicBezTo>
                <a:cubicBezTo>
                  <a:pt x="3727725" y="3095989"/>
                  <a:pt x="3725267" y="3093979"/>
                  <a:pt x="3723033" y="3092191"/>
                </a:cubicBezTo>
                <a:cubicBezTo>
                  <a:pt x="3725044" y="3088169"/>
                  <a:pt x="3727055" y="3083924"/>
                  <a:pt x="3729289" y="3079679"/>
                </a:cubicBezTo>
                <a:close/>
                <a:moveTo>
                  <a:pt x="3714095" y="3064486"/>
                </a:moveTo>
                <a:cubicBezTo>
                  <a:pt x="3716553" y="3066943"/>
                  <a:pt x="3719011" y="3069178"/>
                  <a:pt x="3721245" y="3071635"/>
                </a:cubicBezTo>
                <a:cubicBezTo>
                  <a:pt x="3722586" y="3072976"/>
                  <a:pt x="3723703" y="3074317"/>
                  <a:pt x="3724820" y="3075434"/>
                </a:cubicBezTo>
                <a:cubicBezTo>
                  <a:pt x="3722809" y="3079456"/>
                  <a:pt x="3720798" y="3083477"/>
                  <a:pt x="3718787" y="3087499"/>
                </a:cubicBezTo>
                <a:cubicBezTo>
                  <a:pt x="3716106" y="3082807"/>
                  <a:pt x="3713425" y="3078338"/>
                  <a:pt x="3710521" y="3073646"/>
                </a:cubicBezTo>
                <a:cubicBezTo>
                  <a:pt x="3712085" y="3070518"/>
                  <a:pt x="3713202" y="3067614"/>
                  <a:pt x="3714095" y="3064486"/>
                </a:cubicBezTo>
                <a:close/>
                <a:moveTo>
                  <a:pt x="3696668" y="3038121"/>
                </a:moveTo>
                <a:cubicBezTo>
                  <a:pt x="3699126" y="3041025"/>
                  <a:pt x="3701583" y="3043930"/>
                  <a:pt x="3704041" y="3047058"/>
                </a:cubicBezTo>
                <a:cubicBezTo>
                  <a:pt x="3701583" y="3044600"/>
                  <a:pt x="3698902" y="3042366"/>
                  <a:pt x="3696444" y="3039908"/>
                </a:cubicBezTo>
                <a:cubicBezTo>
                  <a:pt x="3696221" y="3039238"/>
                  <a:pt x="3696444" y="3038568"/>
                  <a:pt x="3696668" y="3038121"/>
                </a:cubicBezTo>
                <a:close/>
                <a:moveTo>
                  <a:pt x="3694880" y="3046164"/>
                </a:moveTo>
                <a:cubicBezTo>
                  <a:pt x="3699796" y="3050856"/>
                  <a:pt x="3704935" y="3055548"/>
                  <a:pt x="3709850" y="3060240"/>
                </a:cubicBezTo>
                <a:cubicBezTo>
                  <a:pt x="3708956" y="3062698"/>
                  <a:pt x="3708063" y="3065156"/>
                  <a:pt x="3707169" y="3067614"/>
                </a:cubicBezTo>
                <a:cubicBezTo>
                  <a:pt x="3702924" y="3060911"/>
                  <a:pt x="3698902" y="3054208"/>
                  <a:pt x="3694433" y="3047728"/>
                </a:cubicBezTo>
                <a:cubicBezTo>
                  <a:pt x="3694657" y="3047058"/>
                  <a:pt x="3694657" y="3046611"/>
                  <a:pt x="3694880" y="3046164"/>
                </a:cubicBezTo>
                <a:close/>
                <a:moveTo>
                  <a:pt x="3704711" y="3074093"/>
                </a:moveTo>
                <a:cubicBezTo>
                  <a:pt x="3704264" y="3075210"/>
                  <a:pt x="3704041" y="3076104"/>
                  <a:pt x="3703594" y="3077221"/>
                </a:cubicBezTo>
                <a:cubicBezTo>
                  <a:pt x="3699126" y="3073870"/>
                  <a:pt x="3694657" y="3070518"/>
                  <a:pt x="3689965" y="3067390"/>
                </a:cubicBezTo>
                <a:cubicBezTo>
                  <a:pt x="3690859" y="3063368"/>
                  <a:pt x="3691976" y="3059347"/>
                  <a:pt x="3692869" y="3055325"/>
                </a:cubicBezTo>
                <a:cubicBezTo>
                  <a:pt x="3696891" y="3061581"/>
                  <a:pt x="3700913" y="3067837"/>
                  <a:pt x="3704711" y="3074093"/>
                </a:cubicBezTo>
                <a:close/>
                <a:moveTo>
                  <a:pt x="3673207" y="3011532"/>
                </a:moveTo>
                <a:cubicBezTo>
                  <a:pt x="3679687" y="3018459"/>
                  <a:pt x="3685943" y="3025385"/>
                  <a:pt x="3691976" y="3032758"/>
                </a:cubicBezTo>
                <a:cubicBezTo>
                  <a:pt x="3691752" y="3033652"/>
                  <a:pt x="3691529" y="3034546"/>
                  <a:pt x="3691306" y="3035663"/>
                </a:cubicBezTo>
                <a:cubicBezTo>
                  <a:pt x="3687284" y="3032088"/>
                  <a:pt x="3683038" y="3028290"/>
                  <a:pt x="3679017" y="3024938"/>
                </a:cubicBezTo>
                <a:cubicBezTo>
                  <a:pt x="3677006" y="3022034"/>
                  <a:pt x="3674772" y="3018906"/>
                  <a:pt x="3672761" y="3016001"/>
                </a:cubicBezTo>
                <a:cubicBezTo>
                  <a:pt x="3672984" y="3014214"/>
                  <a:pt x="3672984" y="3012873"/>
                  <a:pt x="3673207" y="3011532"/>
                </a:cubicBezTo>
                <a:close/>
                <a:moveTo>
                  <a:pt x="3671867" y="3025832"/>
                </a:moveTo>
                <a:cubicBezTo>
                  <a:pt x="3672761" y="3026726"/>
                  <a:pt x="3673878" y="3027396"/>
                  <a:pt x="3674772" y="3028290"/>
                </a:cubicBezTo>
                <a:cubicBezTo>
                  <a:pt x="3679464" y="3034993"/>
                  <a:pt x="3683932" y="3041696"/>
                  <a:pt x="3688401" y="3048622"/>
                </a:cubicBezTo>
                <a:cubicBezTo>
                  <a:pt x="3687284" y="3053761"/>
                  <a:pt x="3686167" y="3058900"/>
                  <a:pt x="3684826" y="3064039"/>
                </a:cubicBezTo>
                <a:cubicBezTo>
                  <a:pt x="3679464" y="3060240"/>
                  <a:pt x="3674101" y="3056889"/>
                  <a:pt x="3668739" y="3053314"/>
                </a:cubicBezTo>
                <a:cubicBezTo>
                  <a:pt x="3670080" y="3044377"/>
                  <a:pt x="3671197" y="3035216"/>
                  <a:pt x="3671867" y="3025832"/>
                </a:cubicBezTo>
                <a:close/>
                <a:moveTo>
                  <a:pt x="3683709" y="3069848"/>
                </a:moveTo>
                <a:cubicBezTo>
                  <a:pt x="3682368" y="3075210"/>
                  <a:pt x="3681028" y="3080573"/>
                  <a:pt x="3679687" y="3085711"/>
                </a:cubicBezTo>
                <a:cubicBezTo>
                  <a:pt x="3675889" y="3077891"/>
                  <a:pt x="3672090" y="3070071"/>
                  <a:pt x="3668069" y="3062251"/>
                </a:cubicBezTo>
                <a:cubicBezTo>
                  <a:pt x="3668292" y="3061357"/>
                  <a:pt x="3668292" y="3060464"/>
                  <a:pt x="3668515" y="3059347"/>
                </a:cubicBezTo>
                <a:cubicBezTo>
                  <a:pt x="3673431" y="3062922"/>
                  <a:pt x="3678570" y="3066496"/>
                  <a:pt x="3683709" y="3069848"/>
                </a:cubicBezTo>
                <a:close/>
                <a:moveTo>
                  <a:pt x="3668069" y="3005947"/>
                </a:moveTo>
                <a:cubicBezTo>
                  <a:pt x="3668069" y="3006840"/>
                  <a:pt x="3667845" y="3007734"/>
                  <a:pt x="3667845" y="3008628"/>
                </a:cubicBezTo>
                <a:cubicBezTo>
                  <a:pt x="3664941" y="3004383"/>
                  <a:pt x="3662036" y="3000361"/>
                  <a:pt x="3658908" y="2996339"/>
                </a:cubicBezTo>
                <a:cubicBezTo>
                  <a:pt x="3661813" y="2999467"/>
                  <a:pt x="3664941" y="3002819"/>
                  <a:pt x="3668069" y="3005947"/>
                </a:cubicBezTo>
                <a:close/>
                <a:moveTo>
                  <a:pt x="3662483" y="3010862"/>
                </a:moveTo>
                <a:cubicBezTo>
                  <a:pt x="3657344" y="3006840"/>
                  <a:pt x="3652429" y="3002819"/>
                  <a:pt x="3647289" y="2999020"/>
                </a:cubicBezTo>
                <a:cubicBezTo>
                  <a:pt x="3647289" y="2996116"/>
                  <a:pt x="3647289" y="2993211"/>
                  <a:pt x="3647066" y="2990307"/>
                </a:cubicBezTo>
                <a:cubicBezTo>
                  <a:pt x="3652205" y="2997009"/>
                  <a:pt x="3657344" y="3003712"/>
                  <a:pt x="3662483" y="3010862"/>
                </a:cubicBezTo>
                <a:close/>
                <a:moveTo>
                  <a:pt x="3647289" y="3046388"/>
                </a:moveTo>
                <a:cubicBezTo>
                  <a:pt x="3650418" y="3048175"/>
                  <a:pt x="3653322" y="3049963"/>
                  <a:pt x="3656450" y="3051973"/>
                </a:cubicBezTo>
                <a:cubicBezTo>
                  <a:pt x="3658461" y="3055772"/>
                  <a:pt x="3660472" y="3059570"/>
                  <a:pt x="3662483" y="3063368"/>
                </a:cubicBezTo>
                <a:cubicBezTo>
                  <a:pt x="3660919" y="3075434"/>
                  <a:pt x="3659131" y="3087276"/>
                  <a:pt x="3656897" y="3098894"/>
                </a:cubicBezTo>
                <a:cubicBezTo>
                  <a:pt x="3655557" y="3098224"/>
                  <a:pt x="3654216" y="3097553"/>
                  <a:pt x="3652875" y="3096883"/>
                </a:cubicBezTo>
                <a:cubicBezTo>
                  <a:pt x="3650641" y="3091074"/>
                  <a:pt x="3648407" y="3085265"/>
                  <a:pt x="3645949" y="3079456"/>
                </a:cubicBezTo>
                <a:cubicBezTo>
                  <a:pt x="3646396" y="3068731"/>
                  <a:pt x="3646843" y="3057559"/>
                  <a:pt x="3647289" y="3046388"/>
                </a:cubicBezTo>
                <a:close/>
                <a:moveTo>
                  <a:pt x="3644832" y="3092191"/>
                </a:moveTo>
                <a:cubicBezTo>
                  <a:pt x="3645055" y="3092638"/>
                  <a:pt x="3645279" y="3093085"/>
                  <a:pt x="3645279" y="3093532"/>
                </a:cubicBezTo>
                <a:cubicBezTo>
                  <a:pt x="3645055" y="3093308"/>
                  <a:pt x="3644832" y="3093308"/>
                  <a:pt x="3644608" y="3093308"/>
                </a:cubicBezTo>
                <a:cubicBezTo>
                  <a:pt x="3644832" y="3092861"/>
                  <a:pt x="3644832" y="3092638"/>
                  <a:pt x="3644832" y="3092191"/>
                </a:cubicBezTo>
                <a:close/>
                <a:moveTo>
                  <a:pt x="3648407" y="3101128"/>
                </a:moveTo>
                <a:cubicBezTo>
                  <a:pt x="3650194" y="3105820"/>
                  <a:pt x="3651981" y="3110289"/>
                  <a:pt x="3653769" y="3114981"/>
                </a:cubicBezTo>
                <a:cubicBezTo>
                  <a:pt x="3651311" y="3126599"/>
                  <a:pt x="3648854" y="3138218"/>
                  <a:pt x="3645949" y="3149389"/>
                </a:cubicBezTo>
                <a:cubicBezTo>
                  <a:pt x="3644385" y="3143357"/>
                  <a:pt x="3642821" y="3137324"/>
                  <a:pt x="3641257" y="3131291"/>
                </a:cubicBezTo>
                <a:cubicBezTo>
                  <a:pt x="3642597" y="3120567"/>
                  <a:pt x="3643715" y="3109842"/>
                  <a:pt x="3644608" y="3099117"/>
                </a:cubicBezTo>
                <a:cubicBezTo>
                  <a:pt x="3645726" y="3099788"/>
                  <a:pt x="3647066" y="3100458"/>
                  <a:pt x="3648407" y="3101128"/>
                </a:cubicBezTo>
                <a:close/>
                <a:moveTo>
                  <a:pt x="3641704" y="3036557"/>
                </a:moveTo>
                <a:cubicBezTo>
                  <a:pt x="3636788" y="3033652"/>
                  <a:pt x="3631873" y="3030971"/>
                  <a:pt x="3626957" y="3028290"/>
                </a:cubicBezTo>
                <a:cubicBezTo>
                  <a:pt x="3626064" y="3017565"/>
                  <a:pt x="3625170" y="3006617"/>
                  <a:pt x="3624053" y="2995669"/>
                </a:cubicBezTo>
                <a:cubicBezTo>
                  <a:pt x="3630085" y="3005500"/>
                  <a:pt x="3636118" y="3015554"/>
                  <a:pt x="3641704" y="3025608"/>
                </a:cubicBezTo>
                <a:cubicBezTo>
                  <a:pt x="3641927" y="3029407"/>
                  <a:pt x="3641704" y="3032982"/>
                  <a:pt x="3641704" y="3036557"/>
                </a:cubicBezTo>
                <a:close/>
                <a:moveTo>
                  <a:pt x="3641927" y="3014661"/>
                </a:moveTo>
                <a:cubicBezTo>
                  <a:pt x="3637458" y="3007064"/>
                  <a:pt x="3632990" y="2999467"/>
                  <a:pt x="3628298" y="2991870"/>
                </a:cubicBezTo>
                <a:cubicBezTo>
                  <a:pt x="3632766" y="2994999"/>
                  <a:pt x="3637235" y="2998350"/>
                  <a:pt x="3641704" y="3001701"/>
                </a:cubicBezTo>
                <a:cubicBezTo>
                  <a:pt x="3641704" y="3006170"/>
                  <a:pt x="3641927" y="3010415"/>
                  <a:pt x="3641927" y="3014661"/>
                </a:cubicBezTo>
                <a:close/>
                <a:moveTo>
                  <a:pt x="3627851" y="2966176"/>
                </a:moveTo>
                <a:cubicBezTo>
                  <a:pt x="3632320" y="2971538"/>
                  <a:pt x="3636788" y="2977124"/>
                  <a:pt x="3641034" y="2982710"/>
                </a:cubicBezTo>
                <a:cubicBezTo>
                  <a:pt x="3641257" y="2986732"/>
                  <a:pt x="3641257" y="2990753"/>
                  <a:pt x="3641480" y="2994775"/>
                </a:cubicBezTo>
                <a:cubicBezTo>
                  <a:pt x="3635224" y="2990083"/>
                  <a:pt x="3628968" y="2985615"/>
                  <a:pt x="3622489" y="2981146"/>
                </a:cubicBezTo>
                <a:cubicBezTo>
                  <a:pt x="3621595" y="2973773"/>
                  <a:pt x="3620701" y="2966176"/>
                  <a:pt x="3619584" y="2958803"/>
                </a:cubicBezTo>
                <a:cubicBezTo>
                  <a:pt x="3622265" y="2961260"/>
                  <a:pt x="3624946" y="2963718"/>
                  <a:pt x="3627851" y="2966176"/>
                </a:cubicBezTo>
                <a:close/>
                <a:moveTo>
                  <a:pt x="3617350" y="2984944"/>
                </a:moveTo>
                <a:cubicBezTo>
                  <a:pt x="3618914" y="2997680"/>
                  <a:pt x="3620031" y="3010415"/>
                  <a:pt x="3621148" y="3022927"/>
                </a:cubicBezTo>
                <a:cubicBezTo>
                  <a:pt x="3616233" y="3012426"/>
                  <a:pt x="3611094" y="3001925"/>
                  <a:pt x="3605731" y="2991647"/>
                </a:cubicBezTo>
                <a:cubicBezTo>
                  <a:pt x="3604614" y="2985838"/>
                  <a:pt x="3603720" y="2980252"/>
                  <a:pt x="3602603" y="2974443"/>
                </a:cubicBezTo>
                <a:cubicBezTo>
                  <a:pt x="3607295" y="2977571"/>
                  <a:pt x="3611988" y="2980699"/>
                  <a:pt x="3616680" y="2983827"/>
                </a:cubicBezTo>
                <a:cubicBezTo>
                  <a:pt x="3616680" y="2984274"/>
                  <a:pt x="3616903" y="2984721"/>
                  <a:pt x="3617350" y="2984944"/>
                </a:cubicBezTo>
                <a:close/>
                <a:moveTo>
                  <a:pt x="3613105" y="2952993"/>
                </a:moveTo>
                <a:cubicBezTo>
                  <a:pt x="3613998" y="2959473"/>
                  <a:pt x="3614892" y="2965952"/>
                  <a:pt x="3615786" y="2972209"/>
                </a:cubicBezTo>
                <a:cubicBezTo>
                  <a:pt x="3609083" y="2962154"/>
                  <a:pt x="3602380" y="2952100"/>
                  <a:pt x="3595454" y="2942269"/>
                </a:cubicBezTo>
                <a:cubicBezTo>
                  <a:pt x="3595007" y="2940481"/>
                  <a:pt x="3594560" y="2938694"/>
                  <a:pt x="3594113" y="2936906"/>
                </a:cubicBezTo>
                <a:cubicBezTo>
                  <a:pt x="3600592" y="2942269"/>
                  <a:pt x="3606849" y="2947631"/>
                  <a:pt x="3613105" y="2952993"/>
                </a:cubicBezTo>
                <a:close/>
                <a:moveTo>
                  <a:pt x="3601486" y="2936013"/>
                </a:moveTo>
                <a:cubicBezTo>
                  <a:pt x="3598358" y="2933332"/>
                  <a:pt x="3595230" y="2930650"/>
                  <a:pt x="3591879" y="2928193"/>
                </a:cubicBezTo>
                <a:cubicBezTo>
                  <a:pt x="3591655" y="2927075"/>
                  <a:pt x="3591432" y="2925958"/>
                  <a:pt x="3590985" y="2925064"/>
                </a:cubicBezTo>
                <a:cubicBezTo>
                  <a:pt x="3594560" y="2928640"/>
                  <a:pt x="3598135" y="2932214"/>
                  <a:pt x="3601486" y="2936013"/>
                </a:cubicBezTo>
                <a:close/>
                <a:moveTo>
                  <a:pt x="3590315" y="2944727"/>
                </a:moveTo>
                <a:cubicBezTo>
                  <a:pt x="3591655" y="2950759"/>
                  <a:pt x="3592996" y="2956568"/>
                  <a:pt x="3594113" y="2962601"/>
                </a:cubicBezTo>
                <a:cubicBezTo>
                  <a:pt x="3592102" y="2961484"/>
                  <a:pt x="3590091" y="2960143"/>
                  <a:pt x="3588080" y="2959026"/>
                </a:cubicBezTo>
                <a:cubicBezTo>
                  <a:pt x="3585846" y="2954781"/>
                  <a:pt x="3583388" y="2950536"/>
                  <a:pt x="3581154" y="2946514"/>
                </a:cubicBezTo>
                <a:cubicBezTo>
                  <a:pt x="3578696" y="2938247"/>
                  <a:pt x="3576015" y="2929980"/>
                  <a:pt x="3573334" y="2921713"/>
                </a:cubicBezTo>
                <a:cubicBezTo>
                  <a:pt x="3579143" y="2929310"/>
                  <a:pt x="3584729" y="2936906"/>
                  <a:pt x="3590315" y="2944727"/>
                </a:cubicBezTo>
                <a:close/>
                <a:moveTo>
                  <a:pt x="3579366" y="2912552"/>
                </a:moveTo>
                <a:cubicBezTo>
                  <a:pt x="3580707" y="2913893"/>
                  <a:pt x="3582048" y="2915457"/>
                  <a:pt x="3583388" y="2916798"/>
                </a:cubicBezTo>
                <a:cubicBezTo>
                  <a:pt x="3583835" y="2918809"/>
                  <a:pt x="3584282" y="2920596"/>
                  <a:pt x="3584729" y="2922607"/>
                </a:cubicBezTo>
                <a:cubicBezTo>
                  <a:pt x="3581601" y="2920149"/>
                  <a:pt x="3578696" y="2917915"/>
                  <a:pt x="3575568" y="2915457"/>
                </a:cubicBezTo>
                <a:cubicBezTo>
                  <a:pt x="3573110" y="2912106"/>
                  <a:pt x="3570429" y="2908754"/>
                  <a:pt x="3567748" y="2905403"/>
                </a:cubicBezTo>
                <a:cubicBezTo>
                  <a:pt x="3567078" y="2903392"/>
                  <a:pt x="3566408" y="2901157"/>
                  <a:pt x="3565737" y="2899146"/>
                </a:cubicBezTo>
                <a:cubicBezTo>
                  <a:pt x="3570429" y="2903615"/>
                  <a:pt x="3574898" y="2907860"/>
                  <a:pt x="3579366" y="2912552"/>
                </a:cubicBezTo>
                <a:close/>
                <a:moveTo>
                  <a:pt x="3564620" y="2914340"/>
                </a:moveTo>
                <a:cubicBezTo>
                  <a:pt x="3565737" y="2917691"/>
                  <a:pt x="3566854" y="2920819"/>
                  <a:pt x="3567971" y="2924171"/>
                </a:cubicBezTo>
                <a:cubicBezTo>
                  <a:pt x="3565290" y="2919702"/>
                  <a:pt x="3562386" y="2915234"/>
                  <a:pt x="3559481" y="2910765"/>
                </a:cubicBezTo>
                <a:cubicBezTo>
                  <a:pt x="3561045" y="2911659"/>
                  <a:pt x="3562833" y="2912999"/>
                  <a:pt x="3564620" y="2914340"/>
                </a:cubicBezTo>
                <a:close/>
                <a:moveTo>
                  <a:pt x="3556130" y="2889986"/>
                </a:moveTo>
                <a:cubicBezTo>
                  <a:pt x="3556353" y="2890433"/>
                  <a:pt x="3556353" y="2890656"/>
                  <a:pt x="3556577" y="2891103"/>
                </a:cubicBezTo>
                <a:cubicBezTo>
                  <a:pt x="3555683" y="2889986"/>
                  <a:pt x="3554789" y="2889092"/>
                  <a:pt x="3553895" y="2887975"/>
                </a:cubicBezTo>
                <a:cubicBezTo>
                  <a:pt x="3554789" y="2888645"/>
                  <a:pt x="3555459" y="2889315"/>
                  <a:pt x="3556130" y="2889986"/>
                </a:cubicBezTo>
                <a:close/>
                <a:moveTo>
                  <a:pt x="3559481" y="2903615"/>
                </a:moveTo>
                <a:cubicBezTo>
                  <a:pt x="3557470" y="2902275"/>
                  <a:pt x="3555459" y="2900934"/>
                  <a:pt x="3553448" y="2899594"/>
                </a:cubicBezTo>
                <a:cubicBezTo>
                  <a:pt x="3552331" y="2897136"/>
                  <a:pt x="3551214" y="2894678"/>
                  <a:pt x="3550320" y="2892444"/>
                </a:cubicBezTo>
                <a:cubicBezTo>
                  <a:pt x="3553225" y="2896018"/>
                  <a:pt x="3556353" y="2899817"/>
                  <a:pt x="3559481" y="2903615"/>
                </a:cubicBezTo>
                <a:close/>
                <a:moveTo>
                  <a:pt x="3542500" y="2898700"/>
                </a:moveTo>
                <a:cubicBezTo>
                  <a:pt x="3550991" y="2914563"/>
                  <a:pt x="3558811" y="2930427"/>
                  <a:pt x="3566631" y="2946514"/>
                </a:cubicBezTo>
                <a:cubicBezTo>
                  <a:pt x="3529094" y="2925958"/>
                  <a:pt x="3489994" y="2909201"/>
                  <a:pt x="3449330" y="2896912"/>
                </a:cubicBezTo>
                <a:cubicBezTo>
                  <a:pt x="3336050" y="2862504"/>
                  <a:pt x="3214504" y="2861834"/>
                  <a:pt x="3087818" y="2895125"/>
                </a:cubicBezTo>
                <a:cubicBezTo>
                  <a:pt x="2551137" y="3036333"/>
                  <a:pt x="2308490" y="3232729"/>
                  <a:pt x="2131309" y="3376172"/>
                </a:cubicBezTo>
                <a:cubicBezTo>
                  <a:pt x="2098689" y="3402537"/>
                  <a:pt x="2068525" y="3426891"/>
                  <a:pt x="2039479" y="3448787"/>
                </a:cubicBezTo>
                <a:cubicBezTo>
                  <a:pt x="1963960" y="3451468"/>
                  <a:pt x="1888440" y="3453032"/>
                  <a:pt x="1812697" y="3453256"/>
                </a:cubicBezTo>
                <a:cubicBezTo>
                  <a:pt x="1879279" y="3420188"/>
                  <a:pt x="1941616" y="3369916"/>
                  <a:pt x="2015125" y="3310483"/>
                </a:cubicBezTo>
                <a:cubicBezTo>
                  <a:pt x="2197892" y="3162795"/>
                  <a:pt x="2448135" y="2960590"/>
                  <a:pt x="3000903" y="2815136"/>
                </a:cubicBezTo>
                <a:cubicBezTo>
                  <a:pt x="3130717" y="2780951"/>
                  <a:pt x="3255391" y="2781622"/>
                  <a:pt x="3371575" y="2816924"/>
                </a:cubicBezTo>
                <a:cubicBezTo>
                  <a:pt x="3431678" y="2835245"/>
                  <a:pt x="3488877" y="2862727"/>
                  <a:pt x="3542500" y="2898700"/>
                </a:cubicBezTo>
                <a:close/>
                <a:moveTo>
                  <a:pt x="3529094" y="2874569"/>
                </a:moveTo>
                <a:cubicBezTo>
                  <a:pt x="3531552" y="2879038"/>
                  <a:pt x="3534233" y="2883730"/>
                  <a:pt x="3536691" y="2888198"/>
                </a:cubicBezTo>
                <a:cubicBezTo>
                  <a:pt x="3485302" y="2854684"/>
                  <a:pt x="3430561" y="2829213"/>
                  <a:pt x="3373140" y="2811785"/>
                </a:cubicBezTo>
                <a:cubicBezTo>
                  <a:pt x="3256062" y="2776259"/>
                  <a:pt x="3130270" y="2775589"/>
                  <a:pt x="2999563" y="2809997"/>
                </a:cubicBezTo>
                <a:cubicBezTo>
                  <a:pt x="2445453" y="2955675"/>
                  <a:pt x="2194764" y="3158327"/>
                  <a:pt x="2011774" y="3306238"/>
                </a:cubicBezTo>
                <a:cubicBezTo>
                  <a:pt x="1934467" y="3368799"/>
                  <a:pt x="1869895" y="3420858"/>
                  <a:pt x="1800631" y="3453479"/>
                </a:cubicBezTo>
                <a:cubicBezTo>
                  <a:pt x="1791918" y="3453479"/>
                  <a:pt x="1783204" y="3453479"/>
                  <a:pt x="1774490" y="3453479"/>
                </a:cubicBezTo>
                <a:cubicBezTo>
                  <a:pt x="1646911" y="3453032"/>
                  <a:pt x="1521566" y="3448564"/>
                  <a:pt x="1398902" y="3440744"/>
                </a:cubicBezTo>
                <a:cubicBezTo>
                  <a:pt x="1396668" y="3440073"/>
                  <a:pt x="1394657" y="3439180"/>
                  <a:pt x="1392423" y="3438509"/>
                </a:cubicBezTo>
                <a:cubicBezTo>
                  <a:pt x="1160501" y="3353382"/>
                  <a:pt x="973266" y="3333273"/>
                  <a:pt x="855965" y="3377960"/>
                </a:cubicBezTo>
                <a:cubicBezTo>
                  <a:pt x="828259" y="3373268"/>
                  <a:pt x="800777" y="3368352"/>
                  <a:pt x="773519" y="3363213"/>
                </a:cubicBezTo>
                <a:cubicBezTo>
                  <a:pt x="730843" y="3355169"/>
                  <a:pt x="688838" y="3346456"/>
                  <a:pt x="647727" y="3337519"/>
                </a:cubicBezTo>
                <a:cubicBezTo>
                  <a:pt x="695318" y="3306908"/>
                  <a:pt x="760336" y="3291492"/>
                  <a:pt x="840101" y="3291492"/>
                </a:cubicBezTo>
                <a:cubicBezTo>
                  <a:pt x="949135" y="3291492"/>
                  <a:pt x="1085428" y="3320091"/>
                  <a:pt x="1241830" y="3377512"/>
                </a:cubicBezTo>
                <a:cubicBezTo>
                  <a:pt x="1568263" y="3497495"/>
                  <a:pt x="1688245" y="3400749"/>
                  <a:pt x="1886876" y="3240549"/>
                </a:cubicBezTo>
                <a:cubicBezTo>
                  <a:pt x="2075452" y="3088393"/>
                  <a:pt x="2333962" y="2879931"/>
                  <a:pt x="2904158" y="2730009"/>
                </a:cubicBezTo>
                <a:cubicBezTo>
                  <a:pt x="3038216" y="2694707"/>
                  <a:pt x="3167136" y="2695377"/>
                  <a:pt x="3286895" y="2731797"/>
                </a:cubicBezTo>
                <a:cubicBezTo>
                  <a:pt x="3368224" y="2756598"/>
                  <a:pt x="3444191" y="2797262"/>
                  <a:pt x="3513678" y="2853120"/>
                </a:cubicBezTo>
                <a:cubicBezTo>
                  <a:pt x="3518817" y="2860046"/>
                  <a:pt x="3523956" y="2867196"/>
                  <a:pt x="3529094" y="2874569"/>
                </a:cubicBezTo>
                <a:close/>
                <a:moveTo>
                  <a:pt x="379163" y="3081243"/>
                </a:moveTo>
                <a:cubicBezTo>
                  <a:pt x="498251" y="3081243"/>
                  <a:pt x="647280" y="3112523"/>
                  <a:pt x="817981" y="3175307"/>
                </a:cubicBezTo>
                <a:cubicBezTo>
                  <a:pt x="929027" y="3216195"/>
                  <a:pt x="1018399" y="3234070"/>
                  <a:pt x="1095036" y="3234070"/>
                </a:cubicBezTo>
                <a:cubicBezTo>
                  <a:pt x="1265067" y="3234070"/>
                  <a:pt x="1374101" y="3146485"/>
                  <a:pt x="1524247" y="3026279"/>
                </a:cubicBezTo>
                <a:cubicBezTo>
                  <a:pt x="1730697" y="2860716"/>
                  <a:pt x="2013785" y="2633710"/>
                  <a:pt x="2635817" y="2470159"/>
                </a:cubicBezTo>
                <a:cubicBezTo>
                  <a:pt x="2782834" y="2431505"/>
                  <a:pt x="2923820" y="2432175"/>
                  <a:pt x="3055197" y="2472170"/>
                </a:cubicBezTo>
                <a:cubicBezTo>
                  <a:pt x="3173392" y="2508142"/>
                  <a:pt x="3281309" y="2574725"/>
                  <a:pt x="3375597" y="2670130"/>
                </a:cubicBezTo>
                <a:cubicBezTo>
                  <a:pt x="3420954" y="2715933"/>
                  <a:pt x="3461618" y="2767546"/>
                  <a:pt x="3497591" y="2823180"/>
                </a:cubicBezTo>
                <a:cubicBezTo>
                  <a:pt x="3477258" y="2797485"/>
                  <a:pt x="3455809" y="2772908"/>
                  <a:pt x="3433019" y="2750118"/>
                </a:cubicBezTo>
                <a:cubicBezTo>
                  <a:pt x="3340742" y="2656724"/>
                  <a:pt x="3235282" y="2591705"/>
                  <a:pt x="3119545" y="2556403"/>
                </a:cubicBezTo>
                <a:cubicBezTo>
                  <a:pt x="2991072" y="2517303"/>
                  <a:pt x="2852992" y="2516633"/>
                  <a:pt x="2709326" y="2554392"/>
                </a:cubicBezTo>
                <a:cubicBezTo>
                  <a:pt x="2103604" y="2713699"/>
                  <a:pt x="1828337" y="2934895"/>
                  <a:pt x="1627249" y="3096213"/>
                </a:cubicBezTo>
                <a:cubicBezTo>
                  <a:pt x="1520672" y="3181787"/>
                  <a:pt x="1436439" y="3249487"/>
                  <a:pt x="1335895" y="3279873"/>
                </a:cubicBezTo>
                <a:cubicBezTo>
                  <a:pt x="1229095" y="3312271"/>
                  <a:pt x="1109112" y="3299982"/>
                  <a:pt x="946678" y="3240326"/>
                </a:cubicBezTo>
                <a:cubicBezTo>
                  <a:pt x="619798" y="3120343"/>
                  <a:pt x="374247" y="3118332"/>
                  <a:pt x="268564" y="3233846"/>
                </a:cubicBezTo>
                <a:cubicBezTo>
                  <a:pt x="267000" y="3233399"/>
                  <a:pt x="265213" y="3232729"/>
                  <a:pt x="263649" y="3232282"/>
                </a:cubicBezTo>
                <a:cubicBezTo>
                  <a:pt x="213153" y="3215078"/>
                  <a:pt x="163998" y="3197204"/>
                  <a:pt x="116631" y="3178212"/>
                </a:cubicBezTo>
                <a:cubicBezTo>
                  <a:pt x="167797" y="3113640"/>
                  <a:pt x="258063" y="3081243"/>
                  <a:pt x="379163" y="3081243"/>
                </a:cubicBezTo>
                <a:close/>
                <a:moveTo>
                  <a:pt x="113280" y="3183351"/>
                </a:moveTo>
                <a:cubicBezTo>
                  <a:pt x="161317" y="3202343"/>
                  <a:pt x="210696" y="3220441"/>
                  <a:pt x="261861" y="3237645"/>
                </a:cubicBezTo>
                <a:cubicBezTo>
                  <a:pt x="262755" y="3237868"/>
                  <a:pt x="263649" y="3238315"/>
                  <a:pt x="264766" y="3238538"/>
                </a:cubicBezTo>
                <a:cubicBezTo>
                  <a:pt x="264319" y="3238985"/>
                  <a:pt x="263872" y="3239656"/>
                  <a:pt x="263425" y="3240326"/>
                </a:cubicBezTo>
                <a:cubicBezTo>
                  <a:pt x="211366" y="3222675"/>
                  <a:pt x="161094" y="3204130"/>
                  <a:pt x="112386" y="3184468"/>
                </a:cubicBezTo>
                <a:cubicBezTo>
                  <a:pt x="112609" y="3184245"/>
                  <a:pt x="112833" y="3183798"/>
                  <a:pt x="113280" y="3183351"/>
                </a:cubicBezTo>
                <a:close/>
                <a:moveTo>
                  <a:pt x="107917" y="3190724"/>
                </a:moveTo>
                <a:cubicBezTo>
                  <a:pt x="156625" y="3209939"/>
                  <a:pt x="206897" y="3228261"/>
                  <a:pt x="258957" y="3245465"/>
                </a:cubicBezTo>
                <a:cubicBezTo>
                  <a:pt x="257169" y="3247699"/>
                  <a:pt x="255382" y="3250157"/>
                  <a:pt x="253818" y="3252615"/>
                </a:cubicBezTo>
                <a:cubicBezTo>
                  <a:pt x="202205" y="3234964"/>
                  <a:pt x="152157" y="3216419"/>
                  <a:pt x="104119" y="3196757"/>
                </a:cubicBezTo>
                <a:cubicBezTo>
                  <a:pt x="105459" y="3194746"/>
                  <a:pt x="106577" y="3192735"/>
                  <a:pt x="107917" y="3190724"/>
                </a:cubicBezTo>
                <a:close/>
                <a:moveTo>
                  <a:pt x="98533" y="3206141"/>
                </a:moveTo>
                <a:cubicBezTo>
                  <a:pt x="147018" y="3225133"/>
                  <a:pt x="197066" y="3243007"/>
                  <a:pt x="248679" y="3260211"/>
                </a:cubicBezTo>
                <a:cubicBezTo>
                  <a:pt x="246445" y="3263786"/>
                  <a:pt x="244210" y="3267138"/>
                  <a:pt x="242199" y="3270713"/>
                </a:cubicBezTo>
                <a:cubicBezTo>
                  <a:pt x="191034" y="3253061"/>
                  <a:pt x="141655" y="3234517"/>
                  <a:pt x="94064" y="3215078"/>
                </a:cubicBezTo>
                <a:cubicBezTo>
                  <a:pt x="95405" y="3211950"/>
                  <a:pt x="96746" y="3209046"/>
                  <a:pt x="98533" y="3206141"/>
                </a:cubicBezTo>
                <a:close/>
                <a:moveTo>
                  <a:pt x="91383" y="3219994"/>
                </a:moveTo>
                <a:cubicBezTo>
                  <a:pt x="138974" y="3239432"/>
                  <a:pt x="188352" y="3257977"/>
                  <a:pt x="239295" y="3275628"/>
                </a:cubicBezTo>
                <a:cubicBezTo>
                  <a:pt x="238848" y="3276745"/>
                  <a:pt x="238178" y="3277639"/>
                  <a:pt x="237731" y="3278756"/>
                </a:cubicBezTo>
                <a:cubicBezTo>
                  <a:pt x="186565" y="3261999"/>
                  <a:pt x="136963" y="3244348"/>
                  <a:pt x="88926" y="3226026"/>
                </a:cubicBezTo>
                <a:cubicBezTo>
                  <a:pt x="89819" y="3224015"/>
                  <a:pt x="90490" y="3222004"/>
                  <a:pt x="91383" y="3219994"/>
                </a:cubicBezTo>
                <a:close/>
                <a:moveTo>
                  <a:pt x="86691" y="3231165"/>
                </a:moveTo>
                <a:cubicBezTo>
                  <a:pt x="134729" y="3249487"/>
                  <a:pt x="184107" y="3267138"/>
                  <a:pt x="235050" y="3283671"/>
                </a:cubicBezTo>
                <a:cubicBezTo>
                  <a:pt x="233262" y="3287247"/>
                  <a:pt x="231698" y="3291045"/>
                  <a:pt x="230134" y="3294620"/>
                </a:cubicBezTo>
                <a:cubicBezTo>
                  <a:pt x="179415" y="3277192"/>
                  <a:pt x="130707" y="3258647"/>
                  <a:pt x="83563" y="3239209"/>
                </a:cubicBezTo>
                <a:cubicBezTo>
                  <a:pt x="84680" y="3236528"/>
                  <a:pt x="85574" y="3233846"/>
                  <a:pt x="86691" y="3231165"/>
                </a:cubicBezTo>
                <a:close/>
                <a:moveTo>
                  <a:pt x="81999" y="3244571"/>
                </a:moveTo>
                <a:cubicBezTo>
                  <a:pt x="128920" y="3264010"/>
                  <a:pt x="177628" y="3282331"/>
                  <a:pt x="228123" y="3299759"/>
                </a:cubicBezTo>
                <a:cubicBezTo>
                  <a:pt x="224995" y="3307802"/>
                  <a:pt x="222314" y="3316069"/>
                  <a:pt x="220080" y="3324783"/>
                </a:cubicBezTo>
                <a:cubicBezTo>
                  <a:pt x="170031" y="3307355"/>
                  <a:pt x="121547" y="3289257"/>
                  <a:pt x="75073" y="3269819"/>
                </a:cubicBezTo>
                <a:cubicBezTo>
                  <a:pt x="76860" y="3261105"/>
                  <a:pt x="79318" y="3252838"/>
                  <a:pt x="81999" y="3244571"/>
                </a:cubicBezTo>
                <a:close/>
                <a:moveTo>
                  <a:pt x="73956" y="3275405"/>
                </a:moveTo>
                <a:cubicBezTo>
                  <a:pt x="120429" y="3294620"/>
                  <a:pt x="168690" y="3312941"/>
                  <a:pt x="218516" y="3330145"/>
                </a:cubicBezTo>
                <a:cubicBezTo>
                  <a:pt x="216058" y="3339976"/>
                  <a:pt x="214270" y="3350031"/>
                  <a:pt x="212930" y="3360532"/>
                </a:cubicBezTo>
                <a:cubicBezTo>
                  <a:pt x="163328" y="3343551"/>
                  <a:pt x="115514" y="3325453"/>
                  <a:pt x="69487" y="3306238"/>
                </a:cubicBezTo>
                <a:cubicBezTo>
                  <a:pt x="70604" y="3295737"/>
                  <a:pt x="72168" y="3285459"/>
                  <a:pt x="73956" y="3275405"/>
                </a:cubicBezTo>
                <a:close/>
                <a:moveTo>
                  <a:pt x="69264" y="3312271"/>
                </a:moveTo>
                <a:cubicBezTo>
                  <a:pt x="115290" y="3331262"/>
                  <a:pt x="162881" y="3349360"/>
                  <a:pt x="212483" y="3366341"/>
                </a:cubicBezTo>
                <a:cubicBezTo>
                  <a:pt x="211142" y="3377736"/>
                  <a:pt x="210472" y="3389578"/>
                  <a:pt x="210472" y="3401867"/>
                </a:cubicBezTo>
                <a:cubicBezTo>
                  <a:pt x="161317" y="3385109"/>
                  <a:pt x="114173" y="3367458"/>
                  <a:pt x="68593" y="3348690"/>
                </a:cubicBezTo>
                <a:cubicBezTo>
                  <a:pt x="68146" y="3336178"/>
                  <a:pt x="68593" y="3324113"/>
                  <a:pt x="69264" y="3312271"/>
                </a:cubicBezTo>
                <a:close/>
                <a:moveTo>
                  <a:pt x="68817" y="3354946"/>
                </a:moveTo>
                <a:cubicBezTo>
                  <a:pt x="114397" y="3373491"/>
                  <a:pt x="161541" y="3391365"/>
                  <a:pt x="210696" y="3407899"/>
                </a:cubicBezTo>
                <a:cubicBezTo>
                  <a:pt x="210919" y="3420858"/>
                  <a:pt x="211589" y="3434264"/>
                  <a:pt x="213153" y="3448340"/>
                </a:cubicBezTo>
                <a:cubicBezTo>
                  <a:pt x="164669" y="3432030"/>
                  <a:pt x="117748" y="3414602"/>
                  <a:pt x="72615" y="3396281"/>
                </a:cubicBezTo>
                <a:cubicBezTo>
                  <a:pt x="70604" y="3381981"/>
                  <a:pt x="69487" y="3368352"/>
                  <a:pt x="68817" y="3354946"/>
                </a:cubicBezTo>
                <a:close/>
                <a:moveTo>
                  <a:pt x="73509" y="3402760"/>
                </a:moveTo>
                <a:cubicBezTo>
                  <a:pt x="118642" y="3421082"/>
                  <a:pt x="165339" y="3438286"/>
                  <a:pt x="213824" y="3454596"/>
                </a:cubicBezTo>
                <a:cubicBezTo>
                  <a:pt x="215611" y="3468896"/>
                  <a:pt x="217845" y="3483866"/>
                  <a:pt x="220973" y="3499059"/>
                </a:cubicBezTo>
                <a:cubicBezTo>
                  <a:pt x="172936" y="3483196"/>
                  <a:pt x="126685" y="3466438"/>
                  <a:pt x="81999" y="3448787"/>
                </a:cubicBezTo>
                <a:cubicBezTo>
                  <a:pt x="78424" y="3432700"/>
                  <a:pt x="75520" y="3417507"/>
                  <a:pt x="73509" y="3402760"/>
                </a:cubicBezTo>
                <a:close/>
                <a:moveTo>
                  <a:pt x="83563" y="3455043"/>
                </a:moveTo>
                <a:cubicBezTo>
                  <a:pt x="128026" y="3472694"/>
                  <a:pt x="174276" y="3489452"/>
                  <a:pt x="222314" y="3505092"/>
                </a:cubicBezTo>
                <a:cubicBezTo>
                  <a:pt x="223655" y="3511124"/>
                  <a:pt x="224995" y="3517157"/>
                  <a:pt x="226336" y="3523190"/>
                </a:cubicBezTo>
                <a:cubicBezTo>
                  <a:pt x="228793" y="3533021"/>
                  <a:pt x="231475" y="3542852"/>
                  <a:pt x="234379" y="3553130"/>
                </a:cubicBezTo>
                <a:cubicBezTo>
                  <a:pt x="187012" y="3537936"/>
                  <a:pt x="141208" y="3521626"/>
                  <a:pt x="96969" y="3504421"/>
                </a:cubicBezTo>
                <a:cubicBezTo>
                  <a:pt x="91830" y="3487441"/>
                  <a:pt x="87362" y="3471130"/>
                  <a:pt x="83563" y="3455043"/>
                </a:cubicBezTo>
                <a:close/>
                <a:moveTo>
                  <a:pt x="99203" y="3511348"/>
                </a:moveTo>
                <a:cubicBezTo>
                  <a:pt x="143219" y="3528328"/>
                  <a:pt x="189023" y="3544416"/>
                  <a:pt x="236390" y="3559609"/>
                </a:cubicBezTo>
                <a:cubicBezTo>
                  <a:pt x="241306" y="3576143"/>
                  <a:pt x="246891" y="3592900"/>
                  <a:pt x="253147" y="3610105"/>
                </a:cubicBezTo>
                <a:cubicBezTo>
                  <a:pt x="206450" y="3595358"/>
                  <a:pt x="161094" y="3579941"/>
                  <a:pt x="117525" y="3563407"/>
                </a:cubicBezTo>
                <a:cubicBezTo>
                  <a:pt x="110598" y="3545756"/>
                  <a:pt x="104566" y="3528328"/>
                  <a:pt x="99203" y="3511348"/>
                </a:cubicBezTo>
                <a:close/>
                <a:moveTo>
                  <a:pt x="119983" y="3570334"/>
                </a:moveTo>
                <a:cubicBezTo>
                  <a:pt x="163552" y="3586644"/>
                  <a:pt x="208685" y="3602061"/>
                  <a:pt x="255382" y="3616584"/>
                </a:cubicBezTo>
                <a:cubicBezTo>
                  <a:pt x="261638" y="3633788"/>
                  <a:pt x="268788" y="3651216"/>
                  <a:pt x="276384" y="3669090"/>
                </a:cubicBezTo>
                <a:cubicBezTo>
                  <a:pt x="230134" y="3655014"/>
                  <a:pt x="185448" y="3640044"/>
                  <a:pt x="142326" y="3624181"/>
                </a:cubicBezTo>
                <a:cubicBezTo>
                  <a:pt x="134282" y="3605859"/>
                  <a:pt x="126685" y="3587985"/>
                  <a:pt x="119983" y="3570334"/>
                </a:cubicBezTo>
                <a:close/>
                <a:moveTo>
                  <a:pt x="18321" y="3580611"/>
                </a:moveTo>
                <a:cubicBezTo>
                  <a:pt x="56752" y="3597369"/>
                  <a:pt x="96522" y="3613456"/>
                  <a:pt x="137634" y="3628649"/>
                </a:cubicBezTo>
                <a:cubicBezTo>
                  <a:pt x="145677" y="3646524"/>
                  <a:pt x="154391" y="3664845"/>
                  <a:pt x="163552" y="3683613"/>
                </a:cubicBezTo>
                <a:cubicBezTo>
                  <a:pt x="122887" y="3668867"/>
                  <a:pt x="83563" y="3653450"/>
                  <a:pt x="45580" y="3637140"/>
                </a:cubicBezTo>
                <a:cubicBezTo>
                  <a:pt x="35972" y="3617701"/>
                  <a:pt x="26812" y="3598933"/>
                  <a:pt x="18321" y="3580611"/>
                </a:cubicBezTo>
                <a:close/>
                <a:moveTo>
                  <a:pt x="49825" y="3644736"/>
                </a:moveTo>
                <a:cubicBezTo>
                  <a:pt x="87585" y="3660823"/>
                  <a:pt x="126909" y="3676240"/>
                  <a:pt x="167573" y="3690763"/>
                </a:cubicBezTo>
                <a:cubicBezTo>
                  <a:pt x="176511" y="3708638"/>
                  <a:pt x="186118" y="3726959"/>
                  <a:pt x="196396" y="3745504"/>
                </a:cubicBezTo>
                <a:cubicBezTo>
                  <a:pt x="156178" y="3731427"/>
                  <a:pt x="117525" y="3716458"/>
                  <a:pt x="79988" y="3700817"/>
                </a:cubicBezTo>
                <a:cubicBezTo>
                  <a:pt x="69264" y="3681826"/>
                  <a:pt x="59209" y="3663058"/>
                  <a:pt x="49825" y="3644736"/>
                </a:cubicBezTo>
                <a:close/>
                <a:moveTo>
                  <a:pt x="84234" y="3708638"/>
                </a:moveTo>
                <a:cubicBezTo>
                  <a:pt x="121547" y="3724054"/>
                  <a:pt x="160200" y="3738801"/>
                  <a:pt x="200194" y="3752653"/>
                </a:cubicBezTo>
                <a:cubicBezTo>
                  <a:pt x="210025" y="3770305"/>
                  <a:pt x="220303" y="3788179"/>
                  <a:pt x="231028" y="3806500"/>
                </a:cubicBezTo>
                <a:cubicBezTo>
                  <a:pt x="191257" y="3792871"/>
                  <a:pt x="153050" y="3778571"/>
                  <a:pt x="116184" y="3763378"/>
                </a:cubicBezTo>
                <a:cubicBezTo>
                  <a:pt x="105013" y="3745057"/>
                  <a:pt x="94288" y="3726735"/>
                  <a:pt x="84234" y="3708638"/>
                </a:cubicBezTo>
                <a:close/>
                <a:moveTo>
                  <a:pt x="11842" y="3723161"/>
                </a:moveTo>
                <a:cubicBezTo>
                  <a:pt x="44016" y="3738801"/>
                  <a:pt x="77531" y="3753771"/>
                  <a:pt x="112386" y="3767847"/>
                </a:cubicBezTo>
                <a:cubicBezTo>
                  <a:pt x="122664" y="3785051"/>
                  <a:pt x="133612" y="3802479"/>
                  <a:pt x="144783" y="3820130"/>
                </a:cubicBezTo>
                <a:cubicBezTo>
                  <a:pt x="110152" y="3806053"/>
                  <a:pt x="77084" y="3791084"/>
                  <a:pt x="44910" y="3775667"/>
                </a:cubicBezTo>
                <a:cubicBezTo>
                  <a:pt x="33291" y="3758016"/>
                  <a:pt x="22343" y="3740365"/>
                  <a:pt x="11842" y="3723161"/>
                </a:cubicBezTo>
                <a:close/>
                <a:moveTo>
                  <a:pt x="73285" y="3819013"/>
                </a:moveTo>
                <a:cubicBezTo>
                  <a:pt x="65465" y="3807394"/>
                  <a:pt x="57869" y="3795999"/>
                  <a:pt x="50495" y="3784604"/>
                </a:cubicBezTo>
                <a:cubicBezTo>
                  <a:pt x="82446" y="3799797"/>
                  <a:pt x="115514" y="3814320"/>
                  <a:pt x="149699" y="3828397"/>
                </a:cubicBezTo>
                <a:cubicBezTo>
                  <a:pt x="159977" y="3844484"/>
                  <a:pt x="170478" y="3860571"/>
                  <a:pt x="181426" y="3876881"/>
                </a:cubicBezTo>
                <a:cubicBezTo>
                  <a:pt x="147241" y="3862805"/>
                  <a:pt x="114397" y="3848059"/>
                  <a:pt x="82670" y="3832642"/>
                </a:cubicBezTo>
                <a:cubicBezTo>
                  <a:pt x="79765" y="3828173"/>
                  <a:pt x="76413" y="3823705"/>
                  <a:pt x="73285" y="3819013"/>
                </a:cubicBezTo>
                <a:close/>
                <a:moveTo>
                  <a:pt x="89819" y="3842249"/>
                </a:moveTo>
                <a:cubicBezTo>
                  <a:pt x="121100" y="3857219"/>
                  <a:pt x="153721" y="3871519"/>
                  <a:pt x="187682" y="3885372"/>
                </a:cubicBezTo>
                <a:cubicBezTo>
                  <a:pt x="198407" y="3900788"/>
                  <a:pt x="210025" y="3916205"/>
                  <a:pt x="222537" y="3930952"/>
                </a:cubicBezTo>
                <a:cubicBezTo>
                  <a:pt x="189470" y="3917322"/>
                  <a:pt x="157742" y="3902799"/>
                  <a:pt x="127132" y="3888053"/>
                </a:cubicBezTo>
                <a:cubicBezTo>
                  <a:pt x="113950" y="3873083"/>
                  <a:pt x="101438" y="3857889"/>
                  <a:pt x="89819" y="3842249"/>
                </a:cubicBezTo>
                <a:close/>
                <a:moveTo>
                  <a:pt x="46697" y="3851857"/>
                </a:moveTo>
                <a:cubicBezTo>
                  <a:pt x="68146" y="3864146"/>
                  <a:pt x="90266" y="3875988"/>
                  <a:pt x="113503" y="3887606"/>
                </a:cubicBezTo>
                <a:cubicBezTo>
                  <a:pt x="116854" y="3889393"/>
                  <a:pt x="120429" y="3890957"/>
                  <a:pt x="124004" y="3892745"/>
                </a:cubicBezTo>
                <a:cubicBezTo>
                  <a:pt x="136516" y="3906598"/>
                  <a:pt x="149699" y="3920227"/>
                  <a:pt x="163552" y="3933409"/>
                </a:cubicBezTo>
                <a:cubicBezTo>
                  <a:pt x="137634" y="3920227"/>
                  <a:pt x="112833" y="3906598"/>
                  <a:pt x="89149" y="3892521"/>
                </a:cubicBezTo>
                <a:cubicBezTo>
                  <a:pt x="74179" y="3879115"/>
                  <a:pt x="60103" y="3865709"/>
                  <a:pt x="46697" y="3851857"/>
                </a:cubicBezTo>
                <a:close/>
                <a:moveTo>
                  <a:pt x="54964" y="3878222"/>
                </a:moveTo>
                <a:cubicBezTo>
                  <a:pt x="65018" y="3884478"/>
                  <a:pt x="75296" y="3890734"/>
                  <a:pt x="85798" y="3896990"/>
                </a:cubicBezTo>
                <a:cubicBezTo>
                  <a:pt x="92724" y="3903246"/>
                  <a:pt x="99874" y="3909279"/>
                  <a:pt x="107024" y="3915311"/>
                </a:cubicBezTo>
                <a:cubicBezTo>
                  <a:pt x="88926" y="3903246"/>
                  <a:pt x="71498" y="3890734"/>
                  <a:pt x="54964" y="3878222"/>
                </a:cubicBezTo>
                <a:close/>
                <a:moveTo>
                  <a:pt x="111939" y="3912183"/>
                </a:moveTo>
                <a:cubicBezTo>
                  <a:pt x="131377" y="3923131"/>
                  <a:pt x="151263" y="3933633"/>
                  <a:pt x="172042" y="3944134"/>
                </a:cubicBezTo>
                <a:cubicBezTo>
                  <a:pt x="174053" y="3945028"/>
                  <a:pt x="176287" y="3946145"/>
                  <a:pt x="178298" y="3947038"/>
                </a:cubicBezTo>
                <a:cubicBezTo>
                  <a:pt x="191257" y="3958657"/>
                  <a:pt x="204663" y="3970275"/>
                  <a:pt x="218739" y="3981447"/>
                </a:cubicBezTo>
                <a:cubicBezTo>
                  <a:pt x="196843" y="3970052"/>
                  <a:pt x="175840" y="3958210"/>
                  <a:pt x="155508" y="3946145"/>
                </a:cubicBezTo>
                <a:cubicBezTo>
                  <a:pt x="140538" y="3934973"/>
                  <a:pt x="126015" y="3923802"/>
                  <a:pt x="111939" y="3912183"/>
                </a:cubicBezTo>
                <a:close/>
                <a:moveTo>
                  <a:pt x="208908" y="3982564"/>
                </a:moveTo>
                <a:cubicBezTo>
                  <a:pt x="219409" y="3988150"/>
                  <a:pt x="230134" y="3993736"/>
                  <a:pt x="241082" y="3999321"/>
                </a:cubicBezTo>
                <a:cubicBezTo>
                  <a:pt x="241752" y="3999768"/>
                  <a:pt x="242646" y="3999992"/>
                  <a:pt x="243540" y="4000439"/>
                </a:cubicBezTo>
                <a:cubicBezTo>
                  <a:pt x="251583" y="4006471"/>
                  <a:pt x="259627" y="4012281"/>
                  <a:pt x="268117" y="4018090"/>
                </a:cubicBezTo>
                <a:cubicBezTo>
                  <a:pt x="247338" y="4006471"/>
                  <a:pt x="227676" y="3994629"/>
                  <a:pt x="208908" y="3982564"/>
                </a:cubicBezTo>
                <a:close/>
                <a:moveTo>
                  <a:pt x="393015" y="4079980"/>
                </a:moveTo>
                <a:cubicBezTo>
                  <a:pt x="369108" y="4069479"/>
                  <a:pt x="345871" y="4058754"/>
                  <a:pt x="323528" y="4047582"/>
                </a:cubicBezTo>
                <a:cubicBezTo>
                  <a:pt x="323305" y="4047359"/>
                  <a:pt x="322858" y="4047136"/>
                  <a:pt x="322635" y="4047136"/>
                </a:cubicBezTo>
                <a:cubicBezTo>
                  <a:pt x="305430" y="4036634"/>
                  <a:pt x="288896" y="4025910"/>
                  <a:pt x="273033" y="4014738"/>
                </a:cubicBezTo>
                <a:cubicBezTo>
                  <a:pt x="296940" y="4025910"/>
                  <a:pt x="321517" y="4036858"/>
                  <a:pt x="346765" y="4047136"/>
                </a:cubicBezTo>
                <a:cubicBezTo>
                  <a:pt x="361512" y="4058307"/>
                  <a:pt x="376928" y="4069255"/>
                  <a:pt x="393015" y="4079980"/>
                </a:cubicBezTo>
                <a:close/>
                <a:moveTo>
                  <a:pt x="450214" y="4080203"/>
                </a:moveTo>
                <a:cubicBezTo>
                  <a:pt x="415358" y="4068138"/>
                  <a:pt x="381844" y="4055403"/>
                  <a:pt x="349446" y="4042220"/>
                </a:cubicBezTo>
                <a:cubicBezTo>
                  <a:pt x="331572" y="4028814"/>
                  <a:pt x="314591" y="4014962"/>
                  <a:pt x="298504" y="4000662"/>
                </a:cubicBezTo>
                <a:cubicBezTo>
                  <a:pt x="331795" y="4014068"/>
                  <a:pt x="366204" y="4026580"/>
                  <a:pt x="401953" y="4038645"/>
                </a:cubicBezTo>
                <a:cubicBezTo>
                  <a:pt x="417146" y="4052722"/>
                  <a:pt x="433233" y="4066798"/>
                  <a:pt x="450214" y="4080203"/>
                </a:cubicBezTo>
                <a:close/>
                <a:moveTo>
                  <a:pt x="525957" y="4070373"/>
                </a:moveTo>
                <a:cubicBezTo>
                  <a:pt x="484175" y="4058977"/>
                  <a:pt x="443958" y="4046689"/>
                  <a:pt x="404857" y="4033506"/>
                </a:cubicBezTo>
                <a:cubicBezTo>
                  <a:pt x="389217" y="4018760"/>
                  <a:pt x="374694" y="4003567"/>
                  <a:pt x="361065" y="3988150"/>
                </a:cubicBezTo>
                <a:cubicBezTo>
                  <a:pt x="401059" y="4001332"/>
                  <a:pt x="442170" y="4013621"/>
                  <a:pt x="484846" y="4025239"/>
                </a:cubicBezTo>
                <a:cubicBezTo>
                  <a:pt x="497581" y="4040656"/>
                  <a:pt x="511210" y="4055850"/>
                  <a:pt x="525957" y="4070373"/>
                </a:cubicBezTo>
                <a:close/>
                <a:moveTo>
                  <a:pt x="606616" y="4024569"/>
                </a:moveTo>
                <a:cubicBezTo>
                  <a:pt x="613318" y="4034624"/>
                  <a:pt x="620468" y="4044454"/>
                  <a:pt x="628065" y="4054062"/>
                </a:cubicBezTo>
                <a:cubicBezTo>
                  <a:pt x="580027" y="4043784"/>
                  <a:pt x="533330" y="4032613"/>
                  <a:pt x="488197" y="4020324"/>
                </a:cubicBezTo>
                <a:cubicBezTo>
                  <a:pt x="476355" y="4006024"/>
                  <a:pt x="465407" y="3991278"/>
                  <a:pt x="455353" y="3976308"/>
                </a:cubicBezTo>
                <a:cubicBezTo>
                  <a:pt x="454682" y="3975191"/>
                  <a:pt x="454012" y="3974297"/>
                  <a:pt x="453342" y="3973180"/>
                </a:cubicBezTo>
                <a:cubicBezTo>
                  <a:pt x="499145" y="3985469"/>
                  <a:pt x="546513" y="3996640"/>
                  <a:pt x="595221" y="4006918"/>
                </a:cubicBezTo>
                <a:cubicBezTo>
                  <a:pt x="599019" y="4012951"/>
                  <a:pt x="602817" y="4018760"/>
                  <a:pt x="606616" y="4024569"/>
                </a:cubicBezTo>
                <a:close/>
                <a:moveTo>
                  <a:pt x="662026" y="4014962"/>
                </a:moveTo>
                <a:cubicBezTo>
                  <a:pt x="640577" y="4010940"/>
                  <a:pt x="619574" y="4006695"/>
                  <a:pt x="598572" y="4002226"/>
                </a:cubicBezTo>
                <a:cubicBezTo>
                  <a:pt x="587624" y="3985692"/>
                  <a:pt x="577123" y="3969158"/>
                  <a:pt x="567068" y="3953071"/>
                </a:cubicBezTo>
                <a:cubicBezTo>
                  <a:pt x="589411" y="3957763"/>
                  <a:pt x="611978" y="3962455"/>
                  <a:pt x="634768" y="3966701"/>
                </a:cubicBezTo>
                <a:cubicBezTo>
                  <a:pt x="663144" y="3972063"/>
                  <a:pt x="691519" y="3977202"/>
                  <a:pt x="720342" y="3981894"/>
                </a:cubicBezTo>
                <a:cubicBezTo>
                  <a:pt x="730173" y="3997981"/>
                  <a:pt x="740451" y="4014068"/>
                  <a:pt x="750952" y="4030602"/>
                </a:cubicBezTo>
                <a:cubicBezTo>
                  <a:pt x="721012" y="4025686"/>
                  <a:pt x="691296" y="4020547"/>
                  <a:pt x="662026" y="4014962"/>
                </a:cubicBezTo>
                <a:close/>
                <a:moveTo>
                  <a:pt x="758325" y="4031719"/>
                </a:moveTo>
                <a:cubicBezTo>
                  <a:pt x="747600" y="4015185"/>
                  <a:pt x="737546" y="3999098"/>
                  <a:pt x="727492" y="3983011"/>
                </a:cubicBezTo>
                <a:cubicBezTo>
                  <a:pt x="773965" y="3990608"/>
                  <a:pt x="821333" y="3997310"/>
                  <a:pt x="869147" y="4003120"/>
                </a:cubicBezTo>
                <a:cubicBezTo>
                  <a:pt x="878531" y="4018983"/>
                  <a:pt x="888139" y="4034847"/>
                  <a:pt x="898416" y="4051157"/>
                </a:cubicBezTo>
                <a:cubicBezTo>
                  <a:pt x="851049" y="4045348"/>
                  <a:pt x="804352" y="4038869"/>
                  <a:pt x="758325" y="4031719"/>
                </a:cubicBezTo>
                <a:close/>
                <a:moveTo>
                  <a:pt x="905790" y="4051828"/>
                </a:moveTo>
                <a:cubicBezTo>
                  <a:pt x="895512" y="4035517"/>
                  <a:pt x="885904" y="4019654"/>
                  <a:pt x="876520" y="4003790"/>
                </a:cubicBezTo>
                <a:cubicBezTo>
                  <a:pt x="919419" y="4008929"/>
                  <a:pt x="962765" y="4013398"/>
                  <a:pt x="1006781" y="4017419"/>
                </a:cubicBezTo>
                <a:cubicBezTo>
                  <a:pt x="1015494" y="4032836"/>
                  <a:pt x="1024655" y="4048700"/>
                  <a:pt x="1034263" y="4064563"/>
                </a:cubicBezTo>
                <a:cubicBezTo>
                  <a:pt x="990694" y="4060988"/>
                  <a:pt x="948018" y="4056743"/>
                  <a:pt x="905790" y="4051828"/>
                </a:cubicBezTo>
                <a:close/>
                <a:moveTo>
                  <a:pt x="1040742" y="4065234"/>
                </a:moveTo>
                <a:cubicBezTo>
                  <a:pt x="1031135" y="4049147"/>
                  <a:pt x="1021750" y="4033506"/>
                  <a:pt x="1013037" y="4017866"/>
                </a:cubicBezTo>
                <a:cubicBezTo>
                  <a:pt x="1052807" y="4021218"/>
                  <a:pt x="1093025" y="4024122"/>
                  <a:pt x="1133466" y="4026357"/>
                </a:cubicBezTo>
                <a:cubicBezTo>
                  <a:pt x="1141510" y="4041550"/>
                  <a:pt x="1150000" y="4057190"/>
                  <a:pt x="1158937" y="4073054"/>
                </a:cubicBezTo>
                <a:cubicBezTo>
                  <a:pt x="1119390" y="4071043"/>
                  <a:pt x="1079843" y="4068362"/>
                  <a:pt x="1040742" y="4065234"/>
                </a:cubicBezTo>
                <a:close/>
                <a:moveTo>
                  <a:pt x="1165640" y="4073500"/>
                </a:moveTo>
                <a:cubicBezTo>
                  <a:pt x="1156703" y="4057637"/>
                  <a:pt x="1148212" y="4042220"/>
                  <a:pt x="1140169" y="4027027"/>
                </a:cubicBezTo>
                <a:cubicBezTo>
                  <a:pt x="1177482" y="4029038"/>
                  <a:pt x="1215018" y="4030602"/>
                  <a:pt x="1252778" y="4031719"/>
                </a:cubicBezTo>
                <a:cubicBezTo>
                  <a:pt x="1259928" y="4046912"/>
                  <a:pt x="1267525" y="4062106"/>
                  <a:pt x="1275792" y="4077969"/>
                </a:cubicBezTo>
                <a:cubicBezTo>
                  <a:pt x="1238926" y="4076852"/>
                  <a:pt x="1202283" y="4075511"/>
                  <a:pt x="1165640" y="4073500"/>
                </a:cubicBezTo>
                <a:close/>
                <a:moveTo>
                  <a:pt x="1282048" y="4077969"/>
                </a:moveTo>
                <a:cubicBezTo>
                  <a:pt x="1273781" y="4062329"/>
                  <a:pt x="1265961" y="4046912"/>
                  <a:pt x="1258811" y="4031719"/>
                </a:cubicBezTo>
                <a:cubicBezTo>
                  <a:pt x="1294113" y="4032613"/>
                  <a:pt x="1329415" y="4033283"/>
                  <a:pt x="1365164" y="4033506"/>
                </a:cubicBezTo>
                <a:cubicBezTo>
                  <a:pt x="1371420" y="4048476"/>
                  <a:pt x="1377900" y="4063670"/>
                  <a:pt x="1385273" y="4079310"/>
                </a:cubicBezTo>
                <a:cubicBezTo>
                  <a:pt x="1350865" y="4079310"/>
                  <a:pt x="1316456" y="4078863"/>
                  <a:pt x="1282048" y="4077969"/>
                </a:cubicBezTo>
                <a:close/>
                <a:moveTo>
                  <a:pt x="1391529" y="4079310"/>
                </a:moveTo>
                <a:cubicBezTo>
                  <a:pt x="1384156" y="4063670"/>
                  <a:pt x="1377453" y="4048476"/>
                  <a:pt x="1371197" y="4033506"/>
                </a:cubicBezTo>
                <a:cubicBezTo>
                  <a:pt x="1376336" y="4033506"/>
                  <a:pt x="1381475" y="4033506"/>
                  <a:pt x="1386613" y="4033506"/>
                </a:cubicBezTo>
                <a:cubicBezTo>
                  <a:pt x="1415436" y="4033506"/>
                  <a:pt x="1444259" y="4033283"/>
                  <a:pt x="1473081" y="4032613"/>
                </a:cubicBezTo>
                <a:cubicBezTo>
                  <a:pt x="1477997" y="4047359"/>
                  <a:pt x="1483583" y="4062553"/>
                  <a:pt x="1489839" y="4078193"/>
                </a:cubicBezTo>
                <a:cubicBezTo>
                  <a:pt x="1456771" y="4079086"/>
                  <a:pt x="1424150" y="4079533"/>
                  <a:pt x="1391529" y="4079310"/>
                </a:cubicBezTo>
                <a:close/>
                <a:moveTo>
                  <a:pt x="1495424" y="4078416"/>
                </a:moveTo>
                <a:cubicBezTo>
                  <a:pt x="1489168" y="4062776"/>
                  <a:pt x="1483583" y="4047582"/>
                  <a:pt x="1478667" y="4032836"/>
                </a:cubicBezTo>
                <a:cubicBezTo>
                  <a:pt x="1511958" y="4032166"/>
                  <a:pt x="1545250" y="4031049"/>
                  <a:pt x="1578764" y="4029708"/>
                </a:cubicBezTo>
                <a:cubicBezTo>
                  <a:pt x="1581892" y="4044454"/>
                  <a:pt x="1585691" y="4059648"/>
                  <a:pt x="1590606" y="4075288"/>
                </a:cubicBezTo>
                <a:cubicBezTo>
                  <a:pt x="1558879" y="4076629"/>
                  <a:pt x="1527152" y="4077746"/>
                  <a:pt x="1495424" y="4078416"/>
                </a:cubicBezTo>
                <a:close/>
                <a:moveTo>
                  <a:pt x="1596192" y="4075065"/>
                </a:moveTo>
                <a:cubicBezTo>
                  <a:pt x="1591276" y="4059201"/>
                  <a:pt x="1587478" y="4044008"/>
                  <a:pt x="1584350" y="4029485"/>
                </a:cubicBezTo>
                <a:cubicBezTo>
                  <a:pt x="1618312" y="4027921"/>
                  <a:pt x="1652497" y="4026133"/>
                  <a:pt x="1686458" y="4024122"/>
                </a:cubicBezTo>
                <a:cubicBezTo>
                  <a:pt x="1686905" y="4038645"/>
                  <a:pt x="1688245" y="4054062"/>
                  <a:pt x="1690927" y="4070149"/>
                </a:cubicBezTo>
                <a:cubicBezTo>
                  <a:pt x="1659423" y="4072160"/>
                  <a:pt x="1627696" y="4073724"/>
                  <a:pt x="1596192" y="4075065"/>
                </a:cubicBezTo>
                <a:close/>
                <a:moveTo>
                  <a:pt x="1696289" y="3971169"/>
                </a:moveTo>
                <a:cubicBezTo>
                  <a:pt x="1743210" y="3968041"/>
                  <a:pt x="1790354" y="3964243"/>
                  <a:pt x="1837274" y="3959774"/>
                </a:cubicBezTo>
                <a:cubicBezTo>
                  <a:pt x="1834146" y="3963126"/>
                  <a:pt x="1831018" y="3966477"/>
                  <a:pt x="1828113" y="3970052"/>
                </a:cubicBezTo>
                <a:cubicBezTo>
                  <a:pt x="1819176" y="3981447"/>
                  <a:pt x="1812026" y="3994406"/>
                  <a:pt x="1806664" y="4008482"/>
                </a:cubicBezTo>
                <a:cubicBezTo>
                  <a:pt x="1768457" y="4011834"/>
                  <a:pt x="1730027" y="4014738"/>
                  <a:pt x="1691597" y="4017196"/>
                </a:cubicBezTo>
                <a:cubicBezTo>
                  <a:pt x="1691597" y="4000885"/>
                  <a:pt x="1693161" y="3985469"/>
                  <a:pt x="1696289" y="3971169"/>
                </a:cubicBezTo>
                <a:close/>
                <a:moveTo>
                  <a:pt x="1795939" y="4062329"/>
                </a:moveTo>
                <a:cubicBezTo>
                  <a:pt x="1762872" y="4065234"/>
                  <a:pt x="1729580" y="4067691"/>
                  <a:pt x="1696512" y="4069702"/>
                </a:cubicBezTo>
                <a:cubicBezTo>
                  <a:pt x="1693831" y="4053615"/>
                  <a:pt x="1692267" y="4038198"/>
                  <a:pt x="1691820" y="4023675"/>
                </a:cubicBezTo>
                <a:cubicBezTo>
                  <a:pt x="1729357" y="4021218"/>
                  <a:pt x="1767117" y="4018313"/>
                  <a:pt x="1804653" y="4014962"/>
                </a:cubicBezTo>
                <a:cubicBezTo>
                  <a:pt x="1799738" y="4029485"/>
                  <a:pt x="1796833" y="4045125"/>
                  <a:pt x="1795939" y="4062329"/>
                </a:cubicBezTo>
                <a:close/>
                <a:moveTo>
                  <a:pt x="1919720" y="4049817"/>
                </a:moveTo>
                <a:cubicBezTo>
                  <a:pt x="1880396" y="4054285"/>
                  <a:pt x="1841072" y="4058307"/>
                  <a:pt x="1801525" y="4061882"/>
                </a:cubicBezTo>
                <a:cubicBezTo>
                  <a:pt x="1802642" y="4044678"/>
                  <a:pt x="1805770" y="4028814"/>
                  <a:pt x="1810686" y="4014515"/>
                </a:cubicBezTo>
                <a:cubicBezTo>
                  <a:pt x="1866990" y="4009376"/>
                  <a:pt x="1923072" y="4003343"/>
                  <a:pt x="1979153" y="3996193"/>
                </a:cubicBezTo>
                <a:cubicBezTo>
                  <a:pt x="1959044" y="4006248"/>
                  <a:pt x="1942287" y="4019430"/>
                  <a:pt x="1929551" y="4035741"/>
                </a:cubicBezTo>
                <a:cubicBezTo>
                  <a:pt x="1925753" y="4039986"/>
                  <a:pt x="1922625" y="4044678"/>
                  <a:pt x="1919720" y="4049817"/>
                </a:cubicBezTo>
                <a:close/>
                <a:moveTo>
                  <a:pt x="2121479" y="4022111"/>
                </a:moveTo>
                <a:cubicBezTo>
                  <a:pt x="2057130" y="4032613"/>
                  <a:pt x="1992112" y="4041550"/>
                  <a:pt x="1926647" y="4048923"/>
                </a:cubicBezTo>
                <a:cubicBezTo>
                  <a:pt x="1928881" y="4045348"/>
                  <a:pt x="1931339" y="4041997"/>
                  <a:pt x="1933796" y="4038645"/>
                </a:cubicBezTo>
                <a:cubicBezTo>
                  <a:pt x="1949660" y="4018536"/>
                  <a:pt x="1971333" y="4003343"/>
                  <a:pt x="1998591" y="3993289"/>
                </a:cubicBezTo>
                <a:cubicBezTo>
                  <a:pt x="2034787" y="3988597"/>
                  <a:pt x="2070983" y="3983234"/>
                  <a:pt x="2107179" y="3977649"/>
                </a:cubicBezTo>
                <a:cubicBezTo>
                  <a:pt x="2150078" y="3978319"/>
                  <a:pt x="2199009" y="3985469"/>
                  <a:pt x="2252633" y="3998651"/>
                </a:cubicBezTo>
                <a:cubicBezTo>
                  <a:pt x="2209510" y="4007142"/>
                  <a:pt x="2165718" y="4014962"/>
                  <a:pt x="2121479" y="4022111"/>
                </a:cubicBezTo>
                <a:close/>
                <a:moveTo>
                  <a:pt x="2134214" y="3973403"/>
                </a:moveTo>
                <a:cubicBezTo>
                  <a:pt x="2171304" y="3967371"/>
                  <a:pt x="2207946" y="3960891"/>
                  <a:pt x="2244366" y="3953965"/>
                </a:cubicBezTo>
                <a:cubicBezTo>
                  <a:pt x="2261123" y="3959327"/>
                  <a:pt x="2278327" y="3965360"/>
                  <a:pt x="2295755" y="3971616"/>
                </a:cubicBezTo>
                <a:cubicBezTo>
                  <a:pt x="2307150" y="3975861"/>
                  <a:pt x="2318098" y="3979436"/>
                  <a:pt x="2328823" y="3983011"/>
                </a:cubicBezTo>
                <a:cubicBezTo>
                  <a:pt x="2308043" y="3987479"/>
                  <a:pt x="2287041" y="3991948"/>
                  <a:pt x="2265815" y="3995970"/>
                </a:cubicBezTo>
                <a:cubicBezTo>
                  <a:pt x="2217777" y="3983905"/>
                  <a:pt x="2173761" y="3976308"/>
                  <a:pt x="2134214" y="3973403"/>
                </a:cubicBezTo>
                <a:close/>
                <a:moveTo>
                  <a:pt x="2277880" y="3999545"/>
                </a:moveTo>
                <a:cubicBezTo>
                  <a:pt x="2298436" y="3995300"/>
                  <a:pt x="2318992" y="3991055"/>
                  <a:pt x="2339324" y="3986809"/>
                </a:cubicBezTo>
                <a:cubicBezTo>
                  <a:pt x="2379095" y="3998875"/>
                  <a:pt x="2413950" y="4006024"/>
                  <a:pt x="2445677" y="4008929"/>
                </a:cubicBezTo>
                <a:cubicBezTo>
                  <a:pt x="2419759" y="4015408"/>
                  <a:pt x="2393394" y="4021665"/>
                  <a:pt x="2366806" y="4027697"/>
                </a:cubicBezTo>
                <a:cubicBezTo>
                  <a:pt x="2335972" y="4016526"/>
                  <a:pt x="2306256" y="4007142"/>
                  <a:pt x="2277880" y="3999545"/>
                </a:cubicBezTo>
                <a:close/>
                <a:moveTo>
                  <a:pt x="2391830" y="4075735"/>
                </a:moveTo>
                <a:cubicBezTo>
                  <a:pt x="2355634" y="4064563"/>
                  <a:pt x="2321226" y="4056073"/>
                  <a:pt x="2289052" y="4050040"/>
                </a:cubicBezTo>
                <a:cubicBezTo>
                  <a:pt x="2315193" y="4044678"/>
                  <a:pt x="2341111" y="4039092"/>
                  <a:pt x="2366582" y="4033283"/>
                </a:cubicBezTo>
                <a:cubicBezTo>
                  <a:pt x="2369934" y="4034624"/>
                  <a:pt x="2373509" y="4035741"/>
                  <a:pt x="2376860" y="4037081"/>
                </a:cubicBezTo>
                <a:cubicBezTo>
                  <a:pt x="2404119" y="4047136"/>
                  <a:pt x="2429367" y="4054956"/>
                  <a:pt x="2453274" y="4060765"/>
                </a:cubicBezTo>
                <a:cubicBezTo>
                  <a:pt x="2432941" y="4066127"/>
                  <a:pt x="2412386" y="4071043"/>
                  <a:pt x="2391830" y="4075735"/>
                </a:cubicBezTo>
                <a:close/>
                <a:moveTo>
                  <a:pt x="2477628" y="4060542"/>
                </a:moveTo>
                <a:cubicBezTo>
                  <a:pt x="2582864" y="4033283"/>
                  <a:pt x="2682961" y="4002002"/>
                  <a:pt x="2776802" y="3967147"/>
                </a:cubicBezTo>
                <a:cubicBezTo>
                  <a:pt x="2684748" y="4041550"/>
                  <a:pt x="2611240" y="4086906"/>
                  <a:pt x="2477628" y="4060542"/>
                </a:cubicBezTo>
                <a:close/>
                <a:moveTo>
                  <a:pt x="2790431" y="3955976"/>
                </a:moveTo>
                <a:cubicBezTo>
                  <a:pt x="2688993" y="3994406"/>
                  <a:pt x="2580183" y="4028591"/>
                  <a:pt x="2465339" y="4057860"/>
                </a:cubicBezTo>
                <a:cubicBezTo>
                  <a:pt x="2438974" y="4052051"/>
                  <a:pt x="2410375" y="4043561"/>
                  <a:pt x="2378871" y="4031942"/>
                </a:cubicBezTo>
                <a:cubicBezTo>
                  <a:pt x="2377977" y="4031719"/>
                  <a:pt x="2377307" y="4031496"/>
                  <a:pt x="2376637" y="4031049"/>
                </a:cubicBezTo>
                <a:cubicBezTo>
                  <a:pt x="2406130" y="4024346"/>
                  <a:pt x="2435176" y="4017196"/>
                  <a:pt x="2463775" y="4010046"/>
                </a:cubicBezTo>
                <a:cubicBezTo>
                  <a:pt x="2533932" y="4012727"/>
                  <a:pt x="2588003" y="3993065"/>
                  <a:pt x="2640956" y="3959551"/>
                </a:cubicBezTo>
                <a:cubicBezTo>
                  <a:pt x="2734797" y="3930058"/>
                  <a:pt x="2823722" y="3897214"/>
                  <a:pt x="2906839" y="3861241"/>
                </a:cubicBezTo>
                <a:cubicBezTo>
                  <a:pt x="2872431" y="3887382"/>
                  <a:pt x="2842267" y="3912630"/>
                  <a:pt x="2814115" y="3936090"/>
                </a:cubicBezTo>
                <a:cubicBezTo>
                  <a:pt x="2806295" y="3942793"/>
                  <a:pt x="2798251" y="3949496"/>
                  <a:pt x="2790431" y="3955976"/>
                </a:cubicBezTo>
                <a:close/>
                <a:moveTo>
                  <a:pt x="3094297" y="3815661"/>
                </a:moveTo>
                <a:cubicBezTo>
                  <a:pt x="3007159" y="3864592"/>
                  <a:pt x="2910861" y="3909502"/>
                  <a:pt x="2806742" y="3949720"/>
                </a:cubicBezTo>
                <a:cubicBezTo>
                  <a:pt x="2810540" y="3946592"/>
                  <a:pt x="2814115" y="3943464"/>
                  <a:pt x="2817913" y="3940336"/>
                </a:cubicBezTo>
                <a:cubicBezTo>
                  <a:pt x="2850981" y="3912854"/>
                  <a:pt x="2886954" y="3882914"/>
                  <a:pt x="2928958" y="3851634"/>
                </a:cubicBezTo>
                <a:cubicBezTo>
                  <a:pt x="2993307" y="3823034"/>
                  <a:pt x="3054303" y="3792871"/>
                  <a:pt x="3111278" y="3760697"/>
                </a:cubicBezTo>
                <a:cubicBezTo>
                  <a:pt x="3164455" y="3730757"/>
                  <a:pt x="3213833" y="3699700"/>
                  <a:pt x="3259413" y="3667526"/>
                </a:cubicBezTo>
                <a:cubicBezTo>
                  <a:pt x="3289800" y="3655237"/>
                  <a:pt x="3321974" y="3643172"/>
                  <a:pt x="3356159" y="3631330"/>
                </a:cubicBezTo>
                <a:cubicBezTo>
                  <a:pt x="3283097" y="3697243"/>
                  <a:pt x="3195735" y="3758686"/>
                  <a:pt x="3094297" y="3815661"/>
                </a:cubicBezTo>
                <a:close/>
                <a:moveTo>
                  <a:pt x="3367107" y="3621946"/>
                </a:moveTo>
                <a:cubicBezTo>
                  <a:pt x="3336050" y="3632448"/>
                  <a:pt x="3306334" y="3643172"/>
                  <a:pt x="3278405" y="3654120"/>
                </a:cubicBezTo>
                <a:cubicBezTo>
                  <a:pt x="3341189" y="3608317"/>
                  <a:pt x="3396600" y="3560279"/>
                  <a:pt x="3444414" y="3510007"/>
                </a:cubicBezTo>
                <a:cubicBezTo>
                  <a:pt x="3456033" y="3506656"/>
                  <a:pt x="3467874" y="3503528"/>
                  <a:pt x="3479716" y="3500400"/>
                </a:cubicBezTo>
                <a:cubicBezTo>
                  <a:pt x="3447319" y="3542405"/>
                  <a:pt x="3409782" y="3582846"/>
                  <a:pt x="3367107" y="3621946"/>
                </a:cubicBezTo>
                <a:close/>
                <a:moveTo>
                  <a:pt x="3379843" y="3617701"/>
                </a:moveTo>
                <a:cubicBezTo>
                  <a:pt x="3420954" y="3579271"/>
                  <a:pt x="3457373" y="3539277"/>
                  <a:pt x="3488877" y="3497942"/>
                </a:cubicBezTo>
                <a:cubicBezTo>
                  <a:pt x="3489547" y="3497719"/>
                  <a:pt x="3490218" y="3497495"/>
                  <a:pt x="3490888" y="3497495"/>
                </a:cubicBezTo>
                <a:cubicBezTo>
                  <a:pt x="3500272" y="3495037"/>
                  <a:pt x="3509433" y="3492803"/>
                  <a:pt x="3518593" y="3491016"/>
                </a:cubicBezTo>
                <a:cubicBezTo>
                  <a:pt x="3496027" y="3528105"/>
                  <a:pt x="3469662" y="3564077"/>
                  <a:pt x="3439722" y="3598933"/>
                </a:cubicBezTo>
                <a:cubicBezTo>
                  <a:pt x="3419166" y="3604965"/>
                  <a:pt x="3399058" y="3611445"/>
                  <a:pt x="3379843" y="3617701"/>
                </a:cubicBezTo>
                <a:close/>
                <a:moveTo>
                  <a:pt x="3264776" y="3760697"/>
                </a:moveTo>
                <a:cubicBezTo>
                  <a:pt x="3212269" y="3800244"/>
                  <a:pt x="3153954" y="3838004"/>
                  <a:pt x="3090052" y="3873977"/>
                </a:cubicBezTo>
                <a:cubicBezTo>
                  <a:pt x="3046930" y="3898331"/>
                  <a:pt x="3001350" y="3921567"/>
                  <a:pt x="2953536" y="3943687"/>
                </a:cubicBezTo>
                <a:cubicBezTo>
                  <a:pt x="3029502" y="3884925"/>
                  <a:pt x="3125801" y="3820353"/>
                  <a:pt x="3264776" y="3760697"/>
                </a:cubicBezTo>
                <a:close/>
                <a:moveTo>
                  <a:pt x="3097202" y="3930281"/>
                </a:moveTo>
                <a:cubicBezTo>
                  <a:pt x="3008947" y="3979883"/>
                  <a:pt x="2910414" y="4025239"/>
                  <a:pt x="2803614" y="4065457"/>
                </a:cubicBezTo>
                <a:cubicBezTo>
                  <a:pt x="2825733" y="4048700"/>
                  <a:pt x="2848523" y="4029931"/>
                  <a:pt x="2872877" y="4009376"/>
                </a:cubicBezTo>
                <a:cubicBezTo>
                  <a:pt x="2892316" y="3993289"/>
                  <a:pt x="2912648" y="3976085"/>
                  <a:pt x="2934991" y="3958433"/>
                </a:cubicBezTo>
                <a:cubicBezTo>
                  <a:pt x="2990625" y="3933409"/>
                  <a:pt x="3043355" y="3906821"/>
                  <a:pt x="3092957" y="3878892"/>
                </a:cubicBezTo>
                <a:cubicBezTo>
                  <a:pt x="3164008" y="3838898"/>
                  <a:pt x="3228356" y="3796669"/>
                  <a:pt x="3285331" y="3751983"/>
                </a:cubicBezTo>
                <a:cubicBezTo>
                  <a:pt x="3318399" y="3738354"/>
                  <a:pt x="3353701" y="3724948"/>
                  <a:pt x="3391908" y="3711989"/>
                </a:cubicBezTo>
                <a:cubicBezTo>
                  <a:pt x="3313707" y="3790860"/>
                  <a:pt x="3215397" y="3863922"/>
                  <a:pt x="3097202" y="3930281"/>
                </a:cubicBezTo>
                <a:close/>
                <a:moveTo>
                  <a:pt x="3400398" y="3703275"/>
                </a:moveTo>
                <a:cubicBezTo>
                  <a:pt x="3365320" y="3715117"/>
                  <a:pt x="3332252" y="3727182"/>
                  <a:pt x="3301195" y="3739695"/>
                </a:cubicBezTo>
                <a:cubicBezTo>
                  <a:pt x="3355042" y="3696572"/>
                  <a:pt x="3402186" y="3651216"/>
                  <a:pt x="3442850" y="3603848"/>
                </a:cubicBezTo>
                <a:cubicBezTo>
                  <a:pt x="3459384" y="3598933"/>
                  <a:pt x="3476365" y="3594017"/>
                  <a:pt x="3493792" y="3589325"/>
                </a:cubicBezTo>
                <a:cubicBezTo>
                  <a:pt x="3466981" y="3628426"/>
                  <a:pt x="3435924" y="3666409"/>
                  <a:pt x="3400398" y="3703275"/>
                </a:cubicBezTo>
                <a:close/>
                <a:moveTo>
                  <a:pt x="3411793" y="3699253"/>
                </a:moveTo>
                <a:cubicBezTo>
                  <a:pt x="3445978" y="3663058"/>
                  <a:pt x="3476141" y="3625521"/>
                  <a:pt x="3501836" y="3586868"/>
                </a:cubicBezTo>
                <a:cubicBezTo>
                  <a:pt x="3507868" y="3585303"/>
                  <a:pt x="3514125" y="3583516"/>
                  <a:pt x="3520157" y="3581952"/>
                </a:cubicBezTo>
                <a:cubicBezTo>
                  <a:pt x="3529318" y="3579494"/>
                  <a:pt x="3538479" y="3577483"/>
                  <a:pt x="3547416" y="3575473"/>
                </a:cubicBezTo>
                <a:cubicBezTo>
                  <a:pt x="3529541" y="3610105"/>
                  <a:pt x="3508539" y="3643843"/>
                  <a:pt x="3484185" y="3676687"/>
                </a:cubicBezTo>
                <a:cubicBezTo>
                  <a:pt x="3459384" y="3684284"/>
                  <a:pt x="3435030" y="3691657"/>
                  <a:pt x="3411793" y="3699253"/>
                </a:cubicBezTo>
                <a:close/>
                <a:moveTo>
                  <a:pt x="3381853" y="3800021"/>
                </a:moveTo>
                <a:cubicBezTo>
                  <a:pt x="3422071" y="3762038"/>
                  <a:pt x="3457596" y="3722714"/>
                  <a:pt x="3487760" y="3681826"/>
                </a:cubicBezTo>
                <a:cubicBezTo>
                  <a:pt x="3505858" y="3676687"/>
                  <a:pt x="3524402" y="3671324"/>
                  <a:pt x="3543617" y="3666409"/>
                </a:cubicBezTo>
                <a:cubicBezTo>
                  <a:pt x="3546969" y="3665515"/>
                  <a:pt x="3550097" y="3664845"/>
                  <a:pt x="3553225" y="3663951"/>
                </a:cubicBezTo>
                <a:cubicBezTo>
                  <a:pt x="3533116" y="3699253"/>
                  <a:pt x="3509433" y="3733438"/>
                  <a:pt x="3482397" y="3766730"/>
                </a:cubicBezTo>
                <a:cubicBezTo>
                  <a:pt x="3446872" y="3777454"/>
                  <a:pt x="3413357" y="3788626"/>
                  <a:pt x="3381853" y="3800021"/>
                </a:cubicBezTo>
                <a:close/>
                <a:moveTo>
                  <a:pt x="3361298" y="3896320"/>
                </a:moveTo>
                <a:cubicBezTo>
                  <a:pt x="3408665" y="3856549"/>
                  <a:pt x="3450223" y="3814767"/>
                  <a:pt x="3485749" y="3771422"/>
                </a:cubicBezTo>
                <a:cubicBezTo>
                  <a:pt x="3509879" y="3764272"/>
                  <a:pt x="3534904" y="3757122"/>
                  <a:pt x="3561045" y="3750196"/>
                </a:cubicBezTo>
                <a:cubicBezTo>
                  <a:pt x="3564620" y="3749302"/>
                  <a:pt x="3568195" y="3748408"/>
                  <a:pt x="3571770" y="3747515"/>
                </a:cubicBezTo>
                <a:cubicBezTo>
                  <a:pt x="3549650" y="3782817"/>
                  <a:pt x="3523732" y="3817002"/>
                  <a:pt x="3494016" y="3850293"/>
                </a:cubicBezTo>
                <a:cubicBezTo>
                  <a:pt x="3445755" y="3865039"/>
                  <a:pt x="3401739" y="3880456"/>
                  <a:pt x="3361298" y="3896320"/>
                </a:cubicBezTo>
                <a:close/>
                <a:moveTo>
                  <a:pt x="3352137" y="3986586"/>
                </a:moveTo>
                <a:cubicBezTo>
                  <a:pt x="3407548" y="3944804"/>
                  <a:pt x="3455809" y="3901012"/>
                  <a:pt x="3497144" y="3855208"/>
                </a:cubicBezTo>
                <a:cubicBezTo>
                  <a:pt x="3521274" y="3847835"/>
                  <a:pt x="3546522" y="3840685"/>
                  <a:pt x="3572887" y="3833759"/>
                </a:cubicBezTo>
                <a:cubicBezTo>
                  <a:pt x="3583165" y="3831078"/>
                  <a:pt x="3593443" y="3828843"/>
                  <a:pt x="3603497" y="3826833"/>
                </a:cubicBezTo>
                <a:cubicBezTo>
                  <a:pt x="3579590" y="3861465"/>
                  <a:pt x="3551661" y="3895203"/>
                  <a:pt x="3520157" y="3927600"/>
                </a:cubicBezTo>
                <a:cubicBezTo>
                  <a:pt x="3457150" y="3945921"/>
                  <a:pt x="3401739" y="3966030"/>
                  <a:pt x="3352137" y="3986586"/>
                </a:cubicBezTo>
                <a:close/>
                <a:moveTo>
                  <a:pt x="3560822" y="3998875"/>
                </a:moveTo>
                <a:cubicBezTo>
                  <a:pt x="3483738" y="4019877"/>
                  <a:pt x="3417602" y="4043114"/>
                  <a:pt x="3360404" y="4067245"/>
                </a:cubicBezTo>
                <a:cubicBezTo>
                  <a:pt x="3422518" y="4024793"/>
                  <a:pt x="3476812" y="3979659"/>
                  <a:pt x="3523062" y="3932292"/>
                </a:cubicBezTo>
                <a:cubicBezTo>
                  <a:pt x="3541160" y="3926930"/>
                  <a:pt x="3559705" y="3921791"/>
                  <a:pt x="3579143" y="3916652"/>
                </a:cubicBezTo>
                <a:cubicBezTo>
                  <a:pt x="3602603" y="3910396"/>
                  <a:pt x="3624946" y="3906374"/>
                  <a:pt x="3646396" y="3904140"/>
                </a:cubicBezTo>
                <a:cubicBezTo>
                  <a:pt x="3621372" y="3936984"/>
                  <a:pt x="3592996" y="3968488"/>
                  <a:pt x="3560822" y="3998875"/>
                </a:cubicBezTo>
                <a:close/>
                <a:moveTo>
                  <a:pt x="3578696" y="3993959"/>
                </a:moveTo>
                <a:cubicBezTo>
                  <a:pt x="3576462" y="3994629"/>
                  <a:pt x="3574228" y="3995300"/>
                  <a:pt x="3571993" y="3995747"/>
                </a:cubicBezTo>
                <a:cubicBezTo>
                  <a:pt x="3602603" y="3966030"/>
                  <a:pt x="3629862" y="3935420"/>
                  <a:pt x="3653769" y="3903693"/>
                </a:cubicBezTo>
                <a:cubicBezTo>
                  <a:pt x="3689965" y="3900565"/>
                  <a:pt x="3723703" y="3902576"/>
                  <a:pt x="3754536" y="3908385"/>
                </a:cubicBezTo>
                <a:cubicBezTo>
                  <a:pt x="3738673" y="3932962"/>
                  <a:pt x="3720575" y="3957093"/>
                  <a:pt x="3700690" y="3980553"/>
                </a:cubicBezTo>
                <a:cubicBezTo>
                  <a:pt x="3663600" y="3978542"/>
                  <a:pt x="3622935" y="3982341"/>
                  <a:pt x="3578696" y="3993959"/>
                </a:cubicBezTo>
                <a:close/>
                <a:moveTo>
                  <a:pt x="3734875" y="4068808"/>
                </a:moveTo>
                <a:cubicBezTo>
                  <a:pt x="3701583" y="4062329"/>
                  <a:pt x="3664941" y="4060765"/>
                  <a:pt x="3624500" y="4066127"/>
                </a:cubicBezTo>
                <a:cubicBezTo>
                  <a:pt x="3653322" y="4040209"/>
                  <a:pt x="3679687" y="4013621"/>
                  <a:pt x="3703147" y="3986139"/>
                </a:cubicBezTo>
                <a:cubicBezTo>
                  <a:pt x="3735321" y="3988150"/>
                  <a:pt x="3765038" y="3994406"/>
                  <a:pt x="3791850" y="4003790"/>
                </a:cubicBezTo>
                <a:cubicBezTo>
                  <a:pt x="3774869" y="4026133"/>
                  <a:pt x="3755877" y="4047806"/>
                  <a:pt x="3734875" y="4068808"/>
                </a:cubicBezTo>
                <a:close/>
                <a:moveTo>
                  <a:pt x="3795648" y="3999098"/>
                </a:moveTo>
                <a:cubicBezTo>
                  <a:pt x="3769059" y="3989714"/>
                  <a:pt x="3739567" y="3983234"/>
                  <a:pt x="3707616" y="3980777"/>
                </a:cubicBezTo>
                <a:cubicBezTo>
                  <a:pt x="3727055" y="3957540"/>
                  <a:pt x="3744705" y="3933856"/>
                  <a:pt x="3760346" y="3909502"/>
                </a:cubicBezTo>
                <a:cubicBezTo>
                  <a:pt x="3788721" y="3915311"/>
                  <a:pt x="3814639" y="3924472"/>
                  <a:pt x="3838323" y="3935420"/>
                </a:cubicBezTo>
                <a:cubicBezTo>
                  <a:pt x="3825588" y="3957093"/>
                  <a:pt x="3811511" y="3978319"/>
                  <a:pt x="3795648" y="3999098"/>
                </a:cubicBezTo>
                <a:close/>
                <a:moveTo>
                  <a:pt x="3867816" y="4034624"/>
                </a:moveTo>
                <a:cubicBezTo>
                  <a:pt x="3847707" y="4021888"/>
                  <a:pt x="3825588" y="4010270"/>
                  <a:pt x="3801010" y="4001332"/>
                </a:cubicBezTo>
                <a:cubicBezTo>
                  <a:pt x="3816650" y="3980777"/>
                  <a:pt x="3830726" y="3959551"/>
                  <a:pt x="3843462" y="3938101"/>
                </a:cubicBezTo>
                <a:cubicBezTo>
                  <a:pt x="3866252" y="3949273"/>
                  <a:pt x="3886808" y="3962232"/>
                  <a:pt x="3905352" y="3976085"/>
                </a:cubicBezTo>
                <a:cubicBezTo>
                  <a:pt x="3894181" y="3995970"/>
                  <a:pt x="3881669" y="4015408"/>
                  <a:pt x="3867816" y="4034624"/>
                </a:cubicBezTo>
                <a:close/>
                <a:moveTo>
                  <a:pt x="3924791" y="4079086"/>
                </a:moveTo>
                <a:cubicBezTo>
                  <a:pt x="3909374" y="4064787"/>
                  <a:pt x="3892170" y="4050711"/>
                  <a:pt x="3872508" y="4037751"/>
                </a:cubicBezTo>
                <a:cubicBezTo>
                  <a:pt x="3886361" y="4018760"/>
                  <a:pt x="3898649" y="3999321"/>
                  <a:pt x="3909821" y="3979436"/>
                </a:cubicBezTo>
                <a:cubicBezTo>
                  <a:pt x="3925908" y="3991948"/>
                  <a:pt x="3940431" y="4004907"/>
                  <a:pt x="3953390" y="4017866"/>
                </a:cubicBezTo>
                <a:cubicBezTo>
                  <a:pt x="3955401" y="4019877"/>
                  <a:pt x="3957412" y="4022111"/>
                  <a:pt x="3959423" y="4024122"/>
                </a:cubicBezTo>
                <a:cubicBezTo>
                  <a:pt x="3949145" y="4042890"/>
                  <a:pt x="3937527" y="4061212"/>
                  <a:pt x="3924791" y="4079086"/>
                </a:cubicBezTo>
                <a:close/>
                <a:moveTo>
                  <a:pt x="3962104" y="4019207"/>
                </a:moveTo>
                <a:cubicBezTo>
                  <a:pt x="3960540" y="4017419"/>
                  <a:pt x="3958976" y="4015855"/>
                  <a:pt x="3957189" y="4014068"/>
                </a:cubicBezTo>
                <a:cubicBezTo>
                  <a:pt x="3944006" y="4000662"/>
                  <a:pt x="3929036" y="3987256"/>
                  <a:pt x="3912502" y="3974521"/>
                </a:cubicBezTo>
                <a:cubicBezTo>
                  <a:pt x="3923227" y="3955082"/>
                  <a:pt x="3932611" y="3935197"/>
                  <a:pt x="3940878" y="3915088"/>
                </a:cubicBezTo>
                <a:cubicBezTo>
                  <a:pt x="3950709" y="3923578"/>
                  <a:pt x="3960093" y="3932292"/>
                  <a:pt x="3968584" y="3940783"/>
                </a:cubicBezTo>
                <a:cubicBezTo>
                  <a:pt x="3975510" y="3947709"/>
                  <a:pt x="3982213" y="3955082"/>
                  <a:pt x="3988692" y="3962455"/>
                </a:cubicBezTo>
                <a:cubicBezTo>
                  <a:pt x="3981096" y="3981670"/>
                  <a:pt x="3972158" y="4000662"/>
                  <a:pt x="3962104" y="4019207"/>
                </a:cubicBezTo>
                <a:close/>
                <a:moveTo>
                  <a:pt x="4005896" y="4071713"/>
                </a:moveTo>
                <a:cubicBezTo>
                  <a:pt x="3993608" y="4054732"/>
                  <a:pt x="3980425" y="4038422"/>
                  <a:pt x="3966126" y="4023452"/>
                </a:cubicBezTo>
                <a:cubicBezTo>
                  <a:pt x="3976180" y="4005131"/>
                  <a:pt x="3985117" y="3986362"/>
                  <a:pt x="3992714" y="3967147"/>
                </a:cubicBezTo>
                <a:cubicBezTo>
                  <a:pt x="4006343" y="3983234"/>
                  <a:pt x="4019302" y="4000215"/>
                  <a:pt x="4031144" y="4018090"/>
                </a:cubicBezTo>
                <a:cubicBezTo>
                  <a:pt x="4023994" y="4036188"/>
                  <a:pt x="4015504" y="4054062"/>
                  <a:pt x="4005896" y="4071713"/>
                </a:cubicBezTo>
                <a:close/>
                <a:moveTo>
                  <a:pt x="4033825" y="4011834"/>
                </a:moveTo>
                <a:cubicBezTo>
                  <a:pt x="4021760" y="3994182"/>
                  <a:pt x="4009025" y="3977202"/>
                  <a:pt x="3995172" y="3961338"/>
                </a:cubicBezTo>
                <a:cubicBezTo>
                  <a:pt x="4001651" y="3944804"/>
                  <a:pt x="4007237" y="3928270"/>
                  <a:pt x="4011929" y="3911290"/>
                </a:cubicBezTo>
                <a:cubicBezTo>
                  <a:pt x="4012599" y="3908608"/>
                  <a:pt x="4013270" y="3905704"/>
                  <a:pt x="4013940" y="3903023"/>
                </a:cubicBezTo>
                <a:cubicBezTo>
                  <a:pt x="4027346" y="3919780"/>
                  <a:pt x="4040081" y="3937431"/>
                  <a:pt x="4051700" y="3955752"/>
                </a:cubicBezTo>
                <a:cubicBezTo>
                  <a:pt x="4051030" y="3958657"/>
                  <a:pt x="4050359" y="3961562"/>
                  <a:pt x="4049465" y="3964466"/>
                </a:cubicBezTo>
                <a:cubicBezTo>
                  <a:pt x="4044997" y="3980553"/>
                  <a:pt x="4039858" y="3996193"/>
                  <a:pt x="4033825" y="4011834"/>
                </a:cubicBezTo>
                <a:close/>
                <a:moveTo>
                  <a:pt x="4084768" y="4019430"/>
                </a:moveTo>
                <a:cubicBezTo>
                  <a:pt x="4080076" y="4036188"/>
                  <a:pt x="4074490" y="4052722"/>
                  <a:pt x="4068010" y="4069032"/>
                </a:cubicBezTo>
                <a:cubicBezTo>
                  <a:pt x="4058626" y="4051381"/>
                  <a:pt x="4048572" y="4033953"/>
                  <a:pt x="4037624" y="4017419"/>
                </a:cubicBezTo>
                <a:cubicBezTo>
                  <a:pt x="4044327" y="4000439"/>
                  <a:pt x="4050136" y="3983458"/>
                  <a:pt x="4055051" y="3966030"/>
                </a:cubicBezTo>
                <a:cubicBezTo>
                  <a:pt x="4055498" y="3964913"/>
                  <a:pt x="4055722" y="3963572"/>
                  <a:pt x="4055945" y="3962232"/>
                </a:cubicBezTo>
                <a:cubicBezTo>
                  <a:pt x="4066670" y="3979659"/>
                  <a:pt x="4076724" y="3997534"/>
                  <a:pt x="4085661" y="4016079"/>
                </a:cubicBezTo>
                <a:cubicBezTo>
                  <a:pt x="4085214" y="4017196"/>
                  <a:pt x="4084991" y="4018313"/>
                  <a:pt x="4084768" y="4019430"/>
                </a:cubicBezTo>
                <a:close/>
                <a:moveTo>
                  <a:pt x="4087672" y="4007812"/>
                </a:moveTo>
                <a:cubicBezTo>
                  <a:pt x="4078512" y="3989714"/>
                  <a:pt x="4068457" y="3971839"/>
                  <a:pt x="4057733" y="3954859"/>
                </a:cubicBezTo>
                <a:cubicBezTo>
                  <a:pt x="4062425" y="3936314"/>
                  <a:pt x="4066223" y="3917099"/>
                  <a:pt x="4068904" y="3897660"/>
                </a:cubicBezTo>
                <a:cubicBezTo>
                  <a:pt x="4079629" y="3915535"/>
                  <a:pt x="4089460" y="3933856"/>
                  <a:pt x="4098397" y="3952624"/>
                </a:cubicBezTo>
                <a:cubicBezTo>
                  <a:pt x="4095716" y="3971393"/>
                  <a:pt x="4092141" y="3989937"/>
                  <a:pt x="4087672" y="4007812"/>
                </a:cubicBezTo>
                <a:close/>
                <a:moveTo>
                  <a:pt x="4114260" y="4067691"/>
                </a:moveTo>
                <a:cubicBezTo>
                  <a:pt x="4107334" y="4050040"/>
                  <a:pt x="4099961" y="4032613"/>
                  <a:pt x="4091471" y="4015632"/>
                </a:cubicBezTo>
                <a:cubicBezTo>
                  <a:pt x="4096163" y="3998204"/>
                  <a:pt x="4099737" y="3980106"/>
                  <a:pt x="4102642" y="3961562"/>
                </a:cubicBezTo>
                <a:cubicBezTo>
                  <a:pt x="4110686" y="3979213"/>
                  <a:pt x="4118059" y="3997310"/>
                  <a:pt x="4124762" y="4015632"/>
                </a:cubicBezTo>
                <a:cubicBezTo>
                  <a:pt x="4122081" y="4033506"/>
                  <a:pt x="4118506" y="4050934"/>
                  <a:pt x="4114260" y="4067691"/>
                </a:cubicBezTo>
                <a:close/>
                <a:moveTo>
                  <a:pt x="4126326" y="4004237"/>
                </a:moveTo>
                <a:cubicBezTo>
                  <a:pt x="4119623" y="3986362"/>
                  <a:pt x="4112250" y="3968935"/>
                  <a:pt x="4103983" y="3951730"/>
                </a:cubicBezTo>
                <a:cubicBezTo>
                  <a:pt x="4106440" y="3933633"/>
                  <a:pt x="4108005" y="3915311"/>
                  <a:pt x="4108675" y="3896543"/>
                </a:cubicBezTo>
                <a:cubicBezTo>
                  <a:pt x="4116718" y="3914418"/>
                  <a:pt x="4123868" y="3932515"/>
                  <a:pt x="4130571" y="3950837"/>
                </a:cubicBezTo>
                <a:cubicBezTo>
                  <a:pt x="4129901" y="3968935"/>
                  <a:pt x="4128337" y="3986809"/>
                  <a:pt x="4126326" y="4004237"/>
                </a:cubicBezTo>
                <a:close/>
                <a:moveTo>
                  <a:pt x="4145988" y="4064563"/>
                </a:moveTo>
                <a:cubicBezTo>
                  <a:pt x="4141519" y="4048030"/>
                  <a:pt x="4136380" y="4031496"/>
                  <a:pt x="4130571" y="4015408"/>
                </a:cubicBezTo>
                <a:cubicBezTo>
                  <a:pt x="4133029" y="3999098"/>
                  <a:pt x="4134593" y="3982341"/>
                  <a:pt x="4135486" y="3965360"/>
                </a:cubicBezTo>
                <a:cubicBezTo>
                  <a:pt x="4141072" y="3982117"/>
                  <a:pt x="4145988" y="3999098"/>
                  <a:pt x="4150233" y="4016079"/>
                </a:cubicBezTo>
                <a:cubicBezTo>
                  <a:pt x="4149339" y="4032389"/>
                  <a:pt x="4147999" y="4048700"/>
                  <a:pt x="4145988" y="4064563"/>
                </a:cubicBezTo>
                <a:close/>
                <a:moveTo>
                  <a:pt x="4163639" y="4051381"/>
                </a:moveTo>
                <a:cubicBezTo>
                  <a:pt x="4161404" y="4039539"/>
                  <a:pt x="4158723" y="4027474"/>
                  <a:pt x="4155595" y="4015632"/>
                </a:cubicBezTo>
                <a:cubicBezTo>
                  <a:pt x="4156042" y="4003790"/>
                  <a:pt x="4156266" y="3991725"/>
                  <a:pt x="4156042" y="3979436"/>
                </a:cubicBezTo>
                <a:cubicBezTo>
                  <a:pt x="4158723" y="3991725"/>
                  <a:pt x="4160734" y="4004013"/>
                  <a:pt x="4162522" y="4016079"/>
                </a:cubicBezTo>
                <a:cubicBezTo>
                  <a:pt x="4163415" y="4027921"/>
                  <a:pt x="4163639" y="4039762"/>
                  <a:pt x="4163639" y="4051381"/>
                </a:cubicBezTo>
                <a:close/>
                <a:moveTo>
                  <a:pt x="4156712" y="3956646"/>
                </a:moveTo>
                <a:cubicBezTo>
                  <a:pt x="4156042" y="3954188"/>
                  <a:pt x="4155372" y="3951954"/>
                  <a:pt x="4154925" y="3949496"/>
                </a:cubicBezTo>
                <a:cubicBezTo>
                  <a:pt x="4154701" y="3947262"/>
                  <a:pt x="4154701" y="3944804"/>
                  <a:pt x="4154478" y="3942570"/>
                </a:cubicBezTo>
                <a:cubicBezTo>
                  <a:pt x="4155149" y="3947262"/>
                  <a:pt x="4156042" y="3951954"/>
                  <a:pt x="4156712" y="3956646"/>
                </a:cubicBezTo>
                <a:close/>
                <a:moveTo>
                  <a:pt x="4149339" y="3950167"/>
                </a:moveTo>
                <a:cubicBezTo>
                  <a:pt x="4150233" y="3965807"/>
                  <a:pt x="4150680" y="3981224"/>
                  <a:pt x="4150680" y="3996417"/>
                </a:cubicBezTo>
                <a:cubicBezTo>
                  <a:pt x="4146435" y="3981000"/>
                  <a:pt x="4141519" y="3965360"/>
                  <a:pt x="4136157" y="3950167"/>
                </a:cubicBezTo>
                <a:cubicBezTo>
                  <a:pt x="4136604" y="3934526"/>
                  <a:pt x="4136604" y="3918663"/>
                  <a:pt x="4135933" y="3902799"/>
                </a:cubicBezTo>
                <a:cubicBezTo>
                  <a:pt x="4140849" y="3918439"/>
                  <a:pt x="4145317" y="3934303"/>
                  <a:pt x="4149339" y="3950167"/>
                </a:cubicBezTo>
                <a:close/>
                <a:moveTo>
                  <a:pt x="4141519" y="3881797"/>
                </a:moveTo>
                <a:cubicBezTo>
                  <a:pt x="4143530" y="3894532"/>
                  <a:pt x="4145317" y="3907044"/>
                  <a:pt x="4146658" y="3919780"/>
                </a:cubicBezTo>
                <a:cubicBezTo>
                  <a:pt x="4142860" y="3907044"/>
                  <a:pt x="4138838" y="3894532"/>
                  <a:pt x="4134369" y="3882020"/>
                </a:cubicBezTo>
                <a:cubicBezTo>
                  <a:pt x="4133476" y="3869061"/>
                  <a:pt x="4131912" y="3856102"/>
                  <a:pt x="4130348" y="3842920"/>
                </a:cubicBezTo>
                <a:cubicBezTo>
                  <a:pt x="4134593" y="3855655"/>
                  <a:pt x="4138168" y="3868614"/>
                  <a:pt x="4141519" y="3881797"/>
                </a:cubicBezTo>
                <a:close/>
                <a:moveTo>
                  <a:pt x="4130794" y="3935644"/>
                </a:moveTo>
                <a:cubicBezTo>
                  <a:pt x="4124092" y="3918216"/>
                  <a:pt x="4116942" y="3901012"/>
                  <a:pt x="4109122" y="3884254"/>
                </a:cubicBezTo>
                <a:cubicBezTo>
                  <a:pt x="4109569" y="3866380"/>
                  <a:pt x="4109122" y="3848282"/>
                  <a:pt x="4108005" y="3829961"/>
                </a:cubicBezTo>
                <a:cubicBezTo>
                  <a:pt x="4115825" y="3847388"/>
                  <a:pt x="4122751" y="3865039"/>
                  <a:pt x="4129231" y="3882914"/>
                </a:cubicBezTo>
                <a:cubicBezTo>
                  <a:pt x="4130348" y="3900565"/>
                  <a:pt x="4130794" y="3918216"/>
                  <a:pt x="4130794" y="3935644"/>
                </a:cubicBezTo>
                <a:close/>
                <a:moveTo>
                  <a:pt x="4128560" y="3819683"/>
                </a:moveTo>
                <a:cubicBezTo>
                  <a:pt x="4127666" y="3817002"/>
                  <a:pt x="4126773" y="3814097"/>
                  <a:pt x="4125655" y="3811193"/>
                </a:cubicBezTo>
                <a:cubicBezTo>
                  <a:pt x="4125209" y="3808064"/>
                  <a:pt x="4124538" y="3805160"/>
                  <a:pt x="4123868" y="3802032"/>
                </a:cubicBezTo>
                <a:cubicBezTo>
                  <a:pt x="4125655" y="3808064"/>
                  <a:pt x="4127220" y="3813874"/>
                  <a:pt x="4128560" y="3819683"/>
                </a:cubicBezTo>
                <a:close/>
                <a:moveTo>
                  <a:pt x="4126996" y="3861911"/>
                </a:moveTo>
                <a:cubicBezTo>
                  <a:pt x="4120740" y="3845824"/>
                  <a:pt x="4114037" y="3829737"/>
                  <a:pt x="4106664" y="3814097"/>
                </a:cubicBezTo>
                <a:cubicBezTo>
                  <a:pt x="4105323" y="3797340"/>
                  <a:pt x="4103312" y="3780359"/>
                  <a:pt x="4100631" y="3763378"/>
                </a:cubicBezTo>
                <a:cubicBezTo>
                  <a:pt x="4107781" y="3779689"/>
                  <a:pt x="4114260" y="3795999"/>
                  <a:pt x="4120293" y="3812756"/>
                </a:cubicBezTo>
                <a:cubicBezTo>
                  <a:pt x="4123198" y="3829067"/>
                  <a:pt x="4125432" y="3845601"/>
                  <a:pt x="4126996" y="3861911"/>
                </a:cubicBezTo>
                <a:close/>
                <a:moveTo>
                  <a:pt x="4104877" y="3741258"/>
                </a:moveTo>
                <a:cubicBezTo>
                  <a:pt x="4108451" y="3754441"/>
                  <a:pt x="4111579" y="3767847"/>
                  <a:pt x="4114484" y="3781253"/>
                </a:cubicBezTo>
                <a:cubicBezTo>
                  <a:pt x="4109122" y="3768070"/>
                  <a:pt x="4103536" y="3755111"/>
                  <a:pt x="4097503" y="3742152"/>
                </a:cubicBezTo>
                <a:cubicBezTo>
                  <a:pt x="4095045" y="3728299"/>
                  <a:pt x="4092141" y="3714447"/>
                  <a:pt x="4089013" y="3700594"/>
                </a:cubicBezTo>
                <a:cubicBezTo>
                  <a:pt x="4094375" y="3714000"/>
                  <a:pt x="4099737" y="3727629"/>
                  <a:pt x="4104877" y="3741258"/>
                </a:cubicBezTo>
                <a:close/>
                <a:moveTo>
                  <a:pt x="4085885" y="3680038"/>
                </a:moveTo>
                <a:cubicBezTo>
                  <a:pt x="4084321" y="3676687"/>
                  <a:pt x="4082757" y="3673112"/>
                  <a:pt x="4080969" y="3669761"/>
                </a:cubicBezTo>
                <a:cubicBezTo>
                  <a:pt x="4079852" y="3665962"/>
                  <a:pt x="4078735" y="3661940"/>
                  <a:pt x="4077618" y="3658142"/>
                </a:cubicBezTo>
                <a:cubicBezTo>
                  <a:pt x="4080522" y="3665292"/>
                  <a:pt x="4083204" y="3672665"/>
                  <a:pt x="4085885" y="3680038"/>
                </a:cubicBezTo>
                <a:close/>
                <a:moveTo>
                  <a:pt x="4088119" y="3723161"/>
                </a:moveTo>
                <a:cubicBezTo>
                  <a:pt x="4079852" y="3706850"/>
                  <a:pt x="4071138" y="3690763"/>
                  <a:pt x="4061754" y="3675123"/>
                </a:cubicBezTo>
                <a:cubicBezTo>
                  <a:pt x="4058626" y="3657472"/>
                  <a:pt x="4054828" y="3639821"/>
                  <a:pt x="4050359" y="3622393"/>
                </a:cubicBezTo>
                <a:cubicBezTo>
                  <a:pt x="4059520" y="3638704"/>
                  <a:pt x="4068010" y="3655237"/>
                  <a:pt x="4075830" y="3671995"/>
                </a:cubicBezTo>
                <a:cubicBezTo>
                  <a:pt x="4080522" y="3688752"/>
                  <a:pt x="4084544" y="3705956"/>
                  <a:pt x="4088119" y="3723161"/>
                </a:cubicBezTo>
                <a:close/>
                <a:moveTo>
                  <a:pt x="4053040" y="3600050"/>
                </a:moveTo>
                <a:cubicBezTo>
                  <a:pt x="4057956" y="3613679"/>
                  <a:pt x="4062648" y="3627532"/>
                  <a:pt x="4066893" y="3641161"/>
                </a:cubicBezTo>
                <a:cubicBezTo>
                  <a:pt x="4059967" y="3627979"/>
                  <a:pt x="4052817" y="3614797"/>
                  <a:pt x="4044997" y="3602061"/>
                </a:cubicBezTo>
                <a:cubicBezTo>
                  <a:pt x="4040975" y="3587538"/>
                  <a:pt x="4036730" y="3573238"/>
                  <a:pt x="4032038" y="3558939"/>
                </a:cubicBezTo>
                <a:cubicBezTo>
                  <a:pt x="4039411" y="3572345"/>
                  <a:pt x="4046337" y="3585974"/>
                  <a:pt x="4053040" y="3600050"/>
                </a:cubicBezTo>
                <a:close/>
                <a:moveTo>
                  <a:pt x="4029580" y="3542405"/>
                </a:moveTo>
                <a:cubicBezTo>
                  <a:pt x="4027122" y="3538160"/>
                  <a:pt x="4024665" y="3533914"/>
                  <a:pt x="4022207" y="3529669"/>
                </a:cubicBezTo>
                <a:cubicBezTo>
                  <a:pt x="4020196" y="3524530"/>
                  <a:pt x="4018408" y="3519391"/>
                  <a:pt x="4016398" y="3514029"/>
                </a:cubicBezTo>
                <a:cubicBezTo>
                  <a:pt x="4020866" y="3523413"/>
                  <a:pt x="4025111" y="3533021"/>
                  <a:pt x="4029580" y="3542405"/>
                </a:cubicBezTo>
                <a:close/>
                <a:moveTo>
                  <a:pt x="3988022" y="3461970"/>
                </a:moveTo>
                <a:cubicBezTo>
                  <a:pt x="3994501" y="3475822"/>
                  <a:pt x="4000311" y="3489898"/>
                  <a:pt x="4006120" y="3503975"/>
                </a:cubicBezTo>
                <a:cubicBezTo>
                  <a:pt x="3997630" y="3490792"/>
                  <a:pt x="3988692" y="3478056"/>
                  <a:pt x="3979755" y="3465321"/>
                </a:cubicBezTo>
                <a:cubicBezTo>
                  <a:pt x="3974393" y="3450351"/>
                  <a:pt x="3968584" y="3435381"/>
                  <a:pt x="3962327" y="3420635"/>
                </a:cubicBezTo>
                <a:cubicBezTo>
                  <a:pt x="3971265" y="3434041"/>
                  <a:pt x="3979978" y="3447893"/>
                  <a:pt x="3988022" y="3461970"/>
                </a:cubicBezTo>
                <a:close/>
                <a:moveTo>
                  <a:pt x="3962104" y="3410134"/>
                </a:moveTo>
                <a:cubicBezTo>
                  <a:pt x="3958529" y="3404771"/>
                  <a:pt x="3954731" y="3399409"/>
                  <a:pt x="3950932" y="3394046"/>
                </a:cubicBezTo>
                <a:cubicBezTo>
                  <a:pt x="3948028" y="3387567"/>
                  <a:pt x="3944900" y="3381311"/>
                  <a:pt x="3941995" y="3374831"/>
                </a:cubicBezTo>
                <a:cubicBezTo>
                  <a:pt x="3948921" y="3386450"/>
                  <a:pt x="3955624" y="3398292"/>
                  <a:pt x="3962104" y="3410134"/>
                </a:cubicBezTo>
                <a:close/>
                <a:moveTo>
                  <a:pt x="3934175" y="3371703"/>
                </a:moveTo>
                <a:cubicBezTo>
                  <a:pt x="3924121" y="3358744"/>
                  <a:pt x="3913620" y="3346009"/>
                  <a:pt x="3902895" y="3333943"/>
                </a:cubicBezTo>
                <a:cubicBezTo>
                  <a:pt x="3896192" y="3318527"/>
                  <a:pt x="3889042" y="3303110"/>
                  <a:pt x="3881222" y="3287917"/>
                </a:cubicBezTo>
                <a:cubicBezTo>
                  <a:pt x="3891500" y="3300876"/>
                  <a:pt x="3901554" y="3314058"/>
                  <a:pt x="3910938" y="3327688"/>
                </a:cubicBezTo>
                <a:cubicBezTo>
                  <a:pt x="3919205" y="3342211"/>
                  <a:pt x="3926802" y="3356957"/>
                  <a:pt x="3934175" y="3371703"/>
                </a:cubicBezTo>
                <a:close/>
                <a:moveTo>
                  <a:pt x="3884126" y="3282778"/>
                </a:moveTo>
                <a:cubicBezTo>
                  <a:pt x="3879211" y="3276745"/>
                  <a:pt x="3874295" y="3270713"/>
                  <a:pt x="3869157" y="3264680"/>
                </a:cubicBezTo>
                <a:cubicBezTo>
                  <a:pt x="3865358" y="3257530"/>
                  <a:pt x="3861337" y="3250157"/>
                  <a:pt x="3857315" y="3243230"/>
                </a:cubicBezTo>
                <a:cubicBezTo>
                  <a:pt x="3866475" y="3255966"/>
                  <a:pt x="3875413" y="3269148"/>
                  <a:pt x="3884126" y="3282778"/>
                </a:cubicBezTo>
                <a:close/>
                <a:moveTo>
                  <a:pt x="3852399" y="3245688"/>
                </a:moveTo>
                <a:cubicBezTo>
                  <a:pt x="3846590" y="3239432"/>
                  <a:pt x="3840781" y="3233176"/>
                  <a:pt x="3834748" y="3227144"/>
                </a:cubicBezTo>
                <a:cubicBezTo>
                  <a:pt x="3829609" y="3222004"/>
                  <a:pt x="3824247" y="3216866"/>
                  <a:pt x="3819108" y="3211727"/>
                </a:cubicBezTo>
                <a:cubicBezTo>
                  <a:pt x="3822683" y="3210610"/>
                  <a:pt x="3826034" y="3209269"/>
                  <a:pt x="3829609" y="3208152"/>
                </a:cubicBezTo>
                <a:cubicBezTo>
                  <a:pt x="3837429" y="3220441"/>
                  <a:pt x="3845026" y="3232953"/>
                  <a:pt x="3852399" y="3245688"/>
                </a:cubicBezTo>
                <a:close/>
                <a:moveTo>
                  <a:pt x="5274538" y="2022626"/>
                </a:moveTo>
                <a:cubicBezTo>
                  <a:pt x="5224937" y="2201818"/>
                  <a:pt x="5127074" y="2371626"/>
                  <a:pt x="4983184" y="2527134"/>
                </a:cubicBezTo>
                <a:cubicBezTo>
                  <a:pt x="4847562" y="2673928"/>
                  <a:pt x="4670157" y="2809104"/>
                  <a:pt x="4456334" y="2929086"/>
                </a:cubicBezTo>
                <a:cubicBezTo>
                  <a:pt x="4272897" y="3032088"/>
                  <a:pt x="4062871" y="3123248"/>
                  <a:pt x="3832514" y="3201226"/>
                </a:cubicBezTo>
                <a:cubicBezTo>
                  <a:pt x="3831844" y="3200332"/>
                  <a:pt x="3831173" y="3199661"/>
                  <a:pt x="3830503" y="3198768"/>
                </a:cubicBezTo>
                <a:cubicBezTo>
                  <a:pt x="3826481" y="3192735"/>
                  <a:pt x="3822460" y="3186703"/>
                  <a:pt x="3818438" y="3180893"/>
                </a:cubicBezTo>
                <a:cubicBezTo>
                  <a:pt x="4038294" y="3105374"/>
                  <a:pt x="4238935" y="3017565"/>
                  <a:pt x="4414775" y="2919032"/>
                </a:cubicBezTo>
                <a:cubicBezTo>
                  <a:pt x="4625918" y="2800613"/>
                  <a:pt x="4800864" y="2667225"/>
                  <a:pt x="4934700" y="2522218"/>
                </a:cubicBezTo>
                <a:cubicBezTo>
                  <a:pt x="5077025" y="2368274"/>
                  <a:pt x="5173771" y="2200477"/>
                  <a:pt x="5222702" y="2023296"/>
                </a:cubicBezTo>
                <a:cubicBezTo>
                  <a:pt x="5287497" y="1788694"/>
                  <a:pt x="5276996" y="1500914"/>
                  <a:pt x="5192763" y="1213359"/>
                </a:cubicBezTo>
                <a:cubicBezTo>
                  <a:pt x="5106518" y="918876"/>
                  <a:pt x="4947882" y="644056"/>
                  <a:pt x="4745677" y="439840"/>
                </a:cubicBezTo>
                <a:cubicBezTo>
                  <a:pt x="4576763" y="269139"/>
                  <a:pt x="4383718" y="149826"/>
                  <a:pt x="4171459" y="85478"/>
                </a:cubicBezTo>
                <a:cubicBezTo>
                  <a:pt x="3935739" y="13757"/>
                  <a:pt x="3682592" y="12640"/>
                  <a:pt x="3419613" y="81680"/>
                </a:cubicBezTo>
                <a:cubicBezTo>
                  <a:pt x="2328376" y="368566"/>
                  <a:pt x="1824315" y="762028"/>
                  <a:pt x="1456324" y="1049360"/>
                </a:cubicBezTo>
                <a:cubicBezTo>
                  <a:pt x="1258364" y="1203751"/>
                  <a:pt x="1102186" y="1325968"/>
                  <a:pt x="917185" y="1380262"/>
                </a:cubicBezTo>
                <a:cubicBezTo>
                  <a:pt x="790723" y="1417575"/>
                  <a:pt x="654653" y="1421373"/>
                  <a:pt x="494900" y="1390316"/>
                </a:cubicBezTo>
                <a:cubicBezTo>
                  <a:pt x="649514" y="1417798"/>
                  <a:pt x="782679" y="1412659"/>
                  <a:pt x="906683" y="1376240"/>
                </a:cubicBezTo>
                <a:cubicBezTo>
                  <a:pt x="1095706" y="1320606"/>
                  <a:pt x="1255013" y="1196378"/>
                  <a:pt x="1456547" y="1039082"/>
                </a:cubicBezTo>
                <a:cubicBezTo>
                  <a:pt x="1830124" y="747505"/>
                  <a:pt x="2341782" y="348233"/>
                  <a:pt x="3449330" y="57102"/>
                </a:cubicBezTo>
                <a:cubicBezTo>
                  <a:pt x="3715659" y="-12831"/>
                  <a:pt x="3971712" y="-11714"/>
                  <a:pt x="4210336" y="60901"/>
                </a:cubicBezTo>
                <a:cubicBezTo>
                  <a:pt x="4425053" y="126143"/>
                  <a:pt x="4620555" y="246796"/>
                  <a:pt x="4791480" y="419731"/>
                </a:cubicBezTo>
                <a:cubicBezTo>
                  <a:pt x="4996143" y="626628"/>
                  <a:pt x="5157014" y="904800"/>
                  <a:pt x="5244152" y="1203081"/>
                </a:cubicBezTo>
                <a:cubicBezTo>
                  <a:pt x="5329279" y="1493988"/>
                  <a:pt x="5340004" y="1785119"/>
                  <a:pt x="5274538" y="202262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alpha val="0"/>
                  <a:lumMod val="0"/>
                  <a:lumOff val="100000"/>
                </a:schemeClr>
              </a:gs>
              <a:gs pos="61000">
                <a:schemeClr val="accent3">
                  <a:lumMod val="95000"/>
                  <a:lumOff val="5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223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4537B390-D28E-958C-FD07-63056AACEE1F}"/>
              </a:ext>
            </a:extLst>
          </p:cNvPr>
          <p:cNvSpPr txBox="1"/>
          <p:nvPr/>
        </p:nvSpPr>
        <p:spPr>
          <a:xfrm>
            <a:off x="0" y="2983372"/>
            <a:ext cx="12192000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/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Thank You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C974D8A4-45E1-1EC2-93C9-C5C78E93D52C}"/>
              </a:ext>
            </a:extLst>
          </p:cNvPr>
          <p:cNvSpPr txBox="1"/>
          <p:nvPr/>
        </p:nvSpPr>
        <p:spPr>
          <a:xfrm>
            <a:off x="1153802" y="4017091"/>
            <a:ext cx="988439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Contact Us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683887-98F2-D9CB-2611-99572363FF64}"/>
              </a:ext>
            </a:extLst>
          </p:cNvPr>
          <p:cNvSpPr txBox="1"/>
          <p:nvPr/>
        </p:nvSpPr>
        <p:spPr>
          <a:xfrm>
            <a:off x="1911944" y="4474391"/>
            <a:ext cx="8368112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FOR MORE QUERIES, PLEASE CONTACT US AT:</a:t>
            </a:r>
          </a:p>
          <a:p>
            <a:pPr algn="ctr"/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Open Sans" panose="020B0606030504020204" pitchFamily="34" charset="0"/>
              </a:rPr>
              <a:t>  bknenterprises017@gmail.com 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2AF00A3-858D-D1E6-1F75-81C75C169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87134" y="1760201"/>
            <a:ext cx="1370697" cy="10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6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760ADC-F741-F5D5-C156-BE7241FC65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9" r="1" b="6260"/>
          <a:stretch/>
        </p:blipFill>
        <p:spPr bwMode="auto">
          <a:xfrm>
            <a:off x="0" y="-7622"/>
            <a:ext cx="12191601" cy="689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CE23BB0-E754-1E89-B1D5-0BDF2812D53F}"/>
              </a:ext>
            </a:extLst>
          </p:cNvPr>
          <p:cNvSpPr/>
          <p:nvPr/>
        </p:nvSpPr>
        <p:spPr>
          <a:xfrm>
            <a:off x="7655856" y="1974684"/>
            <a:ext cx="3890608" cy="3928406"/>
          </a:xfrm>
          <a:prstGeom prst="ellipse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88262-57BA-0629-3D2B-410794911599}"/>
              </a:ext>
            </a:extLst>
          </p:cNvPr>
          <p:cNvSpPr txBox="1"/>
          <p:nvPr/>
        </p:nvSpPr>
        <p:spPr>
          <a:xfrm>
            <a:off x="7836060" y="2645663"/>
            <a:ext cx="36228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T Norms ExtraBold" panose="02000503040000020004" pitchFamily="50" charset="0"/>
                <a:ea typeface="Inter SemiBold" panose="02000503000000020004" pitchFamily="2" charset="0"/>
              </a:rPr>
              <a:t>Adani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T Norms ExtraBold" panose="02000503040000020004" pitchFamily="50" charset="0"/>
                <a:ea typeface="Inter SemiBold" panose="02000503000000020004" pitchFamily="2" charset="0"/>
              </a:rPr>
              <a:t>Total Energies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T Norms ExtraBold" panose="02000503040000020004" pitchFamily="50" charset="0"/>
                <a:ea typeface="Inter SemiBold" panose="02000503000000020004" pitchFamily="2" charset="0"/>
              </a:rPr>
              <a:t>E-Mobility Limited (ATEEL)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T Norms ExtraBold" panose="02000503040000020004" pitchFamily="50" charset="0"/>
                <a:ea typeface="Inter SemiBold" panose="02000503000000020004" pitchFamily="2" charset="0"/>
              </a:rPr>
              <a:t>“EV Charging”</a:t>
            </a:r>
            <a:endParaRPr lang="en-IN" sz="3200" dirty="0">
              <a:solidFill>
                <a:schemeClr val="bg1"/>
              </a:solidFill>
              <a:latin typeface="TT Norms ExtraBold" panose="02000503040000020004" pitchFamily="50" charset="0"/>
              <a:ea typeface="Inter SemiBold" panose="02000503000000020004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43AC50-414F-83F2-B631-FD32BB5D5039}"/>
              </a:ext>
            </a:extLst>
          </p:cNvPr>
          <p:cNvSpPr/>
          <p:nvPr/>
        </p:nvSpPr>
        <p:spPr>
          <a:xfrm>
            <a:off x="7541427" y="1825542"/>
            <a:ext cx="4119466" cy="42266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08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raphic 1047">
            <a:extLst>
              <a:ext uri="{FF2B5EF4-FFF2-40B4-BE49-F238E27FC236}">
                <a16:creationId xmlns:a16="http://schemas.microsoft.com/office/drawing/2014/main" id="{DE36A825-6E3D-8A33-DBA4-E88E9D91AA0A}"/>
              </a:ext>
            </a:extLst>
          </p:cNvPr>
          <p:cNvSpPr/>
          <p:nvPr/>
        </p:nvSpPr>
        <p:spPr>
          <a:xfrm rot="10800000">
            <a:off x="8244328" y="70"/>
            <a:ext cx="3945308" cy="3027266"/>
          </a:xfrm>
          <a:custGeom>
            <a:avLst/>
            <a:gdLst>
              <a:gd name="connsiteX0" fmla="*/ 3891251 w 3945308"/>
              <a:gd name="connsiteY0" fmla="*/ 890673 h 3027266"/>
              <a:gd name="connsiteX1" fmla="*/ 3554530 w 3945308"/>
              <a:gd name="connsiteY1" fmla="*/ 308162 h 3027266"/>
              <a:gd name="connsiteX2" fmla="*/ 3122077 w 3945308"/>
              <a:gd name="connsiteY2" fmla="*/ 41170 h 3027266"/>
              <a:gd name="connsiteX3" fmla="*/ 2555631 w 3945308"/>
              <a:gd name="connsiteY3" fmla="*/ 38354 h 3027266"/>
              <a:gd name="connsiteX4" fmla="*/ 1077075 w 3945308"/>
              <a:gd name="connsiteY4" fmla="*/ 766949 h 3027266"/>
              <a:gd name="connsiteX5" fmla="*/ 670791 w 3945308"/>
              <a:gd name="connsiteY5" fmla="*/ 1016219 h 3027266"/>
              <a:gd name="connsiteX6" fmla="*/ 133661 w 3945308"/>
              <a:gd name="connsiteY6" fmla="*/ 960568 h 3027266"/>
              <a:gd name="connsiteX7" fmla="*/ 497 w 3945308"/>
              <a:gd name="connsiteY7" fmla="*/ 915352 h 3027266"/>
              <a:gd name="connsiteX8" fmla="*/ 497 w 3945308"/>
              <a:gd name="connsiteY8" fmla="*/ 922308 h 3027266"/>
              <a:gd name="connsiteX9" fmla="*/ 149727 w 3945308"/>
              <a:gd name="connsiteY9" fmla="*/ 972327 h 3027266"/>
              <a:gd name="connsiteX10" fmla="*/ 680894 w 3945308"/>
              <a:gd name="connsiteY10" fmla="*/ 1027150 h 3027266"/>
              <a:gd name="connsiteX11" fmla="*/ 1082044 w 3945308"/>
              <a:gd name="connsiteY11" fmla="*/ 781028 h 3027266"/>
              <a:gd name="connsiteX12" fmla="*/ 2535922 w 3945308"/>
              <a:gd name="connsiteY12" fmla="*/ 64358 h 3027266"/>
              <a:gd name="connsiteX13" fmla="*/ 3091105 w 3945308"/>
              <a:gd name="connsiteY13" fmla="*/ 67008 h 3027266"/>
              <a:gd name="connsiteX14" fmla="*/ 3514945 w 3945308"/>
              <a:gd name="connsiteY14" fmla="*/ 328699 h 3027266"/>
              <a:gd name="connsiteX15" fmla="*/ 3845372 w 3945308"/>
              <a:gd name="connsiteY15" fmla="*/ 900445 h 3027266"/>
              <a:gd name="connsiteX16" fmla="*/ 3867566 w 3945308"/>
              <a:gd name="connsiteY16" fmla="*/ 1498526 h 3027266"/>
              <a:gd name="connsiteX17" fmla="*/ 3654900 w 3945308"/>
              <a:gd name="connsiteY17" fmla="*/ 1866715 h 3027266"/>
              <a:gd name="connsiteX18" fmla="*/ 3270479 w 3945308"/>
              <a:gd name="connsiteY18" fmla="*/ 2160042 h 3027266"/>
              <a:gd name="connsiteX19" fmla="*/ 2827923 w 3945308"/>
              <a:gd name="connsiteY19" fmla="*/ 2354323 h 3027266"/>
              <a:gd name="connsiteX20" fmla="*/ 2819476 w 3945308"/>
              <a:gd name="connsiteY20" fmla="*/ 2342398 h 3027266"/>
              <a:gd name="connsiteX21" fmla="*/ 3234703 w 3945308"/>
              <a:gd name="connsiteY21" fmla="*/ 2158220 h 3027266"/>
              <a:gd name="connsiteX22" fmla="*/ 3613990 w 3945308"/>
              <a:gd name="connsiteY22" fmla="*/ 1868703 h 3027266"/>
              <a:gd name="connsiteX23" fmla="*/ 3824172 w 3945308"/>
              <a:gd name="connsiteY23" fmla="*/ 1504820 h 3027266"/>
              <a:gd name="connsiteX24" fmla="*/ 3802309 w 3945308"/>
              <a:gd name="connsiteY24" fmla="*/ 913861 h 3027266"/>
              <a:gd name="connsiteX25" fmla="*/ 3476188 w 3945308"/>
              <a:gd name="connsiteY25" fmla="*/ 349403 h 3027266"/>
              <a:gd name="connsiteX26" fmla="*/ 3057151 w 3945308"/>
              <a:gd name="connsiteY26" fmla="*/ 91024 h 3027266"/>
              <a:gd name="connsiteX27" fmla="*/ 2508924 w 3945308"/>
              <a:gd name="connsiteY27" fmla="*/ 88374 h 3027266"/>
              <a:gd name="connsiteX28" fmla="*/ 1076910 w 3945308"/>
              <a:gd name="connsiteY28" fmla="*/ 794444 h 3027266"/>
              <a:gd name="connsiteX29" fmla="*/ 683710 w 3945308"/>
              <a:gd name="connsiteY29" fmla="*/ 1035928 h 3027266"/>
              <a:gd name="connsiteX30" fmla="*/ 163640 w 3945308"/>
              <a:gd name="connsiteY30" fmla="*/ 982099 h 3027266"/>
              <a:gd name="connsiteX31" fmla="*/ 497 w 3945308"/>
              <a:gd name="connsiteY31" fmla="*/ 927939 h 3027266"/>
              <a:gd name="connsiteX32" fmla="*/ 497 w 3945308"/>
              <a:gd name="connsiteY32" fmla="*/ 932411 h 3027266"/>
              <a:gd name="connsiteX33" fmla="*/ 162315 w 3945308"/>
              <a:gd name="connsiteY33" fmla="*/ 986075 h 3027266"/>
              <a:gd name="connsiteX34" fmla="*/ 684869 w 3945308"/>
              <a:gd name="connsiteY34" fmla="*/ 1039903 h 3027266"/>
              <a:gd name="connsiteX35" fmla="*/ 1079394 w 3945308"/>
              <a:gd name="connsiteY35" fmla="*/ 797756 h 3027266"/>
              <a:gd name="connsiteX36" fmla="*/ 2509918 w 3945308"/>
              <a:gd name="connsiteY36" fmla="*/ 92349 h 3027266"/>
              <a:gd name="connsiteX37" fmla="*/ 3055992 w 3945308"/>
              <a:gd name="connsiteY37" fmla="*/ 94999 h 3027266"/>
              <a:gd name="connsiteX38" fmla="*/ 3473042 w 3945308"/>
              <a:gd name="connsiteY38" fmla="*/ 352384 h 3027266"/>
              <a:gd name="connsiteX39" fmla="*/ 3798168 w 3945308"/>
              <a:gd name="connsiteY39" fmla="*/ 915020 h 3027266"/>
              <a:gd name="connsiteX40" fmla="*/ 3820031 w 3945308"/>
              <a:gd name="connsiteY40" fmla="*/ 1503660 h 3027266"/>
              <a:gd name="connsiteX41" fmla="*/ 3610843 w 3945308"/>
              <a:gd name="connsiteY41" fmla="*/ 1865887 h 3027266"/>
              <a:gd name="connsiteX42" fmla="*/ 3232716 w 3945308"/>
              <a:gd name="connsiteY42" fmla="*/ 2154576 h 3027266"/>
              <a:gd name="connsiteX43" fmla="*/ 2816991 w 3945308"/>
              <a:gd name="connsiteY43" fmla="*/ 2338919 h 3027266"/>
              <a:gd name="connsiteX44" fmla="*/ 2810366 w 3945308"/>
              <a:gd name="connsiteY44" fmla="*/ 2330141 h 3027266"/>
              <a:gd name="connsiteX45" fmla="*/ 3192303 w 3945308"/>
              <a:gd name="connsiteY45" fmla="*/ 2158220 h 3027266"/>
              <a:gd name="connsiteX46" fmla="*/ 3565296 w 3945308"/>
              <a:gd name="connsiteY46" fmla="*/ 1873506 h 3027266"/>
              <a:gd name="connsiteX47" fmla="*/ 3771999 w 3945308"/>
              <a:gd name="connsiteY47" fmla="*/ 1515420 h 3027266"/>
              <a:gd name="connsiteX48" fmla="*/ 3750467 w 3945308"/>
              <a:gd name="connsiteY48" fmla="*/ 933902 h 3027266"/>
              <a:gd name="connsiteX49" fmla="*/ 3429481 w 3945308"/>
              <a:gd name="connsiteY49" fmla="*/ 378388 h 3027266"/>
              <a:gd name="connsiteX50" fmla="*/ 3017566 w 3945308"/>
              <a:gd name="connsiteY50" fmla="*/ 124149 h 3027266"/>
              <a:gd name="connsiteX51" fmla="*/ 2478283 w 3945308"/>
              <a:gd name="connsiteY51" fmla="*/ 121499 h 3027266"/>
              <a:gd name="connsiteX52" fmla="*/ 1069787 w 3945308"/>
              <a:gd name="connsiteY52" fmla="*/ 816638 h 3027266"/>
              <a:gd name="connsiteX53" fmla="*/ 683213 w 3945308"/>
              <a:gd name="connsiteY53" fmla="*/ 1054147 h 3027266"/>
              <a:gd name="connsiteX54" fmla="*/ 171756 w 3945308"/>
              <a:gd name="connsiteY54" fmla="*/ 1001312 h 3027266"/>
              <a:gd name="connsiteX55" fmla="*/ 497 w 3945308"/>
              <a:gd name="connsiteY55" fmla="*/ 944833 h 3027266"/>
              <a:gd name="connsiteX56" fmla="*/ 497 w 3945308"/>
              <a:gd name="connsiteY56" fmla="*/ 949305 h 3027266"/>
              <a:gd name="connsiteX57" fmla="*/ 170265 w 3945308"/>
              <a:gd name="connsiteY57" fmla="*/ 1005122 h 3027266"/>
              <a:gd name="connsiteX58" fmla="*/ 684372 w 3945308"/>
              <a:gd name="connsiteY58" fmla="*/ 1058123 h 3027266"/>
              <a:gd name="connsiteX59" fmla="*/ 1072438 w 3945308"/>
              <a:gd name="connsiteY59" fmla="*/ 819785 h 3027266"/>
              <a:gd name="connsiteX60" fmla="*/ 2479608 w 3945308"/>
              <a:gd name="connsiteY60" fmla="*/ 125806 h 3027266"/>
              <a:gd name="connsiteX61" fmla="*/ 3016572 w 3945308"/>
              <a:gd name="connsiteY61" fmla="*/ 128456 h 3027266"/>
              <a:gd name="connsiteX62" fmla="*/ 3426666 w 3945308"/>
              <a:gd name="connsiteY62" fmla="*/ 381700 h 3027266"/>
              <a:gd name="connsiteX63" fmla="*/ 3746658 w 3945308"/>
              <a:gd name="connsiteY63" fmla="*/ 935393 h 3027266"/>
              <a:gd name="connsiteX64" fmla="*/ 3768190 w 3945308"/>
              <a:gd name="connsiteY64" fmla="*/ 1514592 h 3027266"/>
              <a:gd name="connsiteX65" fmla="*/ 3562480 w 3945308"/>
              <a:gd name="connsiteY65" fmla="*/ 1871022 h 3027266"/>
              <a:gd name="connsiteX66" fmla="*/ 3190481 w 3945308"/>
              <a:gd name="connsiteY66" fmla="*/ 2154907 h 3027266"/>
              <a:gd name="connsiteX67" fmla="*/ 2807882 w 3945308"/>
              <a:gd name="connsiteY67" fmla="*/ 2326994 h 3027266"/>
              <a:gd name="connsiteX68" fmla="*/ 2803244 w 3945308"/>
              <a:gd name="connsiteY68" fmla="*/ 2320866 h 3027266"/>
              <a:gd name="connsiteX69" fmla="*/ 3146424 w 3945308"/>
              <a:gd name="connsiteY69" fmla="*/ 2163851 h 3027266"/>
              <a:gd name="connsiteX70" fmla="*/ 3513289 w 3945308"/>
              <a:gd name="connsiteY70" fmla="*/ 1883775 h 3027266"/>
              <a:gd name="connsiteX71" fmla="*/ 3716679 w 3945308"/>
              <a:gd name="connsiteY71" fmla="*/ 1531651 h 3027266"/>
              <a:gd name="connsiteX72" fmla="*/ 3695479 w 3945308"/>
              <a:gd name="connsiteY72" fmla="*/ 959574 h 3027266"/>
              <a:gd name="connsiteX73" fmla="*/ 3379793 w 3945308"/>
              <a:gd name="connsiteY73" fmla="*/ 413004 h 3027266"/>
              <a:gd name="connsiteX74" fmla="*/ 2974834 w 3945308"/>
              <a:gd name="connsiteY74" fmla="*/ 163072 h 3027266"/>
              <a:gd name="connsiteX75" fmla="*/ 2444661 w 3945308"/>
              <a:gd name="connsiteY75" fmla="*/ 160422 h 3027266"/>
              <a:gd name="connsiteX76" fmla="*/ 1058856 w 3945308"/>
              <a:gd name="connsiteY76" fmla="*/ 843966 h 3027266"/>
              <a:gd name="connsiteX77" fmla="*/ 678741 w 3945308"/>
              <a:gd name="connsiteY77" fmla="*/ 1077667 h 3027266"/>
              <a:gd name="connsiteX78" fmla="*/ 175896 w 3945308"/>
              <a:gd name="connsiteY78" fmla="*/ 1025659 h 3027266"/>
              <a:gd name="connsiteX79" fmla="*/ 497 w 3945308"/>
              <a:gd name="connsiteY79" fmla="*/ 968021 h 3027266"/>
              <a:gd name="connsiteX80" fmla="*/ 497 w 3945308"/>
              <a:gd name="connsiteY80" fmla="*/ 972493 h 3027266"/>
              <a:gd name="connsiteX81" fmla="*/ 174571 w 3945308"/>
              <a:gd name="connsiteY81" fmla="*/ 1029469 h 3027266"/>
              <a:gd name="connsiteX82" fmla="*/ 680066 w 3945308"/>
              <a:gd name="connsiteY82" fmla="*/ 1081476 h 3027266"/>
              <a:gd name="connsiteX83" fmla="*/ 1061506 w 3945308"/>
              <a:gd name="connsiteY83" fmla="*/ 847113 h 3027266"/>
              <a:gd name="connsiteX84" fmla="*/ 2445323 w 3945308"/>
              <a:gd name="connsiteY84" fmla="*/ 164231 h 3027266"/>
              <a:gd name="connsiteX85" fmla="*/ 2973344 w 3945308"/>
              <a:gd name="connsiteY85" fmla="*/ 166881 h 3027266"/>
              <a:gd name="connsiteX86" fmla="*/ 3376481 w 3945308"/>
              <a:gd name="connsiteY86" fmla="*/ 415819 h 3027266"/>
              <a:gd name="connsiteX87" fmla="*/ 3691173 w 3945308"/>
              <a:gd name="connsiteY87" fmla="*/ 960568 h 3027266"/>
              <a:gd name="connsiteX88" fmla="*/ 3712373 w 3945308"/>
              <a:gd name="connsiteY88" fmla="*/ 1530326 h 3027266"/>
              <a:gd name="connsiteX89" fmla="*/ 3509976 w 3945308"/>
              <a:gd name="connsiteY89" fmla="*/ 1880794 h 3027266"/>
              <a:gd name="connsiteX90" fmla="*/ 3144105 w 3945308"/>
              <a:gd name="connsiteY90" fmla="*/ 2160042 h 3027266"/>
              <a:gd name="connsiteX91" fmla="*/ 2800263 w 3945308"/>
              <a:gd name="connsiteY91" fmla="*/ 2317388 h 3027266"/>
              <a:gd name="connsiteX92" fmla="*/ 2797281 w 3945308"/>
              <a:gd name="connsiteY92" fmla="*/ 2313744 h 3027266"/>
              <a:gd name="connsiteX93" fmla="*/ 3096570 w 3945308"/>
              <a:gd name="connsiteY93" fmla="*/ 2173789 h 3027266"/>
              <a:gd name="connsiteX94" fmla="*/ 3457307 w 3945308"/>
              <a:gd name="connsiteY94" fmla="*/ 1898516 h 3027266"/>
              <a:gd name="connsiteX95" fmla="*/ 3657219 w 3945308"/>
              <a:gd name="connsiteY95" fmla="*/ 1552189 h 3027266"/>
              <a:gd name="connsiteX96" fmla="*/ 3636350 w 3945308"/>
              <a:gd name="connsiteY96" fmla="*/ 989553 h 3027266"/>
              <a:gd name="connsiteX97" fmla="*/ 3325964 w 3945308"/>
              <a:gd name="connsiteY97" fmla="*/ 452092 h 3027266"/>
              <a:gd name="connsiteX98" fmla="*/ 2927962 w 3945308"/>
              <a:gd name="connsiteY98" fmla="*/ 206301 h 3027266"/>
              <a:gd name="connsiteX99" fmla="*/ 2406732 w 3945308"/>
              <a:gd name="connsiteY99" fmla="*/ 203651 h 3027266"/>
              <a:gd name="connsiteX100" fmla="*/ 1044612 w 3945308"/>
              <a:gd name="connsiteY100" fmla="*/ 876098 h 3027266"/>
              <a:gd name="connsiteX101" fmla="*/ 671122 w 3945308"/>
              <a:gd name="connsiteY101" fmla="*/ 1105823 h 3027266"/>
              <a:gd name="connsiteX102" fmla="*/ 176890 w 3945308"/>
              <a:gd name="connsiteY102" fmla="*/ 1054810 h 3027266"/>
              <a:gd name="connsiteX103" fmla="*/ 497 w 3945308"/>
              <a:gd name="connsiteY103" fmla="*/ 997172 h 3027266"/>
              <a:gd name="connsiteX104" fmla="*/ 497 w 3945308"/>
              <a:gd name="connsiteY104" fmla="*/ 1001643 h 3027266"/>
              <a:gd name="connsiteX105" fmla="*/ 175399 w 3945308"/>
              <a:gd name="connsiteY105" fmla="*/ 1058785 h 3027266"/>
              <a:gd name="connsiteX106" fmla="*/ 672282 w 3945308"/>
              <a:gd name="connsiteY106" fmla="*/ 1109964 h 3027266"/>
              <a:gd name="connsiteX107" fmla="*/ 1047262 w 3945308"/>
              <a:gd name="connsiteY107" fmla="*/ 879410 h 3027266"/>
              <a:gd name="connsiteX108" fmla="*/ 2407726 w 3945308"/>
              <a:gd name="connsiteY108" fmla="*/ 207791 h 3027266"/>
              <a:gd name="connsiteX109" fmla="*/ 2926636 w 3945308"/>
              <a:gd name="connsiteY109" fmla="*/ 210276 h 3027266"/>
              <a:gd name="connsiteX110" fmla="*/ 3322983 w 3945308"/>
              <a:gd name="connsiteY110" fmla="*/ 454907 h 3027266"/>
              <a:gd name="connsiteX111" fmla="*/ 3632375 w 3945308"/>
              <a:gd name="connsiteY111" fmla="*/ 990712 h 3027266"/>
              <a:gd name="connsiteX112" fmla="*/ 3653078 w 3945308"/>
              <a:gd name="connsiteY112" fmla="*/ 1551030 h 3027266"/>
              <a:gd name="connsiteX113" fmla="*/ 3454160 w 3945308"/>
              <a:gd name="connsiteY113" fmla="*/ 1895535 h 3027266"/>
              <a:gd name="connsiteX114" fmla="*/ 3094583 w 3945308"/>
              <a:gd name="connsiteY114" fmla="*/ 2170145 h 3027266"/>
              <a:gd name="connsiteX115" fmla="*/ 2794466 w 3945308"/>
              <a:gd name="connsiteY115" fmla="*/ 2310266 h 3027266"/>
              <a:gd name="connsiteX116" fmla="*/ 2793141 w 3945308"/>
              <a:gd name="connsiteY116" fmla="*/ 2308775 h 3027266"/>
              <a:gd name="connsiteX117" fmla="*/ 3044232 w 3945308"/>
              <a:gd name="connsiteY117" fmla="*/ 2188364 h 3027266"/>
              <a:gd name="connsiteX118" fmla="*/ 3398675 w 3945308"/>
              <a:gd name="connsiteY118" fmla="*/ 1917729 h 3027266"/>
              <a:gd name="connsiteX119" fmla="*/ 3595109 w 3945308"/>
              <a:gd name="connsiteY119" fmla="*/ 1577364 h 3027266"/>
              <a:gd name="connsiteX120" fmla="*/ 3574737 w 3945308"/>
              <a:gd name="connsiteY120" fmla="*/ 1024169 h 3027266"/>
              <a:gd name="connsiteX121" fmla="*/ 3269485 w 3945308"/>
              <a:gd name="connsiteY121" fmla="*/ 495652 h 3027266"/>
              <a:gd name="connsiteX122" fmla="*/ 2878273 w 3945308"/>
              <a:gd name="connsiteY122" fmla="*/ 254167 h 3027266"/>
              <a:gd name="connsiteX123" fmla="*/ 2366153 w 3945308"/>
              <a:gd name="connsiteY123" fmla="*/ 251683 h 3027266"/>
              <a:gd name="connsiteX124" fmla="*/ 1027718 w 3945308"/>
              <a:gd name="connsiteY124" fmla="*/ 912867 h 3027266"/>
              <a:gd name="connsiteX125" fmla="*/ 660853 w 3945308"/>
              <a:gd name="connsiteY125" fmla="*/ 1138783 h 3027266"/>
              <a:gd name="connsiteX126" fmla="*/ 175068 w 3945308"/>
              <a:gd name="connsiteY126" fmla="*/ 1088598 h 3027266"/>
              <a:gd name="connsiteX127" fmla="*/ 497 w 3945308"/>
              <a:gd name="connsiteY127" fmla="*/ 1031622 h 3027266"/>
              <a:gd name="connsiteX128" fmla="*/ 497 w 3945308"/>
              <a:gd name="connsiteY128" fmla="*/ 1036094 h 3027266"/>
              <a:gd name="connsiteX129" fmla="*/ 173578 w 3945308"/>
              <a:gd name="connsiteY129" fmla="*/ 1092573 h 3027266"/>
              <a:gd name="connsiteX130" fmla="*/ 661847 w 3945308"/>
              <a:gd name="connsiteY130" fmla="*/ 1142758 h 3027266"/>
              <a:gd name="connsiteX131" fmla="*/ 1030203 w 3945308"/>
              <a:gd name="connsiteY131" fmla="*/ 916180 h 3027266"/>
              <a:gd name="connsiteX132" fmla="*/ 2367478 w 3945308"/>
              <a:gd name="connsiteY132" fmla="*/ 255823 h 3027266"/>
              <a:gd name="connsiteX133" fmla="*/ 2877280 w 3945308"/>
              <a:gd name="connsiteY133" fmla="*/ 258308 h 3027266"/>
              <a:gd name="connsiteX134" fmla="*/ 3266670 w 3945308"/>
              <a:gd name="connsiteY134" fmla="*/ 498799 h 3027266"/>
              <a:gd name="connsiteX135" fmla="*/ 3570927 w 3945308"/>
              <a:gd name="connsiteY135" fmla="*/ 1025494 h 3027266"/>
              <a:gd name="connsiteX136" fmla="*/ 3591299 w 3945308"/>
              <a:gd name="connsiteY136" fmla="*/ 1576536 h 3027266"/>
              <a:gd name="connsiteX137" fmla="*/ 3395693 w 3945308"/>
              <a:gd name="connsiteY137" fmla="*/ 1915244 h 3027266"/>
              <a:gd name="connsiteX138" fmla="*/ 3042244 w 3945308"/>
              <a:gd name="connsiteY138" fmla="*/ 2185052 h 3027266"/>
              <a:gd name="connsiteX139" fmla="*/ 2802085 w 3945308"/>
              <a:gd name="connsiteY139" fmla="*/ 2300825 h 3027266"/>
              <a:gd name="connsiteX140" fmla="*/ 2989906 w 3945308"/>
              <a:gd name="connsiteY140" fmla="*/ 2207577 h 3027266"/>
              <a:gd name="connsiteX141" fmla="*/ 3338221 w 3945308"/>
              <a:gd name="connsiteY141" fmla="*/ 1941579 h 3027266"/>
              <a:gd name="connsiteX142" fmla="*/ 3531342 w 3945308"/>
              <a:gd name="connsiteY142" fmla="*/ 1607177 h 3027266"/>
              <a:gd name="connsiteX143" fmla="*/ 3511301 w 3945308"/>
              <a:gd name="connsiteY143" fmla="*/ 1063423 h 3027266"/>
              <a:gd name="connsiteX144" fmla="*/ 3211350 w 3945308"/>
              <a:gd name="connsiteY144" fmla="*/ 543849 h 3027266"/>
              <a:gd name="connsiteX145" fmla="*/ 2827094 w 3945308"/>
              <a:gd name="connsiteY145" fmla="*/ 306671 h 3027266"/>
              <a:gd name="connsiteX146" fmla="*/ 2324084 w 3945308"/>
              <a:gd name="connsiteY146" fmla="*/ 304186 h 3027266"/>
              <a:gd name="connsiteX147" fmla="*/ 1008505 w 3945308"/>
              <a:gd name="connsiteY147" fmla="*/ 953777 h 3027266"/>
              <a:gd name="connsiteX148" fmla="*/ 648100 w 3945308"/>
              <a:gd name="connsiteY148" fmla="*/ 1175718 h 3027266"/>
              <a:gd name="connsiteX149" fmla="*/ 170928 w 3945308"/>
              <a:gd name="connsiteY149" fmla="*/ 1126527 h 3027266"/>
              <a:gd name="connsiteX150" fmla="*/ 331 w 3945308"/>
              <a:gd name="connsiteY150" fmla="*/ 1070710 h 3027266"/>
              <a:gd name="connsiteX151" fmla="*/ 331 w 3945308"/>
              <a:gd name="connsiteY151" fmla="*/ 1075182 h 3027266"/>
              <a:gd name="connsiteX152" fmla="*/ 169437 w 3945308"/>
              <a:gd name="connsiteY152" fmla="*/ 1130336 h 3027266"/>
              <a:gd name="connsiteX153" fmla="*/ 649260 w 3945308"/>
              <a:gd name="connsiteY153" fmla="*/ 1179693 h 3027266"/>
              <a:gd name="connsiteX154" fmla="*/ 1010990 w 3945308"/>
              <a:gd name="connsiteY154" fmla="*/ 956924 h 3027266"/>
              <a:gd name="connsiteX155" fmla="*/ 2325078 w 3945308"/>
              <a:gd name="connsiteY155" fmla="*/ 307996 h 3027266"/>
              <a:gd name="connsiteX156" fmla="*/ 2825935 w 3945308"/>
              <a:gd name="connsiteY156" fmla="*/ 310480 h 3027266"/>
              <a:gd name="connsiteX157" fmla="*/ 3208369 w 3945308"/>
              <a:gd name="connsiteY157" fmla="*/ 546665 h 3027266"/>
              <a:gd name="connsiteX158" fmla="*/ 3507326 w 3945308"/>
              <a:gd name="connsiteY158" fmla="*/ 1064416 h 3027266"/>
              <a:gd name="connsiteX159" fmla="*/ 3527367 w 3945308"/>
              <a:gd name="connsiteY159" fmla="*/ 1606018 h 3027266"/>
              <a:gd name="connsiteX160" fmla="*/ 3335239 w 3945308"/>
              <a:gd name="connsiteY160" fmla="*/ 1938763 h 3027266"/>
              <a:gd name="connsiteX161" fmla="*/ 2987919 w 3945308"/>
              <a:gd name="connsiteY161" fmla="*/ 2203933 h 3027266"/>
              <a:gd name="connsiteX162" fmla="*/ 2860551 w 3945308"/>
              <a:gd name="connsiteY162" fmla="*/ 2269521 h 3027266"/>
              <a:gd name="connsiteX163" fmla="*/ 2934090 w 3945308"/>
              <a:gd name="connsiteY163" fmla="*/ 2230268 h 3027266"/>
              <a:gd name="connsiteX164" fmla="*/ 3276276 w 3945308"/>
              <a:gd name="connsiteY164" fmla="*/ 1969073 h 3027266"/>
              <a:gd name="connsiteX165" fmla="*/ 3465919 w 3945308"/>
              <a:gd name="connsiteY165" fmla="*/ 1640468 h 3027266"/>
              <a:gd name="connsiteX166" fmla="*/ 3446210 w 3945308"/>
              <a:gd name="connsiteY166" fmla="*/ 1105989 h 3027266"/>
              <a:gd name="connsiteX167" fmla="*/ 3151393 w 3945308"/>
              <a:gd name="connsiteY167" fmla="*/ 595525 h 3027266"/>
              <a:gd name="connsiteX168" fmla="*/ 2774094 w 3945308"/>
              <a:gd name="connsiteY168" fmla="*/ 362487 h 3027266"/>
              <a:gd name="connsiteX169" fmla="*/ 2280027 w 3945308"/>
              <a:gd name="connsiteY169" fmla="*/ 360003 h 3027266"/>
              <a:gd name="connsiteX170" fmla="*/ 987968 w 3945308"/>
              <a:gd name="connsiteY170" fmla="*/ 998662 h 3027266"/>
              <a:gd name="connsiteX171" fmla="*/ 634187 w 3945308"/>
              <a:gd name="connsiteY171" fmla="*/ 1216794 h 3027266"/>
              <a:gd name="connsiteX172" fmla="*/ 165627 w 3945308"/>
              <a:gd name="connsiteY172" fmla="*/ 1168430 h 3027266"/>
              <a:gd name="connsiteX173" fmla="*/ 497 w 3945308"/>
              <a:gd name="connsiteY173" fmla="*/ 1114436 h 3027266"/>
              <a:gd name="connsiteX174" fmla="*/ 497 w 3945308"/>
              <a:gd name="connsiteY174" fmla="*/ 1118908 h 3027266"/>
              <a:gd name="connsiteX175" fmla="*/ 164137 w 3945308"/>
              <a:gd name="connsiteY175" fmla="*/ 1172405 h 3027266"/>
              <a:gd name="connsiteX176" fmla="*/ 635347 w 3945308"/>
              <a:gd name="connsiteY176" fmla="*/ 1220769 h 3027266"/>
              <a:gd name="connsiteX177" fmla="*/ 990452 w 3945308"/>
              <a:gd name="connsiteY177" fmla="*/ 1001975 h 3027266"/>
              <a:gd name="connsiteX178" fmla="*/ 2281021 w 3945308"/>
              <a:gd name="connsiteY178" fmla="*/ 364309 h 3027266"/>
              <a:gd name="connsiteX179" fmla="*/ 2772769 w 3945308"/>
              <a:gd name="connsiteY179" fmla="*/ 366628 h 3027266"/>
              <a:gd name="connsiteX180" fmla="*/ 3148412 w 3945308"/>
              <a:gd name="connsiteY180" fmla="*/ 598506 h 3027266"/>
              <a:gd name="connsiteX181" fmla="*/ 3442069 w 3945308"/>
              <a:gd name="connsiteY181" fmla="*/ 1107314 h 3027266"/>
              <a:gd name="connsiteX182" fmla="*/ 3461779 w 3945308"/>
              <a:gd name="connsiteY182" fmla="*/ 1639475 h 3027266"/>
              <a:gd name="connsiteX183" fmla="*/ 3273129 w 3945308"/>
              <a:gd name="connsiteY183" fmla="*/ 1966257 h 3027266"/>
              <a:gd name="connsiteX184" fmla="*/ 2932102 w 3945308"/>
              <a:gd name="connsiteY184" fmla="*/ 2226624 h 3027266"/>
              <a:gd name="connsiteX185" fmla="*/ 2886389 w 3945308"/>
              <a:gd name="connsiteY185" fmla="*/ 2251468 h 3027266"/>
              <a:gd name="connsiteX186" fmla="*/ 3213006 w 3945308"/>
              <a:gd name="connsiteY186" fmla="*/ 2000211 h 3027266"/>
              <a:gd name="connsiteX187" fmla="*/ 3399172 w 3945308"/>
              <a:gd name="connsiteY187" fmla="*/ 1677569 h 3027266"/>
              <a:gd name="connsiteX188" fmla="*/ 3426334 w 3945308"/>
              <a:gd name="connsiteY188" fmla="*/ 1463910 h 3027266"/>
              <a:gd name="connsiteX189" fmla="*/ 3379793 w 3945308"/>
              <a:gd name="connsiteY189" fmla="*/ 1152530 h 3027266"/>
              <a:gd name="connsiteX190" fmla="*/ 3090276 w 3945308"/>
              <a:gd name="connsiteY190" fmla="*/ 651010 h 3027266"/>
              <a:gd name="connsiteX191" fmla="*/ 2719768 w 3945308"/>
              <a:gd name="connsiteY191" fmla="*/ 422279 h 3027266"/>
              <a:gd name="connsiteX192" fmla="*/ 2234811 w 3945308"/>
              <a:gd name="connsiteY192" fmla="*/ 419960 h 3027266"/>
              <a:gd name="connsiteX193" fmla="*/ 966105 w 3945308"/>
              <a:gd name="connsiteY193" fmla="*/ 1047191 h 3027266"/>
              <a:gd name="connsiteX194" fmla="*/ 618950 w 3945308"/>
              <a:gd name="connsiteY194" fmla="*/ 1261347 h 3027266"/>
              <a:gd name="connsiteX195" fmla="*/ 159002 w 3945308"/>
              <a:gd name="connsiteY195" fmla="*/ 1213978 h 3027266"/>
              <a:gd name="connsiteX196" fmla="*/ 497 w 3945308"/>
              <a:gd name="connsiteY196" fmla="*/ 1161971 h 3027266"/>
              <a:gd name="connsiteX197" fmla="*/ 497 w 3945308"/>
              <a:gd name="connsiteY197" fmla="*/ 1166443 h 3027266"/>
              <a:gd name="connsiteX198" fmla="*/ 157512 w 3945308"/>
              <a:gd name="connsiteY198" fmla="*/ 1217953 h 3027266"/>
              <a:gd name="connsiteX199" fmla="*/ 620109 w 3945308"/>
              <a:gd name="connsiteY199" fmla="*/ 1265322 h 3027266"/>
              <a:gd name="connsiteX200" fmla="*/ 968755 w 3945308"/>
              <a:gd name="connsiteY200" fmla="*/ 1050338 h 3027266"/>
              <a:gd name="connsiteX201" fmla="*/ 2235970 w 3945308"/>
              <a:gd name="connsiteY201" fmla="*/ 424101 h 3027266"/>
              <a:gd name="connsiteX202" fmla="*/ 2718774 w 3945308"/>
              <a:gd name="connsiteY202" fmla="*/ 426420 h 3027266"/>
              <a:gd name="connsiteX203" fmla="*/ 3087461 w 3945308"/>
              <a:gd name="connsiteY203" fmla="*/ 653992 h 3027266"/>
              <a:gd name="connsiteX204" fmla="*/ 3375984 w 3945308"/>
              <a:gd name="connsiteY204" fmla="*/ 1153855 h 3027266"/>
              <a:gd name="connsiteX205" fmla="*/ 3395362 w 3945308"/>
              <a:gd name="connsiteY205" fmla="*/ 1676575 h 3027266"/>
              <a:gd name="connsiteX206" fmla="*/ 3210025 w 3945308"/>
              <a:gd name="connsiteY206" fmla="*/ 1997561 h 3027266"/>
              <a:gd name="connsiteX207" fmla="*/ 2894505 w 3945308"/>
              <a:gd name="connsiteY207" fmla="*/ 2242193 h 3027266"/>
              <a:gd name="connsiteX208" fmla="*/ 3149405 w 3945308"/>
              <a:gd name="connsiteY208" fmla="*/ 2034827 h 3027266"/>
              <a:gd name="connsiteX209" fmla="*/ 3332258 w 3945308"/>
              <a:gd name="connsiteY209" fmla="*/ 1718148 h 3027266"/>
              <a:gd name="connsiteX210" fmla="*/ 3313211 w 3945308"/>
              <a:gd name="connsiteY210" fmla="*/ 1202550 h 3027266"/>
              <a:gd name="connsiteX211" fmla="*/ 3028829 w 3945308"/>
              <a:gd name="connsiteY211" fmla="*/ 709974 h 3027266"/>
              <a:gd name="connsiteX212" fmla="*/ 2665277 w 3945308"/>
              <a:gd name="connsiteY212" fmla="*/ 485549 h 3027266"/>
              <a:gd name="connsiteX213" fmla="*/ 2189263 w 3945308"/>
              <a:gd name="connsiteY213" fmla="*/ 483230 h 3027266"/>
              <a:gd name="connsiteX214" fmla="*/ 943745 w 3945308"/>
              <a:gd name="connsiteY214" fmla="*/ 1099198 h 3027266"/>
              <a:gd name="connsiteX215" fmla="*/ 603049 w 3945308"/>
              <a:gd name="connsiteY215" fmla="*/ 1309545 h 3027266"/>
              <a:gd name="connsiteX216" fmla="*/ 151715 w 3945308"/>
              <a:gd name="connsiteY216" fmla="*/ 1263004 h 3027266"/>
              <a:gd name="connsiteX217" fmla="*/ 497 w 3945308"/>
              <a:gd name="connsiteY217" fmla="*/ 1212818 h 3027266"/>
              <a:gd name="connsiteX218" fmla="*/ 497 w 3945308"/>
              <a:gd name="connsiteY218" fmla="*/ 1217290 h 3027266"/>
              <a:gd name="connsiteX219" fmla="*/ 150555 w 3945308"/>
              <a:gd name="connsiteY219" fmla="*/ 1266647 h 3027266"/>
              <a:gd name="connsiteX220" fmla="*/ 604540 w 3945308"/>
              <a:gd name="connsiteY220" fmla="*/ 1313189 h 3027266"/>
              <a:gd name="connsiteX221" fmla="*/ 946561 w 3945308"/>
              <a:gd name="connsiteY221" fmla="*/ 1102179 h 3027266"/>
              <a:gd name="connsiteX222" fmla="*/ 2190423 w 3945308"/>
              <a:gd name="connsiteY222" fmla="*/ 487039 h 3027266"/>
              <a:gd name="connsiteX223" fmla="*/ 2664117 w 3945308"/>
              <a:gd name="connsiteY223" fmla="*/ 489358 h 3027266"/>
              <a:gd name="connsiteX224" fmla="*/ 3025847 w 3945308"/>
              <a:gd name="connsiteY224" fmla="*/ 712789 h 3027266"/>
              <a:gd name="connsiteX225" fmla="*/ 3309070 w 3945308"/>
              <a:gd name="connsiteY225" fmla="*/ 1203543 h 3027266"/>
              <a:gd name="connsiteX226" fmla="*/ 3328117 w 3945308"/>
              <a:gd name="connsiteY226" fmla="*/ 1716823 h 3027266"/>
              <a:gd name="connsiteX227" fmla="*/ 3146259 w 3945308"/>
              <a:gd name="connsiteY227" fmla="*/ 2031846 h 3027266"/>
              <a:gd name="connsiteX228" fmla="*/ 2887548 w 3945308"/>
              <a:gd name="connsiteY228" fmla="*/ 2241365 h 3027266"/>
              <a:gd name="connsiteX229" fmla="*/ 3085805 w 3945308"/>
              <a:gd name="connsiteY229" fmla="*/ 2072093 h 3027266"/>
              <a:gd name="connsiteX230" fmla="*/ 3265179 w 3945308"/>
              <a:gd name="connsiteY230" fmla="*/ 1761211 h 3027266"/>
              <a:gd name="connsiteX231" fmla="*/ 3246629 w 3945308"/>
              <a:gd name="connsiteY231" fmla="*/ 1255053 h 3027266"/>
              <a:gd name="connsiteX232" fmla="*/ 2967547 w 3945308"/>
              <a:gd name="connsiteY232" fmla="*/ 771421 h 3027266"/>
              <a:gd name="connsiteX233" fmla="*/ 2610951 w 3945308"/>
              <a:gd name="connsiteY233" fmla="*/ 551137 h 3027266"/>
              <a:gd name="connsiteX234" fmla="*/ 2144047 w 3945308"/>
              <a:gd name="connsiteY234" fmla="*/ 548818 h 3027266"/>
              <a:gd name="connsiteX235" fmla="*/ 921882 w 3945308"/>
              <a:gd name="connsiteY235" fmla="*/ 1153524 h 3027266"/>
              <a:gd name="connsiteX236" fmla="*/ 587812 w 3945308"/>
              <a:gd name="connsiteY236" fmla="*/ 1359896 h 3027266"/>
              <a:gd name="connsiteX237" fmla="*/ 144924 w 3945308"/>
              <a:gd name="connsiteY237" fmla="*/ 1314348 h 3027266"/>
              <a:gd name="connsiteX238" fmla="*/ 497 w 3945308"/>
              <a:gd name="connsiteY238" fmla="*/ 1266813 h 3027266"/>
              <a:gd name="connsiteX239" fmla="*/ 497 w 3945308"/>
              <a:gd name="connsiteY239" fmla="*/ 1271285 h 3027266"/>
              <a:gd name="connsiteX240" fmla="*/ 143765 w 3945308"/>
              <a:gd name="connsiteY240" fmla="*/ 1318654 h 3027266"/>
              <a:gd name="connsiteX241" fmla="*/ 589137 w 3945308"/>
              <a:gd name="connsiteY241" fmla="*/ 1364368 h 3027266"/>
              <a:gd name="connsiteX242" fmla="*/ 924698 w 3945308"/>
              <a:gd name="connsiteY242" fmla="*/ 1157168 h 3027266"/>
              <a:gd name="connsiteX243" fmla="*/ 2145372 w 3945308"/>
              <a:gd name="connsiteY243" fmla="*/ 553290 h 3027266"/>
              <a:gd name="connsiteX244" fmla="*/ 2609957 w 3945308"/>
              <a:gd name="connsiteY244" fmla="*/ 555609 h 3027266"/>
              <a:gd name="connsiteX245" fmla="*/ 2964897 w 3945308"/>
              <a:gd name="connsiteY245" fmla="*/ 774734 h 3027266"/>
              <a:gd name="connsiteX246" fmla="*/ 3242985 w 3945308"/>
              <a:gd name="connsiteY246" fmla="*/ 1256544 h 3027266"/>
              <a:gd name="connsiteX247" fmla="*/ 3261535 w 3945308"/>
              <a:gd name="connsiteY247" fmla="*/ 1760383 h 3027266"/>
              <a:gd name="connsiteX248" fmla="*/ 3083154 w 3945308"/>
              <a:gd name="connsiteY248" fmla="*/ 2069609 h 3027266"/>
              <a:gd name="connsiteX249" fmla="*/ 2874298 w 3945308"/>
              <a:gd name="connsiteY249" fmla="*/ 2246002 h 3027266"/>
              <a:gd name="connsiteX250" fmla="*/ 3023528 w 3945308"/>
              <a:gd name="connsiteY250" fmla="*/ 2112507 h 3027266"/>
              <a:gd name="connsiteX251" fmla="*/ 3199425 w 3945308"/>
              <a:gd name="connsiteY251" fmla="*/ 1807587 h 3027266"/>
              <a:gd name="connsiteX252" fmla="*/ 3181206 w 3945308"/>
              <a:gd name="connsiteY252" fmla="*/ 1310870 h 3027266"/>
              <a:gd name="connsiteX253" fmla="*/ 2907424 w 3945308"/>
              <a:gd name="connsiteY253" fmla="*/ 836347 h 3027266"/>
              <a:gd name="connsiteX254" fmla="*/ 2557619 w 3945308"/>
              <a:gd name="connsiteY254" fmla="*/ 620369 h 3027266"/>
              <a:gd name="connsiteX255" fmla="*/ 2099824 w 3945308"/>
              <a:gd name="connsiteY255" fmla="*/ 618216 h 3027266"/>
              <a:gd name="connsiteX256" fmla="*/ 900682 w 3945308"/>
              <a:gd name="connsiteY256" fmla="*/ 1211328 h 3027266"/>
              <a:gd name="connsiteX257" fmla="*/ 573236 w 3945308"/>
              <a:gd name="connsiteY257" fmla="*/ 1413890 h 3027266"/>
              <a:gd name="connsiteX258" fmla="*/ 138961 w 3945308"/>
              <a:gd name="connsiteY258" fmla="*/ 1369171 h 3027266"/>
              <a:gd name="connsiteX259" fmla="*/ 497 w 3945308"/>
              <a:gd name="connsiteY259" fmla="*/ 1323292 h 3027266"/>
              <a:gd name="connsiteX260" fmla="*/ 497 w 3945308"/>
              <a:gd name="connsiteY260" fmla="*/ 1327764 h 3027266"/>
              <a:gd name="connsiteX261" fmla="*/ 137636 w 3945308"/>
              <a:gd name="connsiteY261" fmla="*/ 1373146 h 3027266"/>
              <a:gd name="connsiteX262" fmla="*/ 574562 w 3945308"/>
              <a:gd name="connsiteY262" fmla="*/ 1417865 h 3027266"/>
              <a:gd name="connsiteX263" fmla="*/ 903498 w 3945308"/>
              <a:gd name="connsiteY263" fmla="*/ 1214640 h 3027266"/>
              <a:gd name="connsiteX264" fmla="*/ 2100653 w 3945308"/>
              <a:gd name="connsiteY264" fmla="*/ 622026 h 3027266"/>
              <a:gd name="connsiteX265" fmla="*/ 2556294 w 3945308"/>
              <a:gd name="connsiteY265" fmla="*/ 624179 h 3027266"/>
              <a:gd name="connsiteX266" fmla="*/ 2904277 w 3945308"/>
              <a:gd name="connsiteY266" fmla="*/ 838997 h 3027266"/>
              <a:gd name="connsiteX267" fmla="*/ 3177065 w 3945308"/>
              <a:gd name="connsiteY267" fmla="*/ 1311864 h 3027266"/>
              <a:gd name="connsiteX268" fmla="*/ 3195284 w 3945308"/>
              <a:gd name="connsiteY268" fmla="*/ 1806261 h 3027266"/>
              <a:gd name="connsiteX269" fmla="*/ 3020216 w 3945308"/>
              <a:gd name="connsiteY269" fmla="*/ 2109525 h 3027266"/>
              <a:gd name="connsiteX270" fmla="*/ 2855417 w 3945308"/>
              <a:gd name="connsiteY270" fmla="*/ 2254449 h 3027266"/>
              <a:gd name="connsiteX271" fmla="*/ 2961750 w 3945308"/>
              <a:gd name="connsiteY271" fmla="*/ 2154907 h 3027266"/>
              <a:gd name="connsiteX272" fmla="*/ 3134333 w 3945308"/>
              <a:gd name="connsiteY272" fmla="*/ 1855784 h 3027266"/>
              <a:gd name="connsiteX273" fmla="*/ 3116446 w 3945308"/>
              <a:gd name="connsiteY273" fmla="*/ 1368508 h 3027266"/>
              <a:gd name="connsiteX274" fmla="*/ 2847798 w 3945308"/>
              <a:gd name="connsiteY274" fmla="*/ 902930 h 3027266"/>
              <a:gd name="connsiteX275" fmla="*/ 2504949 w 3945308"/>
              <a:gd name="connsiteY275" fmla="*/ 691258 h 3027266"/>
              <a:gd name="connsiteX276" fmla="*/ 2056099 w 3945308"/>
              <a:gd name="connsiteY276" fmla="*/ 689105 h 3027266"/>
              <a:gd name="connsiteX277" fmla="*/ 880641 w 3945308"/>
              <a:gd name="connsiteY277" fmla="*/ 1271119 h 3027266"/>
              <a:gd name="connsiteX278" fmla="*/ 559655 w 3945308"/>
              <a:gd name="connsiteY278" fmla="*/ 1469707 h 3027266"/>
              <a:gd name="connsiteX279" fmla="*/ 133993 w 3945308"/>
              <a:gd name="connsiteY279" fmla="*/ 1425981 h 3027266"/>
              <a:gd name="connsiteX280" fmla="*/ 497 w 3945308"/>
              <a:gd name="connsiteY280" fmla="*/ 1381758 h 3027266"/>
              <a:gd name="connsiteX281" fmla="*/ 497 w 3945308"/>
              <a:gd name="connsiteY281" fmla="*/ 1386065 h 3027266"/>
              <a:gd name="connsiteX282" fmla="*/ 132668 w 3945308"/>
              <a:gd name="connsiteY282" fmla="*/ 1429956 h 3027266"/>
              <a:gd name="connsiteX283" fmla="*/ 560980 w 3945308"/>
              <a:gd name="connsiteY283" fmla="*/ 1473847 h 3027266"/>
              <a:gd name="connsiteX284" fmla="*/ 883291 w 3945308"/>
              <a:gd name="connsiteY284" fmla="*/ 1274597 h 3027266"/>
              <a:gd name="connsiteX285" fmla="*/ 2057258 w 3945308"/>
              <a:gd name="connsiteY285" fmla="*/ 693245 h 3027266"/>
              <a:gd name="connsiteX286" fmla="*/ 2503790 w 3945308"/>
              <a:gd name="connsiteY286" fmla="*/ 695398 h 3027266"/>
              <a:gd name="connsiteX287" fmla="*/ 2844817 w 3945308"/>
              <a:gd name="connsiteY287" fmla="*/ 906076 h 3027266"/>
              <a:gd name="connsiteX288" fmla="*/ 3112471 w 3945308"/>
              <a:gd name="connsiteY288" fmla="*/ 1369833 h 3027266"/>
              <a:gd name="connsiteX289" fmla="*/ 3130358 w 3945308"/>
              <a:gd name="connsiteY289" fmla="*/ 1854790 h 3027266"/>
              <a:gd name="connsiteX290" fmla="*/ 2958768 w 3945308"/>
              <a:gd name="connsiteY290" fmla="*/ 2152257 h 3027266"/>
              <a:gd name="connsiteX291" fmla="*/ 2837860 w 3945308"/>
              <a:gd name="connsiteY291" fmla="*/ 2263559 h 3027266"/>
              <a:gd name="connsiteX292" fmla="*/ 3071395 w 3945308"/>
              <a:gd name="connsiteY292" fmla="*/ 1906466 h 3027266"/>
              <a:gd name="connsiteX293" fmla="*/ 3053838 w 3945308"/>
              <a:gd name="connsiteY293" fmla="*/ 1428631 h 3027266"/>
              <a:gd name="connsiteX294" fmla="*/ 2790491 w 3945308"/>
              <a:gd name="connsiteY294" fmla="*/ 971996 h 3027266"/>
              <a:gd name="connsiteX295" fmla="*/ 2454598 w 3945308"/>
              <a:gd name="connsiteY295" fmla="*/ 764631 h 3027266"/>
              <a:gd name="connsiteX296" fmla="*/ 2014857 w 3945308"/>
              <a:gd name="connsiteY296" fmla="*/ 762478 h 3027266"/>
              <a:gd name="connsiteX297" fmla="*/ 862588 w 3945308"/>
              <a:gd name="connsiteY297" fmla="*/ 1333064 h 3027266"/>
              <a:gd name="connsiteX298" fmla="*/ 548227 w 3945308"/>
              <a:gd name="connsiteY298" fmla="*/ 1527842 h 3027266"/>
              <a:gd name="connsiteX299" fmla="*/ 131177 w 3945308"/>
              <a:gd name="connsiteY299" fmla="*/ 1484944 h 3027266"/>
              <a:gd name="connsiteX300" fmla="*/ 497 w 3945308"/>
              <a:gd name="connsiteY300" fmla="*/ 1441716 h 3027266"/>
              <a:gd name="connsiteX301" fmla="*/ 497 w 3945308"/>
              <a:gd name="connsiteY301" fmla="*/ 1446022 h 3027266"/>
              <a:gd name="connsiteX302" fmla="*/ 129686 w 3945308"/>
              <a:gd name="connsiteY302" fmla="*/ 1488919 h 3027266"/>
              <a:gd name="connsiteX303" fmla="*/ 549386 w 3945308"/>
              <a:gd name="connsiteY303" fmla="*/ 1531817 h 3027266"/>
              <a:gd name="connsiteX304" fmla="*/ 865238 w 3945308"/>
              <a:gd name="connsiteY304" fmla="*/ 1336377 h 3027266"/>
              <a:gd name="connsiteX305" fmla="*/ 2015851 w 3945308"/>
              <a:gd name="connsiteY305" fmla="*/ 766287 h 3027266"/>
              <a:gd name="connsiteX306" fmla="*/ 2453273 w 3945308"/>
              <a:gd name="connsiteY306" fmla="*/ 768440 h 3027266"/>
              <a:gd name="connsiteX307" fmla="*/ 2787509 w 3945308"/>
              <a:gd name="connsiteY307" fmla="*/ 974812 h 3027266"/>
              <a:gd name="connsiteX308" fmla="*/ 3049863 w 3945308"/>
              <a:gd name="connsiteY308" fmla="*/ 1429625 h 3027266"/>
              <a:gd name="connsiteX309" fmla="*/ 3067420 w 3945308"/>
              <a:gd name="connsiteY309" fmla="*/ 1905307 h 3027266"/>
              <a:gd name="connsiteX310" fmla="*/ 2811194 w 3945308"/>
              <a:gd name="connsiteY310" fmla="*/ 2281281 h 3027266"/>
              <a:gd name="connsiteX311" fmla="*/ 3010941 w 3945308"/>
              <a:gd name="connsiteY311" fmla="*/ 1958639 h 3027266"/>
              <a:gd name="connsiteX312" fmla="*/ 2993716 w 3945308"/>
              <a:gd name="connsiteY312" fmla="*/ 1490244 h 3027266"/>
              <a:gd name="connsiteX313" fmla="*/ 2735668 w 3945308"/>
              <a:gd name="connsiteY313" fmla="*/ 1042719 h 3027266"/>
              <a:gd name="connsiteX314" fmla="*/ 2406732 w 3945308"/>
              <a:gd name="connsiteY314" fmla="*/ 839494 h 3027266"/>
              <a:gd name="connsiteX315" fmla="*/ 1976101 w 3945308"/>
              <a:gd name="connsiteY315" fmla="*/ 837341 h 3027266"/>
              <a:gd name="connsiteX316" fmla="*/ 847184 w 3945308"/>
              <a:gd name="connsiteY316" fmla="*/ 1396831 h 3027266"/>
              <a:gd name="connsiteX317" fmla="*/ 539283 w 3945308"/>
              <a:gd name="connsiteY317" fmla="*/ 1587633 h 3027266"/>
              <a:gd name="connsiteX318" fmla="*/ 130680 w 3945308"/>
              <a:gd name="connsiteY318" fmla="*/ 1545730 h 3027266"/>
              <a:gd name="connsiteX319" fmla="*/ 497 w 3945308"/>
              <a:gd name="connsiteY319" fmla="*/ 1502666 h 3027266"/>
              <a:gd name="connsiteX320" fmla="*/ 497 w 3945308"/>
              <a:gd name="connsiteY320" fmla="*/ 1506973 h 3027266"/>
              <a:gd name="connsiteX321" fmla="*/ 129189 w 3945308"/>
              <a:gd name="connsiteY321" fmla="*/ 1549705 h 3027266"/>
              <a:gd name="connsiteX322" fmla="*/ 540277 w 3945308"/>
              <a:gd name="connsiteY322" fmla="*/ 1591774 h 3027266"/>
              <a:gd name="connsiteX323" fmla="*/ 849503 w 3945308"/>
              <a:gd name="connsiteY323" fmla="*/ 1400309 h 3027266"/>
              <a:gd name="connsiteX324" fmla="*/ 1976929 w 3945308"/>
              <a:gd name="connsiteY324" fmla="*/ 841316 h 3027266"/>
              <a:gd name="connsiteX325" fmla="*/ 2405407 w 3945308"/>
              <a:gd name="connsiteY325" fmla="*/ 843304 h 3027266"/>
              <a:gd name="connsiteX326" fmla="*/ 2732687 w 3945308"/>
              <a:gd name="connsiteY326" fmla="*/ 1045369 h 3027266"/>
              <a:gd name="connsiteX327" fmla="*/ 2989741 w 3945308"/>
              <a:gd name="connsiteY327" fmla="*/ 1491238 h 3027266"/>
              <a:gd name="connsiteX328" fmla="*/ 3006966 w 3945308"/>
              <a:gd name="connsiteY328" fmla="*/ 1957479 h 3027266"/>
              <a:gd name="connsiteX329" fmla="*/ 2787344 w 3945308"/>
              <a:gd name="connsiteY329" fmla="*/ 2298175 h 3027266"/>
              <a:gd name="connsiteX330" fmla="*/ 2953468 w 3945308"/>
              <a:gd name="connsiteY330" fmla="*/ 2012136 h 3027266"/>
              <a:gd name="connsiteX331" fmla="*/ 2936574 w 3945308"/>
              <a:gd name="connsiteY331" fmla="*/ 1553017 h 3027266"/>
              <a:gd name="connsiteX332" fmla="*/ 2683661 w 3945308"/>
              <a:gd name="connsiteY332" fmla="*/ 1114436 h 3027266"/>
              <a:gd name="connsiteX333" fmla="*/ 2361516 w 3945308"/>
              <a:gd name="connsiteY333" fmla="*/ 915517 h 3027266"/>
              <a:gd name="connsiteX334" fmla="*/ 1939828 w 3945308"/>
              <a:gd name="connsiteY334" fmla="*/ 913530 h 3027266"/>
              <a:gd name="connsiteX335" fmla="*/ 834265 w 3945308"/>
              <a:gd name="connsiteY335" fmla="*/ 1461756 h 3027266"/>
              <a:gd name="connsiteX336" fmla="*/ 532989 w 3945308"/>
              <a:gd name="connsiteY336" fmla="*/ 1648584 h 3027266"/>
              <a:gd name="connsiteX337" fmla="*/ 132999 w 3945308"/>
              <a:gd name="connsiteY337" fmla="*/ 1607509 h 3027266"/>
              <a:gd name="connsiteX338" fmla="*/ 331 w 3945308"/>
              <a:gd name="connsiteY338" fmla="*/ 1563783 h 3027266"/>
              <a:gd name="connsiteX339" fmla="*/ 331 w 3945308"/>
              <a:gd name="connsiteY339" fmla="*/ 1568089 h 3027266"/>
              <a:gd name="connsiteX340" fmla="*/ 131508 w 3945308"/>
              <a:gd name="connsiteY340" fmla="*/ 1611318 h 3027266"/>
              <a:gd name="connsiteX341" fmla="*/ 533983 w 3945308"/>
              <a:gd name="connsiteY341" fmla="*/ 1652394 h 3027266"/>
              <a:gd name="connsiteX342" fmla="*/ 836584 w 3945308"/>
              <a:gd name="connsiteY342" fmla="*/ 1464738 h 3027266"/>
              <a:gd name="connsiteX343" fmla="*/ 1940657 w 3945308"/>
              <a:gd name="connsiteY343" fmla="*/ 917174 h 3027266"/>
              <a:gd name="connsiteX344" fmla="*/ 2360025 w 3945308"/>
              <a:gd name="connsiteY344" fmla="*/ 919161 h 3027266"/>
              <a:gd name="connsiteX345" fmla="*/ 2680349 w 3945308"/>
              <a:gd name="connsiteY345" fmla="*/ 1117086 h 3027266"/>
              <a:gd name="connsiteX346" fmla="*/ 2932268 w 3945308"/>
              <a:gd name="connsiteY346" fmla="*/ 1554011 h 3027266"/>
              <a:gd name="connsiteX347" fmla="*/ 2949162 w 3945308"/>
              <a:gd name="connsiteY347" fmla="*/ 2010811 h 3027266"/>
              <a:gd name="connsiteX348" fmla="*/ 2782706 w 3945308"/>
              <a:gd name="connsiteY348" fmla="*/ 2296519 h 3027266"/>
              <a:gd name="connsiteX349" fmla="*/ 2781216 w 3945308"/>
              <a:gd name="connsiteY349" fmla="*/ 2294862 h 3027266"/>
              <a:gd name="connsiteX350" fmla="*/ 2899308 w 3945308"/>
              <a:gd name="connsiteY350" fmla="*/ 2066628 h 3027266"/>
              <a:gd name="connsiteX351" fmla="*/ 2882911 w 3945308"/>
              <a:gd name="connsiteY351" fmla="*/ 1616949 h 3027266"/>
              <a:gd name="connsiteX352" fmla="*/ 2635298 w 3945308"/>
              <a:gd name="connsiteY352" fmla="*/ 1187312 h 3027266"/>
              <a:gd name="connsiteX353" fmla="*/ 2320109 w 3945308"/>
              <a:gd name="connsiteY353" fmla="*/ 992700 h 3027266"/>
              <a:gd name="connsiteX354" fmla="*/ 1907531 w 3945308"/>
              <a:gd name="connsiteY354" fmla="*/ 990712 h 3027266"/>
              <a:gd name="connsiteX355" fmla="*/ 825321 w 3945308"/>
              <a:gd name="connsiteY355" fmla="*/ 1528007 h 3027266"/>
              <a:gd name="connsiteX356" fmla="*/ 530670 w 3945308"/>
              <a:gd name="connsiteY356" fmla="*/ 1711026 h 3027266"/>
              <a:gd name="connsiteX357" fmla="*/ 139293 w 3945308"/>
              <a:gd name="connsiteY357" fmla="*/ 1670944 h 3027266"/>
              <a:gd name="connsiteX358" fmla="*/ 497 w 3945308"/>
              <a:gd name="connsiteY358" fmla="*/ 1625728 h 3027266"/>
              <a:gd name="connsiteX359" fmla="*/ 497 w 3945308"/>
              <a:gd name="connsiteY359" fmla="*/ 1630034 h 3027266"/>
              <a:gd name="connsiteX360" fmla="*/ 137802 w 3945308"/>
              <a:gd name="connsiteY360" fmla="*/ 1674919 h 3027266"/>
              <a:gd name="connsiteX361" fmla="*/ 531830 w 3945308"/>
              <a:gd name="connsiteY361" fmla="*/ 1715166 h 3027266"/>
              <a:gd name="connsiteX362" fmla="*/ 827971 w 3945308"/>
              <a:gd name="connsiteY362" fmla="*/ 1531486 h 3027266"/>
              <a:gd name="connsiteX363" fmla="*/ 1908690 w 3945308"/>
              <a:gd name="connsiteY363" fmla="*/ 995184 h 3027266"/>
              <a:gd name="connsiteX364" fmla="*/ 2319115 w 3945308"/>
              <a:gd name="connsiteY364" fmla="*/ 997172 h 3027266"/>
              <a:gd name="connsiteX365" fmla="*/ 2632648 w 3945308"/>
              <a:gd name="connsiteY365" fmla="*/ 1190790 h 3027266"/>
              <a:gd name="connsiteX366" fmla="*/ 2879267 w 3945308"/>
              <a:gd name="connsiteY366" fmla="*/ 1618606 h 3027266"/>
              <a:gd name="connsiteX367" fmla="*/ 2895664 w 3945308"/>
              <a:gd name="connsiteY367" fmla="*/ 2065965 h 3027266"/>
              <a:gd name="connsiteX368" fmla="*/ 2778731 w 3945308"/>
              <a:gd name="connsiteY368" fmla="*/ 2292212 h 3027266"/>
              <a:gd name="connsiteX369" fmla="*/ 2775253 w 3945308"/>
              <a:gd name="connsiteY369" fmla="*/ 2288403 h 3027266"/>
              <a:gd name="connsiteX370" fmla="*/ 2849785 w 3945308"/>
              <a:gd name="connsiteY370" fmla="*/ 2122610 h 3027266"/>
              <a:gd name="connsiteX371" fmla="*/ 2833720 w 3945308"/>
              <a:gd name="connsiteY371" fmla="*/ 1682372 h 3027266"/>
              <a:gd name="connsiteX372" fmla="*/ 2591407 w 3945308"/>
              <a:gd name="connsiteY372" fmla="*/ 1261679 h 3027266"/>
              <a:gd name="connsiteX373" fmla="*/ 2283174 w 3945308"/>
              <a:gd name="connsiteY373" fmla="*/ 1071373 h 3027266"/>
              <a:gd name="connsiteX374" fmla="*/ 1879540 w 3945308"/>
              <a:gd name="connsiteY374" fmla="*/ 1069385 h 3027266"/>
              <a:gd name="connsiteX375" fmla="*/ 820684 w 3945308"/>
              <a:gd name="connsiteY375" fmla="*/ 1595087 h 3027266"/>
              <a:gd name="connsiteX376" fmla="*/ 532492 w 3945308"/>
              <a:gd name="connsiteY376" fmla="*/ 1774130 h 3027266"/>
              <a:gd name="connsiteX377" fmla="*/ 149727 w 3945308"/>
              <a:gd name="connsiteY377" fmla="*/ 1734876 h 3027266"/>
              <a:gd name="connsiteX378" fmla="*/ 663 w 3945308"/>
              <a:gd name="connsiteY378" fmla="*/ 1686844 h 3027266"/>
              <a:gd name="connsiteX379" fmla="*/ 663 w 3945308"/>
              <a:gd name="connsiteY379" fmla="*/ 1691150 h 3027266"/>
              <a:gd name="connsiteX380" fmla="*/ 148237 w 3945308"/>
              <a:gd name="connsiteY380" fmla="*/ 1738851 h 3027266"/>
              <a:gd name="connsiteX381" fmla="*/ 533652 w 3945308"/>
              <a:gd name="connsiteY381" fmla="*/ 1778270 h 3027266"/>
              <a:gd name="connsiteX382" fmla="*/ 823168 w 3945308"/>
              <a:gd name="connsiteY382" fmla="*/ 1598399 h 3027266"/>
              <a:gd name="connsiteX383" fmla="*/ 1880534 w 3945308"/>
              <a:gd name="connsiteY383" fmla="*/ 1073360 h 3027266"/>
              <a:gd name="connsiteX384" fmla="*/ 2281849 w 3945308"/>
              <a:gd name="connsiteY384" fmla="*/ 1075348 h 3027266"/>
              <a:gd name="connsiteX385" fmla="*/ 2588425 w 3945308"/>
              <a:gd name="connsiteY385" fmla="*/ 1264660 h 3027266"/>
              <a:gd name="connsiteX386" fmla="*/ 2829744 w 3945308"/>
              <a:gd name="connsiteY386" fmla="*/ 1683532 h 3027266"/>
              <a:gd name="connsiteX387" fmla="*/ 2845810 w 3945308"/>
              <a:gd name="connsiteY387" fmla="*/ 2121451 h 3027266"/>
              <a:gd name="connsiteX388" fmla="*/ 2772272 w 3945308"/>
              <a:gd name="connsiteY388" fmla="*/ 2285256 h 3027266"/>
              <a:gd name="connsiteX389" fmla="*/ 2769125 w 3945308"/>
              <a:gd name="connsiteY389" fmla="*/ 2281944 h 3027266"/>
              <a:gd name="connsiteX390" fmla="*/ 2766806 w 3945308"/>
              <a:gd name="connsiteY390" fmla="*/ 2278797 h 3027266"/>
              <a:gd name="connsiteX391" fmla="*/ 2804735 w 3945308"/>
              <a:gd name="connsiteY391" fmla="*/ 2178758 h 3027266"/>
              <a:gd name="connsiteX392" fmla="*/ 2789000 w 3945308"/>
              <a:gd name="connsiteY392" fmla="*/ 1747961 h 3027266"/>
              <a:gd name="connsiteX393" fmla="*/ 2551822 w 3945308"/>
              <a:gd name="connsiteY393" fmla="*/ 1336377 h 3027266"/>
              <a:gd name="connsiteX394" fmla="*/ 2250380 w 3945308"/>
              <a:gd name="connsiteY394" fmla="*/ 1150211 h 3027266"/>
              <a:gd name="connsiteX395" fmla="*/ 1855855 w 3945308"/>
              <a:gd name="connsiteY395" fmla="*/ 1148224 h 3027266"/>
              <a:gd name="connsiteX396" fmla="*/ 820353 w 3945308"/>
              <a:gd name="connsiteY396" fmla="*/ 1662663 h 3027266"/>
              <a:gd name="connsiteX397" fmla="*/ 538786 w 3945308"/>
              <a:gd name="connsiteY397" fmla="*/ 1837896 h 3027266"/>
              <a:gd name="connsiteX398" fmla="*/ 164634 w 3945308"/>
              <a:gd name="connsiteY398" fmla="*/ 1799636 h 3027266"/>
              <a:gd name="connsiteX399" fmla="*/ 663 w 3945308"/>
              <a:gd name="connsiteY399" fmla="*/ 1747795 h 3027266"/>
              <a:gd name="connsiteX400" fmla="*/ 663 w 3945308"/>
              <a:gd name="connsiteY400" fmla="*/ 1751936 h 3027266"/>
              <a:gd name="connsiteX401" fmla="*/ 163309 w 3945308"/>
              <a:gd name="connsiteY401" fmla="*/ 1803446 h 3027266"/>
              <a:gd name="connsiteX402" fmla="*/ 540111 w 3945308"/>
              <a:gd name="connsiteY402" fmla="*/ 1841871 h 3027266"/>
              <a:gd name="connsiteX403" fmla="*/ 823003 w 3945308"/>
              <a:gd name="connsiteY403" fmla="*/ 1665975 h 3027266"/>
              <a:gd name="connsiteX404" fmla="*/ 1857015 w 3945308"/>
              <a:gd name="connsiteY404" fmla="*/ 1152199 h 3027266"/>
              <a:gd name="connsiteX405" fmla="*/ 2249386 w 3945308"/>
              <a:gd name="connsiteY405" fmla="*/ 1154021 h 3027266"/>
              <a:gd name="connsiteX406" fmla="*/ 2549006 w 3945308"/>
              <a:gd name="connsiteY406" fmla="*/ 1339027 h 3027266"/>
              <a:gd name="connsiteX407" fmla="*/ 2785191 w 3945308"/>
              <a:gd name="connsiteY407" fmla="*/ 1748954 h 3027266"/>
              <a:gd name="connsiteX408" fmla="*/ 2800925 w 3945308"/>
              <a:gd name="connsiteY408" fmla="*/ 2177432 h 3027266"/>
              <a:gd name="connsiteX409" fmla="*/ 2764156 w 3945308"/>
              <a:gd name="connsiteY409" fmla="*/ 2274821 h 3027266"/>
              <a:gd name="connsiteX410" fmla="*/ 2756040 w 3945308"/>
              <a:gd name="connsiteY410" fmla="*/ 2264387 h 3027266"/>
              <a:gd name="connsiteX411" fmla="*/ 2765316 w 3945308"/>
              <a:gd name="connsiteY411" fmla="*/ 2234574 h 3027266"/>
              <a:gd name="connsiteX412" fmla="*/ 2749912 w 3945308"/>
              <a:gd name="connsiteY412" fmla="*/ 1813218 h 3027266"/>
              <a:gd name="connsiteX413" fmla="*/ 2518034 w 3945308"/>
              <a:gd name="connsiteY413" fmla="*/ 1410578 h 3027266"/>
              <a:gd name="connsiteX414" fmla="*/ 2223548 w 3945308"/>
              <a:gd name="connsiteY414" fmla="*/ 1228719 h 3027266"/>
              <a:gd name="connsiteX415" fmla="*/ 1837968 w 3945308"/>
              <a:gd name="connsiteY415" fmla="*/ 1226897 h 3027266"/>
              <a:gd name="connsiteX416" fmla="*/ 825818 w 3945308"/>
              <a:gd name="connsiteY416" fmla="*/ 1730073 h 3027266"/>
              <a:gd name="connsiteX417" fmla="*/ 550877 w 3945308"/>
              <a:gd name="connsiteY417" fmla="*/ 1901332 h 3027266"/>
              <a:gd name="connsiteX418" fmla="*/ 185171 w 3945308"/>
              <a:gd name="connsiteY418" fmla="*/ 1863900 h 3027266"/>
              <a:gd name="connsiteX419" fmla="*/ 497 w 3945308"/>
              <a:gd name="connsiteY419" fmla="*/ 1807421 h 3027266"/>
              <a:gd name="connsiteX420" fmla="*/ 497 w 3945308"/>
              <a:gd name="connsiteY420" fmla="*/ 1811562 h 3027266"/>
              <a:gd name="connsiteX421" fmla="*/ 183350 w 3945308"/>
              <a:gd name="connsiteY421" fmla="*/ 1867875 h 3027266"/>
              <a:gd name="connsiteX422" fmla="*/ 551539 w 3945308"/>
              <a:gd name="connsiteY422" fmla="*/ 1905472 h 3027266"/>
              <a:gd name="connsiteX423" fmla="*/ 827971 w 3945308"/>
              <a:gd name="connsiteY423" fmla="*/ 1733385 h 3027266"/>
              <a:gd name="connsiteX424" fmla="*/ 1838630 w 3945308"/>
              <a:gd name="connsiteY424" fmla="*/ 1231037 h 3027266"/>
              <a:gd name="connsiteX425" fmla="*/ 2221892 w 3945308"/>
              <a:gd name="connsiteY425" fmla="*/ 1232859 h 3027266"/>
              <a:gd name="connsiteX426" fmla="*/ 2514721 w 3945308"/>
              <a:gd name="connsiteY426" fmla="*/ 1413724 h 3027266"/>
              <a:gd name="connsiteX427" fmla="*/ 2745606 w 3945308"/>
              <a:gd name="connsiteY427" fmla="*/ 1814543 h 3027266"/>
              <a:gd name="connsiteX428" fmla="*/ 2761009 w 3945308"/>
              <a:gd name="connsiteY428" fmla="*/ 2233580 h 3027266"/>
              <a:gd name="connsiteX429" fmla="*/ 2752728 w 3945308"/>
              <a:gd name="connsiteY429" fmla="*/ 2260578 h 3027266"/>
              <a:gd name="connsiteX430" fmla="*/ 2741300 w 3945308"/>
              <a:gd name="connsiteY430" fmla="*/ 2246830 h 3027266"/>
              <a:gd name="connsiteX431" fmla="*/ 2716124 w 3945308"/>
              <a:gd name="connsiteY431" fmla="*/ 1878806 h 3027266"/>
              <a:gd name="connsiteX432" fmla="*/ 2489380 w 3945308"/>
              <a:gd name="connsiteY432" fmla="*/ 1485110 h 3027266"/>
              <a:gd name="connsiteX433" fmla="*/ 2201851 w 3945308"/>
              <a:gd name="connsiteY433" fmla="*/ 1307557 h 3027266"/>
              <a:gd name="connsiteX434" fmla="*/ 1825380 w 3945308"/>
              <a:gd name="connsiteY434" fmla="*/ 1305736 h 3027266"/>
              <a:gd name="connsiteX435" fmla="*/ 836418 w 3945308"/>
              <a:gd name="connsiteY435" fmla="*/ 1797649 h 3027266"/>
              <a:gd name="connsiteX436" fmla="*/ 567936 w 3945308"/>
              <a:gd name="connsiteY436" fmla="*/ 1965098 h 3027266"/>
              <a:gd name="connsiteX437" fmla="*/ 210844 w 3945308"/>
              <a:gd name="connsiteY437" fmla="*/ 1928495 h 3027266"/>
              <a:gd name="connsiteX438" fmla="*/ 331 w 3945308"/>
              <a:gd name="connsiteY438" fmla="*/ 1866219 h 3027266"/>
              <a:gd name="connsiteX439" fmla="*/ 331 w 3945308"/>
              <a:gd name="connsiteY439" fmla="*/ 1870359 h 3027266"/>
              <a:gd name="connsiteX440" fmla="*/ 209353 w 3945308"/>
              <a:gd name="connsiteY440" fmla="*/ 1932304 h 3027266"/>
              <a:gd name="connsiteX441" fmla="*/ 569096 w 3945308"/>
              <a:gd name="connsiteY441" fmla="*/ 1968908 h 3027266"/>
              <a:gd name="connsiteX442" fmla="*/ 838903 w 3945308"/>
              <a:gd name="connsiteY442" fmla="*/ 1800796 h 3027266"/>
              <a:gd name="connsiteX443" fmla="*/ 1826208 w 3945308"/>
              <a:gd name="connsiteY443" fmla="*/ 1309711 h 3027266"/>
              <a:gd name="connsiteX444" fmla="*/ 2200360 w 3945308"/>
              <a:gd name="connsiteY444" fmla="*/ 1311532 h 3027266"/>
              <a:gd name="connsiteX445" fmla="*/ 2486233 w 3945308"/>
              <a:gd name="connsiteY445" fmla="*/ 1488091 h 3027266"/>
              <a:gd name="connsiteX446" fmla="*/ 2711818 w 3945308"/>
              <a:gd name="connsiteY446" fmla="*/ 1879966 h 3027266"/>
              <a:gd name="connsiteX447" fmla="*/ 2737490 w 3945308"/>
              <a:gd name="connsiteY447" fmla="*/ 2242855 h 3027266"/>
              <a:gd name="connsiteX448" fmla="*/ 2722915 w 3945308"/>
              <a:gd name="connsiteY448" fmla="*/ 2226624 h 3027266"/>
              <a:gd name="connsiteX449" fmla="*/ 2688796 w 3945308"/>
              <a:gd name="connsiteY449" fmla="*/ 1943732 h 3027266"/>
              <a:gd name="connsiteX450" fmla="*/ 2467352 w 3945308"/>
              <a:gd name="connsiteY450" fmla="*/ 1559145 h 3027266"/>
              <a:gd name="connsiteX451" fmla="*/ 2186613 w 3945308"/>
              <a:gd name="connsiteY451" fmla="*/ 1385734 h 3027266"/>
              <a:gd name="connsiteX452" fmla="*/ 1819252 w 3945308"/>
              <a:gd name="connsiteY452" fmla="*/ 1383912 h 3027266"/>
              <a:gd name="connsiteX453" fmla="*/ 853644 w 3945308"/>
              <a:gd name="connsiteY453" fmla="*/ 1864562 h 3027266"/>
              <a:gd name="connsiteX454" fmla="*/ 591787 w 3945308"/>
              <a:gd name="connsiteY454" fmla="*/ 2028037 h 3027266"/>
              <a:gd name="connsiteX455" fmla="*/ 243307 w 3945308"/>
              <a:gd name="connsiteY455" fmla="*/ 1992427 h 3027266"/>
              <a:gd name="connsiteX456" fmla="*/ 166 w 3945308"/>
              <a:gd name="connsiteY456" fmla="*/ 1924188 h 3027266"/>
              <a:gd name="connsiteX457" fmla="*/ 166 w 3945308"/>
              <a:gd name="connsiteY457" fmla="*/ 1928329 h 3027266"/>
              <a:gd name="connsiteX458" fmla="*/ 241982 w 3945308"/>
              <a:gd name="connsiteY458" fmla="*/ 1996402 h 3027266"/>
              <a:gd name="connsiteX459" fmla="*/ 593112 w 3945308"/>
              <a:gd name="connsiteY459" fmla="*/ 2032177 h 3027266"/>
              <a:gd name="connsiteX460" fmla="*/ 856459 w 3945308"/>
              <a:gd name="connsiteY460" fmla="*/ 1867875 h 3027266"/>
              <a:gd name="connsiteX461" fmla="*/ 1820411 w 3945308"/>
              <a:gd name="connsiteY461" fmla="*/ 1388052 h 3027266"/>
              <a:gd name="connsiteX462" fmla="*/ 2185620 w 3945308"/>
              <a:gd name="connsiteY462" fmla="*/ 1389709 h 3027266"/>
              <a:gd name="connsiteX463" fmla="*/ 2464536 w 3945308"/>
              <a:gd name="connsiteY463" fmla="*/ 1561961 h 3027266"/>
              <a:gd name="connsiteX464" fmla="*/ 2684986 w 3945308"/>
              <a:gd name="connsiteY464" fmla="*/ 1944892 h 3027266"/>
              <a:gd name="connsiteX465" fmla="*/ 2719105 w 3945308"/>
              <a:gd name="connsiteY465" fmla="*/ 2222483 h 3027266"/>
              <a:gd name="connsiteX466" fmla="*/ 2711983 w 3945308"/>
              <a:gd name="connsiteY466" fmla="*/ 2215030 h 3027266"/>
              <a:gd name="connsiteX467" fmla="*/ 2702874 w 3945308"/>
              <a:gd name="connsiteY467" fmla="*/ 2206086 h 3027266"/>
              <a:gd name="connsiteX468" fmla="*/ 2669086 w 3945308"/>
              <a:gd name="connsiteY468" fmla="*/ 2008161 h 3027266"/>
              <a:gd name="connsiteX469" fmla="*/ 2452776 w 3945308"/>
              <a:gd name="connsiteY469" fmla="*/ 1632518 h 3027266"/>
              <a:gd name="connsiteX470" fmla="*/ 2178994 w 3945308"/>
              <a:gd name="connsiteY470" fmla="*/ 1463413 h 3027266"/>
              <a:gd name="connsiteX471" fmla="*/ 1820577 w 3945308"/>
              <a:gd name="connsiteY471" fmla="*/ 1461756 h 3027266"/>
              <a:gd name="connsiteX472" fmla="*/ 878322 w 3945308"/>
              <a:gd name="connsiteY472" fmla="*/ 1931145 h 3027266"/>
              <a:gd name="connsiteX473" fmla="*/ 623090 w 3945308"/>
              <a:gd name="connsiteY473" fmla="*/ 2090809 h 3027266"/>
              <a:gd name="connsiteX474" fmla="*/ 283223 w 3945308"/>
              <a:gd name="connsiteY474" fmla="*/ 2056028 h 3027266"/>
              <a:gd name="connsiteX475" fmla="*/ 331 w 3945308"/>
              <a:gd name="connsiteY475" fmla="*/ 1982489 h 3027266"/>
              <a:gd name="connsiteX476" fmla="*/ 331 w 3945308"/>
              <a:gd name="connsiteY476" fmla="*/ 1986630 h 3027266"/>
              <a:gd name="connsiteX477" fmla="*/ 281732 w 3945308"/>
              <a:gd name="connsiteY477" fmla="*/ 2060003 h 3027266"/>
              <a:gd name="connsiteX478" fmla="*/ 880972 w 3945308"/>
              <a:gd name="connsiteY478" fmla="*/ 1934457 h 3027266"/>
              <a:gd name="connsiteX479" fmla="*/ 1821736 w 3945308"/>
              <a:gd name="connsiteY479" fmla="*/ 1465897 h 3027266"/>
              <a:gd name="connsiteX480" fmla="*/ 2177835 w 3945308"/>
              <a:gd name="connsiteY480" fmla="*/ 1467553 h 3027266"/>
              <a:gd name="connsiteX481" fmla="*/ 2449795 w 3945308"/>
              <a:gd name="connsiteY481" fmla="*/ 1635665 h 3027266"/>
              <a:gd name="connsiteX482" fmla="*/ 2664945 w 3945308"/>
              <a:gd name="connsiteY482" fmla="*/ 2009652 h 3027266"/>
              <a:gd name="connsiteX483" fmla="*/ 2698236 w 3945308"/>
              <a:gd name="connsiteY483" fmla="*/ 2202111 h 3027266"/>
              <a:gd name="connsiteX484" fmla="*/ 2691942 w 3945308"/>
              <a:gd name="connsiteY484" fmla="*/ 2196148 h 3027266"/>
              <a:gd name="connsiteX485" fmla="*/ 2681342 w 3945308"/>
              <a:gd name="connsiteY485" fmla="*/ 2183726 h 3027266"/>
              <a:gd name="connsiteX486" fmla="*/ 2656664 w 3945308"/>
              <a:gd name="connsiteY486" fmla="*/ 2071597 h 3027266"/>
              <a:gd name="connsiteX487" fmla="*/ 2445655 w 3945308"/>
              <a:gd name="connsiteY487" fmla="*/ 1704898 h 3027266"/>
              <a:gd name="connsiteX488" fmla="*/ 2178829 w 3945308"/>
              <a:gd name="connsiteY488" fmla="*/ 1540098 h 3027266"/>
              <a:gd name="connsiteX489" fmla="*/ 1829521 w 3945308"/>
              <a:gd name="connsiteY489" fmla="*/ 1538442 h 3027266"/>
              <a:gd name="connsiteX490" fmla="*/ 910620 w 3945308"/>
              <a:gd name="connsiteY490" fmla="*/ 1996567 h 3027266"/>
              <a:gd name="connsiteX491" fmla="*/ 661847 w 3945308"/>
              <a:gd name="connsiteY491" fmla="*/ 2152257 h 3027266"/>
              <a:gd name="connsiteX492" fmla="*/ 330427 w 3945308"/>
              <a:gd name="connsiteY492" fmla="*/ 2118469 h 3027266"/>
              <a:gd name="connsiteX493" fmla="*/ 497 w 3945308"/>
              <a:gd name="connsiteY493" fmla="*/ 2041287 h 3027266"/>
              <a:gd name="connsiteX494" fmla="*/ 497 w 3945308"/>
              <a:gd name="connsiteY494" fmla="*/ 2045427 h 3027266"/>
              <a:gd name="connsiteX495" fmla="*/ 329267 w 3945308"/>
              <a:gd name="connsiteY495" fmla="*/ 2122113 h 3027266"/>
              <a:gd name="connsiteX496" fmla="*/ 558496 w 3945308"/>
              <a:gd name="connsiteY496" fmla="*/ 2170642 h 3027266"/>
              <a:gd name="connsiteX497" fmla="*/ 913435 w 3945308"/>
              <a:gd name="connsiteY497" fmla="*/ 1999549 h 3027266"/>
              <a:gd name="connsiteX498" fmla="*/ 1830845 w 3945308"/>
              <a:gd name="connsiteY498" fmla="*/ 1542251 h 3027266"/>
              <a:gd name="connsiteX499" fmla="*/ 2177835 w 3945308"/>
              <a:gd name="connsiteY499" fmla="*/ 1543908 h 3027266"/>
              <a:gd name="connsiteX500" fmla="*/ 2443004 w 3945308"/>
              <a:gd name="connsiteY500" fmla="*/ 1707713 h 3027266"/>
              <a:gd name="connsiteX501" fmla="*/ 2653020 w 3945308"/>
              <a:gd name="connsiteY501" fmla="*/ 2072590 h 3027266"/>
              <a:gd name="connsiteX502" fmla="*/ 2676705 w 3945308"/>
              <a:gd name="connsiteY502" fmla="*/ 2177929 h 3027266"/>
              <a:gd name="connsiteX503" fmla="*/ 2660142 w 3945308"/>
              <a:gd name="connsiteY503" fmla="*/ 2160207 h 3027266"/>
              <a:gd name="connsiteX504" fmla="*/ 2652854 w 3945308"/>
              <a:gd name="connsiteY504" fmla="*/ 2133210 h 3027266"/>
              <a:gd name="connsiteX505" fmla="*/ 2447145 w 3945308"/>
              <a:gd name="connsiteY505" fmla="*/ 1775455 h 3027266"/>
              <a:gd name="connsiteX506" fmla="*/ 2187110 w 3945308"/>
              <a:gd name="connsiteY506" fmla="*/ 1614796 h 3027266"/>
              <a:gd name="connsiteX507" fmla="*/ 1846911 w 3945308"/>
              <a:gd name="connsiteY507" fmla="*/ 1613140 h 3027266"/>
              <a:gd name="connsiteX508" fmla="*/ 951364 w 3945308"/>
              <a:gd name="connsiteY508" fmla="*/ 2060003 h 3027266"/>
              <a:gd name="connsiteX509" fmla="*/ 709217 w 3945308"/>
              <a:gd name="connsiteY509" fmla="*/ 2211883 h 3027266"/>
              <a:gd name="connsiteX510" fmla="*/ 386409 w 3945308"/>
              <a:gd name="connsiteY510" fmla="*/ 2178923 h 3027266"/>
              <a:gd name="connsiteX511" fmla="*/ 663 w 3945308"/>
              <a:gd name="connsiteY511" fmla="*/ 2104060 h 3027266"/>
              <a:gd name="connsiteX512" fmla="*/ 663 w 3945308"/>
              <a:gd name="connsiteY512" fmla="*/ 2108035 h 3027266"/>
              <a:gd name="connsiteX513" fmla="*/ 32132 w 3945308"/>
              <a:gd name="connsiteY513" fmla="*/ 2107041 h 3027266"/>
              <a:gd name="connsiteX514" fmla="*/ 385084 w 3945308"/>
              <a:gd name="connsiteY514" fmla="*/ 2182733 h 3027266"/>
              <a:gd name="connsiteX515" fmla="*/ 954014 w 3945308"/>
              <a:gd name="connsiteY515" fmla="*/ 2063150 h 3027266"/>
              <a:gd name="connsiteX516" fmla="*/ 1848071 w 3945308"/>
              <a:gd name="connsiteY516" fmla="*/ 1617115 h 3027266"/>
              <a:gd name="connsiteX517" fmla="*/ 2186116 w 3945308"/>
              <a:gd name="connsiteY517" fmla="*/ 1618771 h 3027266"/>
              <a:gd name="connsiteX518" fmla="*/ 2444329 w 3945308"/>
              <a:gd name="connsiteY518" fmla="*/ 1778270 h 3027266"/>
              <a:gd name="connsiteX519" fmla="*/ 2649045 w 3945308"/>
              <a:gd name="connsiteY519" fmla="*/ 2134204 h 3027266"/>
              <a:gd name="connsiteX520" fmla="*/ 2654511 w 3945308"/>
              <a:gd name="connsiteY520" fmla="*/ 2153913 h 3027266"/>
              <a:gd name="connsiteX521" fmla="*/ 2640432 w 3945308"/>
              <a:gd name="connsiteY521" fmla="*/ 2140332 h 3027266"/>
              <a:gd name="connsiteX522" fmla="*/ 2457083 w 3945308"/>
              <a:gd name="connsiteY522" fmla="*/ 1844356 h 3027266"/>
              <a:gd name="connsiteX523" fmla="*/ 2204004 w 3945308"/>
              <a:gd name="connsiteY523" fmla="*/ 1688004 h 3027266"/>
              <a:gd name="connsiteX524" fmla="*/ 1872749 w 3945308"/>
              <a:gd name="connsiteY524" fmla="*/ 1686347 h 3027266"/>
              <a:gd name="connsiteX525" fmla="*/ 1000390 w 3945308"/>
              <a:gd name="connsiteY525" fmla="*/ 2121947 h 3027266"/>
              <a:gd name="connsiteX526" fmla="*/ 764702 w 3945308"/>
              <a:gd name="connsiteY526" fmla="*/ 2269853 h 3027266"/>
              <a:gd name="connsiteX527" fmla="*/ 450507 w 3945308"/>
              <a:gd name="connsiteY527" fmla="*/ 2237886 h 3027266"/>
              <a:gd name="connsiteX528" fmla="*/ 497 w 3945308"/>
              <a:gd name="connsiteY528" fmla="*/ 2177101 h 3027266"/>
              <a:gd name="connsiteX529" fmla="*/ 497 w 3945308"/>
              <a:gd name="connsiteY529" fmla="*/ 2181242 h 3027266"/>
              <a:gd name="connsiteX530" fmla="*/ 105505 w 3945308"/>
              <a:gd name="connsiteY530" fmla="*/ 2168157 h 3027266"/>
              <a:gd name="connsiteX531" fmla="*/ 449182 w 3945308"/>
              <a:gd name="connsiteY531" fmla="*/ 2241862 h 3027266"/>
              <a:gd name="connsiteX532" fmla="*/ 1003040 w 3945308"/>
              <a:gd name="connsiteY532" fmla="*/ 2125260 h 3027266"/>
              <a:gd name="connsiteX533" fmla="*/ 1873743 w 3945308"/>
              <a:gd name="connsiteY533" fmla="*/ 1690488 h 3027266"/>
              <a:gd name="connsiteX534" fmla="*/ 2202679 w 3945308"/>
              <a:gd name="connsiteY534" fmla="*/ 1691979 h 3027266"/>
              <a:gd name="connsiteX535" fmla="*/ 2453936 w 3945308"/>
              <a:gd name="connsiteY535" fmla="*/ 1847337 h 3027266"/>
              <a:gd name="connsiteX536" fmla="*/ 2632814 w 3945308"/>
              <a:gd name="connsiteY536" fmla="*/ 2133541 h 3027266"/>
              <a:gd name="connsiteX537" fmla="*/ 2623042 w 3945308"/>
              <a:gd name="connsiteY537" fmla="*/ 2124929 h 3027266"/>
              <a:gd name="connsiteX538" fmla="*/ 2476130 w 3945308"/>
              <a:gd name="connsiteY538" fmla="*/ 1911600 h 3027266"/>
              <a:gd name="connsiteX539" fmla="*/ 2230008 w 3945308"/>
              <a:gd name="connsiteY539" fmla="*/ 1759555 h 3027266"/>
              <a:gd name="connsiteX540" fmla="*/ 1907862 w 3945308"/>
              <a:gd name="connsiteY540" fmla="*/ 1758064 h 3027266"/>
              <a:gd name="connsiteX541" fmla="*/ 1058856 w 3945308"/>
              <a:gd name="connsiteY541" fmla="*/ 2182401 h 3027266"/>
              <a:gd name="connsiteX542" fmla="*/ 829793 w 3945308"/>
              <a:gd name="connsiteY542" fmla="*/ 2326332 h 3027266"/>
              <a:gd name="connsiteX543" fmla="*/ 524211 w 3945308"/>
              <a:gd name="connsiteY543" fmla="*/ 2295194 h 3027266"/>
              <a:gd name="connsiteX544" fmla="*/ 497 w 3945308"/>
              <a:gd name="connsiteY544" fmla="*/ 2281944 h 3027266"/>
              <a:gd name="connsiteX545" fmla="*/ 497 w 3945308"/>
              <a:gd name="connsiteY545" fmla="*/ 2287741 h 3027266"/>
              <a:gd name="connsiteX546" fmla="*/ 188318 w 3945308"/>
              <a:gd name="connsiteY546" fmla="*/ 2227452 h 3027266"/>
              <a:gd name="connsiteX547" fmla="*/ 522886 w 3945308"/>
              <a:gd name="connsiteY547" fmla="*/ 2299169 h 3027266"/>
              <a:gd name="connsiteX548" fmla="*/ 1061506 w 3945308"/>
              <a:gd name="connsiteY548" fmla="*/ 2185548 h 3027266"/>
              <a:gd name="connsiteX549" fmla="*/ 1908856 w 3945308"/>
              <a:gd name="connsiteY549" fmla="*/ 1762039 h 3027266"/>
              <a:gd name="connsiteX550" fmla="*/ 2228848 w 3945308"/>
              <a:gd name="connsiteY550" fmla="*/ 1763530 h 3027266"/>
              <a:gd name="connsiteX551" fmla="*/ 2473314 w 3945308"/>
              <a:gd name="connsiteY551" fmla="*/ 1914582 h 3027266"/>
              <a:gd name="connsiteX552" fmla="*/ 2615423 w 3945308"/>
              <a:gd name="connsiteY552" fmla="*/ 2118469 h 3027266"/>
              <a:gd name="connsiteX553" fmla="*/ 2614926 w 3945308"/>
              <a:gd name="connsiteY553" fmla="*/ 2118138 h 3027266"/>
              <a:gd name="connsiteX554" fmla="*/ 2610288 w 3945308"/>
              <a:gd name="connsiteY554" fmla="*/ 2113004 h 3027266"/>
              <a:gd name="connsiteX555" fmla="*/ 2505446 w 3945308"/>
              <a:gd name="connsiteY555" fmla="*/ 1976527 h 3027266"/>
              <a:gd name="connsiteX556" fmla="*/ 2266114 w 3945308"/>
              <a:gd name="connsiteY556" fmla="*/ 1828787 h 3027266"/>
              <a:gd name="connsiteX557" fmla="*/ 1952913 w 3945308"/>
              <a:gd name="connsiteY557" fmla="*/ 1827296 h 3027266"/>
              <a:gd name="connsiteX558" fmla="*/ 1127260 w 3945308"/>
              <a:gd name="connsiteY558" fmla="*/ 2240205 h 3027266"/>
              <a:gd name="connsiteX559" fmla="*/ 904823 w 3945308"/>
              <a:gd name="connsiteY559" fmla="*/ 2380326 h 3027266"/>
              <a:gd name="connsiteX560" fmla="*/ 607853 w 3945308"/>
              <a:gd name="connsiteY560" fmla="*/ 2350182 h 3027266"/>
              <a:gd name="connsiteX561" fmla="*/ 83311 w 3945308"/>
              <a:gd name="connsiteY561" fmla="*/ 2353826 h 3027266"/>
              <a:gd name="connsiteX562" fmla="*/ 82648 w 3945308"/>
              <a:gd name="connsiteY562" fmla="*/ 2354654 h 3027266"/>
              <a:gd name="connsiteX563" fmla="*/ 497 w 3945308"/>
              <a:gd name="connsiteY563" fmla="*/ 2319375 h 3027266"/>
              <a:gd name="connsiteX564" fmla="*/ 497 w 3945308"/>
              <a:gd name="connsiteY564" fmla="*/ 2324510 h 3027266"/>
              <a:gd name="connsiteX565" fmla="*/ 79832 w 3945308"/>
              <a:gd name="connsiteY565" fmla="*/ 2358298 h 3027266"/>
              <a:gd name="connsiteX566" fmla="*/ 79336 w 3945308"/>
              <a:gd name="connsiteY566" fmla="*/ 2359126 h 3027266"/>
              <a:gd name="connsiteX567" fmla="*/ 497 w 3945308"/>
              <a:gd name="connsiteY567" fmla="*/ 2325007 h 3027266"/>
              <a:gd name="connsiteX568" fmla="*/ 497 w 3945308"/>
              <a:gd name="connsiteY568" fmla="*/ 2332129 h 3027266"/>
              <a:gd name="connsiteX569" fmla="*/ 76023 w 3945308"/>
              <a:gd name="connsiteY569" fmla="*/ 2363763 h 3027266"/>
              <a:gd name="connsiteX570" fmla="*/ 73373 w 3945308"/>
              <a:gd name="connsiteY570" fmla="*/ 2368235 h 3027266"/>
              <a:gd name="connsiteX571" fmla="*/ 497 w 3945308"/>
              <a:gd name="connsiteY571" fmla="*/ 2336435 h 3027266"/>
              <a:gd name="connsiteX572" fmla="*/ 497 w 3945308"/>
              <a:gd name="connsiteY572" fmla="*/ 2341072 h 3027266"/>
              <a:gd name="connsiteX573" fmla="*/ 64926 w 3945308"/>
              <a:gd name="connsiteY573" fmla="*/ 2369229 h 3027266"/>
              <a:gd name="connsiteX574" fmla="*/ 497 w 3945308"/>
              <a:gd name="connsiteY574" fmla="*/ 2342398 h 3027266"/>
              <a:gd name="connsiteX575" fmla="*/ 497 w 3945308"/>
              <a:gd name="connsiteY575" fmla="*/ 2346869 h 3027266"/>
              <a:gd name="connsiteX576" fmla="*/ 69067 w 3945308"/>
              <a:gd name="connsiteY576" fmla="*/ 2375192 h 3027266"/>
              <a:gd name="connsiteX577" fmla="*/ 65754 w 3945308"/>
              <a:gd name="connsiteY577" fmla="*/ 2381651 h 3027266"/>
              <a:gd name="connsiteX578" fmla="*/ 497 w 3945308"/>
              <a:gd name="connsiteY578" fmla="*/ 2353163 h 3027266"/>
              <a:gd name="connsiteX579" fmla="*/ 497 w 3945308"/>
              <a:gd name="connsiteY579" fmla="*/ 2357801 h 3027266"/>
              <a:gd name="connsiteX580" fmla="*/ 63932 w 3945308"/>
              <a:gd name="connsiteY580" fmla="*/ 2385461 h 3027266"/>
              <a:gd name="connsiteX581" fmla="*/ 61945 w 3945308"/>
              <a:gd name="connsiteY581" fmla="*/ 2389933 h 3027266"/>
              <a:gd name="connsiteX582" fmla="*/ 497 w 3945308"/>
              <a:gd name="connsiteY582" fmla="*/ 2365254 h 3027266"/>
              <a:gd name="connsiteX583" fmla="*/ 497 w 3945308"/>
              <a:gd name="connsiteY583" fmla="*/ 2369726 h 3027266"/>
              <a:gd name="connsiteX584" fmla="*/ 60288 w 3945308"/>
              <a:gd name="connsiteY584" fmla="*/ 2393742 h 3027266"/>
              <a:gd name="connsiteX585" fmla="*/ 58135 w 3945308"/>
              <a:gd name="connsiteY585" fmla="*/ 2399705 h 3027266"/>
              <a:gd name="connsiteX586" fmla="*/ 497 w 3945308"/>
              <a:gd name="connsiteY586" fmla="*/ 2374529 h 3027266"/>
              <a:gd name="connsiteX587" fmla="*/ 497 w 3945308"/>
              <a:gd name="connsiteY587" fmla="*/ 2379001 h 3027266"/>
              <a:gd name="connsiteX588" fmla="*/ 56810 w 3945308"/>
              <a:gd name="connsiteY588" fmla="*/ 2403514 h 3027266"/>
              <a:gd name="connsiteX589" fmla="*/ 51676 w 3945308"/>
              <a:gd name="connsiteY589" fmla="*/ 2422230 h 3027266"/>
              <a:gd name="connsiteX590" fmla="*/ 497 w 3945308"/>
              <a:gd name="connsiteY590" fmla="*/ 2399870 h 3027266"/>
              <a:gd name="connsiteX591" fmla="*/ 497 w 3945308"/>
              <a:gd name="connsiteY591" fmla="*/ 2404508 h 3027266"/>
              <a:gd name="connsiteX592" fmla="*/ 50682 w 3945308"/>
              <a:gd name="connsiteY592" fmla="*/ 2426371 h 3027266"/>
              <a:gd name="connsiteX593" fmla="*/ 47369 w 3945308"/>
              <a:gd name="connsiteY593" fmla="*/ 2449227 h 3027266"/>
              <a:gd name="connsiteX594" fmla="*/ 497 w 3945308"/>
              <a:gd name="connsiteY594" fmla="*/ 2428855 h 3027266"/>
              <a:gd name="connsiteX595" fmla="*/ 497 w 3945308"/>
              <a:gd name="connsiteY595" fmla="*/ 2433327 h 3027266"/>
              <a:gd name="connsiteX596" fmla="*/ 47038 w 3945308"/>
              <a:gd name="connsiteY596" fmla="*/ 2453534 h 3027266"/>
              <a:gd name="connsiteX597" fmla="*/ 46376 w 3945308"/>
              <a:gd name="connsiteY597" fmla="*/ 2480531 h 3027266"/>
              <a:gd name="connsiteX598" fmla="*/ 497 w 3945308"/>
              <a:gd name="connsiteY598" fmla="*/ 2460655 h 3027266"/>
              <a:gd name="connsiteX599" fmla="*/ 497 w 3945308"/>
              <a:gd name="connsiteY599" fmla="*/ 2465127 h 3027266"/>
              <a:gd name="connsiteX600" fmla="*/ 46376 w 3945308"/>
              <a:gd name="connsiteY600" fmla="*/ 2485003 h 3027266"/>
              <a:gd name="connsiteX601" fmla="*/ 48860 w 3945308"/>
              <a:gd name="connsiteY601" fmla="*/ 2515644 h 3027266"/>
              <a:gd name="connsiteX602" fmla="*/ 331 w 3945308"/>
              <a:gd name="connsiteY602" fmla="*/ 2494940 h 3027266"/>
              <a:gd name="connsiteX603" fmla="*/ 331 w 3945308"/>
              <a:gd name="connsiteY603" fmla="*/ 2499412 h 3027266"/>
              <a:gd name="connsiteX604" fmla="*/ 49523 w 3945308"/>
              <a:gd name="connsiteY604" fmla="*/ 2520447 h 3027266"/>
              <a:gd name="connsiteX605" fmla="*/ 55651 w 3945308"/>
              <a:gd name="connsiteY605" fmla="*/ 2554401 h 3027266"/>
              <a:gd name="connsiteX606" fmla="*/ 331 w 3945308"/>
              <a:gd name="connsiteY606" fmla="*/ 2531047 h 3027266"/>
              <a:gd name="connsiteX607" fmla="*/ 331 w 3945308"/>
              <a:gd name="connsiteY607" fmla="*/ 2535685 h 3027266"/>
              <a:gd name="connsiteX608" fmla="*/ 56645 w 3945308"/>
              <a:gd name="connsiteY608" fmla="*/ 2559535 h 3027266"/>
              <a:gd name="connsiteX609" fmla="*/ 58135 w 3945308"/>
              <a:gd name="connsiteY609" fmla="*/ 2565829 h 3027266"/>
              <a:gd name="connsiteX610" fmla="*/ 66417 w 3945308"/>
              <a:gd name="connsiteY610" fmla="*/ 2595973 h 3027266"/>
              <a:gd name="connsiteX611" fmla="*/ 331 w 3945308"/>
              <a:gd name="connsiteY611" fmla="*/ 2568313 h 3027266"/>
              <a:gd name="connsiteX612" fmla="*/ 331 w 3945308"/>
              <a:gd name="connsiteY612" fmla="*/ 2572785 h 3027266"/>
              <a:gd name="connsiteX613" fmla="*/ 67907 w 3945308"/>
              <a:gd name="connsiteY613" fmla="*/ 2600942 h 3027266"/>
              <a:gd name="connsiteX614" fmla="*/ 81157 w 3945308"/>
              <a:gd name="connsiteY614" fmla="*/ 2639533 h 3027266"/>
              <a:gd name="connsiteX615" fmla="*/ 331 w 3945308"/>
              <a:gd name="connsiteY615" fmla="*/ 2606076 h 3027266"/>
              <a:gd name="connsiteX616" fmla="*/ 331 w 3945308"/>
              <a:gd name="connsiteY616" fmla="*/ 2610714 h 3027266"/>
              <a:gd name="connsiteX617" fmla="*/ 83145 w 3945308"/>
              <a:gd name="connsiteY617" fmla="*/ 2644833 h 3027266"/>
              <a:gd name="connsiteX618" fmla="*/ 99542 w 3945308"/>
              <a:gd name="connsiteY618" fmla="*/ 2684749 h 3027266"/>
              <a:gd name="connsiteX619" fmla="*/ 10766 w 3945308"/>
              <a:gd name="connsiteY619" fmla="*/ 2648808 h 3027266"/>
              <a:gd name="connsiteX620" fmla="*/ 166 w 3945308"/>
              <a:gd name="connsiteY620" fmla="*/ 2624626 h 3027266"/>
              <a:gd name="connsiteX621" fmla="*/ 166 w 3945308"/>
              <a:gd name="connsiteY621" fmla="*/ 2635889 h 3027266"/>
              <a:gd name="connsiteX622" fmla="*/ 4803 w 3945308"/>
              <a:gd name="connsiteY622" fmla="*/ 2646158 h 3027266"/>
              <a:gd name="connsiteX623" fmla="*/ 166 w 3945308"/>
              <a:gd name="connsiteY623" fmla="*/ 2644171 h 3027266"/>
              <a:gd name="connsiteX624" fmla="*/ 166 w 3945308"/>
              <a:gd name="connsiteY624" fmla="*/ 2648642 h 3027266"/>
              <a:gd name="connsiteX625" fmla="*/ 7288 w 3945308"/>
              <a:gd name="connsiteY625" fmla="*/ 2651789 h 3027266"/>
              <a:gd name="connsiteX626" fmla="*/ 27329 w 3945308"/>
              <a:gd name="connsiteY626" fmla="*/ 2693528 h 3027266"/>
              <a:gd name="connsiteX627" fmla="*/ 166 w 3945308"/>
              <a:gd name="connsiteY627" fmla="*/ 2681437 h 3027266"/>
              <a:gd name="connsiteX628" fmla="*/ 166 w 3945308"/>
              <a:gd name="connsiteY628" fmla="*/ 2686074 h 3027266"/>
              <a:gd name="connsiteX629" fmla="*/ 30310 w 3945308"/>
              <a:gd name="connsiteY629" fmla="*/ 2699490 h 3027266"/>
              <a:gd name="connsiteX630" fmla="*/ 52504 w 3945308"/>
              <a:gd name="connsiteY630" fmla="*/ 2741228 h 3027266"/>
              <a:gd name="connsiteX631" fmla="*/ 166 w 3945308"/>
              <a:gd name="connsiteY631" fmla="*/ 2717709 h 3027266"/>
              <a:gd name="connsiteX632" fmla="*/ 166 w 3945308"/>
              <a:gd name="connsiteY632" fmla="*/ 2722181 h 3027266"/>
              <a:gd name="connsiteX633" fmla="*/ 55651 w 3945308"/>
              <a:gd name="connsiteY633" fmla="*/ 2746860 h 3027266"/>
              <a:gd name="connsiteX634" fmla="*/ 79170 w 3945308"/>
              <a:gd name="connsiteY634" fmla="*/ 2787438 h 3027266"/>
              <a:gd name="connsiteX635" fmla="*/ 4306 w 3945308"/>
              <a:gd name="connsiteY635" fmla="*/ 2753650 h 3027266"/>
              <a:gd name="connsiteX636" fmla="*/ 166 w 3945308"/>
              <a:gd name="connsiteY636" fmla="*/ 2746694 h 3027266"/>
              <a:gd name="connsiteX637" fmla="*/ 166 w 3945308"/>
              <a:gd name="connsiteY637" fmla="*/ 2756135 h 3027266"/>
              <a:gd name="connsiteX638" fmla="*/ 1325 w 3945308"/>
              <a:gd name="connsiteY638" fmla="*/ 2756632 h 3027266"/>
              <a:gd name="connsiteX639" fmla="*/ 25672 w 3945308"/>
              <a:gd name="connsiteY639" fmla="*/ 2795389 h 3027266"/>
              <a:gd name="connsiteX640" fmla="*/ 19047 w 3945308"/>
              <a:gd name="connsiteY640" fmla="*/ 2792242 h 3027266"/>
              <a:gd name="connsiteX641" fmla="*/ 0 w 3945308"/>
              <a:gd name="connsiteY641" fmla="*/ 2782469 h 3027266"/>
              <a:gd name="connsiteX642" fmla="*/ 0 w 3945308"/>
              <a:gd name="connsiteY642" fmla="*/ 2787107 h 3027266"/>
              <a:gd name="connsiteX643" fmla="*/ 17225 w 3945308"/>
              <a:gd name="connsiteY643" fmla="*/ 2795885 h 3027266"/>
              <a:gd name="connsiteX644" fmla="*/ 29979 w 3945308"/>
              <a:gd name="connsiteY644" fmla="*/ 2802014 h 3027266"/>
              <a:gd name="connsiteX645" fmla="*/ 50516 w 3945308"/>
              <a:gd name="connsiteY645" fmla="*/ 2833317 h 3027266"/>
              <a:gd name="connsiteX646" fmla="*/ 53498 w 3945308"/>
              <a:gd name="connsiteY646" fmla="*/ 2837458 h 3027266"/>
              <a:gd name="connsiteX647" fmla="*/ 49191 w 3945308"/>
              <a:gd name="connsiteY647" fmla="*/ 2835305 h 3027266"/>
              <a:gd name="connsiteX648" fmla="*/ 166 w 3945308"/>
              <a:gd name="connsiteY648" fmla="*/ 2809135 h 3027266"/>
              <a:gd name="connsiteX649" fmla="*/ 166 w 3945308"/>
              <a:gd name="connsiteY649" fmla="*/ 2813939 h 3027266"/>
              <a:gd name="connsiteX650" fmla="*/ 47369 w 3945308"/>
              <a:gd name="connsiteY650" fmla="*/ 2838948 h 3027266"/>
              <a:gd name="connsiteX651" fmla="*/ 58466 w 3945308"/>
              <a:gd name="connsiteY651" fmla="*/ 2844414 h 3027266"/>
              <a:gd name="connsiteX652" fmla="*/ 84139 w 3945308"/>
              <a:gd name="connsiteY652" fmla="*/ 2877208 h 3027266"/>
              <a:gd name="connsiteX653" fmla="*/ 24182 w 3945308"/>
              <a:gd name="connsiteY653" fmla="*/ 2844580 h 3027266"/>
              <a:gd name="connsiteX654" fmla="*/ 166 w 3945308"/>
              <a:gd name="connsiteY654" fmla="*/ 2816258 h 3027266"/>
              <a:gd name="connsiteX655" fmla="*/ 166 w 3945308"/>
              <a:gd name="connsiteY655" fmla="*/ 2823048 h 3027266"/>
              <a:gd name="connsiteX656" fmla="*/ 12422 w 3945308"/>
              <a:gd name="connsiteY656" fmla="*/ 2837623 h 3027266"/>
              <a:gd name="connsiteX657" fmla="*/ 166 w 3945308"/>
              <a:gd name="connsiteY657" fmla="*/ 2830004 h 3027266"/>
              <a:gd name="connsiteX658" fmla="*/ 166 w 3945308"/>
              <a:gd name="connsiteY658" fmla="*/ 2834808 h 3027266"/>
              <a:gd name="connsiteX659" fmla="*/ 21532 w 3945308"/>
              <a:gd name="connsiteY659" fmla="*/ 2847727 h 3027266"/>
              <a:gd name="connsiteX660" fmla="*/ 47535 w 3945308"/>
              <a:gd name="connsiteY660" fmla="*/ 2874062 h 3027266"/>
              <a:gd name="connsiteX661" fmla="*/ 5631 w 3945308"/>
              <a:gd name="connsiteY661" fmla="*/ 2846070 h 3027266"/>
              <a:gd name="connsiteX662" fmla="*/ 166 w 3945308"/>
              <a:gd name="connsiteY662" fmla="*/ 2841267 h 3027266"/>
              <a:gd name="connsiteX663" fmla="*/ 166 w 3945308"/>
              <a:gd name="connsiteY663" fmla="*/ 2847230 h 3027266"/>
              <a:gd name="connsiteX664" fmla="*/ 3147 w 3945308"/>
              <a:gd name="connsiteY664" fmla="*/ 2849383 h 3027266"/>
              <a:gd name="connsiteX665" fmla="*/ 112792 w 3945308"/>
              <a:gd name="connsiteY665" fmla="*/ 2928387 h 3027266"/>
              <a:gd name="connsiteX666" fmla="*/ 236682 w 3945308"/>
              <a:gd name="connsiteY666" fmla="*/ 3003251 h 3027266"/>
              <a:gd name="connsiteX667" fmla="*/ 277426 w 3945308"/>
              <a:gd name="connsiteY667" fmla="*/ 3026770 h 3027266"/>
              <a:gd name="connsiteX668" fmla="*/ 286204 w 3945308"/>
              <a:gd name="connsiteY668" fmla="*/ 3026770 h 3027266"/>
              <a:gd name="connsiteX669" fmla="*/ 283720 w 3945308"/>
              <a:gd name="connsiteY669" fmla="*/ 3025445 h 3027266"/>
              <a:gd name="connsiteX670" fmla="*/ 286701 w 3945308"/>
              <a:gd name="connsiteY670" fmla="*/ 3026770 h 3027266"/>
              <a:gd name="connsiteX671" fmla="*/ 302601 w 3945308"/>
              <a:gd name="connsiteY671" fmla="*/ 3026770 h 3027266"/>
              <a:gd name="connsiteX672" fmla="*/ 271960 w 3945308"/>
              <a:gd name="connsiteY672" fmla="*/ 3006066 h 3027266"/>
              <a:gd name="connsiteX673" fmla="*/ 327611 w 3945308"/>
              <a:gd name="connsiteY673" fmla="*/ 3026770 h 3027266"/>
              <a:gd name="connsiteX674" fmla="*/ 343014 w 3945308"/>
              <a:gd name="connsiteY674" fmla="*/ 3026770 h 3027266"/>
              <a:gd name="connsiteX675" fmla="*/ 307073 w 3945308"/>
              <a:gd name="connsiteY675" fmla="*/ 2996460 h 3027266"/>
              <a:gd name="connsiteX676" fmla="*/ 395684 w 3945308"/>
              <a:gd name="connsiteY676" fmla="*/ 3022960 h 3027266"/>
              <a:gd name="connsiteX677" fmla="*/ 399659 w 3945308"/>
              <a:gd name="connsiteY677" fmla="*/ 3026770 h 3027266"/>
              <a:gd name="connsiteX678" fmla="*/ 405622 w 3945308"/>
              <a:gd name="connsiteY678" fmla="*/ 3026770 h 3027266"/>
              <a:gd name="connsiteX679" fmla="*/ 403965 w 3945308"/>
              <a:gd name="connsiteY679" fmla="*/ 3025279 h 3027266"/>
              <a:gd name="connsiteX680" fmla="*/ 409762 w 3945308"/>
              <a:gd name="connsiteY680" fmla="*/ 3026770 h 3027266"/>
              <a:gd name="connsiteX681" fmla="*/ 426491 w 3945308"/>
              <a:gd name="connsiteY681" fmla="*/ 3026770 h 3027266"/>
              <a:gd name="connsiteX682" fmla="*/ 397837 w 3945308"/>
              <a:gd name="connsiteY682" fmla="*/ 3019317 h 3027266"/>
              <a:gd name="connsiteX683" fmla="*/ 366037 w 3945308"/>
              <a:gd name="connsiteY683" fmla="*/ 2985529 h 3027266"/>
              <a:gd name="connsiteX684" fmla="*/ 469057 w 3945308"/>
              <a:gd name="connsiteY684" fmla="*/ 3010042 h 3027266"/>
              <a:gd name="connsiteX685" fmla="*/ 483135 w 3945308"/>
              <a:gd name="connsiteY685" fmla="*/ 3026936 h 3027266"/>
              <a:gd name="connsiteX686" fmla="*/ 488766 w 3945308"/>
              <a:gd name="connsiteY686" fmla="*/ 3026936 h 3027266"/>
              <a:gd name="connsiteX687" fmla="*/ 475516 w 3945308"/>
              <a:gd name="connsiteY687" fmla="*/ 3011532 h 3027266"/>
              <a:gd name="connsiteX688" fmla="*/ 515267 w 3945308"/>
              <a:gd name="connsiteY688" fmla="*/ 3019482 h 3027266"/>
              <a:gd name="connsiteX689" fmla="*/ 556839 w 3945308"/>
              <a:gd name="connsiteY689" fmla="*/ 3026936 h 3027266"/>
              <a:gd name="connsiteX690" fmla="*/ 582346 w 3945308"/>
              <a:gd name="connsiteY690" fmla="*/ 3026936 h 3027266"/>
              <a:gd name="connsiteX691" fmla="*/ 516261 w 3945308"/>
              <a:gd name="connsiteY691" fmla="*/ 3015342 h 3027266"/>
              <a:gd name="connsiteX692" fmla="*/ 471541 w 3945308"/>
              <a:gd name="connsiteY692" fmla="*/ 3006398 h 3027266"/>
              <a:gd name="connsiteX693" fmla="*/ 452825 w 3945308"/>
              <a:gd name="connsiteY693" fmla="*/ 2980891 h 3027266"/>
              <a:gd name="connsiteX694" fmla="*/ 446532 w 3945308"/>
              <a:gd name="connsiteY694" fmla="*/ 2971450 h 3027266"/>
              <a:gd name="connsiteX695" fmla="*/ 489429 w 3945308"/>
              <a:gd name="connsiteY695" fmla="*/ 2980063 h 3027266"/>
              <a:gd name="connsiteX696" fmla="*/ 559324 w 3945308"/>
              <a:gd name="connsiteY696" fmla="*/ 2992319 h 3027266"/>
              <a:gd name="connsiteX697" fmla="*/ 574893 w 3945308"/>
              <a:gd name="connsiteY697" fmla="*/ 3015839 h 3027266"/>
              <a:gd name="connsiteX698" fmla="*/ 582677 w 3945308"/>
              <a:gd name="connsiteY698" fmla="*/ 3026936 h 3027266"/>
              <a:gd name="connsiteX699" fmla="*/ 587812 w 3945308"/>
              <a:gd name="connsiteY699" fmla="*/ 3026936 h 3027266"/>
              <a:gd name="connsiteX700" fmla="*/ 578371 w 3945308"/>
              <a:gd name="connsiteY700" fmla="*/ 3013520 h 3027266"/>
              <a:gd name="connsiteX701" fmla="*/ 564955 w 3945308"/>
              <a:gd name="connsiteY701" fmla="*/ 2993147 h 3027266"/>
              <a:gd name="connsiteX702" fmla="*/ 668804 w 3945308"/>
              <a:gd name="connsiteY702" fmla="*/ 3007557 h 3027266"/>
              <a:gd name="connsiteX703" fmla="*/ 681226 w 3945308"/>
              <a:gd name="connsiteY703" fmla="*/ 3026936 h 3027266"/>
              <a:gd name="connsiteX704" fmla="*/ 686194 w 3945308"/>
              <a:gd name="connsiteY704" fmla="*/ 3026936 h 3027266"/>
              <a:gd name="connsiteX705" fmla="*/ 674104 w 3945308"/>
              <a:gd name="connsiteY705" fmla="*/ 3008220 h 3027266"/>
              <a:gd name="connsiteX706" fmla="*/ 769008 w 3945308"/>
              <a:gd name="connsiteY706" fmla="*/ 3017826 h 3027266"/>
              <a:gd name="connsiteX707" fmla="*/ 774639 w 3945308"/>
              <a:gd name="connsiteY707" fmla="*/ 3027101 h 3027266"/>
              <a:gd name="connsiteX708" fmla="*/ 779443 w 3945308"/>
              <a:gd name="connsiteY708" fmla="*/ 3027101 h 3027266"/>
              <a:gd name="connsiteX709" fmla="*/ 773977 w 3945308"/>
              <a:gd name="connsiteY709" fmla="*/ 3018323 h 3027266"/>
              <a:gd name="connsiteX710" fmla="*/ 861594 w 3945308"/>
              <a:gd name="connsiteY710" fmla="*/ 3024286 h 3027266"/>
              <a:gd name="connsiteX711" fmla="*/ 863250 w 3945308"/>
              <a:gd name="connsiteY711" fmla="*/ 3027101 h 3027266"/>
              <a:gd name="connsiteX712" fmla="*/ 868053 w 3945308"/>
              <a:gd name="connsiteY712" fmla="*/ 3027101 h 3027266"/>
              <a:gd name="connsiteX713" fmla="*/ 866563 w 3945308"/>
              <a:gd name="connsiteY713" fmla="*/ 3024451 h 3027266"/>
              <a:gd name="connsiteX714" fmla="*/ 928010 w 3945308"/>
              <a:gd name="connsiteY714" fmla="*/ 3027101 h 3027266"/>
              <a:gd name="connsiteX715" fmla="*/ 1140676 w 3945308"/>
              <a:gd name="connsiteY715" fmla="*/ 3027101 h 3027266"/>
              <a:gd name="connsiteX716" fmla="*/ 1180095 w 3945308"/>
              <a:gd name="connsiteY716" fmla="*/ 3025611 h 3027266"/>
              <a:gd name="connsiteX717" fmla="*/ 1180592 w 3945308"/>
              <a:gd name="connsiteY717" fmla="*/ 3027101 h 3027266"/>
              <a:gd name="connsiteX718" fmla="*/ 1184899 w 3945308"/>
              <a:gd name="connsiteY718" fmla="*/ 3027101 h 3027266"/>
              <a:gd name="connsiteX719" fmla="*/ 1184402 w 3945308"/>
              <a:gd name="connsiteY719" fmla="*/ 3025445 h 3027266"/>
              <a:gd name="connsiteX720" fmla="*/ 1253965 w 3945308"/>
              <a:gd name="connsiteY720" fmla="*/ 3021636 h 3027266"/>
              <a:gd name="connsiteX721" fmla="*/ 1254959 w 3945308"/>
              <a:gd name="connsiteY721" fmla="*/ 3027101 h 3027266"/>
              <a:gd name="connsiteX722" fmla="*/ 1259100 w 3945308"/>
              <a:gd name="connsiteY722" fmla="*/ 3027101 h 3027266"/>
              <a:gd name="connsiteX723" fmla="*/ 1257940 w 3945308"/>
              <a:gd name="connsiteY723" fmla="*/ 3021304 h 3027266"/>
              <a:gd name="connsiteX724" fmla="*/ 1330651 w 3945308"/>
              <a:gd name="connsiteY724" fmla="*/ 3015673 h 3027266"/>
              <a:gd name="connsiteX725" fmla="*/ 1330651 w 3945308"/>
              <a:gd name="connsiteY725" fmla="*/ 3027101 h 3027266"/>
              <a:gd name="connsiteX726" fmla="*/ 1334626 w 3945308"/>
              <a:gd name="connsiteY726" fmla="*/ 3027101 h 3027266"/>
              <a:gd name="connsiteX727" fmla="*/ 1334626 w 3945308"/>
              <a:gd name="connsiteY727" fmla="*/ 3015342 h 3027266"/>
              <a:gd name="connsiteX728" fmla="*/ 1420089 w 3945308"/>
              <a:gd name="connsiteY728" fmla="*/ 3006563 h 3027266"/>
              <a:gd name="connsiteX729" fmla="*/ 1411974 w 3945308"/>
              <a:gd name="connsiteY729" fmla="*/ 3026936 h 3027266"/>
              <a:gd name="connsiteX730" fmla="*/ 1416280 w 3945308"/>
              <a:gd name="connsiteY730" fmla="*/ 3026936 h 3027266"/>
              <a:gd name="connsiteX731" fmla="*/ 1425058 w 3945308"/>
              <a:gd name="connsiteY731" fmla="*/ 3005901 h 3027266"/>
              <a:gd name="connsiteX732" fmla="*/ 1572964 w 3945308"/>
              <a:gd name="connsiteY732" fmla="*/ 2985363 h 3027266"/>
              <a:gd name="connsiteX733" fmla="*/ 1679131 w 3945308"/>
              <a:gd name="connsiteY733" fmla="*/ 2966316 h 3027266"/>
              <a:gd name="connsiteX734" fmla="*/ 1746872 w 3945308"/>
              <a:gd name="connsiteY734" fmla="*/ 2987019 h 3027266"/>
              <a:gd name="connsiteX735" fmla="*/ 1685590 w 3945308"/>
              <a:gd name="connsiteY735" fmla="*/ 3000104 h 3027266"/>
              <a:gd name="connsiteX736" fmla="*/ 1512344 w 3945308"/>
              <a:gd name="connsiteY736" fmla="*/ 3026936 h 3027266"/>
              <a:gd name="connsiteX737" fmla="*/ 1518803 w 3945308"/>
              <a:gd name="connsiteY737" fmla="*/ 3026936 h 3027266"/>
              <a:gd name="connsiteX738" fmla="*/ 1620996 w 3945308"/>
              <a:gd name="connsiteY738" fmla="*/ 2998448 h 3027266"/>
              <a:gd name="connsiteX739" fmla="*/ 1673831 w 3945308"/>
              <a:gd name="connsiteY739" fmla="*/ 3002423 h 3027266"/>
              <a:gd name="connsiteX740" fmla="*/ 1572467 w 3945308"/>
              <a:gd name="connsiteY740" fmla="*/ 3020642 h 3027266"/>
              <a:gd name="connsiteX741" fmla="*/ 1531722 w 3945308"/>
              <a:gd name="connsiteY741" fmla="*/ 3026936 h 3027266"/>
              <a:gd name="connsiteX742" fmla="*/ 1559382 w 3945308"/>
              <a:gd name="connsiteY742" fmla="*/ 3026936 h 3027266"/>
              <a:gd name="connsiteX743" fmla="*/ 1573129 w 3945308"/>
              <a:gd name="connsiteY743" fmla="*/ 3024782 h 3027266"/>
              <a:gd name="connsiteX744" fmla="*/ 1685756 w 3945308"/>
              <a:gd name="connsiteY744" fmla="*/ 3004410 h 3027266"/>
              <a:gd name="connsiteX745" fmla="*/ 1764760 w 3945308"/>
              <a:gd name="connsiteY745" fmla="*/ 3023126 h 3027266"/>
              <a:gd name="connsiteX746" fmla="*/ 1747535 w 3945308"/>
              <a:gd name="connsiteY746" fmla="*/ 3026936 h 3027266"/>
              <a:gd name="connsiteX747" fmla="*/ 1766416 w 3945308"/>
              <a:gd name="connsiteY747" fmla="*/ 3026936 h 3027266"/>
              <a:gd name="connsiteX748" fmla="*/ 1772710 w 3945308"/>
              <a:gd name="connsiteY748" fmla="*/ 3025445 h 3027266"/>
              <a:gd name="connsiteX749" fmla="*/ 1777348 w 3945308"/>
              <a:gd name="connsiteY749" fmla="*/ 3026936 h 3027266"/>
              <a:gd name="connsiteX750" fmla="*/ 1790764 w 3945308"/>
              <a:gd name="connsiteY750" fmla="*/ 3026936 h 3027266"/>
              <a:gd name="connsiteX751" fmla="*/ 1780660 w 3945308"/>
              <a:gd name="connsiteY751" fmla="*/ 3023623 h 3027266"/>
              <a:gd name="connsiteX752" fmla="*/ 1827202 w 3945308"/>
              <a:gd name="connsiteY752" fmla="*/ 3012195 h 3027266"/>
              <a:gd name="connsiteX753" fmla="*/ 1950097 w 3945308"/>
              <a:gd name="connsiteY753" fmla="*/ 3011035 h 3027266"/>
              <a:gd name="connsiteX754" fmla="*/ 2070508 w 3945308"/>
              <a:gd name="connsiteY754" fmla="*/ 2936006 h 3027266"/>
              <a:gd name="connsiteX755" fmla="*/ 2295596 w 3945308"/>
              <a:gd name="connsiteY755" fmla="*/ 2831992 h 3027266"/>
              <a:gd name="connsiteX756" fmla="*/ 2497827 w 3945308"/>
              <a:gd name="connsiteY756" fmla="*/ 2688393 h 3027266"/>
              <a:gd name="connsiteX757" fmla="*/ 2544368 w 3945308"/>
              <a:gd name="connsiteY757" fmla="*/ 2673487 h 3027266"/>
              <a:gd name="connsiteX758" fmla="*/ 2432901 w 3945308"/>
              <a:gd name="connsiteY758" fmla="*/ 2777501 h 3027266"/>
              <a:gd name="connsiteX759" fmla="*/ 2173032 w 3945308"/>
              <a:gd name="connsiteY759" fmla="*/ 2930540 h 3027266"/>
              <a:gd name="connsiteX760" fmla="*/ 1907862 w 3945308"/>
              <a:gd name="connsiteY760" fmla="*/ 3026936 h 3027266"/>
              <a:gd name="connsiteX761" fmla="*/ 1922603 w 3945308"/>
              <a:gd name="connsiteY761" fmla="*/ 3026936 h 3027266"/>
              <a:gd name="connsiteX762" fmla="*/ 2160444 w 3945308"/>
              <a:gd name="connsiteY762" fmla="*/ 2940809 h 3027266"/>
              <a:gd name="connsiteX763" fmla="*/ 2126490 w 3945308"/>
              <a:gd name="connsiteY763" fmla="*/ 2968800 h 3027266"/>
              <a:gd name="connsiteX764" fmla="*/ 2063386 w 3945308"/>
              <a:gd name="connsiteY764" fmla="*/ 3018820 h 3027266"/>
              <a:gd name="connsiteX765" fmla="*/ 2041027 w 3945308"/>
              <a:gd name="connsiteY765" fmla="*/ 3026936 h 3027266"/>
              <a:gd name="connsiteX766" fmla="*/ 2059080 w 3945308"/>
              <a:gd name="connsiteY766" fmla="*/ 3026936 h 3027266"/>
              <a:gd name="connsiteX767" fmla="*/ 2065540 w 3945308"/>
              <a:gd name="connsiteY767" fmla="*/ 3022464 h 3027266"/>
              <a:gd name="connsiteX768" fmla="*/ 2297584 w 3945308"/>
              <a:gd name="connsiteY768" fmla="*/ 2916959 h 3027266"/>
              <a:gd name="connsiteX769" fmla="*/ 2522671 w 3945308"/>
              <a:gd name="connsiteY769" fmla="*/ 2748516 h 3027266"/>
              <a:gd name="connsiteX770" fmla="*/ 2578653 w 3945308"/>
              <a:gd name="connsiteY770" fmla="*/ 2730959 h 3027266"/>
              <a:gd name="connsiteX771" fmla="*/ 2496668 w 3945308"/>
              <a:gd name="connsiteY771" fmla="*/ 2820398 h 3027266"/>
              <a:gd name="connsiteX772" fmla="*/ 2162928 w 3945308"/>
              <a:gd name="connsiteY772" fmla="*/ 3019648 h 3027266"/>
              <a:gd name="connsiteX773" fmla="*/ 2154316 w 3945308"/>
              <a:gd name="connsiteY773" fmla="*/ 3026936 h 3027266"/>
              <a:gd name="connsiteX774" fmla="*/ 2168725 w 3945308"/>
              <a:gd name="connsiteY774" fmla="*/ 3026936 h 3027266"/>
              <a:gd name="connsiteX775" fmla="*/ 2311496 w 3945308"/>
              <a:gd name="connsiteY775" fmla="*/ 2957041 h 3027266"/>
              <a:gd name="connsiteX776" fmla="*/ 2498821 w 3945308"/>
              <a:gd name="connsiteY776" fmla="*/ 2824042 h 3027266"/>
              <a:gd name="connsiteX777" fmla="*/ 2576334 w 3945308"/>
              <a:gd name="connsiteY777" fmla="*/ 2797873 h 3027266"/>
              <a:gd name="connsiteX778" fmla="*/ 2478614 w 3945308"/>
              <a:gd name="connsiteY778" fmla="*/ 2893274 h 3027266"/>
              <a:gd name="connsiteX779" fmla="*/ 2247564 w 3945308"/>
              <a:gd name="connsiteY779" fmla="*/ 3027101 h 3027266"/>
              <a:gd name="connsiteX780" fmla="*/ 2254355 w 3945308"/>
              <a:gd name="connsiteY780" fmla="*/ 3027101 h 3027266"/>
              <a:gd name="connsiteX781" fmla="*/ 2467020 w 3945308"/>
              <a:gd name="connsiteY781" fmla="*/ 2902715 h 3027266"/>
              <a:gd name="connsiteX782" fmla="*/ 2332697 w 3945308"/>
              <a:gd name="connsiteY782" fmla="*/ 2991657 h 3027266"/>
              <a:gd name="connsiteX783" fmla="*/ 2265121 w 3945308"/>
              <a:gd name="connsiteY783" fmla="*/ 3027101 h 3027266"/>
              <a:gd name="connsiteX784" fmla="*/ 2274561 w 3945308"/>
              <a:gd name="connsiteY784" fmla="*/ 3027101 h 3027266"/>
              <a:gd name="connsiteX785" fmla="*/ 2334850 w 3945308"/>
              <a:gd name="connsiteY785" fmla="*/ 2995301 h 3027266"/>
              <a:gd name="connsiteX786" fmla="*/ 2480933 w 3945308"/>
              <a:gd name="connsiteY786" fmla="*/ 2896918 h 3027266"/>
              <a:gd name="connsiteX787" fmla="*/ 2584285 w 3945308"/>
              <a:gd name="connsiteY787" fmla="*/ 2860149 h 3027266"/>
              <a:gd name="connsiteX788" fmla="*/ 2468014 w 3945308"/>
              <a:gd name="connsiteY788" fmla="*/ 2962341 h 3027266"/>
              <a:gd name="connsiteX789" fmla="*/ 2346112 w 3945308"/>
              <a:gd name="connsiteY789" fmla="*/ 3027101 h 3027266"/>
              <a:gd name="connsiteX790" fmla="*/ 2353897 w 3945308"/>
              <a:gd name="connsiteY790" fmla="*/ 3027101 h 3027266"/>
              <a:gd name="connsiteX791" fmla="*/ 2450292 w 3945308"/>
              <a:gd name="connsiteY791" fmla="*/ 2974928 h 3027266"/>
              <a:gd name="connsiteX792" fmla="*/ 2366485 w 3945308"/>
              <a:gd name="connsiteY792" fmla="*/ 3027101 h 3027266"/>
              <a:gd name="connsiteX793" fmla="*/ 2374932 w 3945308"/>
              <a:gd name="connsiteY793" fmla="*/ 3027101 h 3027266"/>
              <a:gd name="connsiteX794" fmla="*/ 2470167 w 3945308"/>
              <a:gd name="connsiteY794" fmla="*/ 2965985 h 3027266"/>
              <a:gd name="connsiteX795" fmla="*/ 2603166 w 3945308"/>
              <a:gd name="connsiteY795" fmla="*/ 2917621 h 3027266"/>
              <a:gd name="connsiteX796" fmla="*/ 2469008 w 3945308"/>
              <a:gd name="connsiteY796" fmla="*/ 3024782 h 3027266"/>
              <a:gd name="connsiteX797" fmla="*/ 2463708 w 3945308"/>
              <a:gd name="connsiteY797" fmla="*/ 3027267 h 3027266"/>
              <a:gd name="connsiteX798" fmla="*/ 2473645 w 3945308"/>
              <a:gd name="connsiteY798" fmla="*/ 3027267 h 3027266"/>
              <a:gd name="connsiteX799" fmla="*/ 2633145 w 3945308"/>
              <a:gd name="connsiteY799" fmla="*/ 2970457 h 3027266"/>
              <a:gd name="connsiteX800" fmla="*/ 2563747 w 3945308"/>
              <a:gd name="connsiteY800" fmla="*/ 3027267 h 3027266"/>
              <a:gd name="connsiteX801" fmla="*/ 2570703 w 3945308"/>
              <a:gd name="connsiteY801" fmla="*/ 3027267 h 3027266"/>
              <a:gd name="connsiteX802" fmla="*/ 2641592 w 3945308"/>
              <a:gd name="connsiteY802" fmla="*/ 2968138 h 3027266"/>
              <a:gd name="connsiteX803" fmla="*/ 2653848 w 3945308"/>
              <a:gd name="connsiteY803" fmla="*/ 2964825 h 3027266"/>
              <a:gd name="connsiteX804" fmla="*/ 2739809 w 3945308"/>
              <a:gd name="connsiteY804" fmla="*/ 2954722 h 3027266"/>
              <a:gd name="connsiteX805" fmla="*/ 2679355 w 3945308"/>
              <a:gd name="connsiteY805" fmla="*/ 3015342 h 3027266"/>
              <a:gd name="connsiteX806" fmla="*/ 2649873 w 3945308"/>
              <a:gd name="connsiteY806" fmla="*/ 3021470 h 3027266"/>
              <a:gd name="connsiteX807" fmla="*/ 2629170 w 3945308"/>
              <a:gd name="connsiteY807" fmla="*/ 3027101 h 3027266"/>
              <a:gd name="connsiteX808" fmla="*/ 2644739 w 3945308"/>
              <a:gd name="connsiteY808" fmla="*/ 3027101 h 3027266"/>
              <a:gd name="connsiteX809" fmla="*/ 2650867 w 3945308"/>
              <a:gd name="connsiteY809" fmla="*/ 3025445 h 3027266"/>
              <a:gd name="connsiteX810" fmla="*/ 2673061 w 3945308"/>
              <a:gd name="connsiteY810" fmla="*/ 3020476 h 3027266"/>
              <a:gd name="connsiteX811" fmla="*/ 2665277 w 3945308"/>
              <a:gd name="connsiteY811" fmla="*/ 3027101 h 3027266"/>
              <a:gd name="connsiteX812" fmla="*/ 2671736 w 3945308"/>
              <a:gd name="connsiteY812" fmla="*/ 3027101 h 3027266"/>
              <a:gd name="connsiteX813" fmla="*/ 2681011 w 3945308"/>
              <a:gd name="connsiteY813" fmla="*/ 3019151 h 3027266"/>
              <a:gd name="connsiteX814" fmla="*/ 2764819 w 3945308"/>
              <a:gd name="connsiteY814" fmla="*/ 3019814 h 3027266"/>
              <a:gd name="connsiteX815" fmla="*/ 2757365 w 3945308"/>
              <a:gd name="connsiteY815" fmla="*/ 3027101 h 3027266"/>
              <a:gd name="connsiteX816" fmla="*/ 2763328 w 3945308"/>
              <a:gd name="connsiteY816" fmla="*/ 3027101 h 3027266"/>
              <a:gd name="connsiteX817" fmla="*/ 2769787 w 3945308"/>
              <a:gd name="connsiteY817" fmla="*/ 3020807 h 3027266"/>
              <a:gd name="connsiteX818" fmla="*/ 2793803 w 3945308"/>
              <a:gd name="connsiteY818" fmla="*/ 3027101 h 3027266"/>
              <a:gd name="connsiteX819" fmla="*/ 2806391 w 3945308"/>
              <a:gd name="connsiteY819" fmla="*/ 3027101 h 3027266"/>
              <a:gd name="connsiteX820" fmla="*/ 2773266 w 3945308"/>
              <a:gd name="connsiteY820" fmla="*/ 3017163 h 3027266"/>
              <a:gd name="connsiteX821" fmla="*/ 2814838 w 3945308"/>
              <a:gd name="connsiteY821" fmla="*/ 2969297 h 3027266"/>
              <a:gd name="connsiteX822" fmla="*/ 2864361 w 3945308"/>
              <a:gd name="connsiteY822" fmla="*/ 2993976 h 3027266"/>
              <a:gd name="connsiteX823" fmla="*/ 2837695 w 3945308"/>
              <a:gd name="connsiteY823" fmla="*/ 3026936 h 3027266"/>
              <a:gd name="connsiteX824" fmla="*/ 2843160 w 3945308"/>
              <a:gd name="connsiteY824" fmla="*/ 3026936 h 3027266"/>
              <a:gd name="connsiteX825" fmla="*/ 2867673 w 3945308"/>
              <a:gd name="connsiteY825" fmla="*/ 2996129 h 3027266"/>
              <a:gd name="connsiteX826" fmla="*/ 2906430 w 3945308"/>
              <a:gd name="connsiteY826" fmla="*/ 3026936 h 3027266"/>
              <a:gd name="connsiteX827" fmla="*/ 2912393 w 3945308"/>
              <a:gd name="connsiteY827" fmla="*/ 3026936 h 3027266"/>
              <a:gd name="connsiteX828" fmla="*/ 2911896 w 3945308"/>
              <a:gd name="connsiteY828" fmla="*/ 3026439 h 3027266"/>
              <a:gd name="connsiteX829" fmla="*/ 2937402 w 3945308"/>
              <a:gd name="connsiteY829" fmla="*/ 2986026 h 3027266"/>
              <a:gd name="connsiteX830" fmla="*/ 2966718 w 3945308"/>
              <a:gd name="connsiteY830" fmla="*/ 3022132 h 3027266"/>
              <a:gd name="connsiteX831" fmla="*/ 2964068 w 3945308"/>
              <a:gd name="connsiteY831" fmla="*/ 3026936 h 3027266"/>
              <a:gd name="connsiteX832" fmla="*/ 2968871 w 3945308"/>
              <a:gd name="connsiteY832" fmla="*/ 3026936 h 3027266"/>
              <a:gd name="connsiteX833" fmla="*/ 2969534 w 3945308"/>
              <a:gd name="connsiteY833" fmla="*/ 3025776 h 3027266"/>
              <a:gd name="connsiteX834" fmla="*/ 2970197 w 3945308"/>
              <a:gd name="connsiteY834" fmla="*/ 3026936 h 3027266"/>
              <a:gd name="connsiteX835" fmla="*/ 2975165 w 3945308"/>
              <a:gd name="connsiteY835" fmla="*/ 3026936 h 3027266"/>
              <a:gd name="connsiteX836" fmla="*/ 2971687 w 3945308"/>
              <a:gd name="connsiteY836" fmla="*/ 3021801 h 3027266"/>
              <a:gd name="connsiteX837" fmla="*/ 2990569 w 3945308"/>
              <a:gd name="connsiteY837" fmla="*/ 2982547 h 3027266"/>
              <a:gd name="connsiteX838" fmla="*/ 3012928 w 3945308"/>
              <a:gd name="connsiteY838" fmla="*/ 3021139 h 3027266"/>
              <a:gd name="connsiteX839" fmla="*/ 3010444 w 3945308"/>
              <a:gd name="connsiteY839" fmla="*/ 3026936 h 3027266"/>
              <a:gd name="connsiteX840" fmla="*/ 3014916 w 3945308"/>
              <a:gd name="connsiteY840" fmla="*/ 3026936 h 3027266"/>
              <a:gd name="connsiteX841" fmla="*/ 3015247 w 3945308"/>
              <a:gd name="connsiteY841" fmla="*/ 3025942 h 3027266"/>
              <a:gd name="connsiteX842" fmla="*/ 3015744 w 3945308"/>
              <a:gd name="connsiteY842" fmla="*/ 3026936 h 3027266"/>
              <a:gd name="connsiteX843" fmla="*/ 3020382 w 3945308"/>
              <a:gd name="connsiteY843" fmla="*/ 3026936 h 3027266"/>
              <a:gd name="connsiteX844" fmla="*/ 3017400 w 3945308"/>
              <a:gd name="connsiteY844" fmla="*/ 3020973 h 3027266"/>
              <a:gd name="connsiteX845" fmla="*/ 3030651 w 3945308"/>
              <a:gd name="connsiteY845" fmla="*/ 2982547 h 3027266"/>
              <a:gd name="connsiteX846" fmla="*/ 3047379 w 3945308"/>
              <a:gd name="connsiteY846" fmla="*/ 3021967 h 3027266"/>
              <a:gd name="connsiteX847" fmla="*/ 3045888 w 3945308"/>
              <a:gd name="connsiteY847" fmla="*/ 3026936 h 3027266"/>
              <a:gd name="connsiteX848" fmla="*/ 3053507 w 3945308"/>
              <a:gd name="connsiteY848" fmla="*/ 3026936 h 3027266"/>
              <a:gd name="connsiteX849" fmla="*/ 3051685 w 3945308"/>
              <a:gd name="connsiteY849" fmla="*/ 3021967 h 3027266"/>
              <a:gd name="connsiteX850" fmla="*/ 3052017 w 3945308"/>
              <a:gd name="connsiteY850" fmla="*/ 3020973 h 3027266"/>
              <a:gd name="connsiteX851" fmla="*/ 3059801 w 3945308"/>
              <a:gd name="connsiteY851" fmla="*/ 2984866 h 3027266"/>
              <a:gd name="connsiteX852" fmla="*/ 3071229 w 3945308"/>
              <a:gd name="connsiteY852" fmla="*/ 3022960 h 3027266"/>
              <a:gd name="connsiteX853" fmla="*/ 3070567 w 3945308"/>
              <a:gd name="connsiteY853" fmla="*/ 3026770 h 3027266"/>
              <a:gd name="connsiteX854" fmla="*/ 3076364 w 3945308"/>
              <a:gd name="connsiteY854" fmla="*/ 3026770 h 3027266"/>
              <a:gd name="connsiteX855" fmla="*/ 3075370 w 3945308"/>
              <a:gd name="connsiteY855" fmla="*/ 3022795 h 3027266"/>
              <a:gd name="connsiteX856" fmla="*/ 3079014 w 3945308"/>
              <a:gd name="connsiteY856" fmla="*/ 2990663 h 3027266"/>
              <a:gd name="connsiteX857" fmla="*/ 3085142 w 3945308"/>
              <a:gd name="connsiteY857" fmla="*/ 3023789 h 3027266"/>
              <a:gd name="connsiteX858" fmla="*/ 3084976 w 3945308"/>
              <a:gd name="connsiteY858" fmla="*/ 3026770 h 3027266"/>
              <a:gd name="connsiteX859" fmla="*/ 3089779 w 3945308"/>
              <a:gd name="connsiteY859" fmla="*/ 3026770 h 3027266"/>
              <a:gd name="connsiteX860" fmla="*/ 3089283 w 3945308"/>
              <a:gd name="connsiteY860" fmla="*/ 3023623 h 3027266"/>
              <a:gd name="connsiteX861" fmla="*/ 3089448 w 3945308"/>
              <a:gd name="connsiteY861" fmla="*/ 3018820 h 3027266"/>
              <a:gd name="connsiteX862" fmla="*/ 3089945 w 3945308"/>
              <a:gd name="connsiteY862" fmla="*/ 3026770 h 3027266"/>
              <a:gd name="connsiteX863" fmla="*/ 3094086 w 3945308"/>
              <a:gd name="connsiteY863" fmla="*/ 3026770 h 3027266"/>
              <a:gd name="connsiteX864" fmla="*/ 3089117 w 3945308"/>
              <a:gd name="connsiteY864" fmla="*/ 2976419 h 3027266"/>
              <a:gd name="connsiteX865" fmla="*/ 3073382 w 3945308"/>
              <a:gd name="connsiteY865" fmla="*/ 2876215 h 3027266"/>
              <a:gd name="connsiteX866" fmla="*/ 3046054 w 3945308"/>
              <a:gd name="connsiteY866" fmla="*/ 2771538 h 3027266"/>
              <a:gd name="connsiteX867" fmla="*/ 3007463 w 3945308"/>
              <a:gd name="connsiteY867" fmla="*/ 2666365 h 3027266"/>
              <a:gd name="connsiteX868" fmla="*/ 2959265 w 3945308"/>
              <a:gd name="connsiteY868" fmla="*/ 2563676 h 3027266"/>
              <a:gd name="connsiteX869" fmla="*/ 2902124 w 3945308"/>
              <a:gd name="connsiteY869" fmla="*/ 2463968 h 3027266"/>
              <a:gd name="connsiteX870" fmla="*/ 2842995 w 3945308"/>
              <a:gd name="connsiteY870" fmla="*/ 2375854 h 3027266"/>
              <a:gd name="connsiteX871" fmla="*/ 3304764 w 3945308"/>
              <a:gd name="connsiteY871" fmla="*/ 2174286 h 3027266"/>
              <a:gd name="connsiteX872" fmla="*/ 3696307 w 3945308"/>
              <a:gd name="connsiteY872" fmla="*/ 1875494 h 3027266"/>
              <a:gd name="connsiteX873" fmla="*/ 3913279 w 3945308"/>
              <a:gd name="connsiteY873" fmla="*/ 1499851 h 3027266"/>
              <a:gd name="connsiteX874" fmla="*/ 3891251 w 3945308"/>
              <a:gd name="connsiteY874" fmla="*/ 890673 h 3027266"/>
              <a:gd name="connsiteX875" fmla="*/ 2309674 w 3945308"/>
              <a:gd name="connsiteY875" fmla="*/ 2953563 h 3027266"/>
              <a:gd name="connsiteX876" fmla="*/ 2163591 w 3945308"/>
              <a:gd name="connsiteY876" fmla="*/ 3024782 h 3027266"/>
              <a:gd name="connsiteX877" fmla="*/ 2165744 w 3945308"/>
              <a:gd name="connsiteY877" fmla="*/ 3022960 h 3027266"/>
              <a:gd name="connsiteX878" fmla="*/ 2488386 w 3945308"/>
              <a:gd name="connsiteY878" fmla="*/ 2828017 h 3027266"/>
              <a:gd name="connsiteX879" fmla="*/ 2309674 w 3945308"/>
              <a:gd name="connsiteY879" fmla="*/ 2953563 h 3027266"/>
              <a:gd name="connsiteX880" fmla="*/ 2836038 w 3945308"/>
              <a:gd name="connsiteY880" fmla="*/ 2373867 h 3027266"/>
              <a:gd name="connsiteX881" fmla="*/ 2836535 w 3945308"/>
              <a:gd name="connsiteY881" fmla="*/ 2374695 h 3027266"/>
              <a:gd name="connsiteX882" fmla="*/ 2828254 w 3945308"/>
              <a:gd name="connsiteY882" fmla="*/ 2377510 h 3027266"/>
              <a:gd name="connsiteX883" fmla="*/ 2819807 w 3945308"/>
              <a:gd name="connsiteY883" fmla="*/ 2361776 h 3027266"/>
              <a:gd name="connsiteX884" fmla="*/ 2824279 w 3945308"/>
              <a:gd name="connsiteY884" fmla="*/ 2360285 h 3027266"/>
              <a:gd name="connsiteX885" fmla="*/ 2836038 w 3945308"/>
              <a:gd name="connsiteY885" fmla="*/ 2373867 h 3027266"/>
              <a:gd name="connsiteX886" fmla="*/ 3020382 w 3945308"/>
              <a:gd name="connsiteY886" fmla="*/ 2831164 h 3027266"/>
              <a:gd name="connsiteX887" fmla="*/ 3019057 w 3945308"/>
              <a:gd name="connsiteY887" fmla="*/ 2787604 h 3027266"/>
              <a:gd name="connsiteX888" fmla="*/ 3040257 w 3945308"/>
              <a:gd name="connsiteY888" fmla="*/ 2828514 h 3027266"/>
              <a:gd name="connsiteX889" fmla="*/ 3041913 w 3945308"/>
              <a:gd name="connsiteY889" fmla="*/ 2870915 h 3027266"/>
              <a:gd name="connsiteX890" fmla="*/ 3020382 w 3945308"/>
              <a:gd name="connsiteY890" fmla="*/ 2831164 h 3027266"/>
              <a:gd name="connsiteX891" fmla="*/ 3041748 w 3945308"/>
              <a:gd name="connsiteY891" fmla="*/ 2880190 h 3027266"/>
              <a:gd name="connsiteX892" fmla="*/ 3038766 w 3945308"/>
              <a:gd name="connsiteY892" fmla="*/ 2922425 h 3027266"/>
              <a:gd name="connsiteX893" fmla="*/ 3016903 w 3945308"/>
              <a:gd name="connsiteY893" fmla="*/ 2882508 h 3027266"/>
              <a:gd name="connsiteX894" fmla="*/ 3020216 w 3945308"/>
              <a:gd name="connsiteY894" fmla="*/ 2839114 h 3027266"/>
              <a:gd name="connsiteX895" fmla="*/ 3041748 w 3945308"/>
              <a:gd name="connsiteY895" fmla="*/ 2880190 h 3027266"/>
              <a:gd name="connsiteX896" fmla="*/ 3018228 w 3945308"/>
              <a:gd name="connsiteY896" fmla="*/ 2778163 h 3027266"/>
              <a:gd name="connsiteX897" fmla="*/ 3012928 w 3945308"/>
              <a:gd name="connsiteY897" fmla="*/ 2735763 h 3027266"/>
              <a:gd name="connsiteX898" fmla="*/ 3033466 w 3945308"/>
              <a:gd name="connsiteY898" fmla="*/ 2775347 h 3027266"/>
              <a:gd name="connsiteX899" fmla="*/ 3039263 w 3945308"/>
              <a:gd name="connsiteY899" fmla="*/ 2816589 h 3027266"/>
              <a:gd name="connsiteX900" fmla="*/ 3018228 w 3945308"/>
              <a:gd name="connsiteY900" fmla="*/ 2778163 h 3027266"/>
              <a:gd name="connsiteX901" fmla="*/ 2169222 w 3945308"/>
              <a:gd name="connsiteY901" fmla="*/ 2851702 h 3027266"/>
              <a:gd name="connsiteX902" fmla="*/ 1970635 w 3945308"/>
              <a:gd name="connsiteY902" fmla="*/ 2926731 h 3027266"/>
              <a:gd name="connsiteX903" fmla="*/ 2043842 w 3945308"/>
              <a:gd name="connsiteY903" fmla="*/ 2869424 h 3027266"/>
              <a:gd name="connsiteX904" fmla="*/ 2046824 w 3945308"/>
              <a:gd name="connsiteY904" fmla="*/ 2866939 h 3027266"/>
              <a:gd name="connsiteX905" fmla="*/ 2324415 w 3945308"/>
              <a:gd name="connsiteY905" fmla="*/ 2742719 h 3027266"/>
              <a:gd name="connsiteX906" fmla="*/ 2511574 w 3945308"/>
              <a:gd name="connsiteY906" fmla="*/ 2614358 h 3027266"/>
              <a:gd name="connsiteX907" fmla="*/ 2545693 w 3945308"/>
              <a:gd name="connsiteY907" fmla="*/ 2604254 h 3027266"/>
              <a:gd name="connsiteX908" fmla="*/ 2414682 w 3945308"/>
              <a:gd name="connsiteY908" fmla="*/ 2715059 h 3027266"/>
              <a:gd name="connsiteX909" fmla="*/ 2169222 w 3945308"/>
              <a:gd name="connsiteY909" fmla="*/ 2851702 h 3027266"/>
              <a:gd name="connsiteX910" fmla="*/ 2398285 w 3945308"/>
              <a:gd name="connsiteY910" fmla="*/ 2726322 h 3027266"/>
              <a:gd name="connsiteX911" fmla="*/ 2304374 w 3945308"/>
              <a:gd name="connsiteY911" fmla="*/ 2784291 h 3027266"/>
              <a:gd name="connsiteX912" fmla="*/ 2187441 w 3945308"/>
              <a:gd name="connsiteY912" fmla="*/ 2843420 h 3027266"/>
              <a:gd name="connsiteX913" fmla="*/ 2398285 w 3945308"/>
              <a:gd name="connsiteY913" fmla="*/ 2726322 h 3027266"/>
              <a:gd name="connsiteX914" fmla="*/ 1826374 w 3945308"/>
              <a:gd name="connsiteY914" fmla="*/ 2968303 h 3027266"/>
              <a:gd name="connsiteX915" fmla="*/ 1742400 w 3945308"/>
              <a:gd name="connsiteY915" fmla="*/ 2953397 h 3027266"/>
              <a:gd name="connsiteX916" fmla="*/ 2035395 w 3945308"/>
              <a:gd name="connsiteY916" fmla="*/ 2871080 h 3027266"/>
              <a:gd name="connsiteX917" fmla="*/ 1955894 w 3945308"/>
              <a:gd name="connsiteY917" fmla="*/ 2931534 h 3027266"/>
              <a:gd name="connsiteX918" fmla="*/ 1826374 w 3945308"/>
              <a:gd name="connsiteY918" fmla="*/ 2968303 h 3027266"/>
              <a:gd name="connsiteX919" fmla="*/ 1940657 w 3945308"/>
              <a:gd name="connsiteY919" fmla="*/ 2940478 h 3027266"/>
              <a:gd name="connsiteX920" fmla="*/ 1842936 w 3945308"/>
              <a:gd name="connsiteY920" fmla="*/ 2968303 h 3027266"/>
              <a:gd name="connsiteX921" fmla="*/ 1940657 w 3945308"/>
              <a:gd name="connsiteY921" fmla="*/ 2940478 h 3027266"/>
              <a:gd name="connsiteX922" fmla="*/ 2646395 w 3945308"/>
              <a:gd name="connsiteY922" fmla="*/ 2190352 h 3027266"/>
              <a:gd name="connsiteX923" fmla="*/ 2660639 w 3945308"/>
              <a:gd name="connsiteY923" fmla="*/ 2230930 h 3027266"/>
              <a:gd name="connsiteX924" fmla="*/ 2607307 w 3945308"/>
              <a:gd name="connsiteY924" fmla="*/ 2210889 h 3027266"/>
              <a:gd name="connsiteX925" fmla="*/ 2348431 w 3945308"/>
              <a:gd name="connsiteY925" fmla="*/ 2209730 h 3027266"/>
              <a:gd name="connsiteX926" fmla="*/ 1671346 w 3945308"/>
              <a:gd name="connsiteY926" fmla="*/ 2548272 h 3027266"/>
              <a:gd name="connsiteX927" fmla="*/ 1519300 w 3945308"/>
              <a:gd name="connsiteY927" fmla="*/ 2556554 h 3027266"/>
              <a:gd name="connsiteX928" fmla="*/ 1582736 w 3945308"/>
              <a:gd name="connsiteY928" fmla="*/ 2506369 h 3027266"/>
              <a:gd name="connsiteX929" fmla="*/ 2290130 w 3945308"/>
              <a:gd name="connsiteY929" fmla="*/ 2150601 h 3027266"/>
              <a:gd name="connsiteX930" fmla="*/ 2555797 w 3945308"/>
              <a:gd name="connsiteY930" fmla="*/ 2151760 h 3027266"/>
              <a:gd name="connsiteX931" fmla="*/ 2646395 w 3945308"/>
              <a:gd name="connsiteY931" fmla="*/ 2190352 h 3027266"/>
              <a:gd name="connsiteX932" fmla="*/ 2645732 w 3945308"/>
              <a:gd name="connsiteY932" fmla="*/ 2177101 h 3027266"/>
              <a:gd name="connsiteX933" fmla="*/ 2650370 w 3945308"/>
              <a:gd name="connsiteY933" fmla="*/ 2184886 h 3027266"/>
              <a:gd name="connsiteX934" fmla="*/ 2651529 w 3945308"/>
              <a:gd name="connsiteY934" fmla="*/ 2188530 h 3027266"/>
              <a:gd name="connsiteX935" fmla="*/ 2650204 w 3945308"/>
              <a:gd name="connsiteY935" fmla="*/ 2187702 h 3027266"/>
              <a:gd name="connsiteX936" fmla="*/ 2648714 w 3945308"/>
              <a:gd name="connsiteY936" fmla="*/ 2184555 h 3027266"/>
              <a:gd name="connsiteX937" fmla="*/ 2645732 w 3945308"/>
              <a:gd name="connsiteY937" fmla="*/ 2177101 h 3027266"/>
              <a:gd name="connsiteX938" fmla="*/ 2653020 w 3945308"/>
              <a:gd name="connsiteY938" fmla="*/ 2194327 h 3027266"/>
              <a:gd name="connsiteX939" fmla="*/ 2653020 w 3945308"/>
              <a:gd name="connsiteY939" fmla="*/ 2194327 h 3027266"/>
              <a:gd name="connsiteX940" fmla="*/ 2653020 w 3945308"/>
              <a:gd name="connsiteY940" fmla="*/ 2194327 h 3027266"/>
              <a:gd name="connsiteX941" fmla="*/ 2653020 w 3945308"/>
              <a:gd name="connsiteY941" fmla="*/ 2194327 h 3027266"/>
              <a:gd name="connsiteX942" fmla="*/ 2668755 w 3945308"/>
              <a:gd name="connsiteY942" fmla="*/ 2218839 h 3027266"/>
              <a:gd name="connsiteX943" fmla="*/ 2671736 w 3945308"/>
              <a:gd name="connsiteY943" fmla="*/ 2236230 h 3027266"/>
              <a:gd name="connsiteX944" fmla="*/ 2670577 w 3945308"/>
              <a:gd name="connsiteY944" fmla="*/ 2235733 h 3027266"/>
              <a:gd name="connsiteX945" fmla="*/ 2665277 w 3945308"/>
              <a:gd name="connsiteY945" fmla="*/ 2222980 h 3027266"/>
              <a:gd name="connsiteX946" fmla="*/ 2659645 w 3945308"/>
              <a:gd name="connsiteY946" fmla="*/ 2202111 h 3027266"/>
              <a:gd name="connsiteX947" fmla="*/ 2668755 w 3945308"/>
              <a:gd name="connsiteY947" fmla="*/ 2218839 h 3027266"/>
              <a:gd name="connsiteX948" fmla="*/ 2663951 w 3945308"/>
              <a:gd name="connsiteY948" fmla="*/ 2200786 h 3027266"/>
              <a:gd name="connsiteX949" fmla="*/ 2665608 w 3945308"/>
              <a:gd name="connsiteY949" fmla="*/ 2201780 h 3027266"/>
              <a:gd name="connsiteX950" fmla="*/ 2666270 w 3945308"/>
              <a:gd name="connsiteY950" fmla="*/ 2204761 h 3027266"/>
              <a:gd name="connsiteX951" fmla="*/ 2663951 w 3945308"/>
              <a:gd name="connsiteY951" fmla="*/ 2200786 h 3027266"/>
              <a:gd name="connsiteX952" fmla="*/ 2667595 w 3945308"/>
              <a:gd name="connsiteY952" fmla="*/ 2191842 h 3027266"/>
              <a:gd name="connsiteX953" fmla="*/ 2675380 w 3945308"/>
              <a:gd name="connsiteY953" fmla="*/ 2203271 h 3027266"/>
              <a:gd name="connsiteX954" fmla="*/ 2669252 w 3945308"/>
              <a:gd name="connsiteY954" fmla="*/ 2199295 h 3027266"/>
              <a:gd name="connsiteX955" fmla="*/ 2667595 w 3945308"/>
              <a:gd name="connsiteY955" fmla="*/ 2191842 h 3027266"/>
              <a:gd name="connsiteX956" fmla="*/ 2703536 w 3945308"/>
              <a:gd name="connsiteY956" fmla="*/ 2356145 h 3027266"/>
              <a:gd name="connsiteX957" fmla="*/ 2703702 w 3945308"/>
              <a:gd name="connsiteY957" fmla="*/ 2356641 h 3027266"/>
              <a:gd name="connsiteX958" fmla="*/ 2700224 w 3945308"/>
              <a:gd name="connsiteY958" fmla="*/ 2358795 h 3027266"/>
              <a:gd name="connsiteX959" fmla="*/ 2700555 w 3945308"/>
              <a:gd name="connsiteY959" fmla="*/ 2357801 h 3027266"/>
              <a:gd name="connsiteX960" fmla="*/ 2703536 w 3945308"/>
              <a:gd name="connsiteY960" fmla="*/ 2356145 h 3027266"/>
              <a:gd name="connsiteX961" fmla="*/ 2702211 w 3945308"/>
              <a:gd name="connsiteY961" fmla="*/ 2352169 h 3027266"/>
              <a:gd name="connsiteX962" fmla="*/ 2702377 w 3945308"/>
              <a:gd name="connsiteY962" fmla="*/ 2351838 h 3027266"/>
              <a:gd name="connsiteX963" fmla="*/ 2702543 w 3945308"/>
              <a:gd name="connsiteY963" fmla="*/ 2351673 h 3027266"/>
              <a:gd name="connsiteX964" fmla="*/ 2702708 w 3945308"/>
              <a:gd name="connsiteY964" fmla="*/ 2352004 h 3027266"/>
              <a:gd name="connsiteX965" fmla="*/ 2702211 w 3945308"/>
              <a:gd name="connsiteY965" fmla="*/ 2352169 h 3027266"/>
              <a:gd name="connsiteX966" fmla="*/ 2705358 w 3945308"/>
              <a:gd name="connsiteY966" fmla="*/ 2380160 h 3027266"/>
              <a:gd name="connsiteX967" fmla="*/ 2708340 w 3945308"/>
              <a:gd name="connsiteY967" fmla="*/ 2379167 h 3027266"/>
              <a:gd name="connsiteX968" fmla="*/ 2710824 w 3945308"/>
              <a:gd name="connsiteY968" fmla="*/ 2392086 h 3027266"/>
              <a:gd name="connsiteX969" fmla="*/ 2702708 w 3945308"/>
              <a:gd name="connsiteY969" fmla="*/ 2394570 h 3027266"/>
              <a:gd name="connsiteX970" fmla="*/ 2699065 w 3945308"/>
              <a:gd name="connsiteY970" fmla="*/ 2393742 h 3027266"/>
              <a:gd name="connsiteX971" fmla="*/ 2698568 w 3945308"/>
              <a:gd name="connsiteY971" fmla="*/ 2388111 h 3027266"/>
              <a:gd name="connsiteX972" fmla="*/ 2699893 w 3945308"/>
              <a:gd name="connsiteY972" fmla="*/ 2386454 h 3027266"/>
              <a:gd name="connsiteX973" fmla="*/ 2705358 w 3945308"/>
              <a:gd name="connsiteY973" fmla="*/ 2380160 h 3027266"/>
              <a:gd name="connsiteX974" fmla="*/ 2703702 w 3945308"/>
              <a:gd name="connsiteY974" fmla="*/ 2367407 h 3027266"/>
              <a:gd name="connsiteX975" fmla="*/ 2703702 w 3945308"/>
              <a:gd name="connsiteY975" fmla="*/ 2367407 h 3027266"/>
              <a:gd name="connsiteX976" fmla="*/ 2705027 w 3945308"/>
              <a:gd name="connsiteY976" fmla="*/ 2366414 h 3027266"/>
              <a:gd name="connsiteX977" fmla="*/ 2703702 w 3945308"/>
              <a:gd name="connsiteY977" fmla="*/ 2367407 h 3027266"/>
              <a:gd name="connsiteX978" fmla="*/ 2710990 w 3945308"/>
              <a:gd name="connsiteY978" fmla="*/ 2316560 h 3027266"/>
              <a:gd name="connsiteX979" fmla="*/ 2714965 w 3945308"/>
              <a:gd name="connsiteY979" fmla="*/ 2327988 h 3027266"/>
              <a:gd name="connsiteX980" fmla="*/ 2713143 w 3945308"/>
              <a:gd name="connsiteY980" fmla="*/ 2333122 h 3027266"/>
              <a:gd name="connsiteX981" fmla="*/ 2706518 w 3945308"/>
              <a:gd name="connsiteY981" fmla="*/ 2335938 h 3027266"/>
              <a:gd name="connsiteX982" fmla="*/ 2710990 w 3945308"/>
              <a:gd name="connsiteY982" fmla="*/ 2316560 h 3027266"/>
              <a:gd name="connsiteX983" fmla="*/ 2709830 w 3945308"/>
              <a:gd name="connsiteY983" fmla="*/ 2301322 h 3027266"/>
              <a:gd name="connsiteX984" fmla="*/ 2709996 w 3945308"/>
              <a:gd name="connsiteY984" fmla="*/ 2301487 h 3027266"/>
              <a:gd name="connsiteX985" fmla="*/ 2709996 w 3945308"/>
              <a:gd name="connsiteY985" fmla="*/ 2301819 h 3027266"/>
              <a:gd name="connsiteX986" fmla="*/ 2709830 w 3945308"/>
              <a:gd name="connsiteY986" fmla="*/ 2301322 h 3027266"/>
              <a:gd name="connsiteX987" fmla="*/ 2703868 w 3945308"/>
              <a:gd name="connsiteY987" fmla="*/ 2242027 h 3027266"/>
              <a:gd name="connsiteX988" fmla="*/ 2703702 w 3945308"/>
              <a:gd name="connsiteY988" fmla="*/ 2228446 h 3027266"/>
              <a:gd name="connsiteX989" fmla="*/ 2718112 w 3945308"/>
              <a:gd name="connsiteY989" fmla="*/ 2239874 h 3027266"/>
              <a:gd name="connsiteX990" fmla="*/ 2715958 w 3945308"/>
              <a:gd name="connsiteY990" fmla="*/ 2261074 h 3027266"/>
              <a:gd name="connsiteX991" fmla="*/ 2713474 w 3945308"/>
              <a:gd name="connsiteY991" fmla="*/ 2259418 h 3027266"/>
              <a:gd name="connsiteX992" fmla="*/ 2703868 w 3945308"/>
              <a:gd name="connsiteY992" fmla="*/ 2242027 h 3027266"/>
              <a:gd name="connsiteX993" fmla="*/ 2706352 w 3945308"/>
              <a:gd name="connsiteY993" fmla="*/ 2255112 h 3027266"/>
              <a:gd name="connsiteX994" fmla="*/ 2703702 w 3945308"/>
              <a:gd name="connsiteY994" fmla="*/ 2253456 h 3027266"/>
              <a:gd name="connsiteX995" fmla="*/ 2703702 w 3945308"/>
              <a:gd name="connsiteY995" fmla="*/ 2250309 h 3027266"/>
              <a:gd name="connsiteX996" fmla="*/ 2706352 w 3945308"/>
              <a:gd name="connsiteY996" fmla="*/ 2255112 h 3027266"/>
              <a:gd name="connsiteX997" fmla="*/ 2718112 w 3945308"/>
              <a:gd name="connsiteY997" fmla="*/ 2277306 h 3027266"/>
              <a:gd name="connsiteX998" fmla="*/ 2726062 w 3945308"/>
              <a:gd name="connsiteY998" fmla="*/ 2293537 h 3027266"/>
              <a:gd name="connsiteX999" fmla="*/ 2723246 w 3945308"/>
              <a:gd name="connsiteY999" fmla="*/ 2303309 h 3027266"/>
              <a:gd name="connsiteX1000" fmla="*/ 2714633 w 3945308"/>
              <a:gd name="connsiteY1000" fmla="*/ 2299003 h 3027266"/>
              <a:gd name="connsiteX1001" fmla="*/ 2718112 w 3945308"/>
              <a:gd name="connsiteY1001" fmla="*/ 2277306 h 3027266"/>
              <a:gd name="connsiteX1002" fmla="*/ 2754550 w 3945308"/>
              <a:gd name="connsiteY1002" fmla="*/ 2293372 h 3027266"/>
              <a:gd name="connsiteX1003" fmla="*/ 2742956 w 3945308"/>
              <a:gd name="connsiteY1003" fmla="*/ 2314241 h 3027266"/>
              <a:gd name="connsiteX1004" fmla="*/ 2738981 w 3945308"/>
              <a:gd name="connsiteY1004" fmla="*/ 2311922 h 3027266"/>
              <a:gd name="connsiteX1005" fmla="*/ 2738153 w 3945308"/>
              <a:gd name="connsiteY1005" fmla="*/ 2309934 h 3027266"/>
              <a:gd name="connsiteX1006" fmla="*/ 2747262 w 3945308"/>
              <a:gd name="connsiteY1006" fmla="*/ 2287741 h 3027266"/>
              <a:gd name="connsiteX1007" fmla="*/ 2754550 w 3945308"/>
              <a:gd name="connsiteY1007" fmla="*/ 2293372 h 3027266"/>
              <a:gd name="connsiteX1008" fmla="*/ 2748918 w 3945308"/>
              <a:gd name="connsiteY1008" fmla="*/ 2283765 h 3027266"/>
              <a:gd name="connsiteX1009" fmla="*/ 2749084 w 3945308"/>
              <a:gd name="connsiteY1009" fmla="*/ 2283434 h 3027266"/>
              <a:gd name="connsiteX1010" fmla="*/ 2749581 w 3945308"/>
              <a:gd name="connsiteY1010" fmla="*/ 2284262 h 3027266"/>
              <a:gd name="connsiteX1011" fmla="*/ 2748918 w 3945308"/>
              <a:gd name="connsiteY1011" fmla="*/ 2283765 h 3027266"/>
              <a:gd name="connsiteX1012" fmla="*/ 2771444 w 3945308"/>
              <a:gd name="connsiteY1012" fmla="*/ 2323682 h 3027266"/>
              <a:gd name="connsiteX1013" fmla="*/ 2773266 w 3945308"/>
              <a:gd name="connsiteY1013" fmla="*/ 2327325 h 3027266"/>
              <a:gd name="connsiteX1014" fmla="*/ 2767303 w 3945308"/>
              <a:gd name="connsiteY1014" fmla="*/ 2329479 h 3027266"/>
              <a:gd name="connsiteX1015" fmla="*/ 2763328 w 3945308"/>
              <a:gd name="connsiteY1015" fmla="*/ 2326829 h 3027266"/>
              <a:gd name="connsiteX1016" fmla="*/ 2771444 w 3945308"/>
              <a:gd name="connsiteY1016" fmla="*/ 2323682 h 3027266"/>
              <a:gd name="connsiteX1017" fmla="*/ 2765150 w 3945308"/>
              <a:gd name="connsiteY1017" fmla="*/ 2303309 h 3027266"/>
              <a:gd name="connsiteX1018" fmla="*/ 2765647 w 3945308"/>
              <a:gd name="connsiteY1018" fmla="*/ 2302481 h 3027266"/>
              <a:gd name="connsiteX1019" fmla="*/ 2768297 w 3945308"/>
              <a:gd name="connsiteY1019" fmla="*/ 2304634 h 3027266"/>
              <a:gd name="connsiteX1020" fmla="*/ 2766806 w 3945308"/>
              <a:gd name="connsiteY1020" fmla="*/ 2306291 h 3027266"/>
              <a:gd name="connsiteX1021" fmla="*/ 2765150 w 3945308"/>
              <a:gd name="connsiteY1021" fmla="*/ 2303309 h 3027266"/>
              <a:gd name="connsiteX1022" fmla="*/ 2953799 w 3945308"/>
              <a:gd name="connsiteY1022" fmla="*/ 2744706 h 3027266"/>
              <a:gd name="connsiteX1023" fmla="*/ 2951646 w 3945308"/>
              <a:gd name="connsiteY1023" fmla="*/ 2742553 h 3027266"/>
              <a:gd name="connsiteX1024" fmla="*/ 2950156 w 3945308"/>
              <a:gd name="connsiteY1024" fmla="*/ 2694687 h 3027266"/>
              <a:gd name="connsiteX1025" fmla="*/ 2982784 w 3945308"/>
              <a:gd name="connsiteY1025" fmla="*/ 2732947 h 3027266"/>
              <a:gd name="connsiteX1026" fmla="*/ 2984937 w 3945308"/>
              <a:gd name="connsiteY1026" fmla="*/ 2779819 h 3027266"/>
              <a:gd name="connsiteX1027" fmla="*/ 2953799 w 3945308"/>
              <a:gd name="connsiteY1027" fmla="*/ 2744706 h 3027266"/>
              <a:gd name="connsiteX1028" fmla="*/ 2984772 w 3945308"/>
              <a:gd name="connsiteY1028" fmla="*/ 2786610 h 3027266"/>
              <a:gd name="connsiteX1029" fmla="*/ 2982122 w 3945308"/>
              <a:gd name="connsiteY1029" fmla="*/ 2833151 h 3027266"/>
              <a:gd name="connsiteX1030" fmla="*/ 2955124 w 3945308"/>
              <a:gd name="connsiteY1030" fmla="*/ 2802842 h 3027266"/>
              <a:gd name="connsiteX1031" fmla="*/ 2948168 w 3945308"/>
              <a:gd name="connsiteY1031" fmla="*/ 2796051 h 3027266"/>
              <a:gd name="connsiteX1032" fmla="*/ 2951481 w 3945308"/>
              <a:gd name="connsiteY1032" fmla="*/ 2748350 h 3027266"/>
              <a:gd name="connsiteX1033" fmla="*/ 2984772 w 3945308"/>
              <a:gd name="connsiteY1033" fmla="*/ 2786610 h 3027266"/>
              <a:gd name="connsiteX1034" fmla="*/ 2949493 w 3945308"/>
              <a:gd name="connsiteY1034" fmla="*/ 2688062 h 3027266"/>
              <a:gd name="connsiteX1035" fmla="*/ 2943531 w 3945308"/>
              <a:gd name="connsiteY1035" fmla="*/ 2640527 h 3027266"/>
              <a:gd name="connsiteX1036" fmla="*/ 2975331 w 3945308"/>
              <a:gd name="connsiteY1036" fmla="*/ 2678621 h 3027266"/>
              <a:gd name="connsiteX1037" fmla="*/ 2981956 w 3945308"/>
              <a:gd name="connsiteY1037" fmla="*/ 2725328 h 3027266"/>
              <a:gd name="connsiteX1038" fmla="*/ 2949493 w 3945308"/>
              <a:gd name="connsiteY1038" fmla="*/ 2688062 h 3027266"/>
              <a:gd name="connsiteX1039" fmla="*/ 1721035 w 3945308"/>
              <a:gd name="connsiteY1039" fmla="*/ 2915468 h 3027266"/>
              <a:gd name="connsiteX1040" fmla="*/ 1650146 w 3945308"/>
              <a:gd name="connsiteY1040" fmla="*/ 2896090 h 3027266"/>
              <a:gd name="connsiteX1041" fmla="*/ 1992829 w 3945308"/>
              <a:gd name="connsiteY1041" fmla="*/ 2813442 h 3027266"/>
              <a:gd name="connsiteX1042" fmla="*/ 1991173 w 3945308"/>
              <a:gd name="connsiteY1042" fmla="*/ 2814767 h 3027266"/>
              <a:gd name="connsiteX1043" fmla="*/ 1929891 w 3945308"/>
              <a:gd name="connsiteY1043" fmla="*/ 2863627 h 3027266"/>
              <a:gd name="connsiteX1044" fmla="*/ 1721035 w 3945308"/>
              <a:gd name="connsiteY1044" fmla="*/ 2915468 h 3027266"/>
              <a:gd name="connsiteX1045" fmla="*/ 1919787 w 3945308"/>
              <a:gd name="connsiteY1045" fmla="*/ 2870749 h 3027266"/>
              <a:gd name="connsiteX1046" fmla="*/ 1731966 w 3945308"/>
              <a:gd name="connsiteY1046" fmla="*/ 2917456 h 3027266"/>
              <a:gd name="connsiteX1047" fmla="*/ 1919787 w 3945308"/>
              <a:gd name="connsiteY1047" fmla="*/ 2870749 h 3027266"/>
              <a:gd name="connsiteX1048" fmla="*/ 1164361 w 3945308"/>
              <a:gd name="connsiteY1048" fmla="*/ 2943791 h 3027266"/>
              <a:gd name="connsiteX1049" fmla="*/ 1084032 w 3945308"/>
              <a:gd name="connsiteY1049" fmla="*/ 2945944 h 3027266"/>
              <a:gd name="connsiteX1050" fmla="*/ 1078400 w 3945308"/>
              <a:gd name="connsiteY1050" fmla="*/ 2912156 h 3027266"/>
              <a:gd name="connsiteX1051" fmla="*/ 1165355 w 3945308"/>
              <a:gd name="connsiteY1051" fmla="*/ 2910003 h 3027266"/>
              <a:gd name="connsiteX1052" fmla="*/ 1164361 w 3945308"/>
              <a:gd name="connsiteY1052" fmla="*/ 2943791 h 3027266"/>
              <a:gd name="connsiteX1053" fmla="*/ 985814 w 3945308"/>
              <a:gd name="connsiteY1053" fmla="*/ 2557547 h 3027266"/>
              <a:gd name="connsiteX1054" fmla="*/ 1005690 w 3945308"/>
              <a:gd name="connsiteY1054" fmla="*/ 2562185 h 3027266"/>
              <a:gd name="connsiteX1055" fmla="*/ 810084 w 3945308"/>
              <a:gd name="connsiteY1055" fmla="*/ 2544629 h 3027266"/>
              <a:gd name="connsiteX1056" fmla="*/ 833603 w 3945308"/>
              <a:gd name="connsiteY1056" fmla="*/ 2542641 h 3027266"/>
              <a:gd name="connsiteX1057" fmla="*/ 985814 w 3945308"/>
              <a:gd name="connsiteY1057" fmla="*/ 2557547 h 3027266"/>
              <a:gd name="connsiteX1058" fmla="*/ 888094 w 3945308"/>
              <a:gd name="connsiteY1058" fmla="*/ 2543138 h 3027266"/>
              <a:gd name="connsiteX1059" fmla="*/ 918570 w 3945308"/>
              <a:gd name="connsiteY1059" fmla="*/ 2546119 h 3027266"/>
              <a:gd name="connsiteX1060" fmla="*/ 888094 w 3945308"/>
              <a:gd name="connsiteY1060" fmla="*/ 2543138 h 3027266"/>
              <a:gd name="connsiteX1061" fmla="*/ 971074 w 3945308"/>
              <a:gd name="connsiteY1061" fmla="*/ 2550426 h 3027266"/>
              <a:gd name="connsiteX1062" fmla="*/ 974055 w 3945308"/>
              <a:gd name="connsiteY1062" fmla="*/ 2550757 h 3027266"/>
              <a:gd name="connsiteX1063" fmla="*/ 971405 w 3945308"/>
              <a:gd name="connsiteY1063" fmla="*/ 2550591 h 3027266"/>
              <a:gd name="connsiteX1064" fmla="*/ 971074 w 3945308"/>
              <a:gd name="connsiteY1064" fmla="*/ 2550426 h 3027266"/>
              <a:gd name="connsiteX1065" fmla="*/ 1027221 w 3945308"/>
              <a:gd name="connsiteY1065" fmla="*/ 2567651 h 3027266"/>
              <a:gd name="connsiteX1066" fmla="*/ 1031031 w 3945308"/>
              <a:gd name="connsiteY1066" fmla="*/ 2568645 h 3027266"/>
              <a:gd name="connsiteX1067" fmla="*/ 958983 w 3945308"/>
              <a:gd name="connsiteY1067" fmla="*/ 2563013 h 3027266"/>
              <a:gd name="connsiteX1068" fmla="*/ 1027221 w 3945308"/>
              <a:gd name="connsiteY1068" fmla="*/ 2567651 h 3027266"/>
              <a:gd name="connsiteX1069" fmla="*/ 1050906 w 3945308"/>
              <a:gd name="connsiteY1069" fmla="*/ 2574110 h 3027266"/>
              <a:gd name="connsiteX1070" fmla="*/ 1066972 w 3945308"/>
              <a:gd name="connsiteY1070" fmla="*/ 2578913 h 3027266"/>
              <a:gd name="connsiteX1071" fmla="*/ 765696 w 3945308"/>
              <a:gd name="connsiteY1071" fmla="*/ 2553738 h 3027266"/>
              <a:gd name="connsiteX1072" fmla="*/ 786233 w 3945308"/>
              <a:gd name="connsiteY1072" fmla="*/ 2548438 h 3027266"/>
              <a:gd name="connsiteX1073" fmla="*/ 1050906 w 3945308"/>
              <a:gd name="connsiteY1073" fmla="*/ 2574110 h 3027266"/>
              <a:gd name="connsiteX1074" fmla="*/ 1153098 w 3945308"/>
              <a:gd name="connsiteY1074" fmla="*/ 2586201 h 3027266"/>
              <a:gd name="connsiteX1075" fmla="*/ 1258272 w 3945308"/>
              <a:gd name="connsiteY1075" fmla="*/ 2587692 h 3027266"/>
              <a:gd name="connsiteX1076" fmla="*/ 1270197 w 3945308"/>
              <a:gd name="connsiteY1076" fmla="*/ 2587692 h 3027266"/>
              <a:gd name="connsiteX1077" fmla="*/ 1465140 w 3945308"/>
              <a:gd name="connsiteY1077" fmla="*/ 2583551 h 3027266"/>
              <a:gd name="connsiteX1078" fmla="*/ 1473753 w 3945308"/>
              <a:gd name="connsiteY1078" fmla="*/ 2583385 h 3027266"/>
              <a:gd name="connsiteX1079" fmla="*/ 1454871 w 3945308"/>
              <a:gd name="connsiteY1079" fmla="*/ 2594814 h 3027266"/>
              <a:gd name="connsiteX1080" fmla="*/ 1359967 w 3945308"/>
              <a:gd name="connsiteY1080" fmla="*/ 2598292 h 3027266"/>
              <a:gd name="connsiteX1081" fmla="*/ 1350526 w 3945308"/>
              <a:gd name="connsiteY1081" fmla="*/ 2598292 h 3027266"/>
              <a:gd name="connsiteX1082" fmla="*/ 1119476 w 3945308"/>
              <a:gd name="connsiteY1082" fmla="*/ 2591998 h 3027266"/>
              <a:gd name="connsiteX1083" fmla="*/ 1097447 w 3945308"/>
              <a:gd name="connsiteY1083" fmla="*/ 2584379 h 3027266"/>
              <a:gd name="connsiteX1084" fmla="*/ 1153098 w 3945308"/>
              <a:gd name="connsiteY1084" fmla="*/ 2586201 h 3027266"/>
              <a:gd name="connsiteX1085" fmla="*/ 1135707 w 3945308"/>
              <a:gd name="connsiteY1085" fmla="*/ 2578913 h 3027266"/>
              <a:gd name="connsiteX1086" fmla="*/ 1261087 w 3945308"/>
              <a:gd name="connsiteY1086" fmla="*/ 2583220 h 3027266"/>
              <a:gd name="connsiteX1087" fmla="*/ 1259431 w 3945308"/>
              <a:gd name="connsiteY1087" fmla="*/ 2583551 h 3027266"/>
              <a:gd name="connsiteX1088" fmla="*/ 1252143 w 3945308"/>
              <a:gd name="connsiteY1088" fmla="*/ 2583551 h 3027266"/>
              <a:gd name="connsiteX1089" fmla="*/ 1152436 w 3945308"/>
              <a:gd name="connsiteY1089" fmla="*/ 2582060 h 3027266"/>
              <a:gd name="connsiteX1090" fmla="*/ 1135707 w 3945308"/>
              <a:gd name="connsiteY1090" fmla="*/ 2578913 h 3027266"/>
              <a:gd name="connsiteX1091" fmla="*/ 1790598 w 3945308"/>
              <a:gd name="connsiteY1091" fmla="*/ 2553738 h 3027266"/>
              <a:gd name="connsiteX1092" fmla="*/ 1653955 w 3945308"/>
              <a:gd name="connsiteY1092" fmla="*/ 2567319 h 3027266"/>
              <a:gd name="connsiteX1093" fmla="*/ 1658759 w 3945308"/>
              <a:gd name="connsiteY1093" fmla="*/ 2563344 h 3027266"/>
              <a:gd name="connsiteX1094" fmla="*/ 1790598 w 3945308"/>
              <a:gd name="connsiteY1094" fmla="*/ 2553738 h 3027266"/>
              <a:gd name="connsiteX1095" fmla="*/ 1667702 w 3945308"/>
              <a:gd name="connsiteY1095" fmla="*/ 2556222 h 3027266"/>
              <a:gd name="connsiteX1096" fmla="*/ 1669028 w 3945308"/>
              <a:gd name="connsiteY1096" fmla="*/ 2555063 h 3027266"/>
              <a:gd name="connsiteX1097" fmla="*/ 1728985 w 3945308"/>
              <a:gd name="connsiteY1097" fmla="*/ 2550757 h 3027266"/>
              <a:gd name="connsiteX1098" fmla="*/ 1667702 w 3945308"/>
              <a:gd name="connsiteY1098" fmla="*/ 2556222 h 3027266"/>
              <a:gd name="connsiteX1099" fmla="*/ 2685483 w 3945308"/>
              <a:gd name="connsiteY1099" fmla="*/ 2405833 h 3027266"/>
              <a:gd name="connsiteX1100" fmla="*/ 2685317 w 3945308"/>
              <a:gd name="connsiteY1100" fmla="*/ 2421733 h 3027266"/>
              <a:gd name="connsiteX1101" fmla="*/ 2682336 w 3945308"/>
              <a:gd name="connsiteY1101" fmla="*/ 2422561 h 3027266"/>
              <a:gd name="connsiteX1102" fmla="*/ 2683496 w 3945308"/>
              <a:gd name="connsiteY1102" fmla="*/ 2408814 h 3027266"/>
              <a:gd name="connsiteX1103" fmla="*/ 2685483 w 3945308"/>
              <a:gd name="connsiteY1103" fmla="*/ 2405833 h 3027266"/>
              <a:gd name="connsiteX1104" fmla="*/ 2685152 w 3945308"/>
              <a:gd name="connsiteY1104" fmla="*/ 2326994 h 3027266"/>
              <a:gd name="connsiteX1105" fmla="*/ 2685814 w 3945308"/>
              <a:gd name="connsiteY1105" fmla="*/ 2330141 h 3027266"/>
              <a:gd name="connsiteX1106" fmla="*/ 2685649 w 3945308"/>
              <a:gd name="connsiteY1106" fmla="*/ 2334944 h 3027266"/>
              <a:gd name="connsiteX1107" fmla="*/ 2685483 w 3945308"/>
              <a:gd name="connsiteY1107" fmla="*/ 2333785 h 3027266"/>
              <a:gd name="connsiteX1108" fmla="*/ 2685152 w 3945308"/>
              <a:gd name="connsiteY1108" fmla="*/ 2326994 h 3027266"/>
              <a:gd name="connsiteX1109" fmla="*/ 2766640 w 3945308"/>
              <a:gd name="connsiteY1109" fmla="*/ 2334116 h 3027266"/>
              <a:gd name="connsiteX1110" fmla="*/ 2773597 w 3945308"/>
              <a:gd name="connsiteY1110" fmla="*/ 2338919 h 3027266"/>
              <a:gd name="connsiteX1111" fmla="*/ 2753059 w 3945308"/>
              <a:gd name="connsiteY1111" fmla="*/ 2345876 h 3027266"/>
              <a:gd name="connsiteX1112" fmla="*/ 2750740 w 3945308"/>
              <a:gd name="connsiteY1112" fmla="*/ 2339747 h 3027266"/>
              <a:gd name="connsiteX1113" fmla="*/ 2766640 w 3945308"/>
              <a:gd name="connsiteY1113" fmla="*/ 2334116 h 3027266"/>
              <a:gd name="connsiteX1114" fmla="*/ 2750906 w 3945308"/>
              <a:gd name="connsiteY1114" fmla="*/ 2335275 h 3027266"/>
              <a:gd name="connsiteX1115" fmla="*/ 2758690 w 3945308"/>
              <a:gd name="connsiteY1115" fmla="*/ 2328816 h 3027266"/>
              <a:gd name="connsiteX1116" fmla="*/ 2762500 w 3945308"/>
              <a:gd name="connsiteY1116" fmla="*/ 2331300 h 3027266"/>
              <a:gd name="connsiteX1117" fmla="*/ 2750906 w 3945308"/>
              <a:gd name="connsiteY1117" fmla="*/ 2335275 h 3027266"/>
              <a:gd name="connsiteX1118" fmla="*/ 2754218 w 3945308"/>
              <a:gd name="connsiteY1118" fmla="*/ 2360285 h 3027266"/>
              <a:gd name="connsiteX1119" fmla="*/ 2750906 w 3945308"/>
              <a:gd name="connsiteY1119" fmla="*/ 2361445 h 3027266"/>
              <a:gd name="connsiteX1120" fmla="*/ 2737987 w 3945308"/>
              <a:gd name="connsiteY1120" fmla="*/ 2355482 h 3027266"/>
              <a:gd name="connsiteX1121" fmla="*/ 2750575 w 3945308"/>
              <a:gd name="connsiteY1121" fmla="*/ 2351176 h 3027266"/>
              <a:gd name="connsiteX1122" fmla="*/ 2754218 w 3945308"/>
              <a:gd name="connsiteY1122" fmla="*/ 2360285 h 3027266"/>
              <a:gd name="connsiteX1123" fmla="*/ 2766640 w 3945308"/>
              <a:gd name="connsiteY1123" fmla="*/ 2397220 h 3027266"/>
              <a:gd name="connsiteX1124" fmla="*/ 2741134 w 3945308"/>
              <a:gd name="connsiteY1124" fmla="*/ 2405170 h 3027266"/>
              <a:gd name="connsiteX1125" fmla="*/ 2737159 w 3945308"/>
              <a:gd name="connsiteY1125" fmla="*/ 2388442 h 3027266"/>
              <a:gd name="connsiteX1126" fmla="*/ 2761340 w 3945308"/>
              <a:gd name="connsiteY1126" fmla="*/ 2380823 h 3027266"/>
              <a:gd name="connsiteX1127" fmla="*/ 2766640 w 3945308"/>
              <a:gd name="connsiteY1127" fmla="*/ 2397220 h 3027266"/>
              <a:gd name="connsiteX1128" fmla="*/ 2762665 w 3945308"/>
              <a:gd name="connsiteY1128" fmla="*/ 2371879 h 3027266"/>
              <a:gd name="connsiteX1129" fmla="*/ 2767634 w 3945308"/>
              <a:gd name="connsiteY1129" fmla="*/ 2374529 h 3027266"/>
              <a:gd name="connsiteX1130" fmla="*/ 2763990 w 3945308"/>
              <a:gd name="connsiteY1130" fmla="*/ 2375689 h 3027266"/>
              <a:gd name="connsiteX1131" fmla="*/ 2762665 w 3945308"/>
              <a:gd name="connsiteY1131" fmla="*/ 2371879 h 3027266"/>
              <a:gd name="connsiteX1132" fmla="*/ 2738153 w 3945308"/>
              <a:gd name="connsiteY1132" fmla="*/ 2410305 h 3027266"/>
              <a:gd name="connsiteX1133" fmla="*/ 2747925 w 3945308"/>
              <a:gd name="connsiteY1133" fmla="*/ 2462477 h 3027266"/>
              <a:gd name="connsiteX1134" fmla="*/ 2723412 w 3945308"/>
              <a:gd name="connsiteY1134" fmla="*/ 2456183 h 3027266"/>
              <a:gd name="connsiteX1135" fmla="*/ 2718940 w 3945308"/>
              <a:gd name="connsiteY1135" fmla="*/ 2416267 h 3027266"/>
              <a:gd name="connsiteX1136" fmla="*/ 2738153 w 3945308"/>
              <a:gd name="connsiteY1136" fmla="*/ 2410305 h 3027266"/>
              <a:gd name="connsiteX1137" fmla="*/ 2753556 w 3945308"/>
              <a:gd name="connsiteY1137" fmla="*/ 2640858 h 3027266"/>
              <a:gd name="connsiteX1138" fmla="*/ 2758690 w 3945308"/>
              <a:gd name="connsiteY1138" fmla="*/ 2585207 h 3027266"/>
              <a:gd name="connsiteX1139" fmla="*/ 2799766 w 3945308"/>
              <a:gd name="connsiteY1139" fmla="*/ 2596304 h 3027266"/>
              <a:gd name="connsiteX1140" fmla="*/ 2797944 w 3945308"/>
              <a:gd name="connsiteY1140" fmla="*/ 2649968 h 3027266"/>
              <a:gd name="connsiteX1141" fmla="*/ 2753556 w 3945308"/>
              <a:gd name="connsiteY1141" fmla="*/ 2640858 h 3027266"/>
              <a:gd name="connsiteX1142" fmla="*/ 2797613 w 3945308"/>
              <a:gd name="connsiteY1142" fmla="*/ 2654274 h 3027266"/>
              <a:gd name="connsiteX1143" fmla="*/ 2789663 w 3945308"/>
              <a:gd name="connsiteY1143" fmla="*/ 2708268 h 3027266"/>
              <a:gd name="connsiteX1144" fmla="*/ 2740471 w 3945308"/>
              <a:gd name="connsiteY1144" fmla="*/ 2701478 h 3027266"/>
              <a:gd name="connsiteX1145" fmla="*/ 2741796 w 3945308"/>
              <a:gd name="connsiteY1145" fmla="*/ 2696674 h 3027266"/>
              <a:gd name="connsiteX1146" fmla="*/ 2752728 w 3945308"/>
              <a:gd name="connsiteY1146" fmla="*/ 2644833 h 3027266"/>
              <a:gd name="connsiteX1147" fmla="*/ 2797613 w 3945308"/>
              <a:gd name="connsiteY1147" fmla="*/ 2654274 h 3027266"/>
              <a:gd name="connsiteX1148" fmla="*/ 2754881 w 3945308"/>
              <a:gd name="connsiteY1148" fmla="*/ 2580404 h 3027266"/>
              <a:gd name="connsiteX1149" fmla="*/ 2722418 w 3945308"/>
              <a:gd name="connsiteY1149" fmla="*/ 2575932 h 3027266"/>
              <a:gd name="connsiteX1150" fmla="*/ 2725731 w 3945308"/>
              <a:gd name="connsiteY1150" fmla="*/ 2519619 h 3027266"/>
              <a:gd name="connsiteX1151" fmla="*/ 2754218 w 3945308"/>
              <a:gd name="connsiteY1151" fmla="*/ 2525416 h 3027266"/>
              <a:gd name="connsiteX1152" fmla="*/ 2754881 w 3945308"/>
              <a:gd name="connsiteY1152" fmla="*/ 2580404 h 3027266"/>
              <a:gd name="connsiteX1153" fmla="*/ 2759022 w 3945308"/>
              <a:gd name="connsiteY1153" fmla="*/ 2581067 h 3027266"/>
              <a:gd name="connsiteX1154" fmla="*/ 2758525 w 3945308"/>
              <a:gd name="connsiteY1154" fmla="*/ 2526410 h 3027266"/>
              <a:gd name="connsiteX1155" fmla="*/ 2796453 w 3945308"/>
              <a:gd name="connsiteY1155" fmla="*/ 2538500 h 3027266"/>
              <a:gd name="connsiteX1156" fmla="*/ 2799766 w 3945308"/>
              <a:gd name="connsiteY1156" fmla="*/ 2591832 h 3027266"/>
              <a:gd name="connsiteX1157" fmla="*/ 2759022 w 3945308"/>
              <a:gd name="connsiteY1157" fmla="*/ 2581067 h 3027266"/>
              <a:gd name="connsiteX1158" fmla="*/ 2758193 w 3945308"/>
              <a:gd name="connsiteY1158" fmla="*/ 2522103 h 3027266"/>
              <a:gd name="connsiteX1159" fmla="*/ 2752893 w 3945308"/>
              <a:gd name="connsiteY1159" fmla="*/ 2468274 h 3027266"/>
              <a:gd name="connsiteX1160" fmla="*/ 2787841 w 3945308"/>
              <a:gd name="connsiteY1160" fmla="*/ 2481193 h 3027266"/>
              <a:gd name="connsiteX1161" fmla="*/ 2795957 w 3945308"/>
              <a:gd name="connsiteY1161" fmla="*/ 2533863 h 3027266"/>
              <a:gd name="connsiteX1162" fmla="*/ 2758193 w 3945308"/>
              <a:gd name="connsiteY1162" fmla="*/ 2522103 h 3027266"/>
              <a:gd name="connsiteX1163" fmla="*/ 2754053 w 3945308"/>
              <a:gd name="connsiteY1163" fmla="*/ 2520944 h 3027266"/>
              <a:gd name="connsiteX1164" fmla="*/ 2725731 w 3945308"/>
              <a:gd name="connsiteY1164" fmla="*/ 2515312 h 3027266"/>
              <a:gd name="connsiteX1165" fmla="*/ 2723743 w 3945308"/>
              <a:gd name="connsiteY1165" fmla="*/ 2460324 h 3027266"/>
              <a:gd name="connsiteX1166" fmla="*/ 2748587 w 3945308"/>
              <a:gd name="connsiteY1166" fmla="*/ 2466784 h 3027266"/>
              <a:gd name="connsiteX1167" fmla="*/ 2754053 w 3945308"/>
              <a:gd name="connsiteY1167" fmla="*/ 2520944 h 3027266"/>
              <a:gd name="connsiteX1168" fmla="*/ 2718112 w 3945308"/>
              <a:gd name="connsiteY1168" fmla="*/ 2412127 h 3027266"/>
              <a:gd name="connsiteX1169" fmla="*/ 2716621 w 3945308"/>
              <a:gd name="connsiteY1169" fmla="*/ 2402686 h 3027266"/>
              <a:gd name="connsiteX1170" fmla="*/ 2732687 w 3945308"/>
              <a:gd name="connsiteY1170" fmla="*/ 2407655 h 3027266"/>
              <a:gd name="connsiteX1171" fmla="*/ 2718112 w 3945308"/>
              <a:gd name="connsiteY1171" fmla="*/ 2412127 h 3027266"/>
              <a:gd name="connsiteX1172" fmla="*/ 2715958 w 3945308"/>
              <a:gd name="connsiteY1172" fmla="*/ 2398048 h 3027266"/>
              <a:gd name="connsiteX1173" fmla="*/ 2715461 w 3945308"/>
              <a:gd name="connsiteY1173" fmla="*/ 2395067 h 3027266"/>
              <a:gd name="connsiteX1174" fmla="*/ 2733184 w 3945308"/>
              <a:gd name="connsiteY1174" fmla="*/ 2389601 h 3027266"/>
              <a:gd name="connsiteX1175" fmla="*/ 2736827 w 3945308"/>
              <a:gd name="connsiteY1175" fmla="*/ 2404673 h 3027266"/>
              <a:gd name="connsiteX1176" fmla="*/ 2715958 w 3945308"/>
              <a:gd name="connsiteY1176" fmla="*/ 2398048 h 3027266"/>
              <a:gd name="connsiteX1177" fmla="*/ 2719105 w 3945308"/>
              <a:gd name="connsiteY1177" fmla="*/ 2455190 h 3027266"/>
              <a:gd name="connsiteX1178" fmla="*/ 2702708 w 3945308"/>
              <a:gd name="connsiteY1178" fmla="*/ 2452043 h 3027266"/>
              <a:gd name="connsiteX1179" fmla="*/ 2701383 w 3945308"/>
              <a:gd name="connsiteY1179" fmla="*/ 2421236 h 3027266"/>
              <a:gd name="connsiteX1180" fmla="*/ 2714799 w 3945308"/>
              <a:gd name="connsiteY1180" fmla="*/ 2417261 h 3027266"/>
              <a:gd name="connsiteX1181" fmla="*/ 2719105 w 3945308"/>
              <a:gd name="connsiteY1181" fmla="*/ 2455190 h 3027266"/>
              <a:gd name="connsiteX1182" fmla="*/ 2702708 w 3945308"/>
              <a:gd name="connsiteY1182" fmla="*/ 2456349 h 3027266"/>
              <a:gd name="connsiteX1183" fmla="*/ 2719437 w 3945308"/>
              <a:gd name="connsiteY1183" fmla="*/ 2459496 h 3027266"/>
              <a:gd name="connsiteX1184" fmla="*/ 2721590 w 3945308"/>
              <a:gd name="connsiteY1184" fmla="*/ 2514650 h 3027266"/>
              <a:gd name="connsiteX1185" fmla="*/ 2700555 w 3945308"/>
              <a:gd name="connsiteY1185" fmla="*/ 2512166 h 3027266"/>
              <a:gd name="connsiteX1186" fmla="*/ 2702708 w 3945308"/>
              <a:gd name="connsiteY1186" fmla="*/ 2456349 h 3027266"/>
              <a:gd name="connsiteX1187" fmla="*/ 2721921 w 3945308"/>
              <a:gd name="connsiteY1187" fmla="*/ 2580073 h 3027266"/>
              <a:gd name="connsiteX1188" fmla="*/ 2754715 w 3945308"/>
              <a:gd name="connsiteY1188" fmla="*/ 2584545 h 3027266"/>
              <a:gd name="connsiteX1189" fmla="*/ 2749581 w 3945308"/>
              <a:gd name="connsiteY1189" fmla="*/ 2640361 h 3027266"/>
              <a:gd name="connsiteX1190" fmla="*/ 2711818 w 3945308"/>
              <a:gd name="connsiteY1190" fmla="*/ 2637877 h 3027266"/>
              <a:gd name="connsiteX1191" fmla="*/ 2721921 w 3945308"/>
              <a:gd name="connsiteY1191" fmla="*/ 2580073 h 3027266"/>
              <a:gd name="connsiteX1192" fmla="*/ 2707512 w 3945308"/>
              <a:gd name="connsiteY1192" fmla="*/ 2637877 h 3027266"/>
              <a:gd name="connsiteX1193" fmla="*/ 2673889 w 3945308"/>
              <a:gd name="connsiteY1193" fmla="*/ 2639533 h 3027266"/>
              <a:gd name="connsiteX1194" fmla="*/ 2684324 w 3945308"/>
              <a:gd name="connsiteY1194" fmla="*/ 2606739 h 3027266"/>
              <a:gd name="connsiteX1195" fmla="*/ 2690949 w 3945308"/>
              <a:gd name="connsiteY1195" fmla="*/ 2578748 h 3027266"/>
              <a:gd name="connsiteX1196" fmla="*/ 2717615 w 3945308"/>
              <a:gd name="connsiteY1196" fmla="*/ 2579742 h 3027266"/>
              <a:gd name="connsiteX1197" fmla="*/ 2707512 w 3945308"/>
              <a:gd name="connsiteY1197" fmla="*/ 2637877 h 3027266"/>
              <a:gd name="connsiteX1198" fmla="*/ 2707843 w 3945308"/>
              <a:gd name="connsiteY1198" fmla="*/ 2653115 h 3027266"/>
              <a:gd name="connsiteX1199" fmla="*/ 2710658 w 3945308"/>
              <a:gd name="connsiteY1199" fmla="*/ 2642017 h 3027266"/>
              <a:gd name="connsiteX1200" fmla="*/ 2748753 w 3945308"/>
              <a:gd name="connsiteY1200" fmla="*/ 2644502 h 3027266"/>
              <a:gd name="connsiteX1201" fmla="*/ 2737821 w 3945308"/>
              <a:gd name="connsiteY1201" fmla="*/ 2695681 h 3027266"/>
              <a:gd name="connsiteX1202" fmla="*/ 2736165 w 3945308"/>
              <a:gd name="connsiteY1202" fmla="*/ 2701312 h 3027266"/>
              <a:gd name="connsiteX1203" fmla="*/ 2691114 w 3945308"/>
              <a:gd name="connsiteY1203" fmla="*/ 2702306 h 3027266"/>
              <a:gd name="connsiteX1204" fmla="*/ 2707843 w 3945308"/>
              <a:gd name="connsiteY1204" fmla="*/ 2653115 h 3027266"/>
              <a:gd name="connsiteX1205" fmla="*/ 2739312 w 3945308"/>
              <a:gd name="connsiteY1205" fmla="*/ 2705618 h 3027266"/>
              <a:gd name="connsiteX1206" fmla="*/ 2788835 w 3945308"/>
              <a:gd name="connsiteY1206" fmla="*/ 2712409 h 3027266"/>
              <a:gd name="connsiteX1207" fmla="*/ 2783038 w 3945308"/>
              <a:gd name="connsiteY1207" fmla="*/ 2736425 h 3027266"/>
              <a:gd name="connsiteX1208" fmla="*/ 2773266 w 3945308"/>
              <a:gd name="connsiteY1208" fmla="*/ 2766900 h 3027266"/>
              <a:gd name="connsiteX1209" fmla="*/ 2717284 w 3945308"/>
              <a:gd name="connsiteY1209" fmla="*/ 2763919 h 3027266"/>
              <a:gd name="connsiteX1210" fmla="*/ 2739312 w 3945308"/>
              <a:gd name="connsiteY1210" fmla="*/ 2705618 h 3027266"/>
              <a:gd name="connsiteX1211" fmla="*/ 2787013 w 3945308"/>
              <a:gd name="connsiteY1211" fmla="*/ 2737585 h 3027266"/>
              <a:gd name="connsiteX1212" fmla="*/ 2792810 w 3945308"/>
              <a:gd name="connsiteY1212" fmla="*/ 2713403 h 3027266"/>
              <a:gd name="connsiteX1213" fmla="*/ 2847632 w 3945308"/>
              <a:gd name="connsiteY1213" fmla="*/ 2732119 h 3027266"/>
              <a:gd name="connsiteX1214" fmla="*/ 2838026 w 3945308"/>
              <a:gd name="connsiteY1214" fmla="*/ 2776507 h 3027266"/>
              <a:gd name="connsiteX1215" fmla="*/ 2836038 w 3945308"/>
              <a:gd name="connsiteY1215" fmla="*/ 2783298 h 3027266"/>
              <a:gd name="connsiteX1216" fmla="*/ 2777572 w 3945308"/>
              <a:gd name="connsiteY1216" fmla="*/ 2767563 h 3027266"/>
              <a:gd name="connsiteX1217" fmla="*/ 2787013 w 3945308"/>
              <a:gd name="connsiteY1217" fmla="*/ 2737585 h 3027266"/>
              <a:gd name="connsiteX1218" fmla="*/ 2793803 w 3945308"/>
              <a:gd name="connsiteY1218" fmla="*/ 2709262 h 3027266"/>
              <a:gd name="connsiteX1219" fmla="*/ 2801754 w 3945308"/>
              <a:gd name="connsiteY1219" fmla="*/ 2655599 h 3027266"/>
              <a:gd name="connsiteX1220" fmla="*/ 2853760 w 3945308"/>
              <a:gd name="connsiteY1220" fmla="*/ 2676302 h 3027266"/>
              <a:gd name="connsiteX1221" fmla="*/ 2848460 w 3945308"/>
              <a:gd name="connsiteY1221" fmla="*/ 2727812 h 3027266"/>
              <a:gd name="connsiteX1222" fmla="*/ 2793803 w 3945308"/>
              <a:gd name="connsiteY1222" fmla="*/ 2709262 h 3027266"/>
              <a:gd name="connsiteX1223" fmla="*/ 2803907 w 3945308"/>
              <a:gd name="connsiteY1223" fmla="*/ 2593323 h 3027266"/>
              <a:gd name="connsiteX1224" fmla="*/ 2800594 w 3945308"/>
              <a:gd name="connsiteY1224" fmla="*/ 2540322 h 3027266"/>
              <a:gd name="connsiteX1225" fmla="*/ 2848460 w 3945308"/>
              <a:gd name="connsiteY1225" fmla="*/ 2563676 h 3027266"/>
              <a:gd name="connsiteX1226" fmla="*/ 2853429 w 3945308"/>
              <a:gd name="connsiteY1226" fmla="*/ 2615020 h 3027266"/>
              <a:gd name="connsiteX1227" fmla="*/ 2803907 w 3945308"/>
              <a:gd name="connsiteY1227" fmla="*/ 2593323 h 3027266"/>
              <a:gd name="connsiteX1228" fmla="*/ 2853760 w 3945308"/>
              <a:gd name="connsiteY1228" fmla="*/ 2619989 h 3027266"/>
              <a:gd name="connsiteX1229" fmla="*/ 2853926 w 3945308"/>
              <a:gd name="connsiteY1229" fmla="*/ 2671665 h 3027266"/>
              <a:gd name="connsiteX1230" fmla="*/ 2802085 w 3945308"/>
              <a:gd name="connsiteY1230" fmla="*/ 2651293 h 3027266"/>
              <a:gd name="connsiteX1231" fmla="*/ 2804072 w 3945308"/>
              <a:gd name="connsiteY1231" fmla="*/ 2597795 h 3027266"/>
              <a:gd name="connsiteX1232" fmla="*/ 2853760 w 3945308"/>
              <a:gd name="connsiteY1232" fmla="*/ 2619989 h 3027266"/>
              <a:gd name="connsiteX1233" fmla="*/ 2857735 w 3945308"/>
              <a:gd name="connsiteY1233" fmla="*/ 2678124 h 3027266"/>
              <a:gd name="connsiteX1234" fmla="*/ 2903946 w 3945308"/>
              <a:gd name="connsiteY1234" fmla="*/ 2706943 h 3027266"/>
              <a:gd name="connsiteX1235" fmla="*/ 2900136 w 3945308"/>
              <a:gd name="connsiteY1235" fmla="*/ 2756632 h 3027266"/>
              <a:gd name="connsiteX1236" fmla="*/ 2852270 w 3945308"/>
              <a:gd name="connsiteY1236" fmla="*/ 2729469 h 3027266"/>
              <a:gd name="connsiteX1237" fmla="*/ 2857735 w 3945308"/>
              <a:gd name="connsiteY1237" fmla="*/ 2678124 h 3027266"/>
              <a:gd name="connsiteX1238" fmla="*/ 2857901 w 3945308"/>
              <a:gd name="connsiteY1238" fmla="*/ 2673652 h 3027266"/>
              <a:gd name="connsiteX1239" fmla="*/ 2857901 w 3945308"/>
              <a:gd name="connsiteY1239" fmla="*/ 2622308 h 3027266"/>
              <a:gd name="connsiteX1240" fmla="*/ 2902620 w 3945308"/>
              <a:gd name="connsiteY1240" fmla="*/ 2651955 h 3027266"/>
              <a:gd name="connsiteX1241" fmla="*/ 2903946 w 3945308"/>
              <a:gd name="connsiteY1241" fmla="*/ 2701975 h 3027266"/>
              <a:gd name="connsiteX1242" fmla="*/ 2857901 w 3945308"/>
              <a:gd name="connsiteY1242" fmla="*/ 2673652 h 3027266"/>
              <a:gd name="connsiteX1243" fmla="*/ 2900964 w 3945308"/>
              <a:gd name="connsiteY1243" fmla="*/ 2600445 h 3027266"/>
              <a:gd name="connsiteX1244" fmla="*/ 2934090 w 3945308"/>
              <a:gd name="connsiteY1244" fmla="*/ 2630589 h 3027266"/>
              <a:gd name="connsiteX1245" fmla="*/ 2938562 w 3945308"/>
              <a:gd name="connsiteY1245" fmla="*/ 2635227 h 3027266"/>
              <a:gd name="connsiteX1246" fmla="*/ 2944855 w 3945308"/>
              <a:gd name="connsiteY1246" fmla="*/ 2683424 h 3027266"/>
              <a:gd name="connsiteX1247" fmla="*/ 2906596 w 3945308"/>
              <a:gd name="connsiteY1247" fmla="*/ 2649636 h 3027266"/>
              <a:gd name="connsiteX1248" fmla="*/ 2900964 w 3945308"/>
              <a:gd name="connsiteY1248" fmla="*/ 2600445 h 3027266"/>
              <a:gd name="connsiteX1249" fmla="*/ 2902289 w 3945308"/>
              <a:gd name="connsiteY1249" fmla="*/ 2646489 h 3027266"/>
              <a:gd name="connsiteX1250" fmla="*/ 2857735 w 3945308"/>
              <a:gd name="connsiteY1250" fmla="*/ 2617505 h 3027266"/>
              <a:gd name="connsiteX1251" fmla="*/ 2852932 w 3945308"/>
              <a:gd name="connsiteY1251" fmla="*/ 2566491 h 3027266"/>
              <a:gd name="connsiteX1252" fmla="*/ 2896327 w 3945308"/>
              <a:gd name="connsiteY1252" fmla="*/ 2596636 h 3027266"/>
              <a:gd name="connsiteX1253" fmla="*/ 2902289 w 3945308"/>
              <a:gd name="connsiteY1253" fmla="*/ 2646489 h 3027266"/>
              <a:gd name="connsiteX1254" fmla="*/ 2852270 w 3945308"/>
              <a:gd name="connsiteY1254" fmla="*/ 2561026 h 3027266"/>
              <a:gd name="connsiteX1255" fmla="*/ 2843326 w 3945308"/>
              <a:gd name="connsiteY1255" fmla="*/ 2510675 h 3027266"/>
              <a:gd name="connsiteX1256" fmla="*/ 2885230 w 3945308"/>
              <a:gd name="connsiteY1256" fmla="*/ 2541482 h 3027266"/>
              <a:gd name="connsiteX1257" fmla="*/ 2895333 w 3945308"/>
              <a:gd name="connsiteY1257" fmla="*/ 2590507 h 3027266"/>
              <a:gd name="connsiteX1258" fmla="*/ 2852270 w 3945308"/>
              <a:gd name="connsiteY1258" fmla="*/ 2561026 h 3027266"/>
              <a:gd name="connsiteX1259" fmla="*/ 2847798 w 3945308"/>
              <a:gd name="connsiteY1259" fmla="*/ 2558541 h 3027266"/>
              <a:gd name="connsiteX1260" fmla="*/ 2800263 w 3945308"/>
              <a:gd name="connsiteY1260" fmla="*/ 2535685 h 3027266"/>
              <a:gd name="connsiteX1261" fmla="*/ 2792478 w 3945308"/>
              <a:gd name="connsiteY1261" fmla="*/ 2483346 h 3027266"/>
              <a:gd name="connsiteX1262" fmla="*/ 2838523 w 3945308"/>
              <a:gd name="connsiteY1262" fmla="*/ 2507859 h 3027266"/>
              <a:gd name="connsiteX1263" fmla="*/ 2847798 w 3945308"/>
              <a:gd name="connsiteY1263" fmla="*/ 2558541 h 3027266"/>
              <a:gd name="connsiteX1264" fmla="*/ 2791485 w 3945308"/>
              <a:gd name="connsiteY1264" fmla="*/ 2478212 h 3027266"/>
              <a:gd name="connsiteX1265" fmla="*/ 2779725 w 3945308"/>
              <a:gd name="connsiteY1265" fmla="*/ 2427033 h 3027266"/>
              <a:gd name="connsiteX1266" fmla="*/ 2823947 w 3945308"/>
              <a:gd name="connsiteY1266" fmla="*/ 2452374 h 3027266"/>
              <a:gd name="connsiteX1267" fmla="*/ 2837198 w 3945308"/>
              <a:gd name="connsiteY1267" fmla="*/ 2502062 h 3027266"/>
              <a:gd name="connsiteX1268" fmla="*/ 2791485 w 3945308"/>
              <a:gd name="connsiteY1268" fmla="*/ 2478212 h 3027266"/>
              <a:gd name="connsiteX1269" fmla="*/ 2786847 w 3945308"/>
              <a:gd name="connsiteY1269" fmla="*/ 2476390 h 3027266"/>
              <a:gd name="connsiteX1270" fmla="*/ 2752065 w 3945308"/>
              <a:gd name="connsiteY1270" fmla="*/ 2463802 h 3027266"/>
              <a:gd name="connsiteX1271" fmla="*/ 2742293 w 3945308"/>
              <a:gd name="connsiteY1271" fmla="*/ 2411133 h 3027266"/>
              <a:gd name="connsiteX1272" fmla="*/ 2774591 w 3945308"/>
              <a:gd name="connsiteY1272" fmla="*/ 2424714 h 3027266"/>
              <a:gd name="connsiteX1273" fmla="*/ 2786847 w 3945308"/>
              <a:gd name="connsiteY1273" fmla="*/ 2476390 h 3027266"/>
              <a:gd name="connsiteX1274" fmla="*/ 2745937 w 3945308"/>
              <a:gd name="connsiteY1274" fmla="*/ 2407986 h 3027266"/>
              <a:gd name="connsiteX1275" fmla="*/ 2767966 w 3945308"/>
              <a:gd name="connsiteY1275" fmla="*/ 2401195 h 3027266"/>
              <a:gd name="connsiteX1276" fmla="*/ 2773266 w 3945308"/>
              <a:gd name="connsiteY1276" fmla="*/ 2419414 h 3027266"/>
              <a:gd name="connsiteX1277" fmla="*/ 2745937 w 3945308"/>
              <a:gd name="connsiteY1277" fmla="*/ 2407986 h 3027266"/>
              <a:gd name="connsiteX1278" fmla="*/ 2765316 w 3945308"/>
              <a:gd name="connsiteY1278" fmla="*/ 2379498 h 3027266"/>
              <a:gd name="connsiteX1279" fmla="*/ 2772437 w 3945308"/>
              <a:gd name="connsiteY1279" fmla="*/ 2377179 h 3027266"/>
              <a:gd name="connsiteX1280" fmla="*/ 2791981 w 3945308"/>
              <a:gd name="connsiteY1280" fmla="*/ 2389104 h 3027266"/>
              <a:gd name="connsiteX1281" fmla="*/ 2770616 w 3945308"/>
              <a:gd name="connsiteY1281" fmla="*/ 2395895 h 3027266"/>
              <a:gd name="connsiteX1282" fmla="*/ 2765316 w 3945308"/>
              <a:gd name="connsiteY1282" fmla="*/ 2379498 h 3027266"/>
              <a:gd name="connsiteX1283" fmla="*/ 2777572 w 3945308"/>
              <a:gd name="connsiteY1283" fmla="*/ 2375523 h 3027266"/>
              <a:gd name="connsiteX1284" fmla="*/ 2793803 w 3945308"/>
              <a:gd name="connsiteY1284" fmla="*/ 2370223 h 3027266"/>
              <a:gd name="connsiteX1285" fmla="*/ 2800594 w 3945308"/>
              <a:gd name="connsiteY1285" fmla="*/ 2386454 h 3027266"/>
              <a:gd name="connsiteX1286" fmla="*/ 2797116 w 3945308"/>
              <a:gd name="connsiteY1286" fmla="*/ 2387614 h 3027266"/>
              <a:gd name="connsiteX1287" fmla="*/ 2777572 w 3945308"/>
              <a:gd name="connsiteY1287" fmla="*/ 2375523 h 3027266"/>
              <a:gd name="connsiteX1288" fmla="*/ 2790325 w 3945308"/>
              <a:gd name="connsiteY1288" fmla="*/ 2352666 h 3027266"/>
              <a:gd name="connsiteX1289" fmla="*/ 2791485 w 3945308"/>
              <a:gd name="connsiteY1289" fmla="*/ 2352335 h 3027266"/>
              <a:gd name="connsiteX1290" fmla="*/ 2804238 w 3945308"/>
              <a:gd name="connsiteY1290" fmla="*/ 2362604 h 3027266"/>
              <a:gd name="connsiteX1291" fmla="*/ 2795957 w 3945308"/>
              <a:gd name="connsiteY1291" fmla="*/ 2365420 h 3027266"/>
              <a:gd name="connsiteX1292" fmla="*/ 2790325 w 3945308"/>
              <a:gd name="connsiteY1292" fmla="*/ 2352666 h 3027266"/>
              <a:gd name="connsiteX1293" fmla="*/ 2791981 w 3945308"/>
              <a:gd name="connsiteY1293" fmla="*/ 2366414 h 3027266"/>
              <a:gd name="connsiteX1294" fmla="*/ 2772603 w 3945308"/>
              <a:gd name="connsiteY1294" fmla="*/ 2372707 h 3027266"/>
              <a:gd name="connsiteX1295" fmla="*/ 2760678 w 3945308"/>
              <a:gd name="connsiteY1295" fmla="*/ 2366248 h 3027266"/>
              <a:gd name="connsiteX1296" fmla="*/ 2759519 w 3945308"/>
              <a:gd name="connsiteY1296" fmla="*/ 2362770 h 3027266"/>
              <a:gd name="connsiteX1297" fmla="*/ 2786350 w 3945308"/>
              <a:gd name="connsiteY1297" fmla="*/ 2353826 h 3027266"/>
              <a:gd name="connsiteX1298" fmla="*/ 2791981 w 3945308"/>
              <a:gd name="connsiteY1298" fmla="*/ 2366414 h 3027266"/>
              <a:gd name="connsiteX1299" fmla="*/ 2760015 w 3945308"/>
              <a:gd name="connsiteY1299" fmla="*/ 2376848 h 3027266"/>
              <a:gd name="connsiteX1300" fmla="*/ 2736165 w 3945308"/>
              <a:gd name="connsiteY1300" fmla="*/ 2384467 h 3027266"/>
              <a:gd name="connsiteX1301" fmla="*/ 2732687 w 3945308"/>
              <a:gd name="connsiteY1301" fmla="*/ 2371548 h 3027266"/>
              <a:gd name="connsiteX1302" fmla="*/ 2750906 w 3945308"/>
              <a:gd name="connsiteY1302" fmla="*/ 2365751 h 3027266"/>
              <a:gd name="connsiteX1303" fmla="*/ 2757365 w 3945308"/>
              <a:gd name="connsiteY1303" fmla="*/ 2368898 h 3027266"/>
              <a:gd name="connsiteX1304" fmla="*/ 2760015 w 3945308"/>
              <a:gd name="connsiteY1304" fmla="*/ 2376848 h 3027266"/>
              <a:gd name="connsiteX1305" fmla="*/ 2732356 w 3945308"/>
              <a:gd name="connsiteY1305" fmla="*/ 2352832 h 3027266"/>
              <a:gd name="connsiteX1306" fmla="*/ 2731693 w 3945308"/>
              <a:gd name="connsiteY1306" fmla="*/ 2352501 h 3027266"/>
              <a:gd name="connsiteX1307" fmla="*/ 2742624 w 3945308"/>
              <a:gd name="connsiteY1307" fmla="*/ 2342563 h 3027266"/>
              <a:gd name="connsiteX1308" fmla="*/ 2746931 w 3945308"/>
              <a:gd name="connsiteY1308" fmla="*/ 2341072 h 3027266"/>
              <a:gd name="connsiteX1309" fmla="*/ 2749250 w 3945308"/>
              <a:gd name="connsiteY1309" fmla="*/ 2347201 h 3027266"/>
              <a:gd name="connsiteX1310" fmla="*/ 2732356 w 3945308"/>
              <a:gd name="connsiteY1310" fmla="*/ 2352832 h 3027266"/>
              <a:gd name="connsiteX1311" fmla="*/ 2738153 w 3945308"/>
              <a:gd name="connsiteY1311" fmla="*/ 2322356 h 3027266"/>
              <a:gd name="connsiteX1312" fmla="*/ 2731196 w 3945308"/>
              <a:gd name="connsiteY1312" fmla="*/ 2325338 h 3027266"/>
              <a:gd name="connsiteX1313" fmla="*/ 2735999 w 3945308"/>
              <a:gd name="connsiteY1313" fmla="*/ 2315069 h 3027266"/>
              <a:gd name="connsiteX1314" fmla="*/ 2738815 w 3945308"/>
              <a:gd name="connsiteY1314" fmla="*/ 2321363 h 3027266"/>
              <a:gd name="connsiteX1315" fmla="*/ 2738153 w 3945308"/>
              <a:gd name="connsiteY1315" fmla="*/ 2322356 h 3027266"/>
              <a:gd name="connsiteX1316" fmla="*/ 2732687 w 3945308"/>
              <a:gd name="connsiteY1316" fmla="*/ 2357138 h 3027266"/>
              <a:gd name="connsiteX1317" fmla="*/ 2745606 w 3945308"/>
              <a:gd name="connsiteY1317" fmla="*/ 2363101 h 3027266"/>
              <a:gd name="connsiteX1318" fmla="*/ 2731527 w 3945308"/>
              <a:gd name="connsiteY1318" fmla="*/ 2367573 h 3027266"/>
              <a:gd name="connsiteX1319" fmla="*/ 2728877 w 3945308"/>
              <a:gd name="connsiteY1319" fmla="*/ 2358298 h 3027266"/>
              <a:gd name="connsiteX1320" fmla="*/ 2732687 w 3945308"/>
              <a:gd name="connsiteY1320" fmla="*/ 2357138 h 3027266"/>
              <a:gd name="connsiteX1321" fmla="*/ 2732190 w 3945308"/>
              <a:gd name="connsiteY1321" fmla="*/ 2385626 h 3027266"/>
              <a:gd name="connsiteX1322" fmla="*/ 2714799 w 3945308"/>
              <a:gd name="connsiteY1322" fmla="*/ 2390926 h 3027266"/>
              <a:gd name="connsiteX1323" fmla="*/ 2712315 w 3945308"/>
              <a:gd name="connsiteY1323" fmla="*/ 2378007 h 3027266"/>
              <a:gd name="connsiteX1324" fmla="*/ 2728877 w 3945308"/>
              <a:gd name="connsiteY1324" fmla="*/ 2372707 h 3027266"/>
              <a:gd name="connsiteX1325" fmla="*/ 2732190 w 3945308"/>
              <a:gd name="connsiteY1325" fmla="*/ 2385626 h 3027266"/>
              <a:gd name="connsiteX1326" fmla="*/ 2711487 w 3945308"/>
              <a:gd name="connsiteY1326" fmla="*/ 2374032 h 3027266"/>
              <a:gd name="connsiteX1327" fmla="*/ 2711321 w 3945308"/>
              <a:gd name="connsiteY1327" fmla="*/ 2373370 h 3027266"/>
              <a:gd name="connsiteX1328" fmla="*/ 2713805 w 3945308"/>
              <a:gd name="connsiteY1328" fmla="*/ 2370554 h 3027266"/>
              <a:gd name="connsiteX1329" fmla="*/ 2724405 w 3945308"/>
              <a:gd name="connsiteY1329" fmla="*/ 2359954 h 3027266"/>
              <a:gd name="connsiteX1330" fmla="*/ 2724902 w 3945308"/>
              <a:gd name="connsiteY1330" fmla="*/ 2359788 h 3027266"/>
              <a:gd name="connsiteX1331" fmla="*/ 2727552 w 3945308"/>
              <a:gd name="connsiteY1331" fmla="*/ 2369064 h 3027266"/>
              <a:gd name="connsiteX1332" fmla="*/ 2711487 w 3945308"/>
              <a:gd name="connsiteY1332" fmla="*/ 2374032 h 3027266"/>
              <a:gd name="connsiteX1333" fmla="*/ 2711487 w 3945308"/>
              <a:gd name="connsiteY1333" fmla="*/ 2396226 h 3027266"/>
              <a:gd name="connsiteX1334" fmla="*/ 2711652 w 3945308"/>
              <a:gd name="connsiteY1334" fmla="*/ 2396889 h 3027266"/>
              <a:gd name="connsiteX1335" fmla="*/ 2710493 w 3945308"/>
              <a:gd name="connsiteY1335" fmla="*/ 2396558 h 3027266"/>
              <a:gd name="connsiteX1336" fmla="*/ 2711487 w 3945308"/>
              <a:gd name="connsiteY1336" fmla="*/ 2396226 h 3027266"/>
              <a:gd name="connsiteX1337" fmla="*/ 2712315 w 3945308"/>
              <a:gd name="connsiteY1337" fmla="*/ 2401361 h 3027266"/>
              <a:gd name="connsiteX1338" fmla="*/ 2714137 w 3945308"/>
              <a:gd name="connsiteY1338" fmla="*/ 2413286 h 3027266"/>
              <a:gd name="connsiteX1339" fmla="*/ 2701052 w 3945308"/>
              <a:gd name="connsiteY1339" fmla="*/ 2417095 h 3027266"/>
              <a:gd name="connsiteX1340" fmla="*/ 2699727 w 3945308"/>
              <a:gd name="connsiteY1340" fmla="*/ 2399870 h 3027266"/>
              <a:gd name="connsiteX1341" fmla="*/ 2702874 w 3945308"/>
              <a:gd name="connsiteY1341" fmla="*/ 2398876 h 3027266"/>
              <a:gd name="connsiteX1342" fmla="*/ 2712315 w 3945308"/>
              <a:gd name="connsiteY1342" fmla="*/ 2401361 h 3027266"/>
              <a:gd name="connsiteX1343" fmla="*/ 2700224 w 3945308"/>
              <a:gd name="connsiteY1343" fmla="*/ 2516472 h 3027266"/>
              <a:gd name="connsiteX1344" fmla="*/ 2721590 w 3945308"/>
              <a:gd name="connsiteY1344" fmla="*/ 2518956 h 3027266"/>
              <a:gd name="connsiteX1345" fmla="*/ 2718277 w 3945308"/>
              <a:gd name="connsiteY1345" fmla="*/ 2575435 h 3027266"/>
              <a:gd name="connsiteX1346" fmla="*/ 2691942 w 3945308"/>
              <a:gd name="connsiteY1346" fmla="*/ 2574442 h 3027266"/>
              <a:gd name="connsiteX1347" fmla="*/ 2700224 w 3945308"/>
              <a:gd name="connsiteY1347" fmla="*/ 2516472 h 3027266"/>
              <a:gd name="connsiteX1348" fmla="*/ 2687636 w 3945308"/>
              <a:gd name="connsiteY1348" fmla="*/ 2574607 h 3027266"/>
              <a:gd name="connsiteX1349" fmla="*/ 2665442 w 3945308"/>
              <a:gd name="connsiteY1349" fmla="*/ 2575435 h 3027266"/>
              <a:gd name="connsiteX1350" fmla="*/ 2670577 w 3945308"/>
              <a:gd name="connsiteY1350" fmla="*/ 2558044 h 3027266"/>
              <a:gd name="connsiteX1351" fmla="*/ 2680183 w 3945308"/>
              <a:gd name="connsiteY1351" fmla="*/ 2515312 h 3027266"/>
              <a:gd name="connsiteX1352" fmla="*/ 2696083 w 3945308"/>
              <a:gd name="connsiteY1352" fmla="*/ 2516141 h 3027266"/>
              <a:gd name="connsiteX1353" fmla="*/ 2687636 w 3945308"/>
              <a:gd name="connsiteY1353" fmla="*/ 2574607 h 3027266"/>
              <a:gd name="connsiteX1354" fmla="*/ 2676870 w 3945308"/>
              <a:gd name="connsiteY1354" fmla="*/ 2511172 h 3027266"/>
              <a:gd name="connsiteX1355" fmla="*/ 2665277 w 3945308"/>
              <a:gd name="connsiteY1355" fmla="*/ 2511172 h 3027266"/>
              <a:gd name="connsiteX1356" fmla="*/ 2666436 w 3945308"/>
              <a:gd name="connsiteY1356" fmla="*/ 2507528 h 3027266"/>
              <a:gd name="connsiteX1357" fmla="*/ 2678030 w 3945308"/>
              <a:gd name="connsiteY1357" fmla="*/ 2453368 h 3027266"/>
              <a:gd name="connsiteX1358" fmla="*/ 2683827 w 3945308"/>
              <a:gd name="connsiteY1358" fmla="*/ 2454030 h 3027266"/>
              <a:gd name="connsiteX1359" fmla="*/ 2676870 w 3945308"/>
              <a:gd name="connsiteY1359" fmla="*/ 2511172 h 3027266"/>
              <a:gd name="connsiteX1360" fmla="*/ 2649873 w 3945308"/>
              <a:gd name="connsiteY1360" fmla="*/ 2447571 h 3027266"/>
              <a:gd name="connsiteX1361" fmla="*/ 2648217 w 3945308"/>
              <a:gd name="connsiteY1361" fmla="*/ 2447571 h 3027266"/>
              <a:gd name="connsiteX1362" fmla="*/ 2659148 w 3945308"/>
              <a:gd name="connsiteY1362" fmla="*/ 2435646 h 3027266"/>
              <a:gd name="connsiteX1363" fmla="*/ 2649873 w 3945308"/>
              <a:gd name="connsiteY1363" fmla="*/ 2447571 h 3027266"/>
              <a:gd name="connsiteX1364" fmla="*/ 2656995 w 3945308"/>
              <a:gd name="connsiteY1364" fmla="*/ 2445087 h 3027266"/>
              <a:gd name="connsiteX1365" fmla="*/ 2655339 w 3945308"/>
              <a:gd name="connsiteY1365" fmla="*/ 2447571 h 3027266"/>
              <a:gd name="connsiteX1366" fmla="*/ 2655007 w 3945308"/>
              <a:gd name="connsiteY1366" fmla="*/ 2447571 h 3027266"/>
              <a:gd name="connsiteX1367" fmla="*/ 2656995 w 3945308"/>
              <a:gd name="connsiteY1367" fmla="*/ 2445087 h 3027266"/>
              <a:gd name="connsiteX1368" fmla="*/ 2316631 w 3945308"/>
              <a:gd name="connsiteY1368" fmla="*/ 2684749 h 3027266"/>
              <a:gd name="connsiteX1369" fmla="*/ 2378410 w 3945308"/>
              <a:gd name="connsiteY1369" fmla="*/ 2651789 h 3027266"/>
              <a:gd name="connsiteX1370" fmla="*/ 2558612 w 3945308"/>
              <a:gd name="connsiteY1370" fmla="*/ 2530385 h 3027266"/>
              <a:gd name="connsiteX1371" fmla="*/ 2560931 w 3945308"/>
              <a:gd name="connsiteY1371" fmla="*/ 2529722 h 3027266"/>
              <a:gd name="connsiteX1372" fmla="*/ 2578488 w 3945308"/>
              <a:gd name="connsiteY1372" fmla="*/ 2525416 h 3027266"/>
              <a:gd name="connsiteX1373" fmla="*/ 2447311 w 3945308"/>
              <a:gd name="connsiteY1373" fmla="*/ 2631086 h 3027266"/>
              <a:gd name="connsiteX1374" fmla="*/ 2316631 w 3945308"/>
              <a:gd name="connsiteY1374" fmla="*/ 2684749 h 3027266"/>
              <a:gd name="connsiteX1375" fmla="*/ 2433398 w 3945308"/>
              <a:gd name="connsiteY1375" fmla="*/ 2640692 h 3027266"/>
              <a:gd name="connsiteX1376" fmla="*/ 2346444 w 3945308"/>
              <a:gd name="connsiteY1376" fmla="*/ 2693859 h 3027266"/>
              <a:gd name="connsiteX1377" fmla="*/ 2147028 w 3945308"/>
              <a:gd name="connsiteY1377" fmla="*/ 2788763 h 3027266"/>
              <a:gd name="connsiteX1378" fmla="*/ 2433398 w 3945308"/>
              <a:gd name="connsiteY1378" fmla="*/ 2640692 h 3027266"/>
              <a:gd name="connsiteX1379" fmla="*/ 1323363 w 3945308"/>
              <a:gd name="connsiteY1379" fmla="*/ 2858989 h 3027266"/>
              <a:gd name="connsiteX1380" fmla="*/ 1182083 w 3945308"/>
              <a:gd name="connsiteY1380" fmla="*/ 2866939 h 3027266"/>
              <a:gd name="connsiteX1381" fmla="*/ 1193677 w 3945308"/>
              <a:gd name="connsiteY1381" fmla="*/ 2848389 h 3027266"/>
              <a:gd name="connsiteX1382" fmla="*/ 1208252 w 3945308"/>
              <a:gd name="connsiteY1382" fmla="*/ 2833317 h 3027266"/>
              <a:gd name="connsiteX1383" fmla="*/ 1462490 w 3945308"/>
              <a:gd name="connsiteY1383" fmla="*/ 2814767 h 3027266"/>
              <a:gd name="connsiteX1384" fmla="*/ 1537354 w 3945308"/>
              <a:gd name="connsiteY1384" fmla="*/ 2836795 h 3027266"/>
              <a:gd name="connsiteX1385" fmla="*/ 1459178 w 3945308"/>
              <a:gd name="connsiteY1385" fmla="*/ 2846402 h 3027266"/>
              <a:gd name="connsiteX1386" fmla="*/ 1323363 w 3945308"/>
              <a:gd name="connsiteY1386" fmla="*/ 2858989 h 3027266"/>
              <a:gd name="connsiteX1387" fmla="*/ 1439137 w 3945308"/>
              <a:gd name="connsiteY1387" fmla="*/ 2848555 h 3027266"/>
              <a:gd name="connsiteX1388" fmla="*/ 1338104 w 3945308"/>
              <a:gd name="connsiteY1388" fmla="*/ 2857830 h 3027266"/>
              <a:gd name="connsiteX1389" fmla="*/ 1412305 w 3945308"/>
              <a:gd name="connsiteY1389" fmla="*/ 2847561 h 3027266"/>
              <a:gd name="connsiteX1390" fmla="*/ 1439137 w 3945308"/>
              <a:gd name="connsiteY1390" fmla="*/ 2848555 h 3027266"/>
              <a:gd name="connsiteX1391" fmla="*/ 2364994 w 3945308"/>
              <a:gd name="connsiteY1391" fmla="*/ 2457674 h 3027266"/>
              <a:gd name="connsiteX1392" fmla="*/ 2424620 w 3945308"/>
              <a:gd name="connsiteY1392" fmla="*/ 2444093 h 3027266"/>
              <a:gd name="connsiteX1393" fmla="*/ 2337665 w 3945308"/>
              <a:gd name="connsiteY1393" fmla="*/ 2470262 h 3027266"/>
              <a:gd name="connsiteX1394" fmla="*/ 2252202 w 3945308"/>
              <a:gd name="connsiteY1394" fmla="*/ 2486990 h 3027266"/>
              <a:gd name="connsiteX1395" fmla="*/ 2364994 w 3945308"/>
              <a:gd name="connsiteY1395" fmla="*/ 2457674 h 3027266"/>
              <a:gd name="connsiteX1396" fmla="*/ 2256011 w 3945308"/>
              <a:gd name="connsiteY1396" fmla="*/ 2481856 h 3027266"/>
              <a:gd name="connsiteX1397" fmla="*/ 2263630 w 3945308"/>
              <a:gd name="connsiteY1397" fmla="*/ 2478709 h 3027266"/>
              <a:gd name="connsiteX1398" fmla="*/ 2287149 w 3945308"/>
              <a:gd name="connsiteY1398" fmla="*/ 2474071 h 3027266"/>
              <a:gd name="connsiteX1399" fmla="*/ 2256011 w 3945308"/>
              <a:gd name="connsiteY1399" fmla="*/ 2481856 h 3027266"/>
              <a:gd name="connsiteX1400" fmla="*/ 2575341 w 3945308"/>
              <a:gd name="connsiteY1400" fmla="*/ 2396061 h 3027266"/>
              <a:gd name="connsiteX1401" fmla="*/ 2596707 w 3945308"/>
              <a:gd name="connsiteY1401" fmla="*/ 2389767 h 3027266"/>
              <a:gd name="connsiteX1402" fmla="*/ 2556956 w 3945308"/>
              <a:gd name="connsiteY1402" fmla="*/ 2405998 h 3027266"/>
              <a:gd name="connsiteX1403" fmla="*/ 2525653 w 3945308"/>
              <a:gd name="connsiteY1403" fmla="*/ 2414445 h 3027266"/>
              <a:gd name="connsiteX1404" fmla="*/ 2575341 w 3945308"/>
              <a:gd name="connsiteY1404" fmla="*/ 2396061 h 3027266"/>
              <a:gd name="connsiteX1405" fmla="*/ 2564078 w 3945308"/>
              <a:gd name="connsiteY1405" fmla="*/ 2395067 h 3027266"/>
              <a:gd name="connsiteX1406" fmla="*/ 2581966 w 3945308"/>
              <a:gd name="connsiteY1406" fmla="*/ 2388773 h 3027266"/>
              <a:gd name="connsiteX1407" fmla="*/ 2583291 w 3945308"/>
              <a:gd name="connsiteY1407" fmla="*/ 2388773 h 3027266"/>
              <a:gd name="connsiteX1408" fmla="*/ 2574016 w 3945308"/>
              <a:gd name="connsiteY1408" fmla="*/ 2392251 h 3027266"/>
              <a:gd name="connsiteX1409" fmla="*/ 2564078 w 3945308"/>
              <a:gd name="connsiteY1409" fmla="*/ 2395067 h 3027266"/>
              <a:gd name="connsiteX1410" fmla="*/ 2677367 w 3945308"/>
              <a:gd name="connsiteY1410" fmla="*/ 2384467 h 3027266"/>
              <a:gd name="connsiteX1411" fmla="*/ 2681011 w 3945308"/>
              <a:gd name="connsiteY1411" fmla="*/ 2382148 h 3027266"/>
              <a:gd name="connsiteX1412" fmla="*/ 2681011 w 3945308"/>
              <a:gd name="connsiteY1412" fmla="*/ 2383307 h 3027266"/>
              <a:gd name="connsiteX1413" fmla="*/ 2677367 w 3945308"/>
              <a:gd name="connsiteY1413" fmla="*/ 2384467 h 3027266"/>
              <a:gd name="connsiteX1414" fmla="*/ 2680183 w 3945308"/>
              <a:gd name="connsiteY1414" fmla="*/ 2389601 h 3027266"/>
              <a:gd name="connsiteX1415" fmla="*/ 2680183 w 3945308"/>
              <a:gd name="connsiteY1415" fmla="*/ 2389767 h 3027266"/>
              <a:gd name="connsiteX1416" fmla="*/ 2680017 w 3945308"/>
              <a:gd name="connsiteY1416" fmla="*/ 2389767 h 3027266"/>
              <a:gd name="connsiteX1417" fmla="*/ 2680183 w 3945308"/>
              <a:gd name="connsiteY1417" fmla="*/ 2389601 h 3027266"/>
              <a:gd name="connsiteX1418" fmla="*/ 1631264 w 3945308"/>
              <a:gd name="connsiteY1418" fmla="*/ 2822883 h 3027266"/>
              <a:gd name="connsiteX1419" fmla="*/ 1618677 w 3945308"/>
              <a:gd name="connsiteY1419" fmla="*/ 2824870 h 3027266"/>
              <a:gd name="connsiteX1420" fmla="*/ 1530563 w 3945308"/>
              <a:gd name="connsiteY1420" fmla="*/ 2806817 h 3027266"/>
              <a:gd name="connsiteX1421" fmla="*/ 1658427 w 3945308"/>
              <a:gd name="connsiteY1421" fmla="*/ 2788598 h 3027266"/>
              <a:gd name="connsiteX1422" fmla="*/ 1814945 w 3945308"/>
              <a:gd name="connsiteY1422" fmla="*/ 2759613 h 3027266"/>
              <a:gd name="connsiteX1423" fmla="*/ 1746872 w 3945308"/>
              <a:gd name="connsiteY1423" fmla="*/ 2802179 h 3027266"/>
              <a:gd name="connsiteX1424" fmla="*/ 1631264 w 3945308"/>
              <a:gd name="connsiteY1424" fmla="*/ 2822883 h 3027266"/>
              <a:gd name="connsiteX1425" fmla="*/ 1729316 w 3945308"/>
              <a:gd name="connsiteY1425" fmla="*/ 2809798 h 3027266"/>
              <a:gd name="connsiteX1426" fmla="*/ 1639049 w 3945308"/>
              <a:gd name="connsiteY1426" fmla="*/ 2825864 h 3027266"/>
              <a:gd name="connsiteX1427" fmla="*/ 1729316 w 3945308"/>
              <a:gd name="connsiteY1427" fmla="*/ 2809798 h 3027266"/>
              <a:gd name="connsiteX1428" fmla="*/ 1206761 w 3945308"/>
              <a:gd name="connsiteY1428" fmla="*/ 2829176 h 3027266"/>
              <a:gd name="connsiteX1429" fmla="*/ 1085853 w 3945308"/>
              <a:gd name="connsiteY1429" fmla="*/ 2831992 h 3027266"/>
              <a:gd name="connsiteX1430" fmla="*/ 1103410 w 3945308"/>
              <a:gd name="connsiteY1430" fmla="*/ 2799860 h 3027266"/>
              <a:gd name="connsiteX1431" fmla="*/ 1445431 w 3945308"/>
              <a:gd name="connsiteY1431" fmla="*/ 2782304 h 3027266"/>
              <a:gd name="connsiteX1432" fmla="*/ 1491144 w 3945308"/>
              <a:gd name="connsiteY1432" fmla="*/ 2798039 h 3027266"/>
              <a:gd name="connsiteX1433" fmla="*/ 1511350 w 3945308"/>
              <a:gd name="connsiteY1433" fmla="*/ 2805160 h 3027266"/>
              <a:gd name="connsiteX1434" fmla="*/ 1462821 w 3945308"/>
              <a:gd name="connsiteY1434" fmla="*/ 2810626 h 3027266"/>
              <a:gd name="connsiteX1435" fmla="*/ 1206761 w 3945308"/>
              <a:gd name="connsiteY1435" fmla="*/ 2829176 h 3027266"/>
              <a:gd name="connsiteX1436" fmla="*/ 1450399 w 3945308"/>
              <a:gd name="connsiteY1436" fmla="*/ 2811785 h 3027266"/>
              <a:gd name="connsiteX1437" fmla="*/ 1213718 w 3945308"/>
              <a:gd name="connsiteY1437" fmla="*/ 2828845 h 3027266"/>
              <a:gd name="connsiteX1438" fmla="*/ 1332804 w 3945308"/>
              <a:gd name="connsiteY1438" fmla="*/ 2796879 h 3027266"/>
              <a:gd name="connsiteX1439" fmla="*/ 1450399 w 3945308"/>
              <a:gd name="connsiteY1439" fmla="*/ 2811785 h 3027266"/>
              <a:gd name="connsiteX1440" fmla="*/ 1310444 w 3945308"/>
              <a:gd name="connsiteY1440" fmla="*/ 2639036 h 3027266"/>
              <a:gd name="connsiteX1441" fmla="*/ 1414127 w 3945308"/>
              <a:gd name="connsiteY1441" fmla="*/ 2619161 h 3027266"/>
              <a:gd name="connsiteX1442" fmla="*/ 1596483 w 3945308"/>
              <a:gd name="connsiteY1442" fmla="*/ 2607236 h 3027266"/>
              <a:gd name="connsiteX1443" fmla="*/ 1570645 w 3945308"/>
              <a:gd name="connsiteY1443" fmla="*/ 2625786 h 3027266"/>
              <a:gd name="connsiteX1444" fmla="*/ 1221005 w 3945308"/>
              <a:gd name="connsiteY1444" fmla="*/ 2642349 h 3027266"/>
              <a:gd name="connsiteX1445" fmla="*/ 1162705 w 3945308"/>
              <a:gd name="connsiteY1445" fmla="*/ 2623136 h 3027266"/>
              <a:gd name="connsiteX1446" fmla="*/ 1201130 w 3945308"/>
              <a:gd name="connsiteY1446" fmla="*/ 2623467 h 3027266"/>
              <a:gd name="connsiteX1447" fmla="*/ 1203118 w 3945308"/>
              <a:gd name="connsiteY1447" fmla="*/ 2623467 h 3027266"/>
              <a:gd name="connsiteX1448" fmla="*/ 1310444 w 3945308"/>
              <a:gd name="connsiteY1448" fmla="*/ 2639036 h 3027266"/>
              <a:gd name="connsiteX1449" fmla="*/ 1220343 w 3945308"/>
              <a:gd name="connsiteY1449" fmla="*/ 2623633 h 3027266"/>
              <a:gd name="connsiteX1450" fmla="*/ 1401705 w 3945308"/>
              <a:gd name="connsiteY1450" fmla="*/ 2619823 h 3027266"/>
              <a:gd name="connsiteX1451" fmla="*/ 1390277 w 3945308"/>
              <a:gd name="connsiteY1451" fmla="*/ 2623633 h 3027266"/>
              <a:gd name="connsiteX1452" fmla="*/ 1220343 w 3945308"/>
              <a:gd name="connsiteY1452" fmla="*/ 2623633 h 3027266"/>
              <a:gd name="connsiteX1453" fmla="*/ 2494349 w 3945308"/>
              <a:gd name="connsiteY1453" fmla="*/ 2418586 h 3027266"/>
              <a:gd name="connsiteX1454" fmla="*/ 2523665 w 3945308"/>
              <a:gd name="connsiteY1454" fmla="*/ 2410636 h 3027266"/>
              <a:gd name="connsiteX1455" fmla="*/ 2476296 w 3945308"/>
              <a:gd name="connsiteY1455" fmla="*/ 2427033 h 3027266"/>
              <a:gd name="connsiteX1456" fmla="*/ 2434723 w 3945308"/>
              <a:gd name="connsiteY1456" fmla="*/ 2437302 h 3027266"/>
              <a:gd name="connsiteX1457" fmla="*/ 2494349 w 3945308"/>
              <a:gd name="connsiteY1457" fmla="*/ 2418586 h 3027266"/>
              <a:gd name="connsiteX1458" fmla="*/ 2162597 w 3945308"/>
              <a:gd name="connsiteY1458" fmla="*/ 2688393 h 3027266"/>
              <a:gd name="connsiteX1459" fmla="*/ 1953410 w 3945308"/>
              <a:gd name="connsiteY1459" fmla="*/ 2754147 h 3027266"/>
              <a:gd name="connsiteX1460" fmla="*/ 2003761 w 3945308"/>
              <a:gd name="connsiteY1460" fmla="*/ 2713900 h 3027266"/>
              <a:gd name="connsiteX1461" fmla="*/ 2498490 w 3945308"/>
              <a:gd name="connsiteY1461" fmla="*/ 2517134 h 3027266"/>
              <a:gd name="connsiteX1462" fmla="*/ 2602007 w 3945308"/>
              <a:gd name="connsiteY1462" fmla="*/ 2453534 h 3027266"/>
              <a:gd name="connsiteX1463" fmla="*/ 2613104 w 3945308"/>
              <a:gd name="connsiteY1463" fmla="*/ 2452540 h 3027266"/>
              <a:gd name="connsiteX1464" fmla="*/ 2453439 w 3945308"/>
              <a:gd name="connsiteY1464" fmla="*/ 2557051 h 3027266"/>
              <a:gd name="connsiteX1465" fmla="*/ 2162597 w 3945308"/>
              <a:gd name="connsiteY1465" fmla="*/ 2688393 h 3027266"/>
              <a:gd name="connsiteX1466" fmla="*/ 2433564 w 3945308"/>
              <a:gd name="connsiteY1466" fmla="*/ 2567982 h 3027266"/>
              <a:gd name="connsiteX1467" fmla="*/ 2183301 w 3945308"/>
              <a:gd name="connsiteY1467" fmla="*/ 2680774 h 3027266"/>
              <a:gd name="connsiteX1468" fmla="*/ 2433564 w 3945308"/>
              <a:gd name="connsiteY1468" fmla="*/ 2567982 h 3027266"/>
              <a:gd name="connsiteX1469" fmla="*/ 1505885 w 3945308"/>
              <a:gd name="connsiteY1469" fmla="*/ 2771869 h 3027266"/>
              <a:gd name="connsiteX1470" fmla="*/ 1428702 w 3945308"/>
              <a:gd name="connsiteY1470" fmla="*/ 2751000 h 3027266"/>
              <a:gd name="connsiteX1471" fmla="*/ 1721531 w 3945308"/>
              <a:gd name="connsiteY1471" fmla="*/ 2715390 h 3027266"/>
              <a:gd name="connsiteX1472" fmla="*/ 1743725 w 3945308"/>
              <a:gd name="connsiteY1472" fmla="*/ 2711747 h 3027266"/>
              <a:gd name="connsiteX1473" fmla="*/ 1688903 w 3945308"/>
              <a:gd name="connsiteY1473" fmla="*/ 2747025 h 3027266"/>
              <a:gd name="connsiteX1474" fmla="*/ 1687578 w 3945308"/>
              <a:gd name="connsiteY1474" fmla="*/ 2747191 h 3027266"/>
              <a:gd name="connsiteX1475" fmla="*/ 1505885 w 3945308"/>
              <a:gd name="connsiteY1475" fmla="*/ 2771869 h 3027266"/>
              <a:gd name="connsiteX1476" fmla="*/ 1677309 w 3945308"/>
              <a:gd name="connsiteY1476" fmla="*/ 2752988 h 3027266"/>
              <a:gd name="connsiteX1477" fmla="*/ 1520625 w 3945308"/>
              <a:gd name="connsiteY1477" fmla="*/ 2774354 h 3027266"/>
              <a:gd name="connsiteX1478" fmla="*/ 1677309 w 3945308"/>
              <a:gd name="connsiteY1478" fmla="*/ 2752988 h 3027266"/>
              <a:gd name="connsiteX1479" fmla="*/ 1148129 w 3945308"/>
              <a:gd name="connsiteY1479" fmla="*/ 2760607 h 3027266"/>
              <a:gd name="connsiteX1480" fmla="*/ 1002046 w 3945308"/>
              <a:gd name="connsiteY1480" fmla="*/ 2759944 h 3027266"/>
              <a:gd name="connsiteX1481" fmla="*/ 1008505 w 3945308"/>
              <a:gd name="connsiteY1481" fmla="*/ 2750669 h 3027266"/>
              <a:gd name="connsiteX1482" fmla="*/ 1028215 w 3945308"/>
              <a:gd name="connsiteY1482" fmla="*/ 2730959 h 3027266"/>
              <a:gd name="connsiteX1483" fmla="*/ 1115666 w 3945308"/>
              <a:gd name="connsiteY1483" fmla="*/ 2731953 h 3027266"/>
              <a:gd name="connsiteX1484" fmla="*/ 1340920 w 3945308"/>
              <a:gd name="connsiteY1484" fmla="*/ 2725659 h 3027266"/>
              <a:gd name="connsiteX1485" fmla="*/ 1409324 w 3945308"/>
              <a:gd name="connsiteY1485" fmla="*/ 2748350 h 3027266"/>
              <a:gd name="connsiteX1486" fmla="*/ 1349367 w 3945308"/>
              <a:gd name="connsiteY1486" fmla="*/ 2752657 h 3027266"/>
              <a:gd name="connsiteX1487" fmla="*/ 1148129 w 3945308"/>
              <a:gd name="connsiteY1487" fmla="*/ 2760607 h 3027266"/>
              <a:gd name="connsiteX1488" fmla="*/ 1332307 w 3945308"/>
              <a:gd name="connsiteY1488" fmla="*/ 2753816 h 3027266"/>
              <a:gd name="connsiteX1489" fmla="*/ 1158895 w 3945308"/>
              <a:gd name="connsiteY1489" fmla="*/ 2760441 h 3027266"/>
              <a:gd name="connsiteX1490" fmla="*/ 1248500 w 3945308"/>
              <a:gd name="connsiteY1490" fmla="*/ 2746031 h 3027266"/>
              <a:gd name="connsiteX1491" fmla="*/ 1332307 w 3945308"/>
              <a:gd name="connsiteY1491" fmla="*/ 2753816 h 3027266"/>
              <a:gd name="connsiteX1492" fmla="*/ 1526257 w 3945308"/>
              <a:gd name="connsiteY1492" fmla="*/ 2656924 h 3027266"/>
              <a:gd name="connsiteX1493" fmla="*/ 1700331 w 3945308"/>
              <a:gd name="connsiteY1493" fmla="*/ 2638539 h 3027266"/>
              <a:gd name="connsiteX1494" fmla="*/ 1667868 w 3945308"/>
              <a:gd name="connsiteY1494" fmla="*/ 2663218 h 3027266"/>
              <a:gd name="connsiteX1495" fmla="*/ 1317235 w 3945308"/>
              <a:gd name="connsiteY1495" fmla="*/ 2692865 h 3027266"/>
              <a:gd name="connsiteX1496" fmla="*/ 1251315 w 3945308"/>
              <a:gd name="connsiteY1496" fmla="*/ 2671334 h 3027266"/>
              <a:gd name="connsiteX1497" fmla="*/ 1292722 w 3945308"/>
              <a:gd name="connsiteY1497" fmla="*/ 2670340 h 3027266"/>
              <a:gd name="connsiteX1498" fmla="*/ 1526257 w 3945308"/>
              <a:gd name="connsiteY1498" fmla="*/ 2656924 h 3027266"/>
              <a:gd name="connsiteX1499" fmla="*/ 1306966 w 3945308"/>
              <a:gd name="connsiteY1499" fmla="*/ 2669843 h 3027266"/>
              <a:gd name="connsiteX1500" fmla="*/ 1515160 w 3945308"/>
              <a:gd name="connsiteY1500" fmla="*/ 2657918 h 3027266"/>
              <a:gd name="connsiteX1501" fmla="*/ 1479384 w 3945308"/>
              <a:gd name="connsiteY1501" fmla="*/ 2671665 h 3027266"/>
              <a:gd name="connsiteX1502" fmla="*/ 1306966 w 3945308"/>
              <a:gd name="connsiteY1502" fmla="*/ 2669843 h 3027266"/>
              <a:gd name="connsiteX1503" fmla="*/ 1396902 w 3945308"/>
              <a:gd name="connsiteY1503" fmla="*/ 2718206 h 3027266"/>
              <a:gd name="connsiteX1504" fmla="*/ 1327504 w 3945308"/>
              <a:gd name="connsiteY1504" fmla="*/ 2696674 h 3027266"/>
              <a:gd name="connsiteX1505" fmla="*/ 1660912 w 3945308"/>
              <a:gd name="connsiteY1505" fmla="*/ 2668352 h 3027266"/>
              <a:gd name="connsiteX1506" fmla="*/ 1615033 w 3945308"/>
              <a:gd name="connsiteY1506" fmla="*/ 2697337 h 3027266"/>
              <a:gd name="connsiteX1507" fmla="*/ 1396902 w 3945308"/>
              <a:gd name="connsiteY1507" fmla="*/ 2718206 h 3027266"/>
              <a:gd name="connsiteX1508" fmla="*/ 1604433 w 3945308"/>
              <a:gd name="connsiteY1508" fmla="*/ 2702803 h 3027266"/>
              <a:gd name="connsiteX1509" fmla="*/ 1410814 w 3945308"/>
              <a:gd name="connsiteY1509" fmla="*/ 2721353 h 3027266"/>
              <a:gd name="connsiteX1510" fmla="*/ 1604433 w 3945308"/>
              <a:gd name="connsiteY1510" fmla="*/ 2702803 h 3027266"/>
              <a:gd name="connsiteX1511" fmla="*/ 1097779 w 3945308"/>
              <a:gd name="connsiteY1511" fmla="*/ 2700650 h 3027266"/>
              <a:gd name="connsiteX1512" fmla="*/ 1140014 w 3945308"/>
              <a:gd name="connsiteY1512" fmla="*/ 2700815 h 3027266"/>
              <a:gd name="connsiteX1513" fmla="*/ 1225809 w 3945308"/>
              <a:gd name="connsiteY1513" fmla="*/ 2699987 h 3027266"/>
              <a:gd name="connsiteX1514" fmla="*/ 1328663 w 3945308"/>
              <a:gd name="connsiteY1514" fmla="*/ 2722181 h 3027266"/>
              <a:gd name="connsiteX1515" fmla="*/ 1033681 w 3945308"/>
              <a:gd name="connsiteY1515" fmla="*/ 2726819 h 3027266"/>
              <a:gd name="connsiteX1516" fmla="*/ 1097779 w 3945308"/>
              <a:gd name="connsiteY1516" fmla="*/ 2700650 h 3027266"/>
              <a:gd name="connsiteX1517" fmla="*/ 1026890 w 3945308"/>
              <a:gd name="connsiteY1517" fmla="*/ 2726819 h 3027266"/>
              <a:gd name="connsiteX1518" fmla="*/ 894885 w 3945308"/>
              <a:gd name="connsiteY1518" fmla="*/ 2721684 h 3027266"/>
              <a:gd name="connsiteX1519" fmla="*/ 907638 w 3945308"/>
              <a:gd name="connsiteY1519" fmla="*/ 2701643 h 3027266"/>
              <a:gd name="connsiteX1520" fmla="*/ 913767 w 3945308"/>
              <a:gd name="connsiteY1520" fmla="*/ 2694521 h 3027266"/>
              <a:gd name="connsiteX1521" fmla="*/ 1081878 w 3945308"/>
              <a:gd name="connsiteY1521" fmla="*/ 2700484 h 3027266"/>
              <a:gd name="connsiteX1522" fmla="*/ 1026890 w 3945308"/>
              <a:gd name="connsiteY1522" fmla="*/ 2726819 h 3027266"/>
              <a:gd name="connsiteX1523" fmla="*/ 1123782 w 3945308"/>
              <a:gd name="connsiteY1523" fmla="*/ 2696674 h 3027266"/>
              <a:gd name="connsiteX1524" fmla="*/ 1158564 w 3945308"/>
              <a:gd name="connsiteY1524" fmla="*/ 2695018 h 3027266"/>
              <a:gd name="connsiteX1525" fmla="*/ 1192517 w 3945308"/>
              <a:gd name="connsiteY1525" fmla="*/ 2696509 h 3027266"/>
              <a:gd name="connsiteX1526" fmla="*/ 1123782 w 3945308"/>
              <a:gd name="connsiteY1526" fmla="*/ 2696674 h 3027266"/>
              <a:gd name="connsiteX1527" fmla="*/ 1248334 w 3945308"/>
              <a:gd name="connsiteY1527" fmla="*/ 2699490 h 3027266"/>
              <a:gd name="connsiteX1528" fmla="*/ 1316572 w 3945308"/>
              <a:gd name="connsiteY1528" fmla="*/ 2697171 h 3027266"/>
              <a:gd name="connsiteX1529" fmla="*/ 1324357 w 3945308"/>
              <a:gd name="connsiteY1529" fmla="*/ 2699987 h 3027266"/>
              <a:gd name="connsiteX1530" fmla="*/ 1383983 w 3945308"/>
              <a:gd name="connsiteY1530" fmla="*/ 2719034 h 3027266"/>
              <a:gd name="connsiteX1531" fmla="*/ 1341251 w 3945308"/>
              <a:gd name="connsiteY1531" fmla="*/ 2721684 h 3027266"/>
              <a:gd name="connsiteX1532" fmla="*/ 1248334 w 3945308"/>
              <a:gd name="connsiteY1532" fmla="*/ 2699490 h 3027266"/>
              <a:gd name="connsiteX1533" fmla="*/ 1669524 w 3945308"/>
              <a:gd name="connsiteY1533" fmla="*/ 2667358 h 3027266"/>
              <a:gd name="connsiteX1534" fmla="*/ 1794739 w 3945308"/>
              <a:gd name="connsiteY1534" fmla="*/ 2649139 h 3027266"/>
              <a:gd name="connsiteX1535" fmla="*/ 1829852 w 3945308"/>
              <a:gd name="connsiteY1535" fmla="*/ 2643342 h 3027266"/>
              <a:gd name="connsiteX1536" fmla="*/ 1810473 w 3945308"/>
              <a:gd name="connsiteY1536" fmla="*/ 2659243 h 3027266"/>
              <a:gd name="connsiteX1537" fmla="*/ 1796561 w 3945308"/>
              <a:gd name="connsiteY1537" fmla="*/ 2670505 h 3027266"/>
              <a:gd name="connsiteX1538" fmla="*/ 1756644 w 3945308"/>
              <a:gd name="connsiteY1538" fmla="*/ 2677296 h 3027266"/>
              <a:gd name="connsiteX1539" fmla="*/ 1625964 w 3945308"/>
              <a:gd name="connsiteY1539" fmla="*/ 2696012 h 3027266"/>
              <a:gd name="connsiteX1540" fmla="*/ 1669524 w 3945308"/>
              <a:gd name="connsiteY1540" fmla="*/ 2667358 h 3027266"/>
              <a:gd name="connsiteX1541" fmla="*/ 1813123 w 3945308"/>
              <a:gd name="connsiteY1541" fmla="*/ 2662390 h 3027266"/>
              <a:gd name="connsiteX1542" fmla="*/ 1838299 w 3945308"/>
              <a:gd name="connsiteY1542" fmla="*/ 2641852 h 3027266"/>
              <a:gd name="connsiteX1543" fmla="*/ 2011711 w 3945308"/>
              <a:gd name="connsiteY1543" fmla="*/ 2607401 h 3027266"/>
              <a:gd name="connsiteX1544" fmla="*/ 1971629 w 3945308"/>
              <a:gd name="connsiteY1544" fmla="*/ 2635724 h 3027266"/>
              <a:gd name="connsiteX1545" fmla="*/ 1804842 w 3945308"/>
              <a:gd name="connsiteY1545" fmla="*/ 2669015 h 3027266"/>
              <a:gd name="connsiteX1546" fmla="*/ 1813123 w 3945308"/>
              <a:gd name="connsiteY1546" fmla="*/ 2662390 h 3027266"/>
              <a:gd name="connsiteX1547" fmla="*/ 1973451 w 3945308"/>
              <a:gd name="connsiteY1547" fmla="*/ 2639533 h 3027266"/>
              <a:gd name="connsiteX1548" fmla="*/ 2222223 w 3945308"/>
              <a:gd name="connsiteY1548" fmla="*/ 2573116 h 3027266"/>
              <a:gd name="connsiteX1549" fmla="*/ 2140900 w 3945308"/>
              <a:gd name="connsiteY1549" fmla="*/ 2616180 h 3027266"/>
              <a:gd name="connsiteX1550" fmla="*/ 1932872 w 3945308"/>
              <a:gd name="connsiteY1550" fmla="*/ 2670505 h 3027266"/>
              <a:gd name="connsiteX1551" fmla="*/ 1973451 w 3945308"/>
              <a:gd name="connsiteY1551" fmla="*/ 2639533 h 3027266"/>
              <a:gd name="connsiteX1552" fmla="*/ 2142722 w 3945308"/>
              <a:gd name="connsiteY1552" fmla="*/ 2619989 h 3027266"/>
              <a:gd name="connsiteX1553" fmla="*/ 2534265 w 3945308"/>
              <a:gd name="connsiteY1553" fmla="*/ 2466121 h 3027266"/>
              <a:gd name="connsiteX1554" fmla="*/ 2560103 w 3945308"/>
              <a:gd name="connsiteY1554" fmla="*/ 2459662 h 3027266"/>
              <a:gd name="connsiteX1555" fmla="*/ 2564906 w 3945308"/>
              <a:gd name="connsiteY1555" fmla="*/ 2458668 h 3027266"/>
              <a:gd name="connsiteX1556" fmla="*/ 2544368 w 3945308"/>
              <a:gd name="connsiteY1556" fmla="*/ 2470427 h 3027266"/>
              <a:gd name="connsiteX1557" fmla="*/ 2078127 w 3945308"/>
              <a:gd name="connsiteY1557" fmla="*/ 2660071 h 3027266"/>
              <a:gd name="connsiteX1558" fmla="*/ 2142722 w 3945308"/>
              <a:gd name="connsiteY1558" fmla="*/ 2619989 h 3027266"/>
              <a:gd name="connsiteX1559" fmla="*/ 2158953 w 3945308"/>
              <a:gd name="connsiteY1559" fmla="*/ 2610714 h 3027266"/>
              <a:gd name="connsiteX1560" fmla="*/ 2252699 w 3945308"/>
              <a:gd name="connsiteY1560" fmla="*/ 2563344 h 3027266"/>
              <a:gd name="connsiteX1561" fmla="*/ 2457414 w 3945308"/>
              <a:gd name="connsiteY1561" fmla="*/ 2486990 h 3027266"/>
              <a:gd name="connsiteX1562" fmla="*/ 2505943 w 3945308"/>
              <a:gd name="connsiteY1562" fmla="*/ 2473077 h 3027266"/>
              <a:gd name="connsiteX1563" fmla="*/ 2516543 w 3945308"/>
              <a:gd name="connsiteY1563" fmla="*/ 2470593 h 3027266"/>
              <a:gd name="connsiteX1564" fmla="*/ 2158953 w 3945308"/>
              <a:gd name="connsiteY1564" fmla="*/ 2610714 h 3027266"/>
              <a:gd name="connsiteX1565" fmla="*/ 2295762 w 3945308"/>
              <a:gd name="connsiteY1565" fmla="*/ 2544629 h 3027266"/>
              <a:gd name="connsiteX1566" fmla="*/ 2411204 w 3945308"/>
              <a:gd name="connsiteY1566" fmla="*/ 2501731 h 3027266"/>
              <a:gd name="connsiteX1567" fmla="*/ 2295762 w 3945308"/>
              <a:gd name="connsiteY1567" fmla="*/ 2544629 h 3027266"/>
              <a:gd name="connsiteX1568" fmla="*/ 2251042 w 3945308"/>
              <a:gd name="connsiteY1568" fmla="*/ 2559535 h 3027266"/>
              <a:gd name="connsiteX1569" fmla="*/ 1981898 w 3945308"/>
              <a:gd name="connsiteY1569" fmla="*/ 2633405 h 3027266"/>
              <a:gd name="connsiteX1570" fmla="*/ 2022808 w 3945308"/>
              <a:gd name="connsiteY1570" fmla="*/ 2604917 h 3027266"/>
              <a:gd name="connsiteX1571" fmla="*/ 2382550 w 3945308"/>
              <a:gd name="connsiteY1571" fmla="*/ 2500572 h 3027266"/>
              <a:gd name="connsiteX1572" fmla="*/ 2438201 w 3945308"/>
              <a:gd name="connsiteY1572" fmla="*/ 2488646 h 3027266"/>
              <a:gd name="connsiteX1573" fmla="*/ 2251042 w 3945308"/>
              <a:gd name="connsiteY1573" fmla="*/ 2559535 h 3027266"/>
              <a:gd name="connsiteX1574" fmla="*/ 2032745 w 3945308"/>
              <a:gd name="connsiteY1574" fmla="*/ 2598457 h 3027266"/>
              <a:gd name="connsiteX1575" fmla="*/ 2074152 w 3945308"/>
              <a:gd name="connsiteY1575" fmla="*/ 2572454 h 3027266"/>
              <a:gd name="connsiteX1576" fmla="*/ 2258992 w 3945308"/>
              <a:gd name="connsiteY1576" fmla="*/ 2524422 h 3027266"/>
              <a:gd name="connsiteX1577" fmla="*/ 2353731 w 3945308"/>
              <a:gd name="connsiteY1577" fmla="*/ 2506369 h 3027266"/>
              <a:gd name="connsiteX1578" fmla="*/ 2032745 w 3945308"/>
              <a:gd name="connsiteY1578" fmla="*/ 2598457 h 3027266"/>
              <a:gd name="connsiteX1579" fmla="*/ 2021151 w 3945308"/>
              <a:gd name="connsiteY1579" fmla="*/ 2601107 h 3027266"/>
              <a:gd name="connsiteX1580" fmla="*/ 1844924 w 3945308"/>
              <a:gd name="connsiteY1580" fmla="*/ 2636386 h 3027266"/>
              <a:gd name="connsiteX1581" fmla="*/ 1875234 w 3945308"/>
              <a:gd name="connsiteY1581" fmla="*/ 2612370 h 3027266"/>
              <a:gd name="connsiteX1582" fmla="*/ 2061068 w 3945308"/>
              <a:gd name="connsiteY1582" fmla="*/ 2575435 h 3027266"/>
              <a:gd name="connsiteX1583" fmla="*/ 2021151 w 3945308"/>
              <a:gd name="connsiteY1583" fmla="*/ 2601107 h 3027266"/>
              <a:gd name="connsiteX1584" fmla="*/ 1836477 w 3945308"/>
              <a:gd name="connsiteY1584" fmla="*/ 2637877 h 3027266"/>
              <a:gd name="connsiteX1585" fmla="*/ 1794076 w 3945308"/>
              <a:gd name="connsiteY1585" fmla="*/ 2644999 h 3027266"/>
              <a:gd name="connsiteX1586" fmla="*/ 1676315 w 3945308"/>
              <a:gd name="connsiteY1586" fmla="*/ 2662058 h 3027266"/>
              <a:gd name="connsiteX1587" fmla="*/ 1708116 w 3945308"/>
              <a:gd name="connsiteY1587" fmla="*/ 2637546 h 3027266"/>
              <a:gd name="connsiteX1588" fmla="*/ 1833330 w 3945308"/>
              <a:gd name="connsiteY1588" fmla="*/ 2619326 h 3027266"/>
              <a:gd name="connsiteX1589" fmla="*/ 1866455 w 3945308"/>
              <a:gd name="connsiteY1589" fmla="*/ 2613861 h 3027266"/>
              <a:gd name="connsiteX1590" fmla="*/ 1836477 w 3945308"/>
              <a:gd name="connsiteY1590" fmla="*/ 2637877 h 3027266"/>
              <a:gd name="connsiteX1591" fmla="*/ 1306304 w 3945308"/>
              <a:gd name="connsiteY1591" fmla="*/ 2693528 h 3027266"/>
              <a:gd name="connsiteX1592" fmla="*/ 1225643 w 3945308"/>
              <a:gd name="connsiteY1592" fmla="*/ 2696012 h 3027266"/>
              <a:gd name="connsiteX1593" fmla="*/ 1098275 w 3945308"/>
              <a:gd name="connsiteY1593" fmla="*/ 2696674 h 3027266"/>
              <a:gd name="connsiteX1594" fmla="*/ 917742 w 3945308"/>
              <a:gd name="connsiteY1594" fmla="*/ 2690877 h 3027266"/>
              <a:gd name="connsiteX1595" fmla="*/ 951198 w 3945308"/>
              <a:gd name="connsiteY1595" fmla="*/ 2666861 h 3027266"/>
              <a:gd name="connsiteX1596" fmla="*/ 1166183 w 3945308"/>
              <a:gd name="connsiteY1596" fmla="*/ 2672493 h 3027266"/>
              <a:gd name="connsiteX1597" fmla="*/ 1237402 w 3945308"/>
              <a:gd name="connsiteY1597" fmla="*/ 2671830 h 3027266"/>
              <a:gd name="connsiteX1598" fmla="*/ 1306304 w 3945308"/>
              <a:gd name="connsiteY1598" fmla="*/ 2693528 h 3027266"/>
              <a:gd name="connsiteX1599" fmla="*/ 911945 w 3945308"/>
              <a:gd name="connsiteY1599" fmla="*/ 2690381 h 3027266"/>
              <a:gd name="connsiteX1600" fmla="*/ 784246 w 3945308"/>
              <a:gd name="connsiteY1600" fmla="*/ 2680940 h 3027266"/>
              <a:gd name="connsiteX1601" fmla="*/ 798821 w 3945308"/>
              <a:gd name="connsiteY1601" fmla="*/ 2655599 h 3027266"/>
              <a:gd name="connsiteX1602" fmla="*/ 943248 w 3945308"/>
              <a:gd name="connsiteY1602" fmla="*/ 2666199 h 3027266"/>
              <a:gd name="connsiteX1603" fmla="*/ 911945 w 3945308"/>
              <a:gd name="connsiteY1603" fmla="*/ 2690381 h 3027266"/>
              <a:gd name="connsiteX1604" fmla="*/ 908466 w 3945308"/>
              <a:gd name="connsiteY1604" fmla="*/ 2694356 h 3027266"/>
              <a:gd name="connsiteX1605" fmla="*/ 904326 w 3945308"/>
              <a:gd name="connsiteY1605" fmla="*/ 2699159 h 3027266"/>
              <a:gd name="connsiteX1606" fmla="*/ 890413 w 3945308"/>
              <a:gd name="connsiteY1606" fmla="*/ 2721519 h 3027266"/>
              <a:gd name="connsiteX1607" fmla="*/ 774639 w 3945308"/>
              <a:gd name="connsiteY1607" fmla="*/ 2713072 h 3027266"/>
              <a:gd name="connsiteX1608" fmla="*/ 782590 w 3945308"/>
              <a:gd name="connsiteY1608" fmla="*/ 2684915 h 3027266"/>
              <a:gd name="connsiteX1609" fmla="*/ 908466 w 3945308"/>
              <a:gd name="connsiteY1609" fmla="*/ 2694356 h 3027266"/>
              <a:gd name="connsiteX1610" fmla="*/ 892897 w 3945308"/>
              <a:gd name="connsiteY1610" fmla="*/ 2725659 h 3027266"/>
              <a:gd name="connsiteX1611" fmla="*/ 1021921 w 3945308"/>
              <a:gd name="connsiteY1611" fmla="*/ 2730794 h 3027266"/>
              <a:gd name="connsiteX1612" fmla="*/ 1005193 w 3945308"/>
              <a:gd name="connsiteY1612" fmla="*/ 2748019 h 3027266"/>
              <a:gd name="connsiteX1613" fmla="*/ 997243 w 3945308"/>
              <a:gd name="connsiteY1613" fmla="*/ 2759779 h 3027266"/>
              <a:gd name="connsiteX1614" fmla="*/ 883125 w 3945308"/>
              <a:gd name="connsiteY1614" fmla="*/ 2755307 h 3027266"/>
              <a:gd name="connsiteX1615" fmla="*/ 892897 w 3945308"/>
              <a:gd name="connsiteY1615" fmla="*/ 2725659 h 3027266"/>
              <a:gd name="connsiteX1616" fmla="*/ 1352845 w 3945308"/>
              <a:gd name="connsiteY1616" fmla="*/ 2725162 h 3027266"/>
              <a:gd name="connsiteX1617" fmla="*/ 1396570 w 3945308"/>
              <a:gd name="connsiteY1617" fmla="*/ 2722347 h 3027266"/>
              <a:gd name="connsiteX1618" fmla="*/ 1616524 w 3945308"/>
              <a:gd name="connsiteY1618" fmla="*/ 2701146 h 3027266"/>
              <a:gd name="connsiteX1619" fmla="*/ 1757307 w 3945308"/>
              <a:gd name="connsiteY1619" fmla="*/ 2681106 h 3027266"/>
              <a:gd name="connsiteX1620" fmla="*/ 1789936 w 3945308"/>
              <a:gd name="connsiteY1620" fmla="*/ 2675640 h 3027266"/>
              <a:gd name="connsiteX1621" fmla="*/ 1751179 w 3945308"/>
              <a:gd name="connsiteY1621" fmla="*/ 2706115 h 3027266"/>
              <a:gd name="connsiteX1622" fmla="*/ 1721035 w 3945308"/>
              <a:gd name="connsiteY1622" fmla="*/ 2711084 h 3027266"/>
              <a:gd name="connsiteX1623" fmla="*/ 1419261 w 3945308"/>
              <a:gd name="connsiteY1623" fmla="*/ 2747522 h 3027266"/>
              <a:gd name="connsiteX1624" fmla="*/ 1411974 w 3945308"/>
              <a:gd name="connsiteY1624" fmla="*/ 2744872 h 3027266"/>
              <a:gd name="connsiteX1625" fmla="*/ 1352845 w 3945308"/>
              <a:gd name="connsiteY1625" fmla="*/ 2725162 h 3027266"/>
              <a:gd name="connsiteX1626" fmla="*/ 1798383 w 3945308"/>
              <a:gd name="connsiteY1626" fmla="*/ 2674315 h 3027266"/>
              <a:gd name="connsiteX1627" fmla="*/ 1963679 w 3945308"/>
              <a:gd name="connsiteY1627" fmla="*/ 2641686 h 3027266"/>
              <a:gd name="connsiteX1628" fmla="*/ 1923762 w 3945308"/>
              <a:gd name="connsiteY1628" fmla="*/ 2672493 h 3027266"/>
              <a:gd name="connsiteX1629" fmla="*/ 1760288 w 3945308"/>
              <a:gd name="connsiteY1629" fmla="*/ 2704790 h 3027266"/>
              <a:gd name="connsiteX1630" fmla="*/ 1798383 w 3945308"/>
              <a:gd name="connsiteY1630" fmla="*/ 2674315 h 3027266"/>
              <a:gd name="connsiteX1631" fmla="*/ 1925419 w 3945308"/>
              <a:gd name="connsiteY1631" fmla="*/ 2676302 h 3027266"/>
              <a:gd name="connsiteX1632" fmla="*/ 2126325 w 3945308"/>
              <a:gd name="connsiteY1632" fmla="*/ 2624792 h 3027266"/>
              <a:gd name="connsiteX1633" fmla="*/ 2065208 w 3945308"/>
              <a:gd name="connsiteY1633" fmla="*/ 2663880 h 3027266"/>
              <a:gd name="connsiteX1634" fmla="*/ 1884178 w 3945308"/>
              <a:gd name="connsiteY1634" fmla="*/ 2709593 h 3027266"/>
              <a:gd name="connsiteX1635" fmla="*/ 1925419 w 3945308"/>
              <a:gd name="connsiteY1635" fmla="*/ 2676302 h 3027266"/>
              <a:gd name="connsiteX1636" fmla="*/ 2067030 w 3945308"/>
              <a:gd name="connsiteY1636" fmla="*/ 2667690 h 3027266"/>
              <a:gd name="connsiteX1637" fmla="*/ 2546356 w 3945308"/>
              <a:gd name="connsiteY1637" fmla="*/ 2474071 h 3027266"/>
              <a:gd name="connsiteX1638" fmla="*/ 2576334 w 3945308"/>
              <a:gd name="connsiteY1638" fmla="*/ 2456846 h 3027266"/>
              <a:gd name="connsiteX1639" fmla="*/ 2593063 w 3945308"/>
              <a:gd name="connsiteY1639" fmla="*/ 2454527 h 3027266"/>
              <a:gd name="connsiteX1640" fmla="*/ 2496502 w 3945308"/>
              <a:gd name="connsiteY1640" fmla="*/ 2513656 h 3027266"/>
              <a:gd name="connsiteX1641" fmla="*/ 2012704 w 3945308"/>
              <a:gd name="connsiteY1641" fmla="*/ 2707275 h 3027266"/>
              <a:gd name="connsiteX1642" fmla="*/ 2067030 w 3945308"/>
              <a:gd name="connsiteY1642" fmla="*/ 2667690 h 3027266"/>
              <a:gd name="connsiteX1643" fmla="*/ 2559275 w 3945308"/>
              <a:gd name="connsiteY1643" fmla="*/ 2455687 h 3027266"/>
              <a:gd name="connsiteX1644" fmla="*/ 2551656 w 3945308"/>
              <a:gd name="connsiteY1644" fmla="*/ 2457177 h 3027266"/>
              <a:gd name="connsiteX1645" fmla="*/ 2597204 w 3945308"/>
              <a:gd name="connsiteY1645" fmla="*/ 2432499 h 3027266"/>
              <a:gd name="connsiteX1646" fmla="*/ 2609460 w 3945308"/>
              <a:gd name="connsiteY1646" fmla="*/ 2425542 h 3027266"/>
              <a:gd name="connsiteX1647" fmla="*/ 2626851 w 3945308"/>
              <a:gd name="connsiteY1647" fmla="*/ 2420905 h 3027266"/>
              <a:gd name="connsiteX1648" fmla="*/ 2578488 w 3945308"/>
              <a:gd name="connsiteY1648" fmla="*/ 2450884 h 3027266"/>
              <a:gd name="connsiteX1649" fmla="*/ 2559275 w 3945308"/>
              <a:gd name="connsiteY1649" fmla="*/ 2455687 h 3027266"/>
              <a:gd name="connsiteX1650" fmla="*/ 2535259 w 3945308"/>
              <a:gd name="connsiteY1650" fmla="*/ 2461152 h 3027266"/>
              <a:gd name="connsiteX1651" fmla="*/ 2528303 w 3945308"/>
              <a:gd name="connsiteY1651" fmla="*/ 2462809 h 3027266"/>
              <a:gd name="connsiteX1652" fmla="*/ 2504784 w 3945308"/>
              <a:gd name="connsiteY1652" fmla="*/ 2469103 h 3027266"/>
              <a:gd name="connsiteX1653" fmla="*/ 2491368 w 3945308"/>
              <a:gd name="connsiteY1653" fmla="*/ 2472249 h 3027266"/>
              <a:gd name="connsiteX1654" fmla="*/ 2566231 w 3945308"/>
              <a:gd name="connsiteY1654" fmla="*/ 2437136 h 3027266"/>
              <a:gd name="connsiteX1655" fmla="*/ 2593394 w 3945308"/>
              <a:gd name="connsiteY1655" fmla="*/ 2430014 h 3027266"/>
              <a:gd name="connsiteX1656" fmla="*/ 2535259 w 3945308"/>
              <a:gd name="connsiteY1656" fmla="*/ 2461152 h 3027266"/>
              <a:gd name="connsiteX1657" fmla="*/ 2469505 w 3945308"/>
              <a:gd name="connsiteY1657" fmla="*/ 2477384 h 3027266"/>
              <a:gd name="connsiteX1658" fmla="*/ 2409879 w 3945308"/>
              <a:gd name="connsiteY1658" fmla="*/ 2490634 h 3027266"/>
              <a:gd name="connsiteX1659" fmla="*/ 2505943 w 3945308"/>
              <a:gd name="connsiteY1659" fmla="*/ 2452374 h 3027266"/>
              <a:gd name="connsiteX1660" fmla="*/ 2546356 w 3945308"/>
              <a:gd name="connsiteY1660" fmla="*/ 2442271 h 3027266"/>
              <a:gd name="connsiteX1661" fmla="*/ 2469505 w 3945308"/>
              <a:gd name="connsiteY1661" fmla="*/ 2477384 h 3027266"/>
              <a:gd name="connsiteX1662" fmla="*/ 2381391 w 3945308"/>
              <a:gd name="connsiteY1662" fmla="*/ 2496597 h 3027266"/>
              <a:gd name="connsiteX1663" fmla="*/ 2295596 w 3945308"/>
              <a:gd name="connsiteY1663" fmla="*/ 2513491 h 3027266"/>
              <a:gd name="connsiteX1664" fmla="*/ 2421970 w 3945308"/>
              <a:gd name="connsiteY1664" fmla="*/ 2471753 h 3027266"/>
              <a:gd name="connsiteX1665" fmla="*/ 2480271 w 3945308"/>
              <a:gd name="connsiteY1665" fmla="*/ 2458337 h 3027266"/>
              <a:gd name="connsiteX1666" fmla="*/ 2381391 w 3945308"/>
              <a:gd name="connsiteY1666" fmla="*/ 2496597 h 3027266"/>
              <a:gd name="connsiteX1667" fmla="*/ 2420810 w 3945308"/>
              <a:gd name="connsiteY1667" fmla="*/ 2467943 h 3027266"/>
              <a:gd name="connsiteX1668" fmla="*/ 2346444 w 3945308"/>
              <a:gd name="connsiteY1668" fmla="*/ 2483678 h 3027266"/>
              <a:gd name="connsiteX1669" fmla="*/ 2453108 w 3945308"/>
              <a:gd name="connsiteY1669" fmla="*/ 2448896 h 3027266"/>
              <a:gd name="connsiteX1670" fmla="*/ 2504949 w 3945308"/>
              <a:gd name="connsiteY1670" fmla="*/ 2436308 h 3027266"/>
              <a:gd name="connsiteX1671" fmla="*/ 2420810 w 3945308"/>
              <a:gd name="connsiteY1671" fmla="*/ 2467943 h 3027266"/>
              <a:gd name="connsiteX1672" fmla="*/ 2388679 w 3945308"/>
              <a:gd name="connsiteY1672" fmla="*/ 2479040 h 3027266"/>
              <a:gd name="connsiteX1673" fmla="*/ 2258164 w 3945308"/>
              <a:gd name="connsiteY1673" fmla="*/ 2520447 h 3027266"/>
              <a:gd name="connsiteX1674" fmla="*/ 2180154 w 3945308"/>
              <a:gd name="connsiteY1674" fmla="*/ 2533697 h 3027266"/>
              <a:gd name="connsiteX1675" fmla="*/ 2132950 w 3945308"/>
              <a:gd name="connsiteY1675" fmla="*/ 2541150 h 3027266"/>
              <a:gd name="connsiteX1676" fmla="*/ 2304540 w 3945308"/>
              <a:gd name="connsiteY1676" fmla="*/ 2496265 h 3027266"/>
              <a:gd name="connsiteX1677" fmla="*/ 2388679 w 3945308"/>
              <a:gd name="connsiteY1677" fmla="*/ 2479040 h 3027266"/>
              <a:gd name="connsiteX1678" fmla="*/ 2180651 w 3945308"/>
              <a:gd name="connsiteY1678" fmla="*/ 2537838 h 3027266"/>
              <a:gd name="connsiteX1679" fmla="*/ 2219904 w 3945308"/>
              <a:gd name="connsiteY1679" fmla="*/ 2531213 h 3027266"/>
              <a:gd name="connsiteX1680" fmla="*/ 2085912 w 3945308"/>
              <a:gd name="connsiteY1680" fmla="*/ 2565332 h 3027266"/>
              <a:gd name="connsiteX1681" fmla="*/ 2117547 w 3945308"/>
              <a:gd name="connsiteY1681" fmla="*/ 2547444 h 3027266"/>
              <a:gd name="connsiteX1682" fmla="*/ 2180651 w 3945308"/>
              <a:gd name="connsiteY1682" fmla="*/ 2537838 h 3027266"/>
              <a:gd name="connsiteX1683" fmla="*/ 2072496 w 3945308"/>
              <a:gd name="connsiteY1683" fmla="*/ 2568645 h 3027266"/>
              <a:gd name="connsiteX1684" fmla="*/ 1882356 w 3945308"/>
              <a:gd name="connsiteY1684" fmla="*/ 2607070 h 3027266"/>
              <a:gd name="connsiteX1685" fmla="*/ 1910015 w 3945308"/>
              <a:gd name="connsiteY1685" fmla="*/ 2586367 h 3027266"/>
              <a:gd name="connsiteX1686" fmla="*/ 2080446 w 3945308"/>
              <a:gd name="connsiteY1686" fmla="*/ 2553241 h 3027266"/>
              <a:gd name="connsiteX1687" fmla="*/ 2105953 w 3945308"/>
              <a:gd name="connsiteY1687" fmla="*/ 2549597 h 3027266"/>
              <a:gd name="connsiteX1688" fmla="*/ 2072496 w 3945308"/>
              <a:gd name="connsiteY1688" fmla="*/ 2568645 h 3027266"/>
              <a:gd name="connsiteX1689" fmla="*/ 1873577 w 3945308"/>
              <a:gd name="connsiteY1689" fmla="*/ 2608561 h 3027266"/>
              <a:gd name="connsiteX1690" fmla="*/ 1832833 w 3945308"/>
              <a:gd name="connsiteY1690" fmla="*/ 2615351 h 3027266"/>
              <a:gd name="connsiteX1691" fmla="*/ 1714410 w 3945308"/>
              <a:gd name="connsiteY1691" fmla="*/ 2632577 h 3027266"/>
              <a:gd name="connsiteX1692" fmla="*/ 1740413 w 3945308"/>
              <a:gd name="connsiteY1692" fmla="*/ 2611542 h 3027266"/>
              <a:gd name="connsiteX1693" fmla="*/ 1872915 w 3945308"/>
              <a:gd name="connsiteY1693" fmla="*/ 2592329 h 3027266"/>
              <a:gd name="connsiteX1694" fmla="*/ 1900906 w 3945308"/>
              <a:gd name="connsiteY1694" fmla="*/ 2587692 h 3027266"/>
              <a:gd name="connsiteX1695" fmla="*/ 1873577 w 3945308"/>
              <a:gd name="connsiteY1695" fmla="*/ 2608561 h 3027266"/>
              <a:gd name="connsiteX1696" fmla="*/ 1706625 w 3945308"/>
              <a:gd name="connsiteY1696" fmla="*/ 2633736 h 3027266"/>
              <a:gd name="connsiteX1697" fmla="*/ 1535697 w 3945308"/>
              <a:gd name="connsiteY1697" fmla="*/ 2652121 h 3027266"/>
              <a:gd name="connsiteX1698" fmla="*/ 1572136 w 3945308"/>
              <a:gd name="connsiteY1698" fmla="*/ 2629927 h 3027266"/>
              <a:gd name="connsiteX1699" fmla="*/ 1732794 w 3945308"/>
              <a:gd name="connsiteY1699" fmla="*/ 2612536 h 3027266"/>
              <a:gd name="connsiteX1700" fmla="*/ 1706625 w 3945308"/>
              <a:gd name="connsiteY1700" fmla="*/ 2633736 h 3027266"/>
              <a:gd name="connsiteX1701" fmla="*/ 1525594 w 3945308"/>
              <a:gd name="connsiteY1701" fmla="*/ 2652949 h 3027266"/>
              <a:gd name="connsiteX1702" fmla="*/ 1293219 w 3945308"/>
              <a:gd name="connsiteY1702" fmla="*/ 2666199 h 3027266"/>
              <a:gd name="connsiteX1703" fmla="*/ 1234090 w 3945308"/>
              <a:gd name="connsiteY1703" fmla="*/ 2646986 h 3027266"/>
              <a:gd name="connsiteX1704" fmla="*/ 1232434 w 3945308"/>
              <a:gd name="connsiteY1704" fmla="*/ 2646324 h 3027266"/>
              <a:gd name="connsiteX1705" fmla="*/ 1563523 w 3945308"/>
              <a:gd name="connsiteY1705" fmla="*/ 2630589 h 3027266"/>
              <a:gd name="connsiteX1706" fmla="*/ 1525594 w 3945308"/>
              <a:gd name="connsiteY1706" fmla="*/ 2652949 h 3027266"/>
              <a:gd name="connsiteX1707" fmla="*/ 1232434 w 3945308"/>
              <a:gd name="connsiteY1707" fmla="*/ 2650796 h 3027266"/>
              <a:gd name="connsiteX1708" fmla="*/ 1279637 w 3945308"/>
              <a:gd name="connsiteY1708" fmla="*/ 2666530 h 3027266"/>
              <a:gd name="connsiteX1709" fmla="*/ 1237568 w 3945308"/>
              <a:gd name="connsiteY1709" fmla="*/ 2667524 h 3027266"/>
              <a:gd name="connsiteX1710" fmla="*/ 1140676 w 3945308"/>
              <a:gd name="connsiteY1710" fmla="*/ 2646324 h 3027266"/>
              <a:gd name="connsiteX1711" fmla="*/ 1174630 w 3945308"/>
              <a:gd name="connsiteY1711" fmla="*/ 2646655 h 3027266"/>
              <a:gd name="connsiteX1712" fmla="*/ 1192021 w 3945308"/>
              <a:gd name="connsiteY1712" fmla="*/ 2646655 h 3027266"/>
              <a:gd name="connsiteX1713" fmla="*/ 1220012 w 3945308"/>
              <a:gd name="connsiteY1713" fmla="*/ 2646489 h 3027266"/>
              <a:gd name="connsiteX1714" fmla="*/ 1232434 w 3945308"/>
              <a:gd name="connsiteY1714" fmla="*/ 2650796 h 3027266"/>
              <a:gd name="connsiteX1715" fmla="*/ 1222662 w 3945308"/>
              <a:gd name="connsiteY1715" fmla="*/ 2667690 h 3027266"/>
              <a:gd name="connsiteX1716" fmla="*/ 958817 w 3945308"/>
              <a:gd name="connsiteY1716" fmla="*/ 2662887 h 3027266"/>
              <a:gd name="connsiteX1717" fmla="*/ 1050078 w 3945308"/>
              <a:gd name="connsiteY1717" fmla="*/ 2644171 h 3027266"/>
              <a:gd name="connsiteX1718" fmla="*/ 1099932 w 3945308"/>
              <a:gd name="connsiteY1718" fmla="*/ 2645496 h 3027266"/>
              <a:gd name="connsiteX1719" fmla="*/ 1222662 w 3945308"/>
              <a:gd name="connsiteY1719" fmla="*/ 2667690 h 3027266"/>
              <a:gd name="connsiteX1720" fmla="*/ 950370 w 3945308"/>
              <a:gd name="connsiteY1720" fmla="*/ 2662390 h 3027266"/>
              <a:gd name="connsiteX1721" fmla="*/ 801802 w 3945308"/>
              <a:gd name="connsiteY1721" fmla="*/ 2651624 h 3027266"/>
              <a:gd name="connsiteX1722" fmla="*/ 824162 w 3945308"/>
              <a:gd name="connsiteY1722" fmla="*/ 2630092 h 3027266"/>
              <a:gd name="connsiteX1723" fmla="*/ 1017449 w 3945308"/>
              <a:gd name="connsiteY1723" fmla="*/ 2642846 h 3027266"/>
              <a:gd name="connsiteX1724" fmla="*/ 950370 w 3945308"/>
              <a:gd name="connsiteY1724" fmla="*/ 2662390 h 3027266"/>
              <a:gd name="connsiteX1725" fmla="*/ 822837 w 3945308"/>
              <a:gd name="connsiteY1725" fmla="*/ 2625952 h 3027266"/>
              <a:gd name="connsiteX1726" fmla="*/ 683544 w 3945308"/>
              <a:gd name="connsiteY1726" fmla="*/ 2610383 h 3027266"/>
              <a:gd name="connsiteX1727" fmla="*/ 688348 w 3945308"/>
              <a:gd name="connsiteY1727" fmla="*/ 2603757 h 3027266"/>
              <a:gd name="connsiteX1728" fmla="*/ 700107 w 3945308"/>
              <a:gd name="connsiteY1728" fmla="*/ 2590839 h 3027266"/>
              <a:gd name="connsiteX1729" fmla="*/ 854638 w 3945308"/>
              <a:gd name="connsiteY1729" fmla="*/ 2607898 h 3027266"/>
              <a:gd name="connsiteX1730" fmla="*/ 822837 w 3945308"/>
              <a:gd name="connsiteY1730" fmla="*/ 2625952 h 3027266"/>
              <a:gd name="connsiteX1731" fmla="*/ 818034 w 3945308"/>
              <a:gd name="connsiteY1731" fmla="*/ 2629595 h 3027266"/>
              <a:gd name="connsiteX1732" fmla="*/ 797662 w 3945308"/>
              <a:gd name="connsiteY1732" fmla="*/ 2650133 h 3027266"/>
              <a:gd name="connsiteX1733" fmla="*/ 796833 w 3945308"/>
              <a:gd name="connsiteY1733" fmla="*/ 2651293 h 3027266"/>
              <a:gd name="connsiteX1734" fmla="*/ 669466 w 3945308"/>
              <a:gd name="connsiteY1734" fmla="*/ 2637049 h 3027266"/>
              <a:gd name="connsiteX1735" fmla="*/ 681226 w 3945308"/>
              <a:gd name="connsiteY1735" fmla="*/ 2614026 h 3027266"/>
              <a:gd name="connsiteX1736" fmla="*/ 818034 w 3945308"/>
              <a:gd name="connsiteY1736" fmla="*/ 2629595 h 3027266"/>
              <a:gd name="connsiteX1737" fmla="*/ 794018 w 3945308"/>
              <a:gd name="connsiteY1737" fmla="*/ 2655102 h 3027266"/>
              <a:gd name="connsiteX1738" fmla="*/ 779940 w 3945308"/>
              <a:gd name="connsiteY1738" fmla="*/ 2680443 h 3027266"/>
              <a:gd name="connsiteX1739" fmla="*/ 660853 w 3945308"/>
              <a:gd name="connsiteY1739" fmla="*/ 2667358 h 3027266"/>
              <a:gd name="connsiteX1740" fmla="*/ 667810 w 3945308"/>
              <a:gd name="connsiteY1740" fmla="*/ 2641024 h 3027266"/>
              <a:gd name="connsiteX1741" fmla="*/ 794018 w 3945308"/>
              <a:gd name="connsiteY1741" fmla="*/ 2655102 h 3027266"/>
              <a:gd name="connsiteX1742" fmla="*/ 778283 w 3945308"/>
              <a:gd name="connsiteY1742" fmla="*/ 2684418 h 3027266"/>
              <a:gd name="connsiteX1743" fmla="*/ 770499 w 3945308"/>
              <a:gd name="connsiteY1743" fmla="*/ 2712575 h 3027266"/>
              <a:gd name="connsiteX1744" fmla="*/ 657872 w 3945308"/>
              <a:gd name="connsiteY1744" fmla="*/ 2700484 h 3027266"/>
              <a:gd name="connsiteX1745" fmla="*/ 660191 w 3945308"/>
              <a:gd name="connsiteY1745" fmla="*/ 2671334 h 3027266"/>
              <a:gd name="connsiteX1746" fmla="*/ 778283 w 3945308"/>
              <a:gd name="connsiteY1746" fmla="*/ 2684418 h 3027266"/>
              <a:gd name="connsiteX1747" fmla="*/ 769671 w 3945308"/>
              <a:gd name="connsiteY1747" fmla="*/ 2716715 h 3027266"/>
              <a:gd name="connsiteX1748" fmla="*/ 767186 w 3945308"/>
              <a:gd name="connsiteY1748" fmla="*/ 2747191 h 3027266"/>
              <a:gd name="connsiteX1749" fmla="*/ 659528 w 3945308"/>
              <a:gd name="connsiteY1749" fmla="*/ 2736094 h 3027266"/>
              <a:gd name="connsiteX1750" fmla="*/ 657706 w 3945308"/>
              <a:gd name="connsiteY1750" fmla="*/ 2704790 h 3027266"/>
              <a:gd name="connsiteX1751" fmla="*/ 769671 w 3945308"/>
              <a:gd name="connsiteY1751" fmla="*/ 2716715 h 3027266"/>
              <a:gd name="connsiteX1752" fmla="*/ 767186 w 3945308"/>
              <a:gd name="connsiteY1752" fmla="*/ 2751331 h 3027266"/>
              <a:gd name="connsiteX1753" fmla="*/ 769339 w 3945308"/>
              <a:gd name="connsiteY1753" fmla="*/ 2783629 h 3027266"/>
              <a:gd name="connsiteX1754" fmla="*/ 665822 w 3945308"/>
              <a:gd name="connsiteY1754" fmla="*/ 2773526 h 3027266"/>
              <a:gd name="connsiteX1755" fmla="*/ 660025 w 3945308"/>
              <a:gd name="connsiteY1755" fmla="*/ 2740235 h 3027266"/>
              <a:gd name="connsiteX1756" fmla="*/ 767186 w 3945308"/>
              <a:gd name="connsiteY1756" fmla="*/ 2751331 h 3027266"/>
              <a:gd name="connsiteX1757" fmla="*/ 770002 w 3945308"/>
              <a:gd name="connsiteY1757" fmla="*/ 2787769 h 3027266"/>
              <a:gd name="connsiteX1758" fmla="*/ 776296 w 3945308"/>
              <a:gd name="connsiteY1758" fmla="*/ 2821558 h 3027266"/>
              <a:gd name="connsiteX1759" fmla="*/ 676422 w 3945308"/>
              <a:gd name="connsiteY1759" fmla="*/ 2812282 h 3027266"/>
              <a:gd name="connsiteX1760" fmla="*/ 666982 w 3945308"/>
              <a:gd name="connsiteY1760" fmla="*/ 2777666 h 3027266"/>
              <a:gd name="connsiteX1761" fmla="*/ 770002 w 3945308"/>
              <a:gd name="connsiteY1761" fmla="*/ 2787769 h 3027266"/>
              <a:gd name="connsiteX1762" fmla="*/ 773977 w 3945308"/>
              <a:gd name="connsiteY1762" fmla="*/ 2788101 h 3027266"/>
              <a:gd name="connsiteX1763" fmla="*/ 874844 w 3945308"/>
              <a:gd name="connsiteY1763" fmla="*/ 2794726 h 3027266"/>
              <a:gd name="connsiteX1764" fmla="*/ 876832 w 3945308"/>
              <a:gd name="connsiteY1764" fmla="*/ 2827686 h 3027266"/>
              <a:gd name="connsiteX1765" fmla="*/ 780271 w 3945308"/>
              <a:gd name="connsiteY1765" fmla="*/ 2821723 h 3027266"/>
              <a:gd name="connsiteX1766" fmla="*/ 773977 w 3945308"/>
              <a:gd name="connsiteY1766" fmla="*/ 2788101 h 3027266"/>
              <a:gd name="connsiteX1767" fmla="*/ 875010 w 3945308"/>
              <a:gd name="connsiteY1767" fmla="*/ 2790751 h 3027266"/>
              <a:gd name="connsiteX1768" fmla="*/ 773646 w 3945308"/>
              <a:gd name="connsiteY1768" fmla="*/ 2783960 h 3027266"/>
              <a:gd name="connsiteX1769" fmla="*/ 771327 w 3945308"/>
              <a:gd name="connsiteY1769" fmla="*/ 2751663 h 3027266"/>
              <a:gd name="connsiteX1770" fmla="*/ 878157 w 3945308"/>
              <a:gd name="connsiteY1770" fmla="*/ 2759116 h 3027266"/>
              <a:gd name="connsiteX1771" fmla="*/ 875010 w 3945308"/>
              <a:gd name="connsiteY1771" fmla="*/ 2790751 h 3027266"/>
              <a:gd name="connsiteX1772" fmla="*/ 771327 w 3945308"/>
              <a:gd name="connsiteY1772" fmla="*/ 2747522 h 3027266"/>
              <a:gd name="connsiteX1773" fmla="*/ 773811 w 3945308"/>
              <a:gd name="connsiteY1773" fmla="*/ 2717047 h 3027266"/>
              <a:gd name="connsiteX1774" fmla="*/ 888425 w 3945308"/>
              <a:gd name="connsiteY1774" fmla="*/ 2725494 h 3027266"/>
              <a:gd name="connsiteX1775" fmla="*/ 878819 w 3945308"/>
              <a:gd name="connsiteY1775" fmla="*/ 2755141 h 3027266"/>
              <a:gd name="connsiteX1776" fmla="*/ 771327 w 3945308"/>
              <a:gd name="connsiteY1776" fmla="*/ 2747522 h 3027266"/>
              <a:gd name="connsiteX1777" fmla="*/ 882132 w 3945308"/>
              <a:gd name="connsiteY1777" fmla="*/ 2759447 h 3027266"/>
              <a:gd name="connsiteX1778" fmla="*/ 994593 w 3945308"/>
              <a:gd name="connsiteY1778" fmla="*/ 2763919 h 3027266"/>
              <a:gd name="connsiteX1779" fmla="*/ 982336 w 3945308"/>
              <a:gd name="connsiteY1779" fmla="*/ 2794892 h 3027266"/>
              <a:gd name="connsiteX1780" fmla="*/ 878819 w 3945308"/>
              <a:gd name="connsiteY1780" fmla="*/ 2791082 h 3027266"/>
              <a:gd name="connsiteX1781" fmla="*/ 882132 w 3945308"/>
              <a:gd name="connsiteY1781" fmla="*/ 2759447 h 3027266"/>
              <a:gd name="connsiteX1782" fmla="*/ 999396 w 3945308"/>
              <a:gd name="connsiteY1782" fmla="*/ 2764085 h 3027266"/>
              <a:gd name="connsiteX1783" fmla="*/ 1092810 w 3945308"/>
              <a:gd name="connsiteY1783" fmla="*/ 2765244 h 3027266"/>
              <a:gd name="connsiteX1784" fmla="*/ 1139351 w 3945308"/>
              <a:gd name="connsiteY1784" fmla="*/ 2764913 h 3027266"/>
              <a:gd name="connsiteX1785" fmla="*/ 1101422 w 3945308"/>
              <a:gd name="connsiteY1785" fmla="*/ 2795885 h 3027266"/>
              <a:gd name="connsiteX1786" fmla="*/ 986477 w 3945308"/>
              <a:gd name="connsiteY1786" fmla="*/ 2795057 h 3027266"/>
              <a:gd name="connsiteX1787" fmla="*/ 999396 w 3945308"/>
              <a:gd name="connsiteY1787" fmla="*/ 2764085 h 3027266"/>
              <a:gd name="connsiteX1788" fmla="*/ 1148957 w 3945308"/>
              <a:gd name="connsiteY1788" fmla="*/ 2764747 h 3027266"/>
              <a:gd name="connsiteX1789" fmla="*/ 1349035 w 3945308"/>
              <a:gd name="connsiteY1789" fmla="*/ 2756963 h 3027266"/>
              <a:gd name="connsiteX1790" fmla="*/ 1435327 w 3945308"/>
              <a:gd name="connsiteY1790" fmla="*/ 2779157 h 3027266"/>
              <a:gd name="connsiteX1791" fmla="*/ 1107054 w 3945308"/>
              <a:gd name="connsiteY1791" fmla="*/ 2795720 h 3027266"/>
              <a:gd name="connsiteX1792" fmla="*/ 1148957 w 3945308"/>
              <a:gd name="connsiteY1792" fmla="*/ 2764747 h 3027266"/>
              <a:gd name="connsiteX1793" fmla="*/ 1364439 w 3945308"/>
              <a:gd name="connsiteY1793" fmla="*/ 2755969 h 3027266"/>
              <a:gd name="connsiteX1794" fmla="*/ 1418764 w 3945308"/>
              <a:gd name="connsiteY1794" fmla="*/ 2751994 h 3027266"/>
              <a:gd name="connsiteX1795" fmla="*/ 1492469 w 3945308"/>
              <a:gd name="connsiteY1795" fmla="*/ 2773526 h 3027266"/>
              <a:gd name="connsiteX1796" fmla="*/ 1446093 w 3945308"/>
              <a:gd name="connsiteY1796" fmla="*/ 2778163 h 3027266"/>
              <a:gd name="connsiteX1797" fmla="*/ 1364439 w 3945308"/>
              <a:gd name="connsiteY1797" fmla="*/ 2755969 h 3027266"/>
              <a:gd name="connsiteX1798" fmla="*/ 1753001 w 3945308"/>
              <a:gd name="connsiteY1798" fmla="*/ 2710256 h 3027266"/>
              <a:gd name="connsiteX1799" fmla="*/ 1916309 w 3945308"/>
              <a:gd name="connsiteY1799" fmla="*/ 2678455 h 3027266"/>
              <a:gd name="connsiteX1800" fmla="*/ 1876062 w 3945308"/>
              <a:gd name="connsiteY1800" fmla="*/ 2711084 h 3027266"/>
              <a:gd name="connsiteX1801" fmla="*/ 1875399 w 3945308"/>
              <a:gd name="connsiteY1801" fmla="*/ 2711581 h 3027266"/>
              <a:gd name="connsiteX1802" fmla="*/ 1701656 w 3945308"/>
              <a:gd name="connsiteY1802" fmla="*/ 2744872 h 3027266"/>
              <a:gd name="connsiteX1803" fmla="*/ 1753001 w 3945308"/>
              <a:gd name="connsiteY1803" fmla="*/ 2710256 h 3027266"/>
              <a:gd name="connsiteX1804" fmla="*/ 1877056 w 3945308"/>
              <a:gd name="connsiteY1804" fmla="*/ 2715556 h 3027266"/>
              <a:gd name="connsiteX1805" fmla="*/ 2054608 w 3945308"/>
              <a:gd name="connsiteY1805" fmla="*/ 2671334 h 3027266"/>
              <a:gd name="connsiteX1806" fmla="*/ 2001773 w 3945308"/>
              <a:gd name="connsiteY1806" fmla="*/ 2710256 h 3027266"/>
              <a:gd name="connsiteX1807" fmla="*/ 1832171 w 3945308"/>
              <a:gd name="connsiteY1807" fmla="*/ 2751828 h 3027266"/>
              <a:gd name="connsiteX1808" fmla="*/ 1877056 w 3945308"/>
              <a:gd name="connsiteY1808" fmla="*/ 2715556 h 3027266"/>
              <a:gd name="connsiteX1809" fmla="*/ 2599191 w 3945308"/>
              <a:gd name="connsiteY1809" fmla="*/ 2449724 h 3027266"/>
              <a:gd name="connsiteX1810" fmla="*/ 2601013 w 3945308"/>
              <a:gd name="connsiteY1810" fmla="*/ 2449227 h 3027266"/>
              <a:gd name="connsiteX1811" fmla="*/ 2600516 w 3945308"/>
              <a:gd name="connsiteY1811" fmla="*/ 2449558 h 3027266"/>
              <a:gd name="connsiteX1812" fmla="*/ 2599191 w 3945308"/>
              <a:gd name="connsiteY1812" fmla="*/ 2449724 h 3027266"/>
              <a:gd name="connsiteX1813" fmla="*/ 2608963 w 3945308"/>
              <a:gd name="connsiteY1813" fmla="*/ 2448730 h 3027266"/>
              <a:gd name="connsiteX1814" fmla="*/ 2612772 w 3945308"/>
              <a:gd name="connsiteY1814" fmla="*/ 2446080 h 3027266"/>
              <a:gd name="connsiteX1815" fmla="*/ 2625857 w 3945308"/>
              <a:gd name="connsiteY1815" fmla="*/ 2442602 h 3027266"/>
              <a:gd name="connsiteX1816" fmla="*/ 2618735 w 3945308"/>
              <a:gd name="connsiteY1816" fmla="*/ 2448233 h 3027266"/>
              <a:gd name="connsiteX1817" fmla="*/ 2608963 w 3945308"/>
              <a:gd name="connsiteY1817" fmla="*/ 2448730 h 3027266"/>
              <a:gd name="connsiteX1818" fmla="*/ 2611116 w 3945308"/>
              <a:gd name="connsiteY1818" fmla="*/ 2442271 h 3027266"/>
              <a:gd name="connsiteX1819" fmla="*/ 2592897 w 3945308"/>
              <a:gd name="connsiteY1819" fmla="*/ 2447074 h 3027266"/>
              <a:gd name="connsiteX1820" fmla="*/ 2640267 w 3945308"/>
              <a:gd name="connsiteY1820" fmla="*/ 2417095 h 3027266"/>
              <a:gd name="connsiteX1821" fmla="*/ 2650204 w 3945308"/>
              <a:gd name="connsiteY1821" fmla="*/ 2414280 h 3027266"/>
              <a:gd name="connsiteX1822" fmla="*/ 2611116 w 3945308"/>
              <a:gd name="connsiteY1822" fmla="*/ 2442271 h 3027266"/>
              <a:gd name="connsiteX1823" fmla="*/ 2638279 w 3945308"/>
              <a:gd name="connsiteY1823" fmla="*/ 2413286 h 3027266"/>
              <a:gd name="connsiteX1824" fmla="*/ 2623538 w 3945308"/>
              <a:gd name="connsiteY1824" fmla="*/ 2417427 h 3027266"/>
              <a:gd name="connsiteX1825" fmla="*/ 2664614 w 3945308"/>
              <a:gd name="connsiteY1825" fmla="*/ 2392583 h 3027266"/>
              <a:gd name="connsiteX1826" fmla="*/ 2666933 w 3945308"/>
              <a:gd name="connsiteY1826" fmla="*/ 2391920 h 3027266"/>
              <a:gd name="connsiteX1827" fmla="*/ 2669417 w 3945308"/>
              <a:gd name="connsiteY1827" fmla="*/ 2392251 h 3027266"/>
              <a:gd name="connsiteX1828" fmla="*/ 2638279 w 3945308"/>
              <a:gd name="connsiteY1828" fmla="*/ 2413286 h 3027266"/>
              <a:gd name="connsiteX1829" fmla="*/ 2651861 w 3945308"/>
              <a:gd name="connsiteY1829" fmla="*/ 2392086 h 3027266"/>
              <a:gd name="connsiteX1830" fmla="*/ 2654842 w 3945308"/>
              <a:gd name="connsiteY1830" fmla="*/ 2390430 h 3027266"/>
              <a:gd name="connsiteX1831" fmla="*/ 2656995 w 3945308"/>
              <a:gd name="connsiteY1831" fmla="*/ 2390595 h 3027266"/>
              <a:gd name="connsiteX1832" fmla="*/ 2651861 w 3945308"/>
              <a:gd name="connsiteY1832" fmla="*/ 2392086 h 3027266"/>
              <a:gd name="connsiteX1833" fmla="*/ 2654014 w 3945308"/>
              <a:gd name="connsiteY1833" fmla="*/ 2386123 h 3027266"/>
              <a:gd name="connsiteX1834" fmla="*/ 2648879 w 3945308"/>
              <a:gd name="connsiteY1834" fmla="*/ 2385626 h 3027266"/>
              <a:gd name="connsiteX1835" fmla="*/ 2657658 w 3945308"/>
              <a:gd name="connsiteY1835" fmla="*/ 2381154 h 3027266"/>
              <a:gd name="connsiteX1836" fmla="*/ 2668755 w 3945308"/>
              <a:gd name="connsiteY1836" fmla="*/ 2377676 h 3027266"/>
              <a:gd name="connsiteX1837" fmla="*/ 2654014 w 3945308"/>
              <a:gd name="connsiteY1837" fmla="*/ 2386123 h 3027266"/>
              <a:gd name="connsiteX1838" fmla="*/ 2649707 w 3945308"/>
              <a:gd name="connsiteY1838" fmla="*/ 2397055 h 3027266"/>
              <a:gd name="connsiteX1839" fmla="*/ 2607969 w 3945308"/>
              <a:gd name="connsiteY1839" fmla="*/ 2421733 h 3027266"/>
              <a:gd name="connsiteX1840" fmla="*/ 2584450 w 3945308"/>
              <a:gd name="connsiteY1840" fmla="*/ 2428027 h 3027266"/>
              <a:gd name="connsiteX1841" fmla="*/ 2635464 w 3945308"/>
              <a:gd name="connsiteY1841" fmla="*/ 2401195 h 3027266"/>
              <a:gd name="connsiteX1842" fmla="*/ 2649707 w 3945308"/>
              <a:gd name="connsiteY1842" fmla="*/ 2397055 h 3027266"/>
              <a:gd name="connsiteX1843" fmla="*/ 2633642 w 3945308"/>
              <a:gd name="connsiteY1843" fmla="*/ 2397386 h 3027266"/>
              <a:gd name="connsiteX1844" fmla="*/ 2614760 w 3945308"/>
              <a:gd name="connsiteY1844" fmla="*/ 2402686 h 3027266"/>
              <a:gd name="connsiteX1845" fmla="*/ 2642089 w 3945308"/>
              <a:gd name="connsiteY1845" fmla="*/ 2388939 h 3027266"/>
              <a:gd name="connsiteX1846" fmla="*/ 2647720 w 3945308"/>
              <a:gd name="connsiteY1846" fmla="*/ 2389436 h 3027266"/>
              <a:gd name="connsiteX1847" fmla="*/ 2633642 w 3945308"/>
              <a:gd name="connsiteY1847" fmla="*/ 2397386 h 3027266"/>
              <a:gd name="connsiteX1848" fmla="*/ 2616913 w 3945308"/>
              <a:gd name="connsiteY1848" fmla="*/ 2406330 h 3027266"/>
              <a:gd name="connsiteX1849" fmla="*/ 2564741 w 3945308"/>
              <a:gd name="connsiteY1849" fmla="*/ 2433161 h 3027266"/>
              <a:gd name="connsiteX1850" fmla="*/ 2529131 w 3945308"/>
              <a:gd name="connsiteY1850" fmla="*/ 2442271 h 3027266"/>
              <a:gd name="connsiteX1851" fmla="*/ 2593560 w 3945308"/>
              <a:gd name="connsiteY1851" fmla="*/ 2412955 h 3027266"/>
              <a:gd name="connsiteX1852" fmla="*/ 2616913 w 3945308"/>
              <a:gd name="connsiteY1852" fmla="*/ 2406330 h 3027266"/>
              <a:gd name="connsiteX1853" fmla="*/ 2504618 w 3945308"/>
              <a:gd name="connsiteY1853" fmla="*/ 2448399 h 3027266"/>
              <a:gd name="connsiteX1854" fmla="*/ 2452942 w 3945308"/>
              <a:gd name="connsiteY1854" fmla="*/ 2460655 h 3027266"/>
              <a:gd name="connsiteX1855" fmla="*/ 2535093 w 3945308"/>
              <a:gd name="connsiteY1855" fmla="*/ 2428689 h 3027266"/>
              <a:gd name="connsiteX1856" fmla="*/ 2570372 w 3945308"/>
              <a:gd name="connsiteY1856" fmla="*/ 2419414 h 3027266"/>
              <a:gd name="connsiteX1857" fmla="*/ 2504618 w 3945308"/>
              <a:gd name="connsiteY1857" fmla="*/ 2448399 h 3027266"/>
              <a:gd name="connsiteX1858" fmla="*/ 2533603 w 3945308"/>
              <a:gd name="connsiteY1858" fmla="*/ 2424714 h 3027266"/>
              <a:gd name="connsiteX1859" fmla="*/ 2490043 w 3945308"/>
              <a:gd name="connsiteY1859" fmla="*/ 2435811 h 3027266"/>
              <a:gd name="connsiteX1860" fmla="*/ 2558115 w 3945308"/>
              <a:gd name="connsiteY1860" fmla="*/ 2409973 h 3027266"/>
              <a:gd name="connsiteX1861" fmla="*/ 2588094 w 3945308"/>
              <a:gd name="connsiteY1861" fmla="*/ 2401526 h 3027266"/>
              <a:gd name="connsiteX1862" fmla="*/ 2533603 w 3945308"/>
              <a:gd name="connsiteY1862" fmla="*/ 2424714 h 3027266"/>
              <a:gd name="connsiteX1863" fmla="*/ 2477621 w 3945308"/>
              <a:gd name="connsiteY1863" fmla="*/ 2431008 h 3027266"/>
              <a:gd name="connsiteX1864" fmla="*/ 2520518 w 3945308"/>
              <a:gd name="connsiteY1864" fmla="*/ 2419911 h 3027266"/>
              <a:gd name="connsiteX1865" fmla="*/ 2452114 w 3945308"/>
              <a:gd name="connsiteY1865" fmla="*/ 2444755 h 3027266"/>
              <a:gd name="connsiteX1866" fmla="*/ 2390998 w 3945308"/>
              <a:gd name="connsiteY1866" fmla="*/ 2458668 h 3027266"/>
              <a:gd name="connsiteX1867" fmla="*/ 2477621 w 3945308"/>
              <a:gd name="connsiteY1867" fmla="*/ 2431008 h 3027266"/>
              <a:gd name="connsiteX1868" fmla="*/ 2413026 w 3945308"/>
              <a:gd name="connsiteY1868" fmla="*/ 2458171 h 3027266"/>
              <a:gd name="connsiteX1869" fmla="*/ 2303381 w 3945308"/>
              <a:gd name="connsiteY1869" fmla="*/ 2492290 h 3027266"/>
              <a:gd name="connsiteX1870" fmla="*/ 2195888 w 3945308"/>
              <a:gd name="connsiteY1870" fmla="*/ 2511669 h 3027266"/>
              <a:gd name="connsiteX1871" fmla="*/ 2338659 w 3945308"/>
              <a:gd name="connsiteY1871" fmla="*/ 2474237 h 3027266"/>
              <a:gd name="connsiteX1872" fmla="*/ 2413026 w 3945308"/>
              <a:gd name="connsiteY1872" fmla="*/ 2458171 h 3027266"/>
              <a:gd name="connsiteX1873" fmla="*/ 2258661 w 3945308"/>
              <a:gd name="connsiteY1873" fmla="*/ 2504878 h 3027266"/>
              <a:gd name="connsiteX1874" fmla="*/ 2141397 w 3945308"/>
              <a:gd name="connsiteY1874" fmla="*/ 2534857 h 3027266"/>
              <a:gd name="connsiteX1875" fmla="*/ 2170879 w 3945308"/>
              <a:gd name="connsiteY1875" fmla="*/ 2520116 h 3027266"/>
              <a:gd name="connsiteX1876" fmla="*/ 2258661 w 3945308"/>
              <a:gd name="connsiteY1876" fmla="*/ 2504878 h 3027266"/>
              <a:gd name="connsiteX1877" fmla="*/ 2125497 w 3945308"/>
              <a:gd name="connsiteY1877" fmla="*/ 2538500 h 3027266"/>
              <a:gd name="connsiteX1878" fmla="*/ 2079784 w 3945308"/>
              <a:gd name="connsiteY1878" fmla="*/ 2548769 h 3027266"/>
              <a:gd name="connsiteX1879" fmla="*/ 1936681 w 3945308"/>
              <a:gd name="connsiteY1879" fmla="*/ 2566657 h 3027266"/>
              <a:gd name="connsiteX1880" fmla="*/ 1941650 w 3945308"/>
              <a:gd name="connsiteY1880" fmla="*/ 2563179 h 3027266"/>
              <a:gd name="connsiteX1881" fmla="*/ 2135103 w 3945308"/>
              <a:gd name="connsiteY1881" fmla="*/ 2525416 h 3027266"/>
              <a:gd name="connsiteX1882" fmla="*/ 2156800 w 3945308"/>
              <a:gd name="connsiteY1882" fmla="*/ 2521937 h 3027266"/>
              <a:gd name="connsiteX1883" fmla="*/ 2125497 w 3945308"/>
              <a:gd name="connsiteY1883" fmla="*/ 2538500 h 3027266"/>
              <a:gd name="connsiteX1884" fmla="*/ 2024630 w 3945308"/>
              <a:gd name="connsiteY1884" fmla="*/ 2560529 h 3027266"/>
              <a:gd name="connsiteX1885" fmla="*/ 1917469 w 3945308"/>
              <a:gd name="connsiteY1885" fmla="*/ 2580735 h 3027266"/>
              <a:gd name="connsiteX1886" fmla="*/ 1929725 w 3945308"/>
              <a:gd name="connsiteY1886" fmla="*/ 2571957 h 3027266"/>
              <a:gd name="connsiteX1887" fmla="*/ 2024630 w 3945308"/>
              <a:gd name="connsiteY1887" fmla="*/ 2560529 h 3027266"/>
              <a:gd name="connsiteX1888" fmla="*/ 1928234 w 3945308"/>
              <a:gd name="connsiteY1888" fmla="*/ 2567816 h 3027266"/>
              <a:gd name="connsiteX1889" fmla="*/ 1889809 w 3945308"/>
              <a:gd name="connsiteY1889" fmla="*/ 2571792 h 3027266"/>
              <a:gd name="connsiteX1890" fmla="*/ 1912665 w 3945308"/>
              <a:gd name="connsiteY1890" fmla="*/ 2568313 h 3027266"/>
              <a:gd name="connsiteX1891" fmla="*/ 1932375 w 3945308"/>
              <a:gd name="connsiteY1891" fmla="*/ 2565001 h 3027266"/>
              <a:gd name="connsiteX1892" fmla="*/ 1928234 w 3945308"/>
              <a:gd name="connsiteY1892" fmla="*/ 2567816 h 3027266"/>
              <a:gd name="connsiteX1893" fmla="*/ 1921444 w 3945308"/>
              <a:gd name="connsiteY1893" fmla="*/ 2572785 h 3027266"/>
              <a:gd name="connsiteX1894" fmla="*/ 1908359 w 3945308"/>
              <a:gd name="connsiteY1894" fmla="*/ 2582392 h 3027266"/>
              <a:gd name="connsiteX1895" fmla="*/ 1872418 w 3945308"/>
              <a:gd name="connsiteY1895" fmla="*/ 2588354 h 3027266"/>
              <a:gd name="connsiteX1896" fmla="*/ 1746707 w 3945308"/>
              <a:gd name="connsiteY1896" fmla="*/ 2606739 h 3027266"/>
              <a:gd name="connsiteX1897" fmla="*/ 1768404 w 3945308"/>
              <a:gd name="connsiteY1897" fmla="*/ 2589182 h 3027266"/>
              <a:gd name="connsiteX1898" fmla="*/ 1810142 w 3945308"/>
              <a:gd name="connsiteY1898" fmla="*/ 2583717 h 3027266"/>
              <a:gd name="connsiteX1899" fmla="*/ 1921444 w 3945308"/>
              <a:gd name="connsiteY1899" fmla="*/ 2572785 h 3027266"/>
              <a:gd name="connsiteX1900" fmla="*/ 1739419 w 3945308"/>
              <a:gd name="connsiteY1900" fmla="*/ 2607070 h 3027266"/>
              <a:gd name="connsiteX1901" fmla="*/ 1738757 w 3945308"/>
              <a:gd name="connsiteY1901" fmla="*/ 2607567 h 3027266"/>
              <a:gd name="connsiteX1902" fmla="*/ 1578926 w 3945308"/>
              <a:gd name="connsiteY1902" fmla="*/ 2624958 h 3027266"/>
              <a:gd name="connsiteX1903" fmla="*/ 1604267 w 3945308"/>
              <a:gd name="connsiteY1903" fmla="*/ 2606573 h 3027266"/>
              <a:gd name="connsiteX1904" fmla="*/ 1760454 w 3945308"/>
              <a:gd name="connsiteY1904" fmla="*/ 2590011 h 3027266"/>
              <a:gd name="connsiteX1905" fmla="*/ 1739419 w 3945308"/>
              <a:gd name="connsiteY1905" fmla="*/ 2607070 h 3027266"/>
              <a:gd name="connsiteX1906" fmla="*/ 1208583 w 3945308"/>
              <a:gd name="connsiteY1906" fmla="*/ 2642349 h 3027266"/>
              <a:gd name="connsiteX1907" fmla="*/ 1174630 w 3945308"/>
              <a:gd name="connsiteY1907" fmla="*/ 2642349 h 3027266"/>
              <a:gd name="connsiteX1908" fmla="*/ 1098772 w 3945308"/>
              <a:gd name="connsiteY1908" fmla="*/ 2641355 h 3027266"/>
              <a:gd name="connsiteX1909" fmla="*/ 1052562 w 3945308"/>
              <a:gd name="connsiteY1909" fmla="*/ 2640030 h 3027266"/>
              <a:gd name="connsiteX1910" fmla="*/ 828800 w 3945308"/>
              <a:gd name="connsiteY1910" fmla="*/ 2626283 h 3027266"/>
              <a:gd name="connsiteX1911" fmla="*/ 863416 w 3945308"/>
              <a:gd name="connsiteY1911" fmla="*/ 2608395 h 3027266"/>
              <a:gd name="connsiteX1912" fmla="*/ 1146970 w 3945308"/>
              <a:gd name="connsiteY1912" fmla="*/ 2622805 h 3027266"/>
              <a:gd name="connsiteX1913" fmla="*/ 1208583 w 3945308"/>
              <a:gd name="connsiteY1913" fmla="*/ 2642349 h 3027266"/>
              <a:gd name="connsiteX1914" fmla="*/ 873353 w 3945308"/>
              <a:gd name="connsiteY1914" fmla="*/ 2605248 h 3027266"/>
              <a:gd name="connsiteX1915" fmla="*/ 944573 w 3945308"/>
              <a:gd name="connsiteY1915" fmla="*/ 2593323 h 3027266"/>
              <a:gd name="connsiteX1916" fmla="*/ 1038650 w 3945308"/>
              <a:gd name="connsiteY1916" fmla="*/ 2598954 h 3027266"/>
              <a:gd name="connsiteX1917" fmla="*/ 1131235 w 3945308"/>
              <a:gd name="connsiteY1917" fmla="*/ 2618498 h 3027266"/>
              <a:gd name="connsiteX1918" fmla="*/ 873353 w 3945308"/>
              <a:gd name="connsiteY1918" fmla="*/ 2605248 h 3027266"/>
              <a:gd name="connsiteX1919" fmla="*/ 863250 w 3945308"/>
              <a:gd name="connsiteY1919" fmla="*/ 2604420 h 3027266"/>
              <a:gd name="connsiteX1920" fmla="*/ 704248 w 3945308"/>
              <a:gd name="connsiteY1920" fmla="*/ 2587195 h 3027266"/>
              <a:gd name="connsiteX1921" fmla="*/ 725448 w 3945308"/>
              <a:gd name="connsiteY1921" fmla="*/ 2571626 h 3027266"/>
              <a:gd name="connsiteX1922" fmla="*/ 918570 w 3945308"/>
              <a:gd name="connsiteY1922" fmla="*/ 2591501 h 3027266"/>
              <a:gd name="connsiteX1923" fmla="*/ 863250 w 3945308"/>
              <a:gd name="connsiteY1923" fmla="*/ 2604420 h 3027266"/>
              <a:gd name="connsiteX1924" fmla="*/ 724454 w 3945308"/>
              <a:gd name="connsiteY1924" fmla="*/ 2567154 h 3027266"/>
              <a:gd name="connsiteX1925" fmla="*/ 578205 w 3945308"/>
              <a:gd name="connsiteY1925" fmla="*/ 2544960 h 3027266"/>
              <a:gd name="connsiteX1926" fmla="*/ 587315 w 3945308"/>
              <a:gd name="connsiteY1926" fmla="*/ 2536347 h 3027266"/>
              <a:gd name="connsiteX1927" fmla="*/ 737539 w 3945308"/>
              <a:gd name="connsiteY1927" fmla="*/ 2560198 h 3027266"/>
              <a:gd name="connsiteX1928" fmla="*/ 724454 w 3945308"/>
              <a:gd name="connsiteY1928" fmla="*/ 2567154 h 3027266"/>
              <a:gd name="connsiteX1929" fmla="*/ 718989 w 3945308"/>
              <a:gd name="connsiteY1929" fmla="*/ 2570632 h 3027266"/>
              <a:gd name="connsiteX1930" fmla="*/ 698782 w 3945308"/>
              <a:gd name="connsiteY1930" fmla="*/ 2586367 h 3027266"/>
              <a:gd name="connsiteX1931" fmla="*/ 562305 w 3945308"/>
              <a:gd name="connsiteY1931" fmla="*/ 2565498 h 3027266"/>
              <a:gd name="connsiteX1932" fmla="*/ 569758 w 3945308"/>
              <a:gd name="connsiteY1932" fmla="*/ 2554732 h 3027266"/>
              <a:gd name="connsiteX1933" fmla="*/ 574893 w 3945308"/>
              <a:gd name="connsiteY1933" fmla="*/ 2548604 h 3027266"/>
              <a:gd name="connsiteX1934" fmla="*/ 718989 w 3945308"/>
              <a:gd name="connsiteY1934" fmla="*/ 2570632 h 3027266"/>
              <a:gd name="connsiteX1935" fmla="*/ 694973 w 3945308"/>
              <a:gd name="connsiteY1935" fmla="*/ 2590011 h 3027266"/>
              <a:gd name="connsiteX1936" fmla="*/ 685035 w 3945308"/>
              <a:gd name="connsiteY1936" fmla="*/ 2601107 h 3027266"/>
              <a:gd name="connsiteX1937" fmla="*/ 678907 w 3945308"/>
              <a:gd name="connsiteY1937" fmla="*/ 2609554 h 3027266"/>
              <a:gd name="connsiteX1938" fmla="*/ 549883 w 3945308"/>
              <a:gd name="connsiteY1938" fmla="*/ 2589679 h 3027266"/>
              <a:gd name="connsiteX1939" fmla="*/ 559986 w 3945308"/>
              <a:gd name="connsiteY1939" fmla="*/ 2569141 h 3027266"/>
              <a:gd name="connsiteX1940" fmla="*/ 694973 w 3945308"/>
              <a:gd name="connsiteY1940" fmla="*/ 2590011 h 3027266"/>
              <a:gd name="connsiteX1941" fmla="*/ 676588 w 3945308"/>
              <a:gd name="connsiteY1941" fmla="*/ 2613530 h 3027266"/>
              <a:gd name="connsiteX1942" fmla="*/ 665160 w 3945308"/>
              <a:gd name="connsiteY1942" fmla="*/ 2636552 h 3027266"/>
              <a:gd name="connsiteX1943" fmla="*/ 541767 w 3945308"/>
              <a:gd name="connsiteY1943" fmla="*/ 2618001 h 3027266"/>
              <a:gd name="connsiteX1944" fmla="*/ 548392 w 3945308"/>
              <a:gd name="connsiteY1944" fmla="*/ 2593820 h 3027266"/>
              <a:gd name="connsiteX1945" fmla="*/ 676588 w 3945308"/>
              <a:gd name="connsiteY1945" fmla="*/ 2613530 h 3027266"/>
              <a:gd name="connsiteX1946" fmla="*/ 663669 w 3945308"/>
              <a:gd name="connsiteY1946" fmla="*/ 2640527 h 3027266"/>
              <a:gd name="connsiteX1947" fmla="*/ 656713 w 3945308"/>
              <a:gd name="connsiteY1947" fmla="*/ 2666861 h 3027266"/>
              <a:gd name="connsiteX1948" fmla="*/ 538124 w 3945308"/>
              <a:gd name="connsiteY1948" fmla="*/ 2649305 h 3027266"/>
              <a:gd name="connsiteX1949" fmla="*/ 540939 w 3945308"/>
              <a:gd name="connsiteY1949" fmla="*/ 2621976 h 3027266"/>
              <a:gd name="connsiteX1950" fmla="*/ 663669 w 3945308"/>
              <a:gd name="connsiteY1950" fmla="*/ 2640527 h 3027266"/>
              <a:gd name="connsiteX1951" fmla="*/ 656050 w 3945308"/>
              <a:gd name="connsiteY1951" fmla="*/ 2671002 h 3027266"/>
              <a:gd name="connsiteX1952" fmla="*/ 653731 w 3945308"/>
              <a:gd name="connsiteY1952" fmla="*/ 2700153 h 3027266"/>
              <a:gd name="connsiteX1953" fmla="*/ 539283 w 3945308"/>
              <a:gd name="connsiteY1953" fmla="*/ 2683756 h 3027266"/>
              <a:gd name="connsiteX1954" fmla="*/ 538124 w 3945308"/>
              <a:gd name="connsiteY1954" fmla="*/ 2653611 h 3027266"/>
              <a:gd name="connsiteX1955" fmla="*/ 656050 w 3945308"/>
              <a:gd name="connsiteY1955" fmla="*/ 2671002 h 3027266"/>
              <a:gd name="connsiteX1956" fmla="*/ 653731 w 3945308"/>
              <a:gd name="connsiteY1956" fmla="*/ 2704293 h 3027266"/>
              <a:gd name="connsiteX1957" fmla="*/ 655553 w 3945308"/>
              <a:gd name="connsiteY1957" fmla="*/ 2735597 h 3027266"/>
              <a:gd name="connsiteX1958" fmla="*/ 544583 w 3945308"/>
              <a:gd name="connsiteY1958" fmla="*/ 2720194 h 3027266"/>
              <a:gd name="connsiteX1959" fmla="*/ 539614 w 3945308"/>
              <a:gd name="connsiteY1959" fmla="*/ 2687896 h 3027266"/>
              <a:gd name="connsiteX1960" fmla="*/ 653731 w 3945308"/>
              <a:gd name="connsiteY1960" fmla="*/ 2704293 h 3027266"/>
              <a:gd name="connsiteX1961" fmla="*/ 656050 w 3945308"/>
              <a:gd name="connsiteY1961" fmla="*/ 2739903 h 3027266"/>
              <a:gd name="connsiteX1962" fmla="*/ 661682 w 3945308"/>
              <a:gd name="connsiteY1962" fmla="*/ 2773194 h 3027266"/>
              <a:gd name="connsiteX1963" fmla="*/ 553858 w 3945308"/>
              <a:gd name="connsiteY1963" fmla="*/ 2758950 h 3027266"/>
              <a:gd name="connsiteX1964" fmla="*/ 545411 w 3945308"/>
              <a:gd name="connsiteY1964" fmla="*/ 2724665 h 3027266"/>
              <a:gd name="connsiteX1965" fmla="*/ 656050 w 3945308"/>
              <a:gd name="connsiteY1965" fmla="*/ 2739903 h 3027266"/>
              <a:gd name="connsiteX1966" fmla="*/ 662675 w 3945308"/>
              <a:gd name="connsiteY1966" fmla="*/ 2777335 h 3027266"/>
              <a:gd name="connsiteX1967" fmla="*/ 671950 w 3945308"/>
              <a:gd name="connsiteY1967" fmla="*/ 2811951 h 3027266"/>
              <a:gd name="connsiteX1968" fmla="*/ 566777 w 3945308"/>
              <a:gd name="connsiteY1968" fmla="*/ 2798701 h 3027266"/>
              <a:gd name="connsiteX1969" fmla="*/ 555017 w 3945308"/>
              <a:gd name="connsiteY1969" fmla="*/ 2763257 h 3027266"/>
              <a:gd name="connsiteX1970" fmla="*/ 662675 w 3945308"/>
              <a:gd name="connsiteY1970" fmla="*/ 2777335 h 3027266"/>
              <a:gd name="connsiteX1971" fmla="*/ 578040 w 3945308"/>
              <a:gd name="connsiteY1971" fmla="*/ 2838783 h 3027266"/>
              <a:gd name="connsiteX1972" fmla="*/ 468229 w 3945308"/>
              <a:gd name="connsiteY1972" fmla="*/ 2821226 h 3027266"/>
              <a:gd name="connsiteX1973" fmla="*/ 451997 w 3945308"/>
              <a:gd name="connsiteY1973" fmla="*/ 2783795 h 3027266"/>
              <a:gd name="connsiteX1974" fmla="*/ 563464 w 3945308"/>
              <a:gd name="connsiteY1974" fmla="*/ 2802179 h 3027266"/>
              <a:gd name="connsiteX1975" fmla="*/ 578040 w 3945308"/>
              <a:gd name="connsiteY1975" fmla="*/ 2838783 h 3027266"/>
              <a:gd name="connsiteX1976" fmla="*/ 568599 w 3945308"/>
              <a:gd name="connsiteY1976" fmla="*/ 2803007 h 3027266"/>
              <a:gd name="connsiteX1977" fmla="*/ 673441 w 3945308"/>
              <a:gd name="connsiteY1977" fmla="*/ 2816092 h 3027266"/>
              <a:gd name="connsiteX1978" fmla="*/ 685863 w 3945308"/>
              <a:gd name="connsiteY1978" fmla="*/ 2851702 h 3027266"/>
              <a:gd name="connsiteX1979" fmla="*/ 583340 w 3945308"/>
              <a:gd name="connsiteY1979" fmla="*/ 2839445 h 3027266"/>
              <a:gd name="connsiteX1980" fmla="*/ 568599 w 3945308"/>
              <a:gd name="connsiteY1980" fmla="*/ 2803007 h 3027266"/>
              <a:gd name="connsiteX1981" fmla="*/ 677747 w 3945308"/>
              <a:gd name="connsiteY1981" fmla="*/ 2816754 h 3027266"/>
              <a:gd name="connsiteX1982" fmla="*/ 777289 w 3945308"/>
              <a:gd name="connsiteY1982" fmla="*/ 2825864 h 3027266"/>
              <a:gd name="connsiteX1983" fmla="*/ 787061 w 3945308"/>
              <a:gd name="connsiteY1983" fmla="*/ 2860646 h 3027266"/>
              <a:gd name="connsiteX1984" fmla="*/ 690335 w 3945308"/>
              <a:gd name="connsiteY1984" fmla="*/ 2852364 h 3027266"/>
              <a:gd name="connsiteX1985" fmla="*/ 677747 w 3945308"/>
              <a:gd name="connsiteY1985" fmla="*/ 2816754 h 3027266"/>
              <a:gd name="connsiteX1986" fmla="*/ 781430 w 3945308"/>
              <a:gd name="connsiteY1986" fmla="*/ 2826195 h 3027266"/>
              <a:gd name="connsiteX1987" fmla="*/ 877494 w 3945308"/>
              <a:gd name="connsiteY1987" fmla="*/ 2831992 h 3027266"/>
              <a:gd name="connsiteX1988" fmla="*/ 883788 w 3945308"/>
              <a:gd name="connsiteY1988" fmla="*/ 2866111 h 3027266"/>
              <a:gd name="connsiteX1989" fmla="*/ 791368 w 3945308"/>
              <a:gd name="connsiteY1989" fmla="*/ 2860811 h 3027266"/>
              <a:gd name="connsiteX1990" fmla="*/ 781430 w 3945308"/>
              <a:gd name="connsiteY1990" fmla="*/ 2826195 h 3027266"/>
              <a:gd name="connsiteX1991" fmla="*/ 881635 w 3945308"/>
              <a:gd name="connsiteY1991" fmla="*/ 2832158 h 3027266"/>
              <a:gd name="connsiteX1992" fmla="*/ 976871 w 3945308"/>
              <a:gd name="connsiteY1992" fmla="*/ 2835470 h 3027266"/>
              <a:gd name="connsiteX1993" fmla="*/ 978361 w 3945308"/>
              <a:gd name="connsiteY1993" fmla="*/ 2868927 h 3027266"/>
              <a:gd name="connsiteX1994" fmla="*/ 887929 w 3945308"/>
              <a:gd name="connsiteY1994" fmla="*/ 2866277 h 3027266"/>
              <a:gd name="connsiteX1995" fmla="*/ 881635 w 3945308"/>
              <a:gd name="connsiteY1995" fmla="*/ 2832158 h 3027266"/>
              <a:gd name="connsiteX1996" fmla="*/ 976871 w 3945308"/>
              <a:gd name="connsiteY1996" fmla="*/ 2831330 h 3027266"/>
              <a:gd name="connsiteX1997" fmla="*/ 880972 w 3945308"/>
              <a:gd name="connsiteY1997" fmla="*/ 2828183 h 3027266"/>
              <a:gd name="connsiteX1998" fmla="*/ 878819 w 3945308"/>
              <a:gd name="connsiteY1998" fmla="*/ 2795223 h 3027266"/>
              <a:gd name="connsiteX1999" fmla="*/ 981177 w 3945308"/>
              <a:gd name="connsiteY1999" fmla="*/ 2799032 h 3027266"/>
              <a:gd name="connsiteX2000" fmla="*/ 976871 w 3945308"/>
              <a:gd name="connsiteY2000" fmla="*/ 2831330 h 3027266"/>
              <a:gd name="connsiteX2001" fmla="*/ 985483 w 3945308"/>
              <a:gd name="connsiteY2001" fmla="*/ 2799032 h 3027266"/>
              <a:gd name="connsiteX2002" fmla="*/ 1072603 w 3945308"/>
              <a:gd name="connsiteY2002" fmla="*/ 2800026 h 3027266"/>
              <a:gd name="connsiteX2003" fmla="*/ 1098275 w 3945308"/>
              <a:gd name="connsiteY2003" fmla="*/ 2799860 h 3027266"/>
              <a:gd name="connsiteX2004" fmla="*/ 1081381 w 3945308"/>
              <a:gd name="connsiteY2004" fmla="*/ 2831992 h 3027266"/>
              <a:gd name="connsiteX2005" fmla="*/ 980846 w 3945308"/>
              <a:gd name="connsiteY2005" fmla="*/ 2831330 h 3027266"/>
              <a:gd name="connsiteX2006" fmla="*/ 985483 w 3945308"/>
              <a:gd name="connsiteY2006" fmla="*/ 2799032 h 3027266"/>
              <a:gd name="connsiteX2007" fmla="*/ 1492634 w 3945308"/>
              <a:gd name="connsiteY2007" fmla="*/ 2794063 h 3027266"/>
              <a:gd name="connsiteX2008" fmla="*/ 1456031 w 3945308"/>
              <a:gd name="connsiteY2008" fmla="*/ 2781310 h 3027266"/>
              <a:gd name="connsiteX2009" fmla="*/ 1505553 w 3945308"/>
              <a:gd name="connsiteY2009" fmla="*/ 2776176 h 3027266"/>
              <a:gd name="connsiteX2010" fmla="*/ 1568657 w 3945308"/>
              <a:gd name="connsiteY2010" fmla="*/ 2782469 h 3027266"/>
              <a:gd name="connsiteX2011" fmla="*/ 1691056 w 3945308"/>
              <a:gd name="connsiteY2011" fmla="*/ 2750835 h 3027266"/>
              <a:gd name="connsiteX2012" fmla="*/ 1868443 w 3945308"/>
              <a:gd name="connsiteY2012" fmla="*/ 2717378 h 3027266"/>
              <a:gd name="connsiteX2013" fmla="*/ 1823061 w 3945308"/>
              <a:gd name="connsiteY2013" fmla="*/ 2753650 h 3027266"/>
              <a:gd name="connsiteX2014" fmla="*/ 1658096 w 3945308"/>
              <a:gd name="connsiteY2014" fmla="*/ 2784457 h 3027266"/>
              <a:gd name="connsiteX2015" fmla="*/ 1521288 w 3945308"/>
              <a:gd name="connsiteY2015" fmla="*/ 2803835 h 3027266"/>
              <a:gd name="connsiteX2016" fmla="*/ 1492634 w 3945308"/>
              <a:gd name="connsiteY2016" fmla="*/ 2794063 h 3027266"/>
              <a:gd name="connsiteX2017" fmla="*/ 1824717 w 3945308"/>
              <a:gd name="connsiteY2017" fmla="*/ 2757460 h 3027266"/>
              <a:gd name="connsiteX2018" fmla="*/ 1993492 w 3945308"/>
              <a:gd name="connsiteY2018" fmla="*/ 2716715 h 3027266"/>
              <a:gd name="connsiteX2019" fmla="*/ 1943803 w 3945308"/>
              <a:gd name="connsiteY2019" fmla="*/ 2756797 h 3027266"/>
              <a:gd name="connsiteX2020" fmla="*/ 1762276 w 3945308"/>
              <a:gd name="connsiteY2020" fmla="*/ 2799198 h 3027266"/>
              <a:gd name="connsiteX2021" fmla="*/ 1824717 w 3945308"/>
              <a:gd name="connsiteY2021" fmla="*/ 2757460 h 3027266"/>
              <a:gd name="connsiteX2022" fmla="*/ 1945625 w 3945308"/>
              <a:gd name="connsiteY2022" fmla="*/ 2760607 h 3027266"/>
              <a:gd name="connsiteX2023" fmla="*/ 2146366 w 3945308"/>
              <a:gd name="connsiteY2023" fmla="*/ 2698662 h 3027266"/>
              <a:gd name="connsiteX2024" fmla="*/ 2071833 w 3945308"/>
              <a:gd name="connsiteY2024" fmla="*/ 2750338 h 3027266"/>
              <a:gd name="connsiteX2025" fmla="*/ 1893121 w 3945308"/>
              <a:gd name="connsiteY2025" fmla="*/ 2803007 h 3027266"/>
              <a:gd name="connsiteX2026" fmla="*/ 1938669 w 3945308"/>
              <a:gd name="connsiteY2026" fmla="*/ 2766238 h 3027266"/>
              <a:gd name="connsiteX2027" fmla="*/ 1945625 w 3945308"/>
              <a:gd name="connsiteY2027" fmla="*/ 2760607 h 3027266"/>
              <a:gd name="connsiteX2028" fmla="*/ 2164585 w 3945308"/>
              <a:gd name="connsiteY2028" fmla="*/ 2692203 h 3027266"/>
              <a:gd name="connsiteX2029" fmla="*/ 2454102 w 3945308"/>
              <a:gd name="connsiteY2029" fmla="*/ 2561522 h 3027266"/>
              <a:gd name="connsiteX2030" fmla="*/ 2454930 w 3945308"/>
              <a:gd name="connsiteY2030" fmla="*/ 2561026 h 3027266"/>
              <a:gd name="connsiteX2031" fmla="*/ 2505943 w 3945308"/>
              <a:gd name="connsiteY2031" fmla="*/ 2545291 h 3027266"/>
              <a:gd name="connsiteX2032" fmla="*/ 2411867 w 3945308"/>
              <a:gd name="connsiteY2032" fmla="*/ 2602929 h 3027266"/>
              <a:gd name="connsiteX2033" fmla="*/ 2084587 w 3945308"/>
              <a:gd name="connsiteY2033" fmla="*/ 2746197 h 3027266"/>
              <a:gd name="connsiteX2034" fmla="*/ 2164585 w 3945308"/>
              <a:gd name="connsiteY2034" fmla="*/ 2692203 h 3027266"/>
              <a:gd name="connsiteX2035" fmla="*/ 2472155 w 3945308"/>
              <a:gd name="connsiteY2035" fmla="*/ 2551088 h 3027266"/>
              <a:gd name="connsiteX2036" fmla="*/ 2620392 w 3945308"/>
              <a:gd name="connsiteY2036" fmla="*/ 2452208 h 3027266"/>
              <a:gd name="connsiteX2037" fmla="*/ 2627679 w 3945308"/>
              <a:gd name="connsiteY2037" fmla="*/ 2451877 h 3027266"/>
              <a:gd name="connsiteX2038" fmla="*/ 2517206 w 3945308"/>
              <a:gd name="connsiteY2038" fmla="*/ 2537672 h 3027266"/>
              <a:gd name="connsiteX2039" fmla="*/ 2472155 w 3945308"/>
              <a:gd name="connsiteY2039" fmla="*/ 2551088 h 3027266"/>
              <a:gd name="connsiteX2040" fmla="*/ 2633973 w 3945308"/>
              <a:gd name="connsiteY2040" fmla="*/ 2451712 h 3027266"/>
              <a:gd name="connsiteX2041" fmla="*/ 2638445 w 3945308"/>
              <a:gd name="connsiteY2041" fmla="*/ 2451712 h 3027266"/>
              <a:gd name="connsiteX2042" fmla="*/ 2556791 w 3945308"/>
              <a:gd name="connsiteY2042" fmla="*/ 2526741 h 3027266"/>
              <a:gd name="connsiteX2043" fmla="*/ 2529462 w 3945308"/>
              <a:gd name="connsiteY2043" fmla="*/ 2534194 h 3027266"/>
              <a:gd name="connsiteX2044" fmla="*/ 2633973 w 3945308"/>
              <a:gd name="connsiteY2044" fmla="*/ 2451712 h 3027266"/>
              <a:gd name="connsiteX2045" fmla="*/ 2632482 w 3945308"/>
              <a:gd name="connsiteY2045" fmla="*/ 2447571 h 3027266"/>
              <a:gd name="connsiteX2046" fmla="*/ 2626023 w 3945308"/>
              <a:gd name="connsiteY2046" fmla="*/ 2447737 h 3027266"/>
              <a:gd name="connsiteX2047" fmla="*/ 2636126 w 3945308"/>
              <a:gd name="connsiteY2047" fmla="*/ 2439786 h 3027266"/>
              <a:gd name="connsiteX2048" fmla="*/ 2643082 w 3945308"/>
              <a:gd name="connsiteY2048" fmla="*/ 2437964 h 3027266"/>
              <a:gd name="connsiteX2049" fmla="*/ 2632482 w 3945308"/>
              <a:gd name="connsiteY2049" fmla="*/ 2447571 h 3027266"/>
              <a:gd name="connsiteX2050" fmla="*/ 2634138 w 3945308"/>
              <a:gd name="connsiteY2050" fmla="*/ 2435977 h 3027266"/>
              <a:gd name="connsiteX2051" fmla="*/ 2622876 w 3945308"/>
              <a:gd name="connsiteY2051" fmla="*/ 2438958 h 3027266"/>
              <a:gd name="connsiteX2052" fmla="*/ 2660970 w 3945308"/>
              <a:gd name="connsiteY2052" fmla="*/ 2411133 h 3027266"/>
              <a:gd name="connsiteX2053" fmla="*/ 2665111 w 3945308"/>
              <a:gd name="connsiteY2053" fmla="*/ 2409973 h 3027266"/>
              <a:gd name="connsiteX2054" fmla="*/ 2634138 w 3945308"/>
              <a:gd name="connsiteY2054" fmla="*/ 2435977 h 3027266"/>
              <a:gd name="connsiteX2055" fmla="*/ 2659148 w 3945308"/>
              <a:gd name="connsiteY2055" fmla="*/ 2407489 h 3027266"/>
              <a:gd name="connsiteX2056" fmla="*/ 2651364 w 3945308"/>
              <a:gd name="connsiteY2056" fmla="*/ 2409642 h 3027266"/>
              <a:gd name="connsiteX2057" fmla="*/ 2675214 w 3945308"/>
              <a:gd name="connsiteY2057" fmla="*/ 2393245 h 3027266"/>
              <a:gd name="connsiteX2058" fmla="*/ 2677036 w 3945308"/>
              <a:gd name="connsiteY2058" fmla="*/ 2393576 h 3027266"/>
              <a:gd name="connsiteX2059" fmla="*/ 2659148 w 3945308"/>
              <a:gd name="connsiteY2059" fmla="*/ 2407489 h 3027266"/>
              <a:gd name="connsiteX2060" fmla="*/ 2679023 w 3945308"/>
              <a:gd name="connsiteY2060" fmla="*/ 2397220 h 3027266"/>
              <a:gd name="connsiteX2061" fmla="*/ 2678858 w 3945308"/>
              <a:gd name="connsiteY2061" fmla="*/ 2397883 h 3027266"/>
              <a:gd name="connsiteX2062" fmla="*/ 2672564 w 3945308"/>
              <a:gd name="connsiteY2062" fmla="*/ 2403514 h 3027266"/>
              <a:gd name="connsiteX2063" fmla="*/ 2670080 w 3945308"/>
              <a:gd name="connsiteY2063" fmla="*/ 2404176 h 3027266"/>
              <a:gd name="connsiteX2064" fmla="*/ 2679023 w 3945308"/>
              <a:gd name="connsiteY2064" fmla="*/ 2397220 h 3027266"/>
              <a:gd name="connsiteX2065" fmla="*/ 2665111 w 3945308"/>
              <a:gd name="connsiteY2065" fmla="*/ 2387448 h 3027266"/>
              <a:gd name="connsiteX2066" fmla="*/ 2660804 w 3945308"/>
              <a:gd name="connsiteY2066" fmla="*/ 2386786 h 3027266"/>
              <a:gd name="connsiteX2067" fmla="*/ 2681342 w 3945308"/>
              <a:gd name="connsiteY2067" fmla="*/ 2374860 h 3027266"/>
              <a:gd name="connsiteX2068" fmla="*/ 2681342 w 3945308"/>
              <a:gd name="connsiteY2068" fmla="*/ 2376848 h 3027266"/>
              <a:gd name="connsiteX2069" fmla="*/ 2665111 w 3945308"/>
              <a:gd name="connsiteY2069" fmla="*/ 2387448 h 3027266"/>
              <a:gd name="connsiteX2070" fmla="*/ 2677036 w 3945308"/>
              <a:gd name="connsiteY2070" fmla="*/ 2370720 h 3027266"/>
              <a:gd name="connsiteX2071" fmla="*/ 2681508 w 3945308"/>
              <a:gd name="connsiteY2071" fmla="*/ 2368401 h 3027266"/>
              <a:gd name="connsiteX2072" fmla="*/ 2681508 w 3945308"/>
              <a:gd name="connsiteY2072" fmla="*/ 2369395 h 3027266"/>
              <a:gd name="connsiteX2073" fmla="*/ 2677036 w 3945308"/>
              <a:gd name="connsiteY2073" fmla="*/ 2370720 h 3027266"/>
              <a:gd name="connsiteX2074" fmla="*/ 2656001 w 3945308"/>
              <a:gd name="connsiteY2074" fmla="*/ 2377179 h 3027266"/>
              <a:gd name="connsiteX2075" fmla="*/ 2641923 w 3945308"/>
              <a:gd name="connsiteY2075" fmla="*/ 2381486 h 3027266"/>
              <a:gd name="connsiteX2076" fmla="*/ 2675214 w 3945308"/>
              <a:gd name="connsiteY2076" fmla="*/ 2365254 h 3027266"/>
              <a:gd name="connsiteX2077" fmla="*/ 2681342 w 3945308"/>
              <a:gd name="connsiteY2077" fmla="*/ 2363267 h 3027266"/>
              <a:gd name="connsiteX2078" fmla="*/ 2681342 w 3945308"/>
              <a:gd name="connsiteY2078" fmla="*/ 2363598 h 3027266"/>
              <a:gd name="connsiteX2079" fmla="*/ 2656001 w 3945308"/>
              <a:gd name="connsiteY2079" fmla="*/ 2377179 h 3027266"/>
              <a:gd name="connsiteX2080" fmla="*/ 2633476 w 3945308"/>
              <a:gd name="connsiteY2080" fmla="*/ 2378670 h 3027266"/>
              <a:gd name="connsiteX2081" fmla="*/ 2647720 w 3945308"/>
              <a:gd name="connsiteY2081" fmla="*/ 2374198 h 3027266"/>
              <a:gd name="connsiteX2082" fmla="*/ 2626851 w 3945308"/>
              <a:gd name="connsiteY2082" fmla="*/ 2383970 h 3027266"/>
              <a:gd name="connsiteX2083" fmla="*/ 2621551 w 3945308"/>
              <a:gd name="connsiteY2083" fmla="*/ 2383804 h 3027266"/>
              <a:gd name="connsiteX2084" fmla="*/ 2633476 w 3945308"/>
              <a:gd name="connsiteY2084" fmla="*/ 2378670 h 3027266"/>
              <a:gd name="connsiteX2085" fmla="*/ 2622876 w 3945308"/>
              <a:gd name="connsiteY2085" fmla="*/ 2377510 h 3027266"/>
              <a:gd name="connsiteX2086" fmla="*/ 2646892 w 3945308"/>
              <a:gd name="connsiteY2086" fmla="*/ 2367738 h 3027266"/>
              <a:gd name="connsiteX2087" fmla="*/ 2650701 w 3945308"/>
              <a:gd name="connsiteY2087" fmla="*/ 2366414 h 3027266"/>
              <a:gd name="connsiteX2088" fmla="*/ 2631985 w 3945308"/>
              <a:gd name="connsiteY2088" fmla="*/ 2374695 h 3027266"/>
              <a:gd name="connsiteX2089" fmla="*/ 2622876 w 3945308"/>
              <a:gd name="connsiteY2089" fmla="*/ 2377510 h 3027266"/>
              <a:gd name="connsiteX2090" fmla="*/ 2632979 w 3945308"/>
              <a:gd name="connsiteY2090" fmla="*/ 2388442 h 3027266"/>
              <a:gd name="connsiteX2091" fmla="*/ 2633973 w 3945308"/>
              <a:gd name="connsiteY2091" fmla="*/ 2388442 h 3027266"/>
              <a:gd name="connsiteX2092" fmla="*/ 2592069 w 3945308"/>
              <a:gd name="connsiteY2092" fmla="*/ 2408980 h 3027266"/>
              <a:gd name="connsiteX2093" fmla="*/ 2562422 w 3945308"/>
              <a:gd name="connsiteY2093" fmla="*/ 2417095 h 3027266"/>
              <a:gd name="connsiteX2094" fmla="*/ 2616251 w 3945308"/>
              <a:gd name="connsiteY2094" fmla="*/ 2393411 h 3027266"/>
              <a:gd name="connsiteX2095" fmla="*/ 2632979 w 3945308"/>
              <a:gd name="connsiteY2095" fmla="*/ 2388442 h 3027266"/>
              <a:gd name="connsiteX2096" fmla="*/ 2614926 w 3945308"/>
              <a:gd name="connsiteY2096" fmla="*/ 2389436 h 3027266"/>
              <a:gd name="connsiteX2097" fmla="*/ 2592897 w 3945308"/>
              <a:gd name="connsiteY2097" fmla="*/ 2395895 h 3027266"/>
              <a:gd name="connsiteX2098" fmla="*/ 2612110 w 3945308"/>
              <a:gd name="connsiteY2098" fmla="*/ 2387779 h 3027266"/>
              <a:gd name="connsiteX2099" fmla="*/ 2618238 w 3945308"/>
              <a:gd name="connsiteY2099" fmla="*/ 2387945 h 3027266"/>
              <a:gd name="connsiteX2100" fmla="*/ 2614926 w 3945308"/>
              <a:gd name="connsiteY2100" fmla="*/ 2389436 h 3027266"/>
              <a:gd name="connsiteX2101" fmla="*/ 2387519 w 3945308"/>
              <a:gd name="connsiteY2101" fmla="*/ 2437799 h 3027266"/>
              <a:gd name="connsiteX2102" fmla="*/ 2347769 w 3945308"/>
              <a:gd name="connsiteY2102" fmla="*/ 2447405 h 3027266"/>
              <a:gd name="connsiteX2103" fmla="*/ 2492693 w 3945308"/>
              <a:gd name="connsiteY2103" fmla="*/ 2403680 h 3027266"/>
              <a:gd name="connsiteX2104" fmla="*/ 2547515 w 3945308"/>
              <a:gd name="connsiteY2104" fmla="*/ 2392417 h 3027266"/>
              <a:gd name="connsiteX2105" fmla="*/ 2387519 w 3945308"/>
              <a:gd name="connsiteY2105" fmla="*/ 2437799 h 3027266"/>
              <a:gd name="connsiteX2106" fmla="*/ 2381391 w 3945308"/>
              <a:gd name="connsiteY2106" fmla="*/ 2446908 h 3027266"/>
              <a:gd name="connsiteX2107" fmla="*/ 2416670 w 3945308"/>
              <a:gd name="connsiteY2107" fmla="*/ 2438461 h 3027266"/>
              <a:gd name="connsiteX2108" fmla="*/ 2364000 w 3945308"/>
              <a:gd name="connsiteY2108" fmla="*/ 2453699 h 3027266"/>
              <a:gd name="connsiteX2109" fmla="*/ 2312656 w 3945308"/>
              <a:gd name="connsiteY2109" fmla="*/ 2464796 h 3027266"/>
              <a:gd name="connsiteX2110" fmla="*/ 2381391 w 3945308"/>
              <a:gd name="connsiteY2110" fmla="*/ 2446908 h 3027266"/>
              <a:gd name="connsiteX2111" fmla="*/ 2283340 w 3945308"/>
              <a:gd name="connsiteY2111" fmla="*/ 2485334 h 3027266"/>
              <a:gd name="connsiteX2112" fmla="*/ 2199035 w 3945308"/>
              <a:gd name="connsiteY2112" fmla="*/ 2506700 h 3027266"/>
              <a:gd name="connsiteX2113" fmla="*/ 2220401 w 3945308"/>
              <a:gd name="connsiteY2113" fmla="*/ 2497093 h 3027266"/>
              <a:gd name="connsiteX2114" fmla="*/ 2283340 w 3945308"/>
              <a:gd name="connsiteY2114" fmla="*/ 2485334 h 3027266"/>
              <a:gd name="connsiteX2115" fmla="*/ 2203176 w 3945308"/>
              <a:gd name="connsiteY2115" fmla="*/ 2490137 h 3027266"/>
              <a:gd name="connsiteX2116" fmla="*/ 2243258 w 3945308"/>
              <a:gd name="connsiteY2116" fmla="*/ 2482684 h 3027266"/>
              <a:gd name="connsiteX2117" fmla="*/ 2231001 w 3945308"/>
              <a:gd name="connsiteY2117" fmla="*/ 2487984 h 3027266"/>
              <a:gd name="connsiteX2118" fmla="*/ 2174357 w 3945308"/>
              <a:gd name="connsiteY2118" fmla="*/ 2500903 h 3027266"/>
              <a:gd name="connsiteX2119" fmla="*/ 2144875 w 3945308"/>
              <a:gd name="connsiteY2119" fmla="*/ 2505872 h 3027266"/>
              <a:gd name="connsiteX2120" fmla="*/ 2053118 w 3945308"/>
              <a:gd name="connsiteY2120" fmla="*/ 2519784 h 3027266"/>
              <a:gd name="connsiteX2121" fmla="*/ 2203176 w 3945308"/>
              <a:gd name="connsiteY2121" fmla="*/ 2490137 h 3027266"/>
              <a:gd name="connsiteX2122" fmla="*/ 2153156 w 3945308"/>
              <a:gd name="connsiteY2122" fmla="*/ 2494609 h 3027266"/>
              <a:gd name="connsiteX2123" fmla="*/ 2219076 w 3945308"/>
              <a:gd name="connsiteY2123" fmla="*/ 2481359 h 3027266"/>
              <a:gd name="connsiteX2124" fmla="*/ 2251208 w 3945308"/>
              <a:gd name="connsiteY2124" fmla="*/ 2475065 h 3027266"/>
              <a:gd name="connsiteX2125" fmla="*/ 2202348 w 3945308"/>
              <a:gd name="connsiteY2125" fmla="*/ 2485996 h 3027266"/>
              <a:gd name="connsiteX2126" fmla="*/ 2153156 w 3945308"/>
              <a:gd name="connsiteY2126" fmla="*/ 2494609 h 3027266"/>
              <a:gd name="connsiteX2127" fmla="*/ 2001607 w 3945308"/>
              <a:gd name="connsiteY2127" fmla="*/ 2524256 h 3027266"/>
              <a:gd name="connsiteX2128" fmla="*/ 2006576 w 3945308"/>
              <a:gd name="connsiteY2128" fmla="*/ 2521275 h 3027266"/>
              <a:gd name="connsiteX2129" fmla="*/ 2077465 w 3945308"/>
              <a:gd name="connsiteY2129" fmla="*/ 2511006 h 3027266"/>
              <a:gd name="connsiteX2130" fmla="*/ 2001607 w 3945308"/>
              <a:gd name="connsiteY2130" fmla="*/ 2524256 h 3027266"/>
              <a:gd name="connsiteX2131" fmla="*/ 2091377 w 3945308"/>
              <a:gd name="connsiteY2131" fmla="*/ 2518294 h 3027266"/>
              <a:gd name="connsiteX2132" fmla="*/ 1978419 w 3945308"/>
              <a:gd name="connsiteY2132" fmla="*/ 2538997 h 3027266"/>
              <a:gd name="connsiteX2133" fmla="*/ 1988357 w 3945308"/>
              <a:gd name="connsiteY2133" fmla="*/ 2532538 h 3027266"/>
              <a:gd name="connsiteX2134" fmla="*/ 2091377 w 3945308"/>
              <a:gd name="connsiteY2134" fmla="*/ 2518294 h 3027266"/>
              <a:gd name="connsiteX2135" fmla="*/ 2175185 w 3945308"/>
              <a:gd name="connsiteY2135" fmla="*/ 2504878 h 3027266"/>
              <a:gd name="connsiteX2136" fmla="*/ 2203673 w 3945308"/>
              <a:gd name="connsiteY2136" fmla="*/ 2499909 h 3027266"/>
              <a:gd name="connsiteX2137" fmla="*/ 2179160 w 3945308"/>
              <a:gd name="connsiteY2137" fmla="*/ 2511338 h 3027266"/>
              <a:gd name="connsiteX2138" fmla="*/ 2134606 w 3945308"/>
              <a:gd name="connsiteY2138" fmla="*/ 2521441 h 3027266"/>
              <a:gd name="connsiteX2139" fmla="*/ 1974113 w 3945308"/>
              <a:gd name="connsiteY2139" fmla="*/ 2543635 h 3027266"/>
              <a:gd name="connsiteX2140" fmla="*/ 2175185 w 3945308"/>
              <a:gd name="connsiteY2140" fmla="*/ 2504878 h 3027266"/>
              <a:gd name="connsiteX2141" fmla="*/ 2068686 w 3945308"/>
              <a:gd name="connsiteY2141" fmla="*/ 2535685 h 3027266"/>
              <a:gd name="connsiteX2142" fmla="*/ 1949932 w 3945308"/>
              <a:gd name="connsiteY2142" fmla="*/ 2557879 h 3027266"/>
              <a:gd name="connsiteX2143" fmla="*/ 1962519 w 3945308"/>
              <a:gd name="connsiteY2143" fmla="*/ 2549432 h 3027266"/>
              <a:gd name="connsiteX2144" fmla="*/ 2068686 w 3945308"/>
              <a:gd name="connsiteY2144" fmla="*/ 2535685 h 3027266"/>
              <a:gd name="connsiteX2145" fmla="*/ 1940160 w 3945308"/>
              <a:gd name="connsiteY2145" fmla="*/ 2559535 h 3027266"/>
              <a:gd name="connsiteX2146" fmla="*/ 1912003 w 3945308"/>
              <a:gd name="connsiteY2146" fmla="*/ 2564172 h 3027266"/>
              <a:gd name="connsiteX2147" fmla="*/ 1810142 w 3945308"/>
              <a:gd name="connsiteY2147" fmla="*/ 2579410 h 3027266"/>
              <a:gd name="connsiteX2148" fmla="*/ 1776851 w 3945308"/>
              <a:gd name="connsiteY2148" fmla="*/ 2582226 h 3027266"/>
              <a:gd name="connsiteX2149" fmla="*/ 1791757 w 3945308"/>
              <a:gd name="connsiteY2149" fmla="*/ 2570466 h 3027266"/>
              <a:gd name="connsiteX2150" fmla="*/ 1879540 w 3945308"/>
              <a:gd name="connsiteY2150" fmla="*/ 2558707 h 3027266"/>
              <a:gd name="connsiteX2151" fmla="*/ 1953410 w 3945308"/>
              <a:gd name="connsiteY2151" fmla="*/ 2550591 h 3027266"/>
              <a:gd name="connsiteX2152" fmla="*/ 1940160 w 3945308"/>
              <a:gd name="connsiteY2152" fmla="*/ 2559535 h 3027266"/>
              <a:gd name="connsiteX2153" fmla="*/ 1769563 w 3945308"/>
              <a:gd name="connsiteY2153" fmla="*/ 2582723 h 3027266"/>
              <a:gd name="connsiteX2154" fmla="*/ 1623314 w 3945308"/>
              <a:gd name="connsiteY2154" fmla="*/ 2591998 h 3027266"/>
              <a:gd name="connsiteX2155" fmla="*/ 1629277 w 3945308"/>
              <a:gd name="connsiteY2155" fmla="*/ 2587360 h 3027266"/>
              <a:gd name="connsiteX2156" fmla="*/ 1783973 w 3945308"/>
              <a:gd name="connsiteY2156" fmla="*/ 2571295 h 3027266"/>
              <a:gd name="connsiteX2157" fmla="*/ 1769563 w 3945308"/>
              <a:gd name="connsiteY2157" fmla="*/ 2582723 h 3027266"/>
              <a:gd name="connsiteX2158" fmla="*/ 1724016 w 3945308"/>
              <a:gd name="connsiteY2158" fmla="*/ 2590176 h 3027266"/>
              <a:gd name="connsiteX2159" fmla="*/ 1610395 w 3945308"/>
              <a:gd name="connsiteY2159" fmla="*/ 2601936 h 3027266"/>
              <a:gd name="connsiteX2160" fmla="*/ 1617517 w 3945308"/>
              <a:gd name="connsiteY2160" fmla="*/ 2596470 h 3027266"/>
              <a:gd name="connsiteX2161" fmla="*/ 1724016 w 3945308"/>
              <a:gd name="connsiteY2161" fmla="*/ 2590176 h 3027266"/>
              <a:gd name="connsiteX2162" fmla="*/ 1616192 w 3945308"/>
              <a:gd name="connsiteY2162" fmla="*/ 2592329 h 3027266"/>
              <a:gd name="connsiteX2163" fmla="*/ 1499756 w 3945308"/>
              <a:gd name="connsiteY2163" fmla="*/ 2596636 h 3027266"/>
              <a:gd name="connsiteX2164" fmla="*/ 1621658 w 3945308"/>
              <a:gd name="connsiteY2164" fmla="*/ 2588023 h 3027266"/>
              <a:gd name="connsiteX2165" fmla="*/ 1616192 w 3945308"/>
              <a:gd name="connsiteY2165" fmla="*/ 2592329 h 3027266"/>
              <a:gd name="connsiteX2166" fmla="*/ 1610395 w 3945308"/>
              <a:gd name="connsiteY2166" fmla="*/ 2596801 h 3027266"/>
              <a:gd name="connsiteX2167" fmla="*/ 1602777 w 3945308"/>
              <a:gd name="connsiteY2167" fmla="*/ 2602598 h 3027266"/>
              <a:gd name="connsiteX2168" fmla="*/ 1425224 w 3945308"/>
              <a:gd name="connsiteY2168" fmla="*/ 2614523 h 3027266"/>
              <a:gd name="connsiteX2169" fmla="*/ 1450896 w 3945308"/>
              <a:gd name="connsiteY2169" fmla="*/ 2601604 h 3027266"/>
              <a:gd name="connsiteX2170" fmla="*/ 1610395 w 3945308"/>
              <a:gd name="connsiteY2170" fmla="*/ 2596801 h 3027266"/>
              <a:gd name="connsiteX2171" fmla="*/ 1414127 w 3945308"/>
              <a:gd name="connsiteY2171" fmla="*/ 2615020 h 3027266"/>
              <a:gd name="connsiteX2172" fmla="*/ 1203615 w 3945308"/>
              <a:gd name="connsiteY2172" fmla="*/ 2619326 h 3027266"/>
              <a:gd name="connsiteX2173" fmla="*/ 1149951 w 3945308"/>
              <a:gd name="connsiteY2173" fmla="*/ 2602764 h 3027266"/>
              <a:gd name="connsiteX2174" fmla="*/ 1227299 w 3945308"/>
              <a:gd name="connsiteY2174" fmla="*/ 2603757 h 3027266"/>
              <a:gd name="connsiteX2175" fmla="*/ 1245187 w 3945308"/>
              <a:gd name="connsiteY2175" fmla="*/ 2603757 h 3027266"/>
              <a:gd name="connsiteX2176" fmla="*/ 1357151 w 3945308"/>
              <a:gd name="connsiteY2176" fmla="*/ 2602267 h 3027266"/>
              <a:gd name="connsiteX2177" fmla="*/ 1370567 w 3945308"/>
              <a:gd name="connsiteY2177" fmla="*/ 2602267 h 3027266"/>
              <a:gd name="connsiteX2178" fmla="*/ 1442284 w 3945308"/>
              <a:gd name="connsiteY2178" fmla="*/ 2601770 h 3027266"/>
              <a:gd name="connsiteX2179" fmla="*/ 1414127 w 3945308"/>
              <a:gd name="connsiteY2179" fmla="*/ 2615020 h 3027266"/>
              <a:gd name="connsiteX2180" fmla="*/ 1137529 w 3945308"/>
              <a:gd name="connsiteY2180" fmla="*/ 2598457 h 3027266"/>
              <a:gd name="connsiteX2181" fmla="*/ 1136038 w 3945308"/>
              <a:gd name="connsiteY2181" fmla="*/ 2597961 h 3027266"/>
              <a:gd name="connsiteX2182" fmla="*/ 1132892 w 3945308"/>
              <a:gd name="connsiteY2182" fmla="*/ 2596801 h 3027266"/>
              <a:gd name="connsiteX2183" fmla="*/ 1194671 w 3945308"/>
              <a:gd name="connsiteY2183" fmla="*/ 2599451 h 3027266"/>
              <a:gd name="connsiteX2184" fmla="*/ 1137529 w 3945308"/>
              <a:gd name="connsiteY2184" fmla="*/ 2598457 h 3027266"/>
              <a:gd name="connsiteX2185" fmla="*/ 1136701 w 3945308"/>
              <a:gd name="connsiteY2185" fmla="*/ 2602598 h 3027266"/>
              <a:gd name="connsiteX2186" fmla="*/ 1187714 w 3945308"/>
              <a:gd name="connsiteY2186" fmla="*/ 2619326 h 3027266"/>
              <a:gd name="connsiteX2187" fmla="*/ 1147798 w 3945308"/>
              <a:gd name="connsiteY2187" fmla="*/ 2618830 h 3027266"/>
              <a:gd name="connsiteX2188" fmla="*/ 1071113 w 3945308"/>
              <a:gd name="connsiteY2188" fmla="*/ 2600279 h 3027266"/>
              <a:gd name="connsiteX2189" fmla="*/ 1136701 w 3945308"/>
              <a:gd name="connsiteY2189" fmla="*/ 2602598 h 3027266"/>
              <a:gd name="connsiteX2190" fmla="*/ 1038153 w 3945308"/>
              <a:gd name="connsiteY2190" fmla="*/ 2594814 h 3027266"/>
              <a:gd name="connsiteX2191" fmla="*/ 945070 w 3945308"/>
              <a:gd name="connsiteY2191" fmla="*/ 2589348 h 3027266"/>
              <a:gd name="connsiteX2192" fmla="*/ 731245 w 3945308"/>
              <a:gd name="connsiteY2192" fmla="*/ 2568148 h 3027266"/>
              <a:gd name="connsiteX2193" fmla="*/ 744827 w 3945308"/>
              <a:gd name="connsiteY2193" fmla="*/ 2561522 h 3027266"/>
              <a:gd name="connsiteX2194" fmla="*/ 1118648 w 3945308"/>
              <a:gd name="connsiteY2194" fmla="*/ 2596139 h 3027266"/>
              <a:gd name="connsiteX2195" fmla="*/ 1124113 w 3945308"/>
              <a:gd name="connsiteY2195" fmla="*/ 2598126 h 3027266"/>
              <a:gd name="connsiteX2196" fmla="*/ 1038153 w 3945308"/>
              <a:gd name="connsiteY2196" fmla="*/ 2594814 h 3027266"/>
              <a:gd name="connsiteX2197" fmla="*/ 744495 w 3945308"/>
              <a:gd name="connsiteY2197" fmla="*/ 2557216 h 3027266"/>
              <a:gd name="connsiteX2198" fmla="*/ 591290 w 3945308"/>
              <a:gd name="connsiteY2198" fmla="*/ 2533035 h 3027266"/>
              <a:gd name="connsiteX2199" fmla="*/ 592284 w 3945308"/>
              <a:gd name="connsiteY2199" fmla="*/ 2532372 h 3027266"/>
              <a:gd name="connsiteX2200" fmla="*/ 748139 w 3945308"/>
              <a:gd name="connsiteY2200" fmla="*/ 2555891 h 3027266"/>
              <a:gd name="connsiteX2201" fmla="*/ 744495 w 3945308"/>
              <a:gd name="connsiteY2201" fmla="*/ 2557216 h 3027266"/>
              <a:gd name="connsiteX2202" fmla="*/ 591290 w 3945308"/>
              <a:gd name="connsiteY2202" fmla="*/ 2527900 h 3027266"/>
              <a:gd name="connsiteX2203" fmla="*/ 545742 w 3945308"/>
              <a:gd name="connsiteY2203" fmla="*/ 2519619 h 3027266"/>
              <a:gd name="connsiteX2204" fmla="*/ 449844 w 3945308"/>
              <a:gd name="connsiteY2204" fmla="*/ 2499909 h 3027266"/>
              <a:gd name="connsiteX2205" fmla="*/ 457960 w 3945308"/>
              <a:gd name="connsiteY2205" fmla="*/ 2491462 h 3027266"/>
              <a:gd name="connsiteX2206" fmla="*/ 565618 w 3945308"/>
              <a:gd name="connsiteY2206" fmla="*/ 2513656 h 3027266"/>
              <a:gd name="connsiteX2207" fmla="*/ 602056 w 3945308"/>
              <a:gd name="connsiteY2207" fmla="*/ 2520281 h 3027266"/>
              <a:gd name="connsiteX2208" fmla="*/ 591290 w 3945308"/>
              <a:gd name="connsiteY2208" fmla="*/ 2527900 h 3027266"/>
              <a:gd name="connsiteX2209" fmla="*/ 544914 w 3945308"/>
              <a:gd name="connsiteY2209" fmla="*/ 2523760 h 3027266"/>
              <a:gd name="connsiteX2210" fmla="*/ 586818 w 3945308"/>
              <a:gd name="connsiteY2210" fmla="*/ 2531378 h 3027266"/>
              <a:gd name="connsiteX2211" fmla="*/ 585990 w 3945308"/>
              <a:gd name="connsiteY2211" fmla="*/ 2532041 h 3027266"/>
              <a:gd name="connsiteX2212" fmla="*/ 555514 w 3945308"/>
              <a:gd name="connsiteY2212" fmla="*/ 2526410 h 3027266"/>
              <a:gd name="connsiteX2213" fmla="*/ 446366 w 3945308"/>
              <a:gd name="connsiteY2213" fmla="*/ 2503884 h 3027266"/>
              <a:gd name="connsiteX2214" fmla="*/ 446863 w 3945308"/>
              <a:gd name="connsiteY2214" fmla="*/ 2503387 h 3027266"/>
              <a:gd name="connsiteX2215" fmla="*/ 544914 w 3945308"/>
              <a:gd name="connsiteY2215" fmla="*/ 2523760 h 3027266"/>
              <a:gd name="connsiteX2216" fmla="*/ 554852 w 3945308"/>
              <a:gd name="connsiteY2216" fmla="*/ 2530550 h 3027266"/>
              <a:gd name="connsiteX2217" fmla="*/ 582180 w 3945308"/>
              <a:gd name="connsiteY2217" fmla="*/ 2535519 h 3027266"/>
              <a:gd name="connsiteX2218" fmla="*/ 573402 w 3945308"/>
              <a:gd name="connsiteY2218" fmla="*/ 2544132 h 3027266"/>
              <a:gd name="connsiteX2219" fmla="*/ 533486 w 3945308"/>
              <a:gd name="connsiteY2219" fmla="*/ 2536844 h 3027266"/>
              <a:gd name="connsiteX2220" fmla="*/ 437091 w 3945308"/>
              <a:gd name="connsiteY2220" fmla="*/ 2516969 h 3027266"/>
              <a:gd name="connsiteX2221" fmla="*/ 443550 w 3945308"/>
              <a:gd name="connsiteY2221" fmla="*/ 2507528 h 3027266"/>
              <a:gd name="connsiteX2222" fmla="*/ 554852 w 3945308"/>
              <a:gd name="connsiteY2222" fmla="*/ 2530550 h 3027266"/>
              <a:gd name="connsiteX2223" fmla="*/ 532492 w 3945308"/>
              <a:gd name="connsiteY2223" fmla="*/ 2540985 h 3027266"/>
              <a:gd name="connsiteX2224" fmla="*/ 570090 w 3945308"/>
              <a:gd name="connsiteY2224" fmla="*/ 2547776 h 3027266"/>
              <a:gd name="connsiteX2225" fmla="*/ 566446 w 3945308"/>
              <a:gd name="connsiteY2225" fmla="*/ 2552082 h 3027266"/>
              <a:gd name="connsiteX2226" fmla="*/ 557833 w 3945308"/>
              <a:gd name="connsiteY2226" fmla="*/ 2564504 h 3027266"/>
              <a:gd name="connsiteX2227" fmla="*/ 520070 w 3945308"/>
              <a:gd name="connsiteY2227" fmla="*/ 2557547 h 3027266"/>
              <a:gd name="connsiteX2228" fmla="*/ 425994 w 3945308"/>
              <a:gd name="connsiteY2228" fmla="*/ 2538169 h 3027266"/>
              <a:gd name="connsiteX2229" fmla="*/ 434938 w 3945308"/>
              <a:gd name="connsiteY2229" fmla="*/ 2520613 h 3027266"/>
              <a:gd name="connsiteX2230" fmla="*/ 532492 w 3945308"/>
              <a:gd name="connsiteY2230" fmla="*/ 2540985 h 3027266"/>
              <a:gd name="connsiteX2231" fmla="*/ 519242 w 3945308"/>
              <a:gd name="connsiteY2231" fmla="*/ 2561854 h 3027266"/>
              <a:gd name="connsiteX2232" fmla="*/ 555514 w 3945308"/>
              <a:gd name="connsiteY2232" fmla="*/ 2568479 h 3027266"/>
              <a:gd name="connsiteX2233" fmla="*/ 545577 w 3945308"/>
              <a:gd name="connsiteY2233" fmla="*/ 2589182 h 3027266"/>
              <a:gd name="connsiteX2234" fmla="*/ 506157 w 3945308"/>
              <a:gd name="connsiteY2234" fmla="*/ 2582060 h 3027266"/>
              <a:gd name="connsiteX2235" fmla="*/ 417547 w 3945308"/>
              <a:gd name="connsiteY2235" fmla="*/ 2563841 h 3027266"/>
              <a:gd name="connsiteX2236" fmla="*/ 424172 w 3945308"/>
              <a:gd name="connsiteY2236" fmla="*/ 2542310 h 3027266"/>
              <a:gd name="connsiteX2237" fmla="*/ 519242 w 3945308"/>
              <a:gd name="connsiteY2237" fmla="*/ 2561854 h 3027266"/>
              <a:gd name="connsiteX2238" fmla="*/ 505495 w 3945308"/>
              <a:gd name="connsiteY2238" fmla="*/ 2586035 h 3027266"/>
              <a:gd name="connsiteX2239" fmla="*/ 544252 w 3945308"/>
              <a:gd name="connsiteY2239" fmla="*/ 2593157 h 3027266"/>
              <a:gd name="connsiteX2240" fmla="*/ 537627 w 3945308"/>
              <a:gd name="connsiteY2240" fmla="*/ 2617339 h 3027266"/>
              <a:gd name="connsiteX2241" fmla="*/ 492742 w 3945308"/>
              <a:gd name="connsiteY2241" fmla="*/ 2609223 h 3027266"/>
              <a:gd name="connsiteX2242" fmla="*/ 413075 w 3945308"/>
              <a:gd name="connsiteY2242" fmla="*/ 2592992 h 3027266"/>
              <a:gd name="connsiteX2243" fmla="*/ 416719 w 3945308"/>
              <a:gd name="connsiteY2243" fmla="*/ 2567816 h 3027266"/>
              <a:gd name="connsiteX2244" fmla="*/ 505495 w 3945308"/>
              <a:gd name="connsiteY2244" fmla="*/ 2586035 h 3027266"/>
              <a:gd name="connsiteX2245" fmla="*/ 491748 w 3945308"/>
              <a:gd name="connsiteY2245" fmla="*/ 2613198 h 3027266"/>
              <a:gd name="connsiteX2246" fmla="*/ 536633 w 3945308"/>
              <a:gd name="connsiteY2246" fmla="*/ 2621314 h 3027266"/>
              <a:gd name="connsiteX2247" fmla="*/ 533817 w 3945308"/>
              <a:gd name="connsiteY2247" fmla="*/ 2648642 h 3027266"/>
              <a:gd name="connsiteX2248" fmla="*/ 479657 w 3945308"/>
              <a:gd name="connsiteY2248" fmla="*/ 2639036 h 3027266"/>
              <a:gd name="connsiteX2249" fmla="*/ 412412 w 3945308"/>
              <a:gd name="connsiteY2249" fmla="*/ 2625455 h 3027266"/>
              <a:gd name="connsiteX2250" fmla="*/ 412744 w 3945308"/>
              <a:gd name="connsiteY2250" fmla="*/ 2597132 h 3027266"/>
              <a:gd name="connsiteX2251" fmla="*/ 491748 w 3945308"/>
              <a:gd name="connsiteY2251" fmla="*/ 2613198 h 3027266"/>
              <a:gd name="connsiteX2252" fmla="*/ 478994 w 3945308"/>
              <a:gd name="connsiteY2252" fmla="*/ 2643011 h 3027266"/>
              <a:gd name="connsiteX2253" fmla="*/ 533817 w 3945308"/>
              <a:gd name="connsiteY2253" fmla="*/ 2652783 h 3027266"/>
              <a:gd name="connsiteX2254" fmla="*/ 534645 w 3945308"/>
              <a:gd name="connsiteY2254" fmla="*/ 2682927 h 3027266"/>
              <a:gd name="connsiteX2255" fmla="*/ 468063 w 3945308"/>
              <a:gd name="connsiteY2255" fmla="*/ 2671168 h 3027266"/>
              <a:gd name="connsiteX2256" fmla="*/ 415890 w 3945308"/>
              <a:gd name="connsiteY2256" fmla="*/ 2660733 h 3027266"/>
              <a:gd name="connsiteX2257" fmla="*/ 412578 w 3945308"/>
              <a:gd name="connsiteY2257" fmla="*/ 2629595 h 3027266"/>
              <a:gd name="connsiteX2258" fmla="*/ 478994 w 3945308"/>
              <a:gd name="connsiteY2258" fmla="*/ 2643011 h 3027266"/>
              <a:gd name="connsiteX2259" fmla="*/ 467235 w 3945308"/>
              <a:gd name="connsiteY2259" fmla="*/ 2675143 h 3027266"/>
              <a:gd name="connsiteX2260" fmla="*/ 535142 w 3945308"/>
              <a:gd name="connsiteY2260" fmla="*/ 2687068 h 3027266"/>
              <a:gd name="connsiteX2261" fmla="*/ 539945 w 3945308"/>
              <a:gd name="connsiteY2261" fmla="*/ 2719365 h 3027266"/>
              <a:gd name="connsiteX2262" fmla="*/ 458457 w 3945308"/>
              <a:gd name="connsiteY2262" fmla="*/ 2705287 h 3027266"/>
              <a:gd name="connsiteX2263" fmla="*/ 423841 w 3945308"/>
              <a:gd name="connsiteY2263" fmla="*/ 2698496 h 3027266"/>
              <a:gd name="connsiteX2264" fmla="*/ 416884 w 3945308"/>
              <a:gd name="connsiteY2264" fmla="*/ 2665040 h 3027266"/>
              <a:gd name="connsiteX2265" fmla="*/ 467235 w 3945308"/>
              <a:gd name="connsiteY2265" fmla="*/ 2675143 h 3027266"/>
              <a:gd name="connsiteX2266" fmla="*/ 457463 w 3945308"/>
              <a:gd name="connsiteY2266" fmla="*/ 2709428 h 3027266"/>
              <a:gd name="connsiteX2267" fmla="*/ 540608 w 3945308"/>
              <a:gd name="connsiteY2267" fmla="*/ 2723837 h 3027266"/>
              <a:gd name="connsiteX2268" fmla="*/ 544252 w 3945308"/>
              <a:gd name="connsiteY2268" fmla="*/ 2740400 h 3027266"/>
              <a:gd name="connsiteX2269" fmla="*/ 548889 w 3945308"/>
              <a:gd name="connsiteY2269" fmla="*/ 2757957 h 3027266"/>
              <a:gd name="connsiteX2270" fmla="*/ 450838 w 3945308"/>
              <a:gd name="connsiteY2270" fmla="*/ 2741228 h 3027266"/>
              <a:gd name="connsiteX2271" fmla="*/ 434938 w 3945308"/>
              <a:gd name="connsiteY2271" fmla="*/ 2738081 h 3027266"/>
              <a:gd name="connsiteX2272" fmla="*/ 424669 w 3945308"/>
              <a:gd name="connsiteY2272" fmla="*/ 2702803 h 3027266"/>
              <a:gd name="connsiteX2273" fmla="*/ 457463 w 3945308"/>
              <a:gd name="connsiteY2273" fmla="*/ 2709428 h 3027266"/>
              <a:gd name="connsiteX2274" fmla="*/ 450175 w 3945308"/>
              <a:gd name="connsiteY2274" fmla="*/ 2745369 h 3027266"/>
              <a:gd name="connsiteX2275" fmla="*/ 550214 w 3945308"/>
              <a:gd name="connsiteY2275" fmla="*/ 2762429 h 3027266"/>
              <a:gd name="connsiteX2276" fmla="*/ 561808 w 3945308"/>
              <a:gd name="connsiteY2276" fmla="*/ 2798039 h 3027266"/>
              <a:gd name="connsiteX2277" fmla="*/ 450010 w 3945308"/>
              <a:gd name="connsiteY2277" fmla="*/ 2779488 h 3027266"/>
              <a:gd name="connsiteX2278" fmla="*/ 436428 w 3945308"/>
              <a:gd name="connsiteY2278" fmla="*/ 2742885 h 3027266"/>
              <a:gd name="connsiteX2279" fmla="*/ 450175 w 3945308"/>
              <a:gd name="connsiteY2279" fmla="*/ 2745369 h 3027266"/>
              <a:gd name="connsiteX2280" fmla="*/ 446863 w 3945308"/>
              <a:gd name="connsiteY2280" fmla="*/ 2782966 h 3027266"/>
              <a:gd name="connsiteX2281" fmla="*/ 463094 w 3945308"/>
              <a:gd name="connsiteY2281" fmla="*/ 2820398 h 3027266"/>
              <a:gd name="connsiteX2282" fmla="*/ 446035 w 3945308"/>
              <a:gd name="connsiteY2282" fmla="*/ 2817251 h 3027266"/>
              <a:gd name="connsiteX2283" fmla="*/ 345664 w 3945308"/>
              <a:gd name="connsiteY2283" fmla="*/ 2796051 h 3027266"/>
              <a:gd name="connsiteX2284" fmla="*/ 328108 w 3945308"/>
              <a:gd name="connsiteY2284" fmla="*/ 2757460 h 3027266"/>
              <a:gd name="connsiteX2285" fmla="*/ 446035 w 3945308"/>
              <a:gd name="connsiteY2285" fmla="*/ 2782801 h 3027266"/>
              <a:gd name="connsiteX2286" fmla="*/ 446863 w 3945308"/>
              <a:gd name="connsiteY2286" fmla="*/ 2782966 h 3027266"/>
              <a:gd name="connsiteX2287" fmla="*/ 445207 w 3945308"/>
              <a:gd name="connsiteY2287" fmla="*/ 2821226 h 3027266"/>
              <a:gd name="connsiteX2288" fmla="*/ 465082 w 3945308"/>
              <a:gd name="connsiteY2288" fmla="*/ 2824870 h 3027266"/>
              <a:gd name="connsiteX2289" fmla="*/ 483632 w 3945308"/>
              <a:gd name="connsiteY2289" fmla="*/ 2862799 h 3027266"/>
              <a:gd name="connsiteX2290" fmla="*/ 449347 w 3945308"/>
              <a:gd name="connsiteY2290" fmla="*/ 2856505 h 3027266"/>
              <a:gd name="connsiteX2291" fmla="*/ 367527 w 3945308"/>
              <a:gd name="connsiteY2291" fmla="*/ 2839445 h 3027266"/>
              <a:gd name="connsiteX2292" fmla="*/ 347818 w 3945308"/>
              <a:gd name="connsiteY2292" fmla="*/ 2800689 h 3027266"/>
              <a:gd name="connsiteX2293" fmla="*/ 445207 w 3945308"/>
              <a:gd name="connsiteY2293" fmla="*/ 2821226 h 3027266"/>
              <a:gd name="connsiteX2294" fmla="*/ 470382 w 3945308"/>
              <a:gd name="connsiteY2294" fmla="*/ 2825864 h 3027266"/>
              <a:gd name="connsiteX2295" fmla="*/ 579862 w 3945308"/>
              <a:gd name="connsiteY2295" fmla="*/ 2843255 h 3027266"/>
              <a:gd name="connsiteX2296" fmla="*/ 596921 w 3945308"/>
              <a:gd name="connsiteY2296" fmla="*/ 2880190 h 3027266"/>
              <a:gd name="connsiteX2297" fmla="*/ 488932 w 3945308"/>
              <a:gd name="connsiteY2297" fmla="*/ 2863793 h 3027266"/>
              <a:gd name="connsiteX2298" fmla="*/ 470382 w 3945308"/>
              <a:gd name="connsiteY2298" fmla="*/ 2825864 h 3027266"/>
              <a:gd name="connsiteX2299" fmla="*/ 585162 w 3945308"/>
              <a:gd name="connsiteY2299" fmla="*/ 2843917 h 3027266"/>
              <a:gd name="connsiteX2300" fmla="*/ 687519 w 3945308"/>
              <a:gd name="connsiteY2300" fmla="*/ 2856008 h 3027266"/>
              <a:gd name="connsiteX2301" fmla="*/ 702757 w 3945308"/>
              <a:gd name="connsiteY2301" fmla="*/ 2892115 h 3027266"/>
              <a:gd name="connsiteX2302" fmla="*/ 602387 w 3945308"/>
              <a:gd name="connsiteY2302" fmla="*/ 2880687 h 3027266"/>
              <a:gd name="connsiteX2303" fmla="*/ 585162 w 3945308"/>
              <a:gd name="connsiteY2303" fmla="*/ 2843917 h 3027266"/>
              <a:gd name="connsiteX2304" fmla="*/ 691991 w 3945308"/>
              <a:gd name="connsiteY2304" fmla="*/ 2856671 h 3027266"/>
              <a:gd name="connsiteX2305" fmla="*/ 788387 w 3945308"/>
              <a:gd name="connsiteY2305" fmla="*/ 2864952 h 3027266"/>
              <a:gd name="connsiteX2306" fmla="*/ 801305 w 3945308"/>
              <a:gd name="connsiteY2306" fmla="*/ 2900396 h 3027266"/>
              <a:gd name="connsiteX2307" fmla="*/ 707229 w 3945308"/>
              <a:gd name="connsiteY2307" fmla="*/ 2892777 h 3027266"/>
              <a:gd name="connsiteX2308" fmla="*/ 691991 w 3945308"/>
              <a:gd name="connsiteY2308" fmla="*/ 2856671 h 3027266"/>
              <a:gd name="connsiteX2309" fmla="*/ 792693 w 3945308"/>
              <a:gd name="connsiteY2309" fmla="*/ 2865118 h 3027266"/>
              <a:gd name="connsiteX2310" fmla="*/ 884782 w 3945308"/>
              <a:gd name="connsiteY2310" fmla="*/ 2870418 h 3027266"/>
              <a:gd name="connsiteX2311" fmla="*/ 894719 w 3945308"/>
              <a:gd name="connsiteY2311" fmla="*/ 2905199 h 3027266"/>
              <a:gd name="connsiteX2312" fmla="*/ 805612 w 3945308"/>
              <a:gd name="connsiteY2312" fmla="*/ 2900562 h 3027266"/>
              <a:gd name="connsiteX2313" fmla="*/ 792693 w 3945308"/>
              <a:gd name="connsiteY2313" fmla="*/ 2865118 h 3027266"/>
              <a:gd name="connsiteX2314" fmla="*/ 889088 w 3945308"/>
              <a:gd name="connsiteY2314" fmla="*/ 2870583 h 3027266"/>
              <a:gd name="connsiteX2315" fmla="*/ 978858 w 3945308"/>
              <a:gd name="connsiteY2315" fmla="*/ 2873233 h 3027266"/>
              <a:gd name="connsiteX2316" fmla="*/ 984986 w 3945308"/>
              <a:gd name="connsiteY2316" fmla="*/ 2907518 h 3027266"/>
              <a:gd name="connsiteX2317" fmla="*/ 899026 w 3945308"/>
              <a:gd name="connsiteY2317" fmla="*/ 2905365 h 3027266"/>
              <a:gd name="connsiteX2318" fmla="*/ 889088 w 3945308"/>
              <a:gd name="connsiteY2318" fmla="*/ 2870583 h 3027266"/>
              <a:gd name="connsiteX2319" fmla="*/ 982999 w 3945308"/>
              <a:gd name="connsiteY2319" fmla="*/ 2873233 h 3027266"/>
              <a:gd name="connsiteX2320" fmla="*/ 1041962 w 3945308"/>
              <a:gd name="connsiteY2320" fmla="*/ 2873730 h 3027266"/>
              <a:gd name="connsiteX2321" fmla="*/ 1073597 w 3945308"/>
              <a:gd name="connsiteY2321" fmla="*/ 2873565 h 3027266"/>
              <a:gd name="connsiteX2322" fmla="*/ 1074094 w 3945308"/>
              <a:gd name="connsiteY2322" fmla="*/ 2907518 h 3027266"/>
              <a:gd name="connsiteX2323" fmla="*/ 989127 w 3945308"/>
              <a:gd name="connsiteY2323" fmla="*/ 2907518 h 3027266"/>
              <a:gd name="connsiteX2324" fmla="*/ 982999 w 3945308"/>
              <a:gd name="connsiteY2324" fmla="*/ 2873233 h 3027266"/>
              <a:gd name="connsiteX2325" fmla="*/ 1073928 w 3945308"/>
              <a:gd name="connsiteY2325" fmla="*/ 2869424 h 3027266"/>
              <a:gd name="connsiteX2326" fmla="*/ 982502 w 3945308"/>
              <a:gd name="connsiteY2326" fmla="*/ 2869093 h 3027266"/>
              <a:gd name="connsiteX2327" fmla="*/ 981011 w 3945308"/>
              <a:gd name="connsiteY2327" fmla="*/ 2835636 h 3027266"/>
              <a:gd name="connsiteX2328" fmla="*/ 1055709 w 3945308"/>
              <a:gd name="connsiteY2328" fmla="*/ 2836464 h 3027266"/>
              <a:gd name="connsiteX2329" fmla="*/ 1080388 w 3945308"/>
              <a:gd name="connsiteY2329" fmla="*/ 2836298 h 3027266"/>
              <a:gd name="connsiteX2330" fmla="*/ 1073928 w 3945308"/>
              <a:gd name="connsiteY2330" fmla="*/ 2869424 h 3027266"/>
              <a:gd name="connsiteX2331" fmla="*/ 1084528 w 3945308"/>
              <a:gd name="connsiteY2331" fmla="*/ 2836133 h 3027266"/>
              <a:gd name="connsiteX2332" fmla="*/ 1201793 w 3945308"/>
              <a:gd name="connsiteY2332" fmla="*/ 2833483 h 3027266"/>
              <a:gd name="connsiteX2333" fmla="*/ 1190530 w 3945308"/>
              <a:gd name="connsiteY2333" fmla="*/ 2845739 h 3027266"/>
              <a:gd name="connsiteX2334" fmla="*/ 1177445 w 3945308"/>
              <a:gd name="connsiteY2334" fmla="*/ 2867105 h 3027266"/>
              <a:gd name="connsiteX2335" fmla="*/ 1078069 w 3945308"/>
              <a:gd name="connsiteY2335" fmla="*/ 2869258 h 3027266"/>
              <a:gd name="connsiteX2336" fmla="*/ 1084528 w 3945308"/>
              <a:gd name="connsiteY2336" fmla="*/ 2836133 h 3027266"/>
              <a:gd name="connsiteX2337" fmla="*/ 1474415 w 3945308"/>
              <a:gd name="connsiteY2337" fmla="*/ 2813442 h 3027266"/>
              <a:gd name="connsiteX2338" fmla="*/ 1520625 w 3945308"/>
              <a:gd name="connsiteY2338" fmla="*/ 2808142 h 3027266"/>
              <a:gd name="connsiteX2339" fmla="*/ 1602777 w 3945308"/>
              <a:gd name="connsiteY2339" fmla="*/ 2827520 h 3027266"/>
              <a:gd name="connsiteX2340" fmla="*/ 1546794 w 3945308"/>
              <a:gd name="connsiteY2340" fmla="*/ 2835636 h 3027266"/>
              <a:gd name="connsiteX2341" fmla="*/ 1474415 w 3945308"/>
              <a:gd name="connsiteY2341" fmla="*/ 2813442 h 3027266"/>
              <a:gd name="connsiteX2342" fmla="*/ 1618511 w 3945308"/>
              <a:gd name="connsiteY2342" fmla="*/ 2829176 h 3027266"/>
              <a:gd name="connsiteX2343" fmla="*/ 1748694 w 3945308"/>
              <a:gd name="connsiteY2343" fmla="*/ 2806154 h 3027266"/>
              <a:gd name="connsiteX2344" fmla="*/ 1936019 w 3945308"/>
              <a:gd name="connsiteY2344" fmla="*/ 2763091 h 3027266"/>
              <a:gd name="connsiteX2345" fmla="*/ 1882853 w 3945308"/>
              <a:gd name="connsiteY2345" fmla="*/ 2805657 h 3027266"/>
              <a:gd name="connsiteX2346" fmla="*/ 1621161 w 3945308"/>
              <a:gd name="connsiteY2346" fmla="*/ 2860149 h 3027266"/>
              <a:gd name="connsiteX2347" fmla="*/ 1567664 w 3945308"/>
              <a:gd name="connsiteY2347" fmla="*/ 2843089 h 3027266"/>
              <a:gd name="connsiteX2348" fmla="*/ 1555076 w 3945308"/>
              <a:gd name="connsiteY2348" fmla="*/ 2838617 h 3027266"/>
              <a:gd name="connsiteX2349" fmla="*/ 1618511 w 3945308"/>
              <a:gd name="connsiteY2349" fmla="*/ 2829176 h 3027266"/>
              <a:gd name="connsiteX2350" fmla="*/ 1874406 w 3945308"/>
              <a:gd name="connsiteY2350" fmla="*/ 2812117 h 3027266"/>
              <a:gd name="connsiteX2351" fmla="*/ 1631099 w 3945308"/>
              <a:gd name="connsiteY2351" fmla="*/ 2862799 h 3027266"/>
              <a:gd name="connsiteX2352" fmla="*/ 1874406 w 3945308"/>
              <a:gd name="connsiteY2352" fmla="*/ 2812117 h 3027266"/>
              <a:gd name="connsiteX2353" fmla="*/ 1884840 w 3945308"/>
              <a:gd name="connsiteY2353" fmla="*/ 2809467 h 3027266"/>
              <a:gd name="connsiteX2354" fmla="*/ 2061730 w 3945308"/>
              <a:gd name="connsiteY2354" fmla="*/ 2758122 h 3027266"/>
              <a:gd name="connsiteX2355" fmla="*/ 2001276 w 3945308"/>
              <a:gd name="connsiteY2355" fmla="*/ 2806485 h 3027266"/>
              <a:gd name="connsiteX2356" fmla="*/ 1799211 w 3945308"/>
              <a:gd name="connsiteY2356" fmla="*/ 2861308 h 3027266"/>
              <a:gd name="connsiteX2357" fmla="*/ 1884840 w 3945308"/>
              <a:gd name="connsiteY2357" fmla="*/ 2809467 h 3027266"/>
              <a:gd name="connsiteX2358" fmla="*/ 2073821 w 3945308"/>
              <a:gd name="connsiteY2358" fmla="*/ 2754147 h 3027266"/>
              <a:gd name="connsiteX2359" fmla="*/ 2413854 w 3945308"/>
              <a:gd name="connsiteY2359" fmla="*/ 2606407 h 3027266"/>
              <a:gd name="connsiteX2360" fmla="*/ 2519027 w 3945308"/>
              <a:gd name="connsiteY2360" fmla="*/ 2541316 h 3027266"/>
              <a:gd name="connsiteX2361" fmla="*/ 2549006 w 3945308"/>
              <a:gd name="connsiteY2361" fmla="*/ 2533035 h 3027266"/>
              <a:gd name="connsiteX2362" fmla="*/ 2376422 w 3945308"/>
              <a:gd name="connsiteY2362" fmla="*/ 2648146 h 3027266"/>
              <a:gd name="connsiteX2363" fmla="*/ 2011711 w 3945308"/>
              <a:gd name="connsiteY2363" fmla="*/ 2803007 h 3027266"/>
              <a:gd name="connsiteX2364" fmla="*/ 2073821 w 3945308"/>
              <a:gd name="connsiteY2364" fmla="*/ 2754147 h 3027266"/>
              <a:gd name="connsiteX2365" fmla="*/ 2566231 w 3945308"/>
              <a:gd name="connsiteY2365" fmla="*/ 2524256 h 3027266"/>
              <a:gd name="connsiteX2366" fmla="*/ 2644242 w 3945308"/>
              <a:gd name="connsiteY2366" fmla="*/ 2451546 h 3027266"/>
              <a:gd name="connsiteX2367" fmla="*/ 2646561 w 3945308"/>
              <a:gd name="connsiteY2367" fmla="*/ 2451546 h 3027266"/>
              <a:gd name="connsiteX2368" fmla="*/ 2583953 w 3945308"/>
              <a:gd name="connsiteY2368" fmla="*/ 2520116 h 3027266"/>
              <a:gd name="connsiteX2369" fmla="*/ 2566231 w 3945308"/>
              <a:gd name="connsiteY2369" fmla="*/ 2524256 h 3027266"/>
              <a:gd name="connsiteX2370" fmla="*/ 2642585 w 3945308"/>
              <a:gd name="connsiteY2370" fmla="*/ 2447405 h 3027266"/>
              <a:gd name="connsiteX2371" fmla="*/ 2638776 w 3945308"/>
              <a:gd name="connsiteY2371" fmla="*/ 2447405 h 3027266"/>
              <a:gd name="connsiteX2372" fmla="*/ 2651529 w 3945308"/>
              <a:gd name="connsiteY2372" fmla="*/ 2435480 h 3027266"/>
              <a:gd name="connsiteX2373" fmla="*/ 2654179 w 3945308"/>
              <a:gd name="connsiteY2373" fmla="*/ 2434652 h 3027266"/>
              <a:gd name="connsiteX2374" fmla="*/ 2642585 w 3945308"/>
              <a:gd name="connsiteY2374" fmla="*/ 2447405 h 3027266"/>
              <a:gd name="connsiteX2375" fmla="*/ 2658154 w 3945308"/>
              <a:gd name="connsiteY2375" fmla="*/ 2429352 h 3027266"/>
              <a:gd name="connsiteX2376" fmla="*/ 2665277 w 3945308"/>
              <a:gd name="connsiteY2376" fmla="*/ 2422395 h 3027266"/>
              <a:gd name="connsiteX2377" fmla="*/ 2659480 w 3945308"/>
              <a:gd name="connsiteY2377" fmla="*/ 2429021 h 3027266"/>
              <a:gd name="connsiteX2378" fmla="*/ 2658154 w 3945308"/>
              <a:gd name="connsiteY2378" fmla="*/ 2429352 h 3027266"/>
              <a:gd name="connsiteX2379" fmla="*/ 2649376 w 3945308"/>
              <a:gd name="connsiteY2379" fmla="*/ 2431836 h 3027266"/>
              <a:gd name="connsiteX2380" fmla="*/ 2643911 w 3945308"/>
              <a:gd name="connsiteY2380" fmla="*/ 2433327 h 3027266"/>
              <a:gd name="connsiteX2381" fmla="*/ 2673392 w 3945308"/>
              <a:gd name="connsiteY2381" fmla="*/ 2408317 h 3027266"/>
              <a:gd name="connsiteX2382" fmla="*/ 2649376 w 3945308"/>
              <a:gd name="connsiteY2382" fmla="*/ 2431836 h 3027266"/>
              <a:gd name="connsiteX2383" fmla="*/ 2677367 w 3945308"/>
              <a:gd name="connsiteY2383" fmla="*/ 2428358 h 3027266"/>
              <a:gd name="connsiteX2384" fmla="*/ 2674552 w 3945308"/>
              <a:gd name="connsiteY2384" fmla="*/ 2448730 h 3027266"/>
              <a:gd name="connsiteX2385" fmla="*/ 2672398 w 3945308"/>
              <a:gd name="connsiteY2385" fmla="*/ 2448565 h 3027266"/>
              <a:gd name="connsiteX2386" fmla="*/ 2677367 w 3945308"/>
              <a:gd name="connsiteY2386" fmla="*/ 2428358 h 3027266"/>
              <a:gd name="connsiteX2387" fmla="*/ 2668755 w 3945308"/>
              <a:gd name="connsiteY2387" fmla="*/ 2446577 h 3027266"/>
              <a:gd name="connsiteX2388" fmla="*/ 2668258 w 3945308"/>
              <a:gd name="connsiteY2388" fmla="*/ 2448399 h 3027266"/>
              <a:gd name="connsiteX2389" fmla="*/ 2668092 w 3945308"/>
              <a:gd name="connsiteY2389" fmla="*/ 2448399 h 3027266"/>
              <a:gd name="connsiteX2390" fmla="*/ 2668755 w 3945308"/>
              <a:gd name="connsiteY2390" fmla="*/ 2446577 h 3027266"/>
              <a:gd name="connsiteX2391" fmla="*/ 2670908 w 3945308"/>
              <a:gd name="connsiteY2391" fmla="*/ 2455024 h 3027266"/>
              <a:gd name="connsiteX2392" fmla="*/ 2671570 w 3945308"/>
              <a:gd name="connsiteY2392" fmla="*/ 2452705 h 3027266"/>
              <a:gd name="connsiteX2393" fmla="*/ 2674055 w 3945308"/>
              <a:gd name="connsiteY2393" fmla="*/ 2452871 h 3027266"/>
              <a:gd name="connsiteX2394" fmla="*/ 2662627 w 3945308"/>
              <a:gd name="connsiteY2394" fmla="*/ 2506369 h 3027266"/>
              <a:gd name="connsiteX2395" fmla="*/ 2661136 w 3945308"/>
              <a:gd name="connsiteY2395" fmla="*/ 2511172 h 3027266"/>
              <a:gd name="connsiteX2396" fmla="*/ 2651695 w 3945308"/>
              <a:gd name="connsiteY2396" fmla="*/ 2511503 h 3027266"/>
              <a:gd name="connsiteX2397" fmla="*/ 2670908 w 3945308"/>
              <a:gd name="connsiteY2397" fmla="*/ 2455024 h 3027266"/>
              <a:gd name="connsiteX2398" fmla="*/ 2678692 w 3945308"/>
              <a:gd name="connsiteY2398" fmla="*/ 2449227 h 3027266"/>
              <a:gd name="connsiteX2399" fmla="*/ 2681674 w 3945308"/>
              <a:gd name="connsiteY2399" fmla="*/ 2427033 h 3027266"/>
              <a:gd name="connsiteX2400" fmla="*/ 2685317 w 3945308"/>
              <a:gd name="connsiteY2400" fmla="*/ 2426039 h 3027266"/>
              <a:gd name="connsiteX2401" fmla="*/ 2684324 w 3945308"/>
              <a:gd name="connsiteY2401" fmla="*/ 2449724 h 3027266"/>
              <a:gd name="connsiteX2402" fmla="*/ 2678692 w 3945308"/>
              <a:gd name="connsiteY2402" fmla="*/ 2449227 h 3027266"/>
              <a:gd name="connsiteX2403" fmla="*/ 2681508 w 3945308"/>
              <a:gd name="connsiteY2403" fmla="*/ 2277637 h 3027266"/>
              <a:gd name="connsiteX2404" fmla="*/ 2684158 w 3945308"/>
              <a:gd name="connsiteY2404" fmla="*/ 2285587 h 3027266"/>
              <a:gd name="connsiteX2405" fmla="*/ 2682336 w 3945308"/>
              <a:gd name="connsiteY2405" fmla="*/ 2284925 h 3027266"/>
              <a:gd name="connsiteX2406" fmla="*/ 2681508 w 3945308"/>
              <a:gd name="connsiteY2406" fmla="*/ 2277637 h 3027266"/>
              <a:gd name="connsiteX2407" fmla="*/ 2681674 w 3945308"/>
              <a:gd name="connsiteY2407" fmla="*/ 2356973 h 3027266"/>
              <a:gd name="connsiteX2408" fmla="*/ 2681674 w 3945308"/>
              <a:gd name="connsiteY2408" fmla="*/ 2357470 h 3027266"/>
              <a:gd name="connsiteX2409" fmla="*/ 2673889 w 3945308"/>
              <a:gd name="connsiteY2409" fmla="*/ 2361445 h 3027266"/>
              <a:gd name="connsiteX2410" fmla="*/ 2667595 w 3945308"/>
              <a:gd name="connsiteY2410" fmla="*/ 2363432 h 3027266"/>
              <a:gd name="connsiteX2411" fmla="*/ 2681674 w 3945308"/>
              <a:gd name="connsiteY2411" fmla="*/ 2356973 h 3027266"/>
              <a:gd name="connsiteX2412" fmla="*/ 2592069 w 3945308"/>
              <a:gd name="connsiteY2412" fmla="*/ 2378173 h 3027266"/>
              <a:gd name="connsiteX2413" fmla="*/ 2568716 w 3945308"/>
              <a:gd name="connsiteY2413" fmla="*/ 2385626 h 3027266"/>
              <a:gd name="connsiteX2414" fmla="*/ 2491533 w 3945308"/>
              <a:gd name="connsiteY2414" fmla="*/ 2399539 h 3027266"/>
              <a:gd name="connsiteX2415" fmla="*/ 2312490 w 3945308"/>
              <a:gd name="connsiteY2415" fmla="*/ 2455355 h 3027266"/>
              <a:gd name="connsiteX2416" fmla="*/ 2060239 w 3945308"/>
              <a:gd name="connsiteY2416" fmla="*/ 2504050 h 3027266"/>
              <a:gd name="connsiteX2417" fmla="*/ 2026286 w 3945308"/>
              <a:gd name="connsiteY2417" fmla="*/ 2509350 h 3027266"/>
              <a:gd name="connsiteX2418" fmla="*/ 2450458 w 3945308"/>
              <a:gd name="connsiteY2418" fmla="*/ 2340244 h 3027266"/>
              <a:gd name="connsiteX2419" fmla="*/ 2681342 w 3945308"/>
              <a:gd name="connsiteY2419" fmla="*/ 2338588 h 3027266"/>
              <a:gd name="connsiteX2420" fmla="*/ 2681508 w 3945308"/>
              <a:gd name="connsiteY2420" fmla="*/ 2345544 h 3027266"/>
              <a:gd name="connsiteX2421" fmla="*/ 2592069 w 3945308"/>
              <a:gd name="connsiteY2421" fmla="*/ 2378173 h 3027266"/>
              <a:gd name="connsiteX2422" fmla="*/ 2681342 w 3945308"/>
              <a:gd name="connsiteY2422" fmla="*/ 2334944 h 3027266"/>
              <a:gd name="connsiteX2423" fmla="*/ 2449464 w 3945308"/>
              <a:gd name="connsiteY2423" fmla="*/ 2336435 h 3027266"/>
              <a:gd name="connsiteX2424" fmla="*/ 2015354 w 3945308"/>
              <a:gd name="connsiteY2424" fmla="*/ 2511172 h 3027266"/>
              <a:gd name="connsiteX2425" fmla="*/ 1978585 w 3945308"/>
              <a:gd name="connsiteY2425" fmla="*/ 2516472 h 3027266"/>
              <a:gd name="connsiteX2426" fmla="*/ 1840121 w 3945308"/>
              <a:gd name="connsiteY2426" fmla="*/ 2533200 h 3027266"/>
              <a:gd name="connsiteX2427" fmla="*/ 2402757 w 3945308"/>
              <a:gd name="connsiteY2427" fmla="*/ 2276975 h 3027266"/>
              <a:gd name="connsiteX2428" fmla="*/ 2650370 w 3945308"/>
              <a:gd name="connsiteY2428" fmla="*/ 2278134 h 3027266"/>
              <a:gd name="connsiteX2429" fmla="*/ 2674552 w 3945308"/>
              <a:gd name="connsiteY2429" fmla="*/ 2286250 h 3027266"/>
              <a:gd name="connsiteX2430" fmla="*/ 2681342 w 3945308"/>
              <a:gd name="connsiteY2430" fmla="*/ 2334282 h 3027266"/>
              <a:gd name="connsiteX2431" fmla="*/ 2681342 w 3945308"/>
              <a:gd name="connsiteY2431" fmla="*/ 2334944 h 3027266"/>
              <a:gd name="connsiteX2432" fmla="*/ 1960200 w 3945308"/>
              <a:gd name="connsiteY2432" fmla="*/ 2527238 h 3027266"/>
              <a:gd name="connsiteX2433" fmla="*/ 1996473 w 3945308"/>
              <a:gd name="connsiteY2433" fmla="*/ 2522434 h 3027266"/>
              <a:gd name="connsiteX2434" fmla="*/ 1991007 w 3945308"/>
              <a:gd name="connsiteY2434" fmla="*/ 2525913 h 3027266"/>
              <a:gd name="connsiteX2435" fmla="*/ 1989351 w 3945308"/>
              <a:gd name="connsiteY2435" fmla="*/ 2526244 h 3027266"/>
              <a:gd name="connsiteX2436" fmla="*/ 1928731 w 3945308"/>
              <a:gd name="connsiteY2436" fmla="*/ 2535519 h 3027266"/>
              <a:gd name="connsiteX2437" fmla="*/ 1822233 w 3945308"/>
              <a:gd name="connsiteY2437" fmla="*/ 2546616 h 3027266"/>
              <a:gd name="connsiteX2438" fmla="*/ 1824386 w 3945308"/>
              <a:gd name="connsiteY2438" fmla="*/ 2544960 h 3027266"/>
              <a:gd name="connsiteX2439" fmla="*/ 1960200 w 3945308"/>
              <a:gd name="connsiteY2439" fmla="*/ 2527238 h 3027266"/>
              <a:gd name="connsiteX2440" fmla="*/ 1929228 w 3945308"/>
              <a:gd name="connsiteY2440" fmla="*/ 2539660 h 3027266"/>
              <a:gd name="connsiteX2441" fmla="*/ 1978751 w 3945308"/>
              <a:gd name="connsiteY2441" fmla="*/ 2533697 h 3027266"/>
              <a:gd name="connsiteX2442" fmla="*/ 1968151 w 3945308"/>
              <a:gd name="connsiteY2442" fmla="*/ 2540488 h 3027266"/>
              <a:gd name="connsiteX2443" fmla="*/ 1951091 w 3945308"/>
              <a:gd name="connsiteY2443" fmla="*/ 2543303 h 3027266"/>
              <a:gd name="connsiteX2444" fmla="*/ 1879209 w 3945308"/>
              <a:gd name="connsiteY2444" fmla="*/ 2554235 h 3027266"/>
              <a:gd name="connsiteX2445" fmla="*/ 1802689 w 3945308"/>
              <a:gd name="connsiteY2445" fmla="*/ 2561357 h 3027266"/>
              <a:gd name="connsiteX2446" fmla="*/ 1810473 w 3945308"/>
              <a:gd name="connsiteY2446" fmla="*/ 2555394 h 3027266"/>
              <a:gd name="connsiteX2447" fmla="*/ 1929228 w 3945308"/>
              <a:gd name="connsiteY2447" fmla="*/ 2539660 h 3027266"/>
              <a:gd name="connsiteX2448" fmla="*/ 1814448 w 3945308"/>
              <a:gd name="connsiteY2448" fmla="*/ 2547444 h 3027266"/>
              <a:gd name="connsiteX2449" fmla="*/ 1758135 w 3945308"/>
              <a:gd name="connsiteY2449" fmla="*/ 2552247 h 3027266"/>
              <a:gd name="connsiteX2450" fmla="*/ 1816270 w 3945308"/>
              <a:gd name="connsiteY2450" fmla="*/ 2545953 h 3027266"/>
              <a:gd name="connsiteX2451" fmla="*/ 1814448 w 3945308"/>
              <a:gd name="connsiteY2451" fmla="*/ 2547444 h 3027266"/>
              <a:gd name="connsiteX2452" fmla="*/ 1802523 w 3945308"/>
              <a:gd name="connsiteY2452" fmla="*/ 2556554 h 3027266"/>
              <a:gd name="connsiteX2453" fmla="*/ 1795236 w 3945308"/>
              <a:gd name="connsiteY2453" fmla="*/ 2562185 h 3027266"/>
              <a:gd name="connsiteX2454" fmla="*/ 1647496 w 3945308"/>
              <a:gd name="connsiteY2454" fmla="*/ 2572620 h 3027266"/>
              <a:gd name="connsiteX2455" fmla="*/ 1648158 w 3945308"/>
              <a:gd name="connsiteY2455" fmla="*/ 2572123 h 3027266"/>
              <a:gd name="connsiteX2456" fmla="*/ 1802523 w 3945308"/>
              <a:gd name="connsiteY2456" fmla="*/ 2556554 h 3027266"/>
              <a:gd name="connsiteX2457" fmla="*/ 1777845 w 3945308"/>
              <a:gd name="connsiteY2457" fmla="*/ 2567816 h 3027266"/>
              <a:gd name="connsiteX2458" fmla="*/ 1634908 w 3945308"/>
              <a:gd name="connsiteY2458" fmla="*/ 2582723 h 3027266"/>
              <a:gd name="connsiteX2459" fmla="*/ 1642030 w 3945308"/>
              <a:gd name="connsiteY2459" fmla="*/ 2576926 h 3027266"/>
              <a:gd name="connsiteX2460" fmla="*/ 1777845 w 3945308"/>
              <a:gd name="connsiteY2460" fmla="*/ 2567816 h 3027266"/>
              <a:gd name="connsiteX2461" fmla="*/ 1640540 w 3945308"/>
              <a:gd name="connsiteY2461" fmla="*/ 2572951 h 3027266"/>
              <a:gd name="connsiteX2462" fmla="*/ 1631264 w 3945308"/>
              <a:gd name="connsiteY2462" fmla="*/ 2573448 h 3027266"/>
              <a:gd name="connsiteX2463" fmla="*/ 1640871 w 3945308"/>
              <a:gd name="connsiteY2463" fmla="*/ 2572620 h 3027266"/>
              <a:gd name="connsiteX2464" fmla="*/ 1640540 w 3945308"/>
              <a:gd name="connsiteY2464" fmla="*/ 2572951 h 3027266"/>
              <a:gd name="connsiteX2465" fmla="*/ 1634908 w 3945308"/>
              <a:gd name="connsiteY2465" fmla="*/ 2577423 h 3027266"/>
              <a:gd name="connsiteX2466" fmla="*/ 1627455 w 3945308"/>
              <a:gd name="connsiteY2466" fmla="*/ 2583385 h 3027266"/>
              <a:gd name="connsiteX2467" fmla="*/ 1463650 w 3945308"/>
              <a:gd name="connsiteY2467" fmla="*/ 2594482 h 3027266"/>
              <a:gd name="connsiteX2468" fmla="*/ 1481372 w 3945308"/>
              <a:gd name="connsiteY2468" fmla="*/ 2583220 h 3027266"/>
              <a:gd name="connsiteX2469" fmla="*/ 1634908 w 3945308"/>
              <a:gd name="connsiteY2469" fmla="*/ 2577423 h 3027266"/>
              <a:gd name="connsiteX2470" fmla="*/ 1082872 w 3945308"/>
              <a:gd name="connsiteY2470" fmla="*/ 2579576 h 3027266"/>
              <a:gd name="connsiteX2471" fmla="*/ 1069125 w 3945308"/>
              <a:gd name="connsiteY2471" fmla="*/ 2575270 h 3027266"/>
              <a:gd name="connsiteX2472" fmla="*/ 1111360 w 3945308"/>
              <a:gd name="connsiteY2472" fmla="*/ 2577754 h 3027266"/>
              <a:gd name="connsiteX2473" fmla="*/ 1126763 w 3945308"/>
              <a:gd name="connsiteY2473" fmla="*/ 2581232 h 3027266"/>
              <a:gd name="connsiteX2474" fmla="*/ 1082872 w 3945308"/>
              <a:gd name="connsiteY2474" fmla="*/ 2579576 h 3027266"/>
              <a:gd name="connsiteX2475" fmla="*/ 1082044 w 3945308"/>
              <a:gd name="connsiteY2475" fmla="*/ 2583717 h 3027266"/>
              <a:gd name="connsiteX2476" fmla="*/ 1104569 w 3945308"/>
              <a:gd name="connsiteY2476" fmla="*/ 2591170 h 3027266"/>
              <a:gd name="connsiteX2477" fmla="*/ 752611 w 3945308"/>
              <a:gd name="connsiteY2477" fmla="*/ 2558376 h 3027266"/>
              <a:gd name="connsiteX2478" fmla="*/ 756420 w 3945308"/>
              <a:gd name="connsiteY2478" fmla="*/ 2556885 h 3027266"/>
              <a:gd name="connsiteX2479" fmla="*/ 1082044 w 3945308"/>
              <a:gd name="connsiteY2479" fmla="*/ 2583717 h 3027266"/>
              <a:gd name="connsiteX2480" fmla="*/ 756420 w 3945308"/>
              <a:gd name="connsiteY2480" fmla="*/ 2552579 h 3027266"/>
              <a:gd name="connsiteX2481" fmla="*/ 596921 w 3945308"/>
              <a:gd name="connsiteY2481" fmla="*/ 2528728 h 3027266"/>
              <a:gd name="connsiteX2482" fmla="*/ 608018 w 3945308"/>
              <a:gd name="connsiteY2482" fmla="*/ 2521275 h 3027266"/>
              <a:gd name="connsiteX2483" fmla="*/ 774805 w 3945308"/>
              <a:gd name="connsiteY2483" fmla="*/ 2546782 h 3027266"/>
              <a:gd name="connsiteX2484" fmla="*/ 756420 w 3945308"/>
              <a:gd name="connsiteY2484" fmla="*/ 2552579 h 3027266"/>
              <a:gd name="connsiteX2485" fmla="*/ 556508 w 3945308"/>
              <a:gd name="connsiteY2485" fmla="*/ 2506369 h 3027266"/>
              <a:gd name="connsiteX2486" fmla="*/ 462929 w 3945308"/>
              <a:gd name="connsiteY2486" fmla="*/ 2487156 h 3027266"/>
              <a:gd name="connsiteX2487" fmla="*/ 469388 w 3945308"/>
              <a:gd name="connsiteY2487" fmla="*/ 2481856 h 3027266"/>
              <a:gd name="connsiteX2488" fmla="*/ 564458 w 3945308"/>
              <a:gd name="connsiteY2488" fmla="*/ 2501400 h 3027266"/>
              <a:gd name="connsiteX2489" fmla="*/ 566943 w 3945308"/>
              <a:gd name="connsiteY2489" fmla="*/ 2501897 h 3027266"/>
              <a:gd name="connsiteX2490" fmla="*/ 571580 w 3945308"/>
              <a:gd name="connsiteY2490" fmla="*/ 2502890 h 3027266"/>
              <a:gd name="connsiteX2491" fmla="*/ 618453 w 3945308"/>
              <a:gd name="connsiteY2491" fmla="*/ 2511338 h 3027266"/>
              <a:gd name="connsiteX2492" fmla="*/ 609675 w 3945308"/>
              <a:gd name="connsiteY2492" fmla="*/ 2515975 h 3027266"/>
              <a:gd name="connsiteX2493" fmla="*/ 556508 w 3945308"/>
              <a:gd name="connsiteY2493" fmla="*/ 2506369 h 3027266"/>
              <a:gd name="connsiteX2494" fmla="*/ 468394 w 3945308"/>
              <a:gd name="connsiteY2494" fmla="*/ 2477218 h 3027266"/>
              <a:gd name="connsiteX2495" fmla="*/ 328605 w 3945308"/>
              <a:gd name="connsiteY2495" fmla="*/ 2442602 h 3027266"/>
              <a:gd name="connsiteX2496" fmla="*/ 329930 w 3945308"/>
              <a:gd name="connsiteY2496" fmla="*/ 2441277 h 3027266"/>
              <a:gd name="connsiteX2497" fmla="*/ 469885 w 3945308"/>
              <a:gd name="connsiteY2497" fmla="*/ 2476059 h 3027266"/>
              <a:gd name="connsiteX2498" fmla="*/ 468394 w 3945308"/>
              <a:gd name="connsiteY2498" fmla="*/ 2477218 h 3027266"/>
              <a:gd name="connsiteX2499" fmla="*/ 463922 w 3945308"/>
              <a:gd name="connsiteY2499" fmla="*/ 2480696 h 3027266"/>
              <a:gd name="connsiteX2500" fmla="*/ 457794 w 3945308"/>
              <a:gd name="connsiteY2500" fmla="*/ 2485996 h 3027266"/>
              <a:gd name="connsiteX2501" fmla="*/ 319992 w 3945308"/>
              <a:gd name="connsiteY2501" fmla="*/ 2451712 h 3027266"/>
              <a:gd name="connsiteX2502" fmla="*/ 325127 w 3945308"/>
              <a:gd name="connsiteY2502" fmla="*/ 2446246 h 3027266"/>
              <a:gd name="connsiteX2503" fmla="*/ 463922 w 3945308"/>
              <a:gd name="connsiteY2503" fmla="*/ 2480696 h 3027266"/>
              <a:gd name="connsiteX2504" fmla="*/ 453157 w 3945308"/>
              <a:gd name="connsiteY2504" fmla="*/ 2490468 h 3027266"/>
              <a:gd name="connsiteX2505" fmla="*/ 445372 w 3945308"/>
              <a:gd name="connsiteY2505" fmla="*/ 2498915 h 3027266"/>
              <a:gd name="connsiteX2506" fmla="*/ 309723 w 3945308"/>
              <a:gd name="connsiteY2506" fmla="*/ 2464962 h 3027266"/>
              <a:gd name="connsiteX2507" fmla="*/ 315189 w 3945308"/>
              <a:gd name="connsiteY2507" fmla="*/ 2457509 h 3027266"/>
              <a:gd name="connsiteX2508" fmla="*/ 316017 w 3945308"/>
              <a:gd name="connsiteY2508" fmla="*/ 2456349 h 3027266"/>
              <a:gd name="connsiteX2509" fmla="*/ 453157 w 3945308"/>
              <a:gd name="connsiteY2509" fmla="*/ 2490468 h 3027266"/>
              <a:gd name="connsiteX2510" fmla="*/ 442225 w 3945308"/>
              <a:gd name="connsiteY2510" fmla="*/ 2502394 h 3027266"/>
              <a:gd name="connsiteX2511" fmla="*/ 441728 w 3945308"/>
              <a:gd name="connsiteY2511" fmla="*/ 2502890 h 3027266"/>
              <a:gd name="connsiteX2512" fmla="*/ 306576 w 3945308"/>
              <a:gd name="connsiteY2512" fmla="*/ 2469434 h 3027266"/>
              <a:gd name="connsiteX2513" fmla="*/ 307239 w 3945308"/>
              <a:gd name="connsiteY2513" fmla="*/ 2468440 h 3027266"/>
              <a:gd name="connsiteX2514" fmla="*/ 442225 w 3945308"/>
              <a:gd name="connsiteY2514" fmla="*/ 2502394 h 3027266"/>
              <a:gd name="connsiteX2515" fmla="*/ 439078 w 3945308"/>
              <a:gd name="connsiteY2515" fmla="*/ 2506534 h 3027266"/>
              <a:gd name="connsiteX2516" fmla="*/ 432619 w 3945308"/>
              <a:gd name="connsiteY2516" fmla="*/ 2515975 h 3027266"/>
              <a:gd name="connsiteX2517" fmla="*/ 299289 w 3945308"/>
              <a:gd name="connsiteY2517" fmla="*/ 2482518 h 3027266"/>
              <a:gd name="connsiteX2518" fmla="*/ 304258 w 3945308"/>
              <a:gd name="connsiteY2518" fmla="*/ 2473243 h 3027266"/>
              <a:gd name="connsiteX2519" fmla="*/ 439078 w 3945308"/>
              <a:gd name="connsiteY2519" fmla="*/ 2506534 h 3027266"/>
              <a:gd name="connsiteX2520" fmla="*/ 430466 w 3945308"/>
              <a:gd name="connsiteY2520" fmla="*/ 2519784 h 3027266"/>
              <a:gd name="connsiteX2521" fmla="*/ 421687 w 3945308"/>
              <a:gd name="connsiteY2521" fmla="*/ 2537341 h 3027266"/>
              <a:gd name="connsiteX2522" fmla="*/ 290511 w 3945308"/>
              <a:gd name="connsiteY2522" fmla="*/ 2504381 h 3027266"/>
              <a:gd name="connsiteX2523" fmla="*/ 297467 w 3945308"/>
              <a:gd name="connsiteY2523" fmla="*/ 2486328 h 3027266"/>
              <a:gd name="connsiteX2524" fmla="*/ 430466 w 3945308"/>
              <a:gd name="connsiteY2524" fmla="*/ 2519784 h 3027266"/>
              <a:gd name="connsiteX2525" fmla="*/ 420031 w 3945308"/>
              <a:gd name="connsiteY2525" fmla="*/ 2541150 h 3027266"/>
              <a:gd name="connsiteX2526" fmla="*/ 413406 w 3945308"/>
              <a:gd name="connsiteY2526" fmla="*/ 2562682 h 3027266"/>
              <a:gd name="connsiteX2527" fmla="*/ 284382 w 3945308"/>
              <a:gd name="connsiteY2527" fmla="*/ 2530385 h 3027266"/>
              <a:gd name="connsiteX2528" fmla="*/ 289351 w 3945308"/>
              <a:gd name="connsiteY2528" fmla="*/ 2508356 h 3027266"/>
              <a:gd name="connsiteX2529" fmla="*/ 420031 w 3945308"/>
              <a:gd name="connsiteY2529" fmla="*/ 2541150 h 3027266"/>
              <a:gd name="connsiteX2530" fmla="*/ 412412 w 3945308"/>
              <a:gd name="connsiteY2530" fmla="*/ 2566823 h 3027266"/>
              <a:gd name="connsiteX2531" fmla="*/ 408603 w 3945308"/>
              <a:gd name="connsiteY2531" fmla="*/ 2591998 h 3027266"/>
              <a:gd name="connsiteX2532" fmla="*/ 281401 w 3945308"/>
              <a:gd name="connsiteY2532" fmla="*/ 2560529 h 3027266"/>
              <a:gd name="connsiteX2533" fmla="*/ 283554 w 3945308"/>
              <a:gd name="connsiteY2533" fmla="*/ 2534691 h 3027266"/>
              <a:gd name="connsiteX2534" fmla="*/ 412412 w 3945308"/>
              <a:gd name="connsiteY2534" fmla="*/ 2566823 h 3027266"/>
              <a:gd name="connsiteX2535" fmla="*/ 408272 w 3945308"/>
              <a:gd name="connsiteY2535" fmla="*/ 2595973 h 3027266"/>
              <a:gd name="connsiteX2536" fmla="*/ 407775 w 3945308"/>
              <a:gd name="connsiteY2536" fmla="*/ 2624295 h 3027266"/>
              <a:gd name="connsiteX2537" fmla="*/ 282395 w 3945308"/>
              <a:gd name="connsiteY2537" fmla="*/ 2593820 h 3027266"/>
              <a:gd name="connsiteX2538" fmla="*/ 281235 w 3945308"/>
              <a:gd name="connsiteY2538" fmla="*/ 2564669 h 3027266"/>
              <a:gd name="connsiteX2539" fmla="*/ 408272 w 3945308"/>
              <a:gd name="connsiteY2539" fmla="*/ 2595973 h 3027266"/>
              <a:gd name="connsiteX2540" fmla="*/ 408106 w 3945308"/>
              <a:gd name="connsiteY2540" fmla="*/ 2628602 h 3027266"/>
              <a:gd name="connsiteX2541" fmla="*/ 411253 w 3945308"/>
              <a:gd name="connsiteY2541" fmla="*/ 2659740 h 3027266"/>
              <a:gd name="connsiteX2542" fmla="*/ 287529 w 3945308"/>
              <a:gd name="connsiteY2542" fmla="*/ 2630423 h 3027266"/>
              <a:gd name="connsiteX2543" fmla="*/ 282892 w 3945308"/>
              <a:gd name="connsiteY2543" fmla="*/ 2598292 h 3027266"/>
              <a:gd name="connsiteX2544" fmla="*/ 408106 w 3945308"/>
              <a:gd name="connsiteY2544" fmla="*/ 2628602 h 3027266"/>
              <a:gd name="connsiteX2545" fmla="*/ 412081 w 3945308"/>
              <a:gd name="connsiteY2545" fmla="*/ 2664046 h 3027266"/>
              <a:gd name="connsiteX2546" fmla="*/ 418872 w 3945308"/>
              <a:gd name="connsiteY2546" fmla="*/ 2697503 h 3027266"/>
              <a:gd name="connsiteX2547" fmla="*/ 418872 w 3945308"/>
              <a:gd name="connsiteY2547" fmla="*/ 2697668 h 3027266"/>
              <a:gd name="connsiteX2548" fmla="*/ 296804 w 3945308"/>
              <a:gd name="connsiteY2548" fmla="*/ 2669512 h 3027266"/>
              <a:gd name="connsiteX2549" fmla="*/ 288523 w 3945308"/>
              <a:gd name="connsiteY2549" fmla="*/ 2635061 h 3027266"/>
              <a:gd name="connsiteX2550" fmla="*/ 412081 w 3945308"/>
              <a:gd name="connsiteY2550" fmla="*/ 2664046 h 3027266"/>
              <a:gd name="connsiteX2551" fmla="*/ 419866 w 3945308"/>
              <a:gd name="connsiteY2551" fmla="*/ 2701975 h 3027266"/>
              <a:gd name="connsiteX2552" fmla="*/ 430134 w 3945308"/>
              <a:gd name="connsiteY2552" fmla="*/ 2737253 h 3027266"/>
              <a:gd name="connsiteX2553" fmla="*/ 309723 w 3945308"/>
              <a:gd name="connsiteY2553" fmla="*/ 2710422 h 3027266"/>
              <a:gd name="connsiteX2554" fmla="*/ 298129 w 3945308"/>
              <a:gd name="connsiteY2554" fmla="*/ 2673984 h 3027266"/>
              <a:gd name="connsiteX2555" fmla="*/ 419866 w 3945308"/>
              <a:gd name="connsiteY2555" fmla="*/ 2701975 h 3027266"/>
              <a:gd name="connsiteX2556" fmla="*/ 431625 w 3945308"/>
              <a:gd name="connsiteY2556" fmla="*/ 2741725 h 3027266"/>
              <a:gd name="connsiteX2557" fmla="*/ 445041 w 3945308"/>
              <a:gd name="connsiteY2557" fmla="*/ 2778329 h 3027266"/>
              <a:gd name="connsiteX2558" fmla="*/ 325955 w 3945308"/>
              <a:gd name="connsiteY2558" fmla="*/ 2752657 h 3027266"/>
              <a:gd name="connsiteX2559" fmla="*/ 311214 w 3945308"/>
              <a:gd name="connsiteY2559" fmla="*/ 2715059 h 3027266"/>
              <a:gd name="connsiteX2560" fmla="*/ 431625 w 3945308"/>
              <a:gd name="connsiteY2560" fmla="*/ 2741725 h 3027266"/>
              <a:gd name="connsiteX2561" fmla="*/ 340199 w 3945308"/>
              <a:gd name="connsiteY2561" fmla="*/ 2794726 h 3027266"/>
              <a:gd name="connsiteX2562" fmla="*/ 231050 w 3945308"/>
              <a:gd name="connsiteY2562" fmla="*/ 2766072 h 3027266"/>
              <a:gd name="connsiteX2563" fmla="*/ 212666 w 3945308"/>
              <a:gd name="connsiteY2563" fmla="*/ 2726653 h 3027266"/>
              <a:gd name="connsiteX2564" fmla="*/ 322808 w 3945308"/>
              <a:gd name="connsiteY2564" fmla="*/ 2756300 h 3027266"/>
              <a:gd name="connsiteX2565" fmla="*/ 340199 w 3945308"/>
              <a:gd name="connsiteY2565" fmla="*/ 2794726 h 3027266"/>
              <a:gd name="connsiteX2566" fmla="*/ 342518 w 3945308"/>
              <a:gd name="connsiteY2566" fmla="*/ 2799529 h 3027266"/>
              <a:gd name="connsiteX2567" fmla="*/ 362062 w 3945308"/>
              <a:gd name="connsiteY2567" fmla="*/ 2838286 h 3027266"/>
              <a:gd name="connsiteX2568" fmla="*/ 254072 w 3945308"/>
              <a:gd name="connsiteY2568" fmla="*/ 2810792 h 3027266"/>
              <a:gd name="connsiteX2569" fmla="*/ 233369 w 3945308"/>
              <a:gd name="connsiteY2569" fmla="*/ 2771041 h 3027266"/>
              <a:gd name="connsiteX2570" fmla="*/ 342518 w 3945308"/>
              <a:gd name="connsiteY2570" fmla="*/ 2799529 h 3027266"/>
              <a:gd name="connsiteX2571" fmla="*/ 364712 w 3945308"/>
              <a:gd name="connsiteY2571" fmla="*/ 2843089 h 3027266"/>
              <a:gd name="connsiteX2572" fmla="*/ 386243 w 3945308"/>
              <a:gd name="connsiteY2572" fmla="*/ 2881680 h 3027266"/>
              <a:gd name="connsiteX2573" fmla="*/ 279248 w 3945308"/>
              <a:gd name="connsiteY2573" fmla="*/ 2855180 h 3027266"/>
              <a:gd name="connsiteX2574" fmla="*/ 257054 w 3945308"/>
              <a:gd name="connsiteY2574" fmla="*/ 2816092 h 3027266"/>
              <a:gd name="connsiteX2575" fmla="*/ 364712 w 3945308"/>
              <a:gd name="connsiteY2575" fmla="*/ 2843089 h 3027266"/>
              <a:gd name="connsiteX2576" fmla="*/ 299454 w 3945308"/>
              <a:gd name="connsiteY2576" fmla="*/ 2896752 h 3027266"/>
              <a:gd name="connsiteX2577" fmla="*/ 204384 w 3945308"/>
              <a:gd name="connsiteY2577" fmla="*/ 2867933 h 3027266"/>
              <a:gd name="connsiteX2578" fmla="*/ 180700 w 3945308"/>
              <a:gd name="connsiteY2578" fmla="*/ 2829508 h 3027266"/>
              <a:gd name="connsiteX2579" fmla="*/ 276267 w 3945308"/>
              <a:gd name="connsiteY2579" fmla="*/ 2858658 h 3027266"/>
              <a:gd name="connsiteX2580" fmla="*/ 299454 w 3945308"/>
              <a:gd name="connsiteY2580" fmla="*/ 2896752 h 3027266"/>
              <a:gd name="connsiteX2581" fmla="*/ 302767 w 3945308"/>
              <a:gd name="connsiteY2581" fmla="*/ 2901887 h 3027266"/>
              <a:gd name="connsiteX2582" fmla="*/ 326452 w 3945308"/>
              <a:gd name="connsiteY2582" fmla="*/ 2938490 h 3027266"/>
              <a:gd name="connsiteX2583" fmla="*/ 231878 w 3945308"/>
              <a:gd name="connsiteY2583" fmla="*/ 2910003 h 3027266"/>
              <a:gd name="connsiteX2584" fmla="*/ 208028 w 3945308"/>
              <a:gd name="connsiteY2584" fmla="*/ 2873565 h 3027266"/>
              <a:gd name="connsiteX2585" fmla="*/ 302767 w 3945308"/>
              <a:gd name="connsiteY2585" fmla="*/ 2901887 h 3027266"/>
              <a:gd name="connsiteX2586" fmla="*/ 282064 w 3945308"/>
              <a:gd name="connsiteY2586" fmla="*/ 2860149 h 3027266"/>
              <a:gd name="connsiteX2587" fmla="*/ 388893 w 3945308"/>
              <a:gd name="connsiteY2587" fmla="*/ 2886484 h 3027266"/>
              <a:gd name="connsiteX2588" fmla="*/ 411584 w 3945308"/>
              <a:gd name="connsiteY2588" fmla="*/ 2924247 h 3027266"/>
              <a:gd name="connsiteX2589" fmla="*/ 305417 w 3945308"/>
              <a:gd name="connsiteY2589" fmla="*/ 2898409 h 3027266"/>
              <a:gd name="connsiteX2590" fmla="*/ 282064 w 3945308"/>
              <a:gd name="connsiteY2590" fmla="*/ 2860149 h 3027266"/>
              <a:gd name="connsiteX2591" fmla="*/ 370177 w 3945308"/>
              <a:gd name="connsiteY2591" fmla="*/ 2844414 h 3027266"/>
              <a:gd name="connsiteX2592" fmla="*/ 448685 w 3945308"/>
              <a:gd name="connsiteY2592" fmla="*/ 2860646 h 3027266"/>
              <a:gd name="connsiteX2593" fmla="*/ 486116 w 3945308"/>
              <a:gd name="connsiteY2593" fmla="*/ 2867436 h 3027266"/>
              <a:gd name="connsiteX2594" fmla="*/ 506489 w 3945308"/>
              <a:gd name="connsiteY2594" fmla="*/ 2905034 h 3027266"/>
              <a:gd name="connsiteX2595" fmla="*/ 457629 w 3945308"/>
              <a:gd name="connsiteY2595" fmla="*/ 2896255 h 3027266"/>
              <a:gd name="connsiteX2596" fmla="*/ 391709 w 3945308"/>
              <a:gd name="connsiteY2596" fmla="*/ 2882840 h 3027266"/>
              <a:gd name="connsiteX2597" fmla="*/ 370177 w 3945308"/>
              <a:gd name="connsiteY2597" fmla="*/ 2844414 h 3027266"/>
              <a:gd name="connsiteX2598" fmla="*/ 491417 w 3945308"/>
              <a:gd name="connsiteY2598" fmla="*/ 2868265 h 3027266"/>
              <a:gd name="connsiteX2599" fmla="*/ 599240 w 3945308"/>
              <a:gd name="connsiteY2599" fmla="*/ 2884827 h 3027266"/>
              <a:gd name="connsiteX2600" fmla="*/ 618287 w 3945308"/>
              <a:gd name="connsiteY2600" fmla="*/ 2921597 h 3027266"/>
              <a:gd name="connsiteX2601" fmla="*/ 511789 w 3945308"/>
              <a:gd name="connsiteY2601" fmla="*/ 2906027 h 3027266"/>
              <a:gd name="connsiteX2602" fmla="*/ 491417 w 3945308"/>
              <a:gd name="connsiteY2602" fmla="*/ 2868265 h 3027266"/>
              <a:gd name="connsiteX2603" fmla="*/ 604540 w 3945308"/>
              <a:gd name="connsiteY2603" fmla="*/ 2885490 h 3027266"/>
              <a:gd name="connsiteX2604" fmla="*/ 704745 w 3945308"/>
              <a:gd name="connsiteY2604" fmla="*/ 2896918 h 3027266"/>
              <a:gd name="connsiteX2605" fmla="*/ 721970 w 3945308"/>
              <a:gd name="connsiteY2605" fmla="*/ 2932859 h 3027266"/>
              <a:gd name="connsiteX2606" fmla="*/ 623587 w 3945308"/>
              <a:gd name="connsiteY2606" fmla="*/ 2922259 h 3027266"/>
              <a:gd name="connsiteX2607" fmla="*/ 604540 w 3945308"/>
              <a:gd name="connsiteY2607" fmla="*/ 2885490 h 3027266"/>
              <a:gd name="connsiteX2608" fmla="*/ 709382 w 3945308"/>
              <a:gd name="connsiteY2608" fmla="*/ 2897415 h 3027266"/>
              <a:gd name="connsiteX2609" fmla="*/ 803127 w 3945308"/>
              <a:gd name="connsiteY2609" fmla="*/ 2905034 h 3027266"/>
              <a:gd name="connsiteX2610" fmla="*/ 818365 w 3945308"/>
              <a:gd name="connsiteY2610" fmla="*/ 2940147 h 3027266"/>
              <a:gd name="connsiteX2611" fmla="*/ 726773 w 3945308"/>
              <a:gd name="connsiteY2611" fmla="*/ 2933356 h 3027266"/>
              <a:gd name="connsiteX2612" fmla="*/ 709382 w 3945308"/>
              <a:gd name="connsiteY2612" fmla="*/ 2897415 h 3027266"/>
              <a:gd name="connsiteX2613" fmla="*/ 807765 w 3945308"/>
              <a:gd name="connsiteY2613" fmla="*/ 2905365 h 3027266"/>
              <a:gd name="connsiteX2614" fmla="*/ 896541 w 3945308"/>
              <a:gd name="connsiteY2614" fmla="*/ 2910003 h 3027266"/>
              <a:gd name="connsiteX2615" fmla="*/ 909295 w 3945308"/>
              <a:gd name="connsiteY2615" fmla="*/ 2944453 h 3027266"/>
              <a:gd name="connsiteX2616" fmla="*/ 823003 w 3945308"/>
              <a:gd name="connsiteY2616" fmla="*/ 2940478 h 3027266"/>
              <a:gd name="connsiteX2617" fmla="*/ 807765 w 3945308"/>
              <a:gd name="connsiteY2617" fmla="*/ 2905365 h 3027266"/>
              <a:gd name="connsiteX2618" fmla="*/ 900682 w 3945308"/>
              <a:gd name="connsiteY2618" fmla="*/ 2910168 h 3027266"/>
              <a:gd name="connsiteX2619" fmla="*/ 986146 w 3945308"/>
              <a:gd name="connsiteY2619" fmla="*/ 2912321 h 3027266"/>
              <a:gd name="connsiteX2620" fmla="*/ 995752 w 3945308"/>
              <a:gd name="connsiteY2620" fmla="*/ 2946275 h 3027266"/>
              <a:gd name="connsiteX2621" fmla="*/ 913601 w 3945308"/>
              <a:gd name="connsiteY2621" fmla="*/ 2944619 h 3027266"/>
              <a:gd name="connsiteX2622" fmla="*/ 900682 w 3945308"/>
              <a:gd name="connsiteY2622" fmla="*/ 2910168 h 3027266"/>
              <a:gd name="connsiteX2623" fmla="*/ 990286 w 3945308"/>
              <a:gd name="connsiteY2623" fmla="*/ 2912321 h 3027266"/>
              <a:gd name="connsiteX2624" fmla="*/ 1031859 w 3945308"/>
              <a:gd name="connsiteY2624" fmla="*/ 2912487 h 3027266"/>
              <a:gd name="connsiteX2625" fmla="*/ 1074591 w 3945308"/>
              <a:gd name="connsiteY2625" fmla="*/ 2912156 h 3027266"/>
              <a:gd name="connsiteX2626" fmla="*/ 1080056 w 3945308"/>
              <a:gd name="connsiteY2626" fmla="*/ 2945944 h 3027266"/>
              <a:gd name="connsiteX2627" fmla="*/ 1000058 w 3945308"/>
              <a:gd name="connsiteY2627" fmla="*/ 2946275 h 3027266"/>
              <a:gd name="connsiteX2628" fmla="*/ 990286 w 3945308"/>
              <a:gd name="connsiteY2628" fmla="*/ 2912321 h 3027266"/>
              <a:gd name="connsiteX2629" fmla="*/ 1078069 w 3945308"/>
              <a:gd name="connsiteY2629" fmla="*/ 2907518 h 3027266"/>
              <a:gd name="connsiteX2630" fmla="*/ 1077572 w 3945308"/>
              <a:gd name="connsiteY2630" fmla="*/ 2873565 h 3027266"/>
              <a:gd name="connsiteX2631" fmla="*/ 1175458 w 3945308"/>
              <a:gd name="connsiteY2631" fmla="*/ 2871411 h 3027266"/>
              <a:gd name="connsiteX2632" fmla="*/ 1166017 w 3945308"/>
              <a:gd name="connsiteY2632" fmla="*/ 2905531 h 3027266"/>
              <a:gd name="connsiteX2633" fmla="*/ 1078069 w 3945308"/>
              <a:gd name="connsiteY2633" fmla="*/ 2907518 h 3027266"/>
              <a:gd name="connsiteX2634" fmla="*/ 1180095 w 3945308"/>
              <a:gd name="connsiteY2634" fmla="*/ 2871080 h 3027266"/>
              <a:gd name="connsiteX2635" fmla="*/ 1312929 w 3945308"/>
              <a:gd name="connsiteY2635" fmla="*/ 2863958 h 3027266"/>
              <a:gd name="connsiteX2636" fmla="*/ 1275331 w 3945308"/>
              <a:gd name="connsiteY2636" fmla="*/ 2894599 h 3027266"/>
              <a:gd name="connsiteX2637" fmla="*/ 1271356 w 3945308"/>
              <a:gd name="connsiteY2637" fmla="*/ 2900065 h 3027266"/>
              <a:gd name="connsiteX2638" fmla="*/ 1170158 w 3945308"/>
              <a:gd name="connsiteY2638" fmla="*/ 2905199 h 3027266"/>
              <a:gd name="connsiteX2639" fmla="*/ 1180095 w 3945308"/>
              <a:gd name="connsiteY2639" fmla="*/ 2871080 h 3027266"/>
              <a:gd name="connsiteX2640" fmla="*/ 1278644 w 3945308"/>
              <a:gd name="connsiteY2640" fmla="*/ 2897084 h 3027266"/>
              <a:gd name="connsiteX2641" fmla="*/ 1324191 w 3945308"/>
              <a:gd name="connsiteY2641" fmla="*/ 2863130 h 3027266"/>
              <a:gd name="connsiteX2642" fmla="*/ 1459840 w 3945308"/>
              <a:gd name="connsiteY2642" fmla="*/ 2850542 h 3027266"/>
              <a:gd name="connsiteX2643" fmla="*/ 1557395 w 3945308"/>
              <a:gd name="connsiteY2643" fmla="*/ 2870086 h 3027266"/>
              <a:gd name="connsiteX2644" fmla="*/ 1276822 w 3945308"/>
              <a:gd name="connsiteY2644" fmla="*/ 2899734 h 3027266"/>
              <a:gd name="connsiteX2645" fmla="*/ 1278644 w 3945308"/>
              <a:gd name="connsiteY2645" fmla="*/ 2897084 h 3027266"/>
              <a:gd name="connsiteX2646" fmla="*/ 1476403 w 3945308"/>
              <a:gd name="connsiteY2646" fmla="*/ 2848555 h 3027266"/>
              <a:gd name="connsiteX2647" fmla="*/ 1546298 w 3945308"/>
              <a:gd name="connsiteY2647" fmla="*/ 2839777 h 3027266"/>
              <a:gd name="connsiteX2648" fmla="*/ 1566339 w 3945308"/>
              <a:gd name="connsiteY2648" fmla="*/ 2846899 h 3027266"/>
              <a:gd name="connsiteX2649" fmla="*/ 1611389 w 3945308"/>
              <a:gd name="connsiteY2649" fmla="*/ 2861805 h 3027266"/>
              <a:gd name="connsiteX2650" fmla="*/ 1608739 w 3945308"/>
              <a:gd name="connsiteY2650" fmla="*/ 2862302 h 3027266"/>
              <a:gd name="connsiteX2651" fmla="*/ 1567001 w 3945308"/>
              <a:gd name="connsiteY2651" fmla="*/ 2868761 h 3027266"/>
              <a:gd name="connsiteX2652" fmla="*/ 1476403 w 3945308"/>
              <a:gd name="connsiteY2652" fmla="*/ 2848555 h 3027266"/>
              <a:gd name="connsiteX2653" fmla="*/ 1609567 w 3945308"/>
              <a:gd name="connsiteY2653" fmla="*/ 2866277 h 3027266"/>
              <a:gd name="connsiteX2654" fmla="*/ 1620996 w 3945308"/>
              <a:gd name="connsiteY2654" fmla="*/ 2864455 h 3027266"/>
              <a:gd name="connsiteX2655" fmla="*/ 1712587 w 3945308"/>
              <a:gd name="connsiteY2655" fmla="*/ 2877871 h 3027266"/>
              <a:gd name="connsiteX2656" fmla="*/ 1723850 w 3945308"/>
              <a:gd name="connsiteY2656" fmla="*/ 2877540 h 3027266"/>
              <a:gd name="connsiteX2657" fmla="*/ 1642030 w 3945308"/>
              <a:gd name="connsiteY2657" fmla="*/ 2893109 h 3027266"/>
              <a:gd name="connsiteX2658" fmla="*/ 1637890 w 3945308"/>
              <a:gd name="connsiteY2658" fmla="*/ 2891618 h 3027266"/>
              <a:gd name="connsiteX2659" fmla="*/ 1576607 w 3945308"/>
              <a:gd name="connsiteY2659" fmla="*/ 2871246 h 3027266"/>
              <a:gd name="connsiteX2660" fmla="*/ 1609567 w 3945308"/>
              <a:gd name="connsiteY2660" fmla="*/ 2866277 h 3027266"/>
              <a:gd name="connsiteX2661" fmla="*/ 1993657 w 3945308"/>
              <a:gd name="connsiteY2661" fmla="*/ 2817914 h 3027266"/>
              <a:gd name="connsiteX2662" fmla="*/ 2003098 w 3945308"/>
              <a:gd name="connsiteY2662" fmla="*/ 2810129 h 3027266"/>
              <a:gd name="connsiteX2663" fmla="*/ 2284499 w 3945308"/>
              <a:gd name="connsiteY2663" fmla="*/ 2700484 h 3027266"/>
              <a:gd name="connsiteX2664" fmla="*/ 2130963 w 3945308"/>
              <a:gd name="connsiteY2664" fmla="*/ 2795057 h 3027266"/>
              <a:gd name="connsiteX2665" fmla="*/ 1940988 w 3945308"/>
              <a:gd name="connsiteY2665" fmla="*/ 2860149 h 3027266"/>
              <a:gd name="connsiteX2666" fmla="*/ 1993657 w 3945308"/>
              <a:gd name="connsiteY2666" fmla="*/ 2817914 h 3027266"/>
              <a:gd name="connsiteX2667" fmla="*/ 2133116 w 3945308"/>
              <a:gd name="connsiteY2667" fmla="*/ 2798701 h 3027266"/>
              <a:gd name="connsiteX2668" fmla="*/ 2348431 w 3945308"/>
              <a:gd name="connsiteY2668" fmla="*/ 2697337 h 3027266"/>
              <a:gd name="connsiteX2669" fmla="*/ 2449298 w 3945308"/>
              <a:gd name="connsiteY2669" fmla="*/ 2634896 h 3027266"/>
              <a:gd name="connsiteX2670" fmla="*/ 2501140 w 3945308"/>
              <a:gd name="connsiteY2670" fmla="*/ 2617670 h 3027266"/>
              <a:gd name="connsiteX2671" fmla="*/ 2322262 w 3945308"/>
              <a:gd name="connsiteY2671" fmla="*/ 2739241 h 3027266"/>
              <a:gd name="connsiteX2672" fmla="*/ 2056099 w 3945308"/>
              <a:gd name="connsiteY2672" fmla="*/ 2859321 h 3027266"/>
              <a:gd name="connsiteX2673" fmla="*/ 2133116 w 3945308"/>
              <a:gd name="connsiteY2673" fmla="*/ 2798701 h 3027266"/>
              <a:gd name="connsiteX2674" fmla="*/ 2461886 w 3945308"/>
              <a:gd name="connsiteY2674" fmla="*/ 2626117 h 3027266"/>
              <a:gd name="connsiteX2675" fmla="*/ 2586107 w 3945308"/>
              <a:gd name="connsiteY2675" fmla="*/ 2523925 h 3027266"/>
              <a:gd name="connsiteX2676" fmla="*/ 2599854 w 3945308"/>
              <a:gd name="connsiteY2676" fmla="*/ 2521275 h 3027266"/>
              <a:gd name="connsiteX2677" fmla="*/ 2509255 w 3945308"/>
              <a:gd name="connsiteY2677" fmla="*/ 2610714 h 3027266"/>
              <a:gd name="connsiteX2678" fmla="*/ 2461886 w 3945308"/>
              <a:gd name="connsiteY2678" fmla="*/ 2626117 h 3027266"/>
              <a:gd name="connsiteX2679" fmla="*/ 2591572 w 3945308"/>
              <a:gd name="connsiteY2679" fmla="*/ 2518625 h 3027266"/>
              <a:gd name="connsiteX2680" fmla="*/ 2651861 w 3945308"/>
              <a:gd name="connsiteY2680" fmla="*/ 2451712 h 3027266"/>
              <a:gd name="connsiteX2681" fmla="*/ 2652689 w 3945308"/>
              <a:gd name="connsiteY2681" fmla="*/ 2451712 h 3027266"/>
              <a:gd name="connsiteX2682" fmla="*/ 2604160 w 3945308"/>
              <a:gd name="connsiteY2682" fmla="*/ 2516472 h 3027266"/>
              <a:gd name="connsiteX2683" fmla="*/ 2591572 w 3945308"/>
              <a:gd name="connsiteY2683" fmla="*/ 2518625 h 3027266"/>
              <a:gd name="connsiteX2684" fmla="*/ 2657492 w 3945308"/>
              <a:gd name="connsiteY2684" fmla="*/ 2451877 h 3027266"/>
              <a:gd name="connsiteX2685" fmla="*/ 2657492 w 3945308"/>
              <a:gd name="connsiteY2685" fmla="*/ 2451877 h 3027266"/>
              <a:gd name="connsiteX2686" fmla="*/ 2619895 w 3945308"/>
              <a:gd name="connsiteY2686" fmla="*/ 2514153 h 3027266"/>
              <a:gd name="connsiteX2687" fmla="*/ 2610288 w 3945308"/>
              <a:gd name="connsiteY2687" fmla="*/ 2515478 h 3027266"/>
              <a:gd name="connsiteX2688" fmla="*/ 2657492 w 3945308"/>
              <a:gd name="connsiteY2688" fmla="*/ 2451877 h 3027266"/>
              <a:gd name="connsiteX2689" fmla="*/ 2661964 w 3945308"/>
              <a:gd name="connsiteY2689" fmla="*/ 2452374 h 3027266"/>
              <a:gd name="connsiteX2690" fmla="*/ 2633642 w 3945308"/>
              <a:gd name="connsiteY2690" fmla="*/ 2512662 h 3027266"/>
              <a:gd name="connsiteX2691" fmla="*/ 2625360 w 3945308"/>
              <a:gd name="connsiteY2691" fmla="*/ 2513491 h 3027266"/>
              <a:gd name="connsiteX2692" fmla="*/ 2661964 w 3945308"/>
              <a:gd name="connsiteY2692" fmla="*/ 2452374 h 3027266"/>
              <a:gd name="connsiteX2693" fmla="*/ 2666436 w 3945308"/>
              <a:gd name="connsiteY2693" fmla="*/ 2452374 h 3027266"/>
              <a:gd name="connsiteX2694" fmla="*/ 2667264 w 3945308"/>
              <a:gd name="connsiteY2694" fmla="*/ 2452374 h 3027266"/>
              <a:gd name="connsiteX2695" fmla="*/ 2666933 w 3945308"/>
              <a:gd name="connsiteY2695" fmla="*/ 2453865 h 3027266"/>
              <a:gd name="connsiteX2696" fmla="*/ 2647057 w 3945308"/>
              <a:gd name="connsiteY2696" fmla="*/ 2511669 h 3027266"/>
              <a:gd name="connsiteX2697" fmla="*/ 2638776 w 3945308"/>
              <a:gd name="connsiteY2697" fmla="*/ 2512166 h 3027266"/>
              <a:gd name="connsiteX2698" fmla="*/ 2666436 w 3945308"/>
              <a:gd name="connsiteY2698" fmla="*/ 2452374 h 3027266"/>
              <a:gd name="connsiteX2699" fmla="*/ 2649873 w 3945308"/>
              <a:gd name="connsiteY2699" fmla="*/ 2515809 h 3027266"/>
              <a:gd name="connsiteX2700" fmla="*/ 2659811 w 3945308"/>
              <a:gd name="connsiteY2700" fmla="*/ 2515478 h 3027266"/>
              <a:gd name="connsiteX2701" fmla="*/ 2636292 w 3945308"/>
              <a:gd name="connsiteY2701" fmla="*/ 2578748 h 3027266"/>
              <a:gd name="connsiteX2702" fmla="*/ 2616748 w 3945308"/>
              <a:gd name="connsiteY2702" fmla="*/ 2582060 h 3027266"/>
              <a:gd name="connsiteX2703" fmla="*/ 2649873 w 3945308"/>
              <a:gd name="connsiteY2703" fmla="*/ 2515809 h 3027266"/>
              <a:gd name="connsiteX2704" fmla="*/ 2664117 w 3945308"/>
              <a:gd name="connsiteY2704" fmla="*/ 2515312 h 3027266"/>
              <a:gd name="connsiteX2705" fmla="*/ 2676208 w 3945308"/>
              <a:gd name="connsiteY2705" fmla="*/ 2515312 h 3027266"/>
              <a:gd name="connsiteX2706" fmla="*/ 2666601 w 3945308"/>
              <a:gd name="connsiteY2706" fmla="*/ 2557051 h 3027266"/>
              <a:gd name="connsiteX2707" fmla="*/ 2660970 w 3945308"/>
              <a:gd name="connsiteY2707" fmla="*/ 2575932 h 3027266"/>
              <a:gd name="connsiteX2708" fmla="*/ 2640929 w 3945308"/>
              <a:gd name="connsiteY2708" fmla="*/ 2578085 h 3027266"/>
              <a:gd name="connsiteX2709" fmla="*/ 2664117 w 3945308"/>
              <a:gd name="connsiteY2709" fmla="*/ 2515312 h 3027266"/>
              <a:gd name="connsiteX2710" fmla="*/ 2664117 w 3945308"/>
              <a:gd name="connsiteY2710" fmla="*/ 2579742 h 3027266"/>
              <a:gd name="connsiteX2711" fmla="*/ 2686808 w 3945308"/>
              <a:gd name="connsiteY2711" fmla="*/ 2578913 h 3027266"/>
              <a:gd name="connsiteX2712" fmla="*/ 2680349 w 3945308"/>
              <a:gd name="connsiteY2712" fmla="*/ 2605745 h 3027266"/>
              <a:gd name="connsiteX2713" fmla="*/ 2669417 w 3945308"/>
              <a:gd name="connsiteY2713" fmla="*/ 2640030 h 3027266"/>
              <a:gd name="connsiteX2714" fmla="*/ 2637617 w 3945308"/>
              <a:gd name="connsiteY2714" fmla="*/ 2644833 h 3027266"/>
              <a:gd name="connsiteX2715" fmla="*/ 2664117 w 3945308"/>
              <a:gd name="connsiteY2715" fmla="*/ 2579742 h 3027266"/>
              <a:gd name="connsiteX2716" fmla="*/ 2672398 w 3945308"/>
              <a:gd name="connsiteY2716" fmla="*/ 2643839 h 3027266"/>
              <a:gd name="connsiteX2717" fmla="*/ 2706518 w 3945308"/>
              <a:gd name="connsiteY2717" fmla="*/ 2642017 h 3027266"/>
              <a:gd name="connsiteX2718" fmla="*/ 2704033 w 3945308"/>
              <a:gd name="connsiteY2718" fmla="*/ 2651955 h 3027266"/>
              <a:gd name="connsiteX2719" fmla="*/ 2686642 w 3945308"/>
              <a:gd name="connsiteY2719" fmla="*/ 2702637 h 3027266"/>
              <a:gd name="connsiteX2720" fmla="*/ 2642420 w 3945308"/>
              <a:gd name="connsiteY2720" fmla="*/ 2709759 h 3027266"/>
              <a:gd name="connsiteX2721" fmla="*/ 2672398 w 3945308"/>
              <a:gd name="connsiteY2721" fmla="*/ 2643839 h 3027266"/>
              <a:gd name="connsiteX2722" fmla="*/ 2689458 w 3945308"/>
              <a:gd name="connsiteY2722" fmla="*/ 2706612 h 3027266"/>
              <a:gd name="connsiteX2723" fmla="*/ 2735171 w 3945308"/>
              <a:gd name="connsiteY2723" fmla="*/ 2705287 h 3027266"/>
              <a:gd name="connsiteX2724" fmla="*/ 2712811 w 3945308"/>
              <a:gd name="connsiteY2724" fmla="*/ 2764085 h 3027266"/>
              <a:gd name="connsiteX2725" fmla="*/ 2656498 w 3945308"/>
              <a:gd name="connsiteY2725" fmla="*/ 2771704 h 3027266"/>
              <a:gd name="connsiteX2726" fmla="*/ 2689458 w 3945308"/>
              <a:gd name="connsiteY2726" fmla="*/ 2706612 h 3027266"/>
              <a:gd name="connsiteX2727" fmla="*/ 2715461 w 3945308"/>
              <a:gd name="connsiteY2727" fmla="*/ 2768226 h 3027266"/>
              <a:gd name="connsiteX2728" fmla="*/ 2771941 w 3945308"/>
              <a:gd name="connsiteY2728" fmla="*/ 2770876 h 3027266"/>
              <a:gd name="connsiteX2729" fmla="*/ 2746931 w 3945308"/>
              <a:gd name="connsiteY2729" fmla="*/ 2826526 h 3027266"/>
              <a:gd name="connsiteX2730" fmla="*/ 2680183 w 3945308"/>
              <a:gd name="connsiteY2730" fmla="*/ 2830833 h 3027266"/>
              <a:gd name="connsiteX2731" fmla="*/ 2715461 w 3945308"/>
              <a:gd name="connsiteY2731" fmla="*/ 2768226 h 3027266"/>
              <a:gd name="connsiteX2732" fmla="*/ 2776081 w 3945308"/>
              <a:gd name="connsiteY2732" fmla="*/ 2771538 h 3027266"/>
              <a:gd name="connsiteX2733" fmla="*/ 2834879 w 3945308"/>
              <a:gd name="connsiteY2733" fmla="*/ 2787273 h 3027266"/>
              <a:gd name="connsiteX2734" fmla="*/ 2815666 w 3945308"/>
              <a:gd name="connsiteY2734" fmla="*/ 2838286 h 3027266"/>
              <a:gd name="connsiteX2735" fmla="*/ 2751403 w 3945308"/>
              <a:gd name="connsiteY2735" fmla="*/ 2826858 h 3027266"/>
              <a:gd name="connsiteX2736" fmla="*/ 2776081 w 3945308"/>
              <a:gd name="connsiteY2736" fmla="*/ 2771538 h 3027266"/>
              <a:gd name="connsiteX2737" fmla="*/ 2838688 w 3945308"/>
              <a:gd name="connsiteY2737" fmla="*/ 2788763 h 3027266"/>
              <a:gd name="connsiteX2738" fmla="*/ 2888708 w 3945308"/>
              <a:gd name="connsiteY2738" fmla="*/ 2814601 h 3027266"/>
              <a:gd name="connsiteX2739" fmla="*/ 2888045 w 3945308"/>
              <a:gd name="connsiteY2739" fmla="*/ 2816920 h 3027266"/>
              <a:gd name="connsiteX2740" fmla="*/ 2872476 w 3945308"/>
              <a:gd name="connsiteY2740" fmla="*/ 2862633 h 3027266"/>
              <a:gd name="connsiteX2741" fmla="*/ 2819476 w 3945308"/>
              <a:gd name="connsiteY2741" fmla="*/ 2839445 h 3027266"/>
              <a:gd name="connsiteX2742" fmla="*/ 2838688 w 3945308"/>
              <a:gd name="connsiteY2742" fmla="*/ 2788763 h 3027266"/>
              <a:gd name="connsiteX2743" fmla="*/ 2839848 w 3945308"/>
              <a:gd name="connsiteY2743" fmla="*/ 2784788 h 3027266"/>
              <a:gd name="connsiteX2744" fmla="*/ 2842001 w 3945308"/>
              <a:gd name="connsiteY2744" fmla="*/ 2777501 h 3027266"/>
              <a:gd name="connsiteX2745" fmla="*/ 2851607 w 3945308"/>
              <a:gd name="connsiteY2745" fmla="*/ 2733775 h 3027266"/>
              <a:gd name="connsiteX2746" fmla="*/ 2899474 w 3945308"/>
              <a:gd name="connsiteY2746" fmla="*/ 2761435 h 3027266"/>
              <a:gd name="connsiteX2747" fmla="*/ 2889867 w 3945308"/>
              <a:gd name="connsiteY2747" fmla="*/ 2810461 h 3027266"/>
              <a:gd name="connsiteX2748" fmla="*/ 2839848 w 3945308"/>
              <a:gd name="connsiteY2748" fmla="*/ 2784788 h 3027266"/>
              <a:gd name="connsiteX2749" fmla="*/ 2903449 w 3945308"/>
              <a:gd name="connsiteY2749" fmla="*/ 2764085 h 3027266"/>
              <a:gd name="connsiteX2750" fmla="*/ 2943862 w 3945308"/>
              <a:gd name="connsiteY2750" fmla="*/ 2797542 h 3027266"/>
              <a:gd name="connsiteX2751" fmla="*/ 2935415 w 3945308"/>
              <a:gd name="connsiteY2751" fmla="*/ 2844745 h 3027266"/>
              <a:gd name="connsiteX2752" fmla="*/ 2893677 w 3945308"/>
              <a:gd name="connsiteY2752" fmla="*/ 2812614 h 3027266"/>
              <a:gd name="connsiteX2753" fmla="*/ 2903449 w 3945308"/>
              <a:gd name="connsiteY2753" fmla="*/ 2764085 h 3027266"/>
              <a:gd name="connsiteX2754" fmla="*/ 2903946 w 3945308"/>
              <a:gd name="connsiteY2754" fmla="*/ 2759447 h 3027266"/>
              <a:gd name="connsiteX2755" fmla="*/ 2907921 w 3945308"/>
              <a:gd name="connsiteY2755" fmla="*/ 2710090 h 3027266"/>
              <a:gd name="connsiteX2756" fmla="*/ 2947506 w 3945308"/>
              <a:gd name="connsiteY2756" fmla="*/ 2744375 h 3027266"/>
              <a:gd name="connsiteX2757" fmla="*/ 2944524 w 3945308"/>
              <a:gd name="connsiteY2757" fmla="*/ 2792573 h 3027266"/>
              <a:gd name="connsiteX2758" fmla="*/ 2903946 w 3945308"/>
              <a:gd name="connsiteY2758" fmla="*/ 2759447 h 3027266"/>
              <a:gd name="connsiteX2759" fmla="*/ 2908086 w 3945308"/>
              <a:gd name="connsiteY2759" fmla="*/ 2704956 h 3027266"/>
              <a:gd name="connsiteX2760" fmla="*/ 2906927 w 3945308"/>
              <a:gd name="connsiteY2760" fmla="*/ 2655268 h 3027266"/>
              <a:gd name="connsiteX2761" fmla="*/ 2944855 w 3945308"/>
              <a:gd name="connsiteY2761" fmla="*/ 2689221 h 3027266"/>
              <a:gd name="connsiteX2762" fmla="*/ 2945518 w 3945308"/>
              <a:gd name="connsiteY2762" fmla="*/ 2690049 h 3027266"/>
              <a:gd name="connsiteX2763" fmla="*/ 2947506 w 3945308"/>
              <a:gd name="connsiteY2763" fmla="*/ 2738578 h 3027266"/>
              <a:gd name="connsiteX2764" fmla="*/ 2908086 w 3945308"/>
              <a:gd name="connsiteY2764" fmla="*/ 2704956 h 3027266"/>
              <a:gd name="connsiteX2765" fmla="*/ 2942371 w 3945308"/>
              <a:gd name="connsiteY2765" fmla="*/ 2633405 h 3027266"/>
              <a:gd name="connsiteX2766" fmla="*/ 2932433 w 3945308"/>
              <a:gd name="connsiteY2766" fmla="*/ 2587029 h 3027266"/>
              <a:gd name="connsiteX2767" fmla="*/ 2963240 w 3945308"/>
              <a:gd name="connsiteY2767" fmla="*/ 2624461 h 3027266"/>
              <a:gd name="connsiteX2768" fmla="*/ 2973675 w 3945308"/>
              <a:gd name="connsiteY2768" fmla="*/ 2669677 h 3027266"/>
              <a:gd name="connsiteX2769" fmla="*/ 2942371 w 3945308"/>
              <a:gd name="connsiteY2769" fmla="*/ 2633405 h 3027266"/>
              <a:gd name="connsiteX2770" fmla="*/ 2937237 w 3945308"/>
              <a:gd name="connsiteY2770" fmla="*/ 2627939 h 3027266"/>
              <a:gd name="connsiteX2771" fmla="*/ 2937071 w 3945308"/>
              <a:gd name="connsiteY2771" fmla="*/ 2627773 h 3027266"/>
              <a:gd name="connsiteX2772" fmla="*/ 2900136 w 3945308"/>
              <a:gd name="connsiteY2772" fmla="*/ 2594317 h 3027266"/>
              <a:gd name="connsiteX2773" fmla="*/ 2890530 w 3945308"/>
              <a:gd name="connsiteY2773" fmla="*/ 2545953 h 3027266"/>
              <a:gd name="connsiteX2774" fmla="*/ 2918355 w 3945308"/>
              <a:gd name="connsiteY2774" fmla="*/ 2571957 h 3027266"/>
              <a:gd name="connsiteX2775" fmla="*/ 2926636 w 3945308"/>
              <a:gd name="connsiteY2775" fmla="*/ 2580735 h 3027266"/>
              <a:gd name="connsiteX2776" fmla="*/ 2937237 w 3945308"/>
              <a:gd name="connsiteY2776" fmla="*/ 2627939 h 3027266"/>
              <a:gd name="connsiteX2777" fmla="*/ 2921336 w 3945308"/>
              <a:gd name="connsiteY2777" fmla="*/ 2568976 h 3027266"/>
              <a:gd name="connsiteX2778" fmla="*/ 2888874 w 3945308"/>
              <a:gd name="connsiteY2778" fmla="*/ 2538997 h 3027266"/>
              <a:gd name="connsiteX2779" fmla="*/ 2875623 w 3945308"/>
              <a:gd name="connsiteY2779" fmla="*/ 2492125 h 3027266"/>
              <a:gd name="connsiteX2780" fmla="*/ 2897652 w 3945308"/>
              <a:gd name="connsiteY2780" fmla="*/ 2512994 h 3027266"/>
              <a:gd name="connsiteX2781" fmla="*/ 2910405 w 3945308"/>
              <a:gd name="connsiteY2781" fmla="*/ 2526410 h 3027266"/>
              <a:gd name="connsiteX2782" fmla="*/ 2924649 w 3945308"/>
              <a:gd name="connsiteY2782" fmla="*/ 2572288 h 3027266"/>
              <a:gd name="connsiteX2783" fmla="*/ 2921336 w 3945308"/>
              <a:gd name="connsiteY2783" fmla="*/ 2568976 h 3027266"/>
              <a:gd name="connsiteX2784" fmla="*/ 2883408 w 3945308"/>
              <a:gd name="connsiteY2784" fmla="*/ 2534691 h 3027266"/>
              <a:gd name="connsiteX2785" fmla="*/ 2841835 w 3945308"/>
              <a:gd name="connsiteY2785" fmla="*/ 2505044 h 3027266"/>
              <a:gd name="connsiteX2786" fmla="*/ 2829082 w 3945308"/>
              <a:gd name="connsiteY2786" fmla="*/ 2455852 h 3027266"/>
              <a:gd name="connsiteX2787" fmla="*/ 2869495 w 3945308"/>
              <a:gd name="connsiteY2787" fmla="*/ 2486990 h 3027266"/>
              <a:gd name="connsiteX2788" fmla="*/ 2883408 w 3945308"/>
              <a:gd name="connsiteY2788" fmla="*/ 2534691 h 3027266"/>
              <a:gd name="connsiteX2789" fmla="*/ 2827260 w 3945308"/>
              <a:gd name="connsiteY2789" fmla="*/ 2449724 h 3027266"/>
              <a:gd name="connsiteX2790" fmla="*/ 2811029 w 3945308"/>
              <a:gd name="connsiteY2790" fmla="*/ 2402189 h 3027266"/>
              <a:gd name="connsiteX2791" fmla="*/ 2849620 w 3945308"/>
              <a:gd name="connsiteY2791" fmla="*/ 2433493 h 3027266"/>
              <a:gd name="connsiteX2792" fmla="*/ 2867011 w 3945308"/>
              <a:gd name="connsiteY2792" fmla="*/ 2479371 h 3027266"/>
              <a:gd name="connsiteX2793" fmla="*/ 2827260 w 3945308"/>
              <a:gd name="connsiteY2793" fmla="*/ 2449724 h 3027266"/>
              <a:gd name="connsiteX2794" fmla="*/ 2821960 w 3945308"/>
              <a:gd name="connsiteY2794" fmla="*/ 2446080 h 3027266"/>
              <a:gd name="connsiteX2795" fmla="*/ 2778234 w 3945308"/>
              <a:gd name="connsiteY2795" fmla="*/ 2421567 h 3027266"/>
              <a:gd name="connsiteX2796" fmla="*/ 2771941 w 3945308"/>
              <a:gd name="connsiteY2796" fmla="*/ 2399870 h 3027266"/>
              <a:gd name="connsiteX2797" fmla="*/ 2796453 w 3945308"/>
              <a:gd name="connsiteY2797" fmla="*/ 2392086 h 3027266"/>
              <a:gd name="connsiteX2798" fmla="*/ 2805066 w 3945308"/>
              <a:gd name="connsiteY2798" fmla="*/ 2397883 h 3027266"/>
              <a:gd name="connsiteX2799" fmla="*/ 2821960 w 3945308"/>
              <a:gd name="connsiteY2799" fmla="*/ 2446080 h 3027266"/>
              <a:gd name="connsiteX2800" fmla="*/ 2801257 w 3945308"/>
              <a:gd name="connsiteY2800" fmla="*/ 2390595 h 3027266"/>
              <a:gd name="connsiteX2801" fmla="*/ 2801919 w 3945308"/>
              <a:gd name="connsiteY2801" fmla="*/ 2390430 h 3027266"/>
              <a:gd name="connsiteX2802" fmla="*/ 2802250 w 3945308"/>
              <a:gd name="connsiteY2802" fmla="*/ 2391423 h 3027266"/>
              <a:gd name="connsiteX2803" fmla="*/ 2801257 w 3945308"/>
              <a:gd name="connsiteY2803" fmla="*/ 2390595 h 3027266"/>
              <a:gd name="connsiteX2804" fmla="*/ 2804404 w 3945308"/>
              <a:gd name="connsiteY2804" fmla="*/ 2385129 h 3027266"/>
              <a:gd name="connsiteX2805" fmla="*/ 2797613 w 3945308"/>
              <a:gd name="connsiteY2805" fmla="*/ 2368898 h 3027266"/>
              <a:gd name="connsiteX2806" fmla="*/ 2807882 w 3945308"/>
              <a:gd name="connsiteY2806" fmla="*/ 2365420 h 3027266"/>
              <a:gd name="connsiteX2807" fmla="*/ 2822954 w 3945308"/>
              <a:gd name="connsiteY2807" fmla="*/ 2378836 h 3027266"/>
              <a:gd name="connsiteX2808" fmla="*/ 2804404 w 3945308"/>
              <a:gd name="connsiteY2808" fmla="*/ 2385129 h 3027266"/>
              <a:gd name="connsiteX2809" fmla="*/ 2812354 w 3945308"/>
              <a:gd name="connsiteY2809" fmla="*/ 2364095 h 3027266"/>
              <a:gd name="connsiteX2810" fmla="*/ 2815832 w 3945308"/>
              <a:gd name="connsiteY2810" fmla="*/ 2362935 h 3027266"/>
              <a:gd name="connsiteX2811" fmla="*/ 2820138 w 3945308"/>
              <a:gd name="connsiteY2811" fmla="*/ 2370885 h 3027266"/>
              <a:gd name="connsiteX2812" fmla="*/ 2812354 w 3945308"/>
              <a:gd name="connsiteY2812" fmla="*/ 2364095 h 3027266"/>
              <a:gd name="connsiteX2813" fmla="*/ 2808710 w 3945308"/>
              <a:gd name="connsiteY2813" fmla="*/ 2360948 h 3027266"/>
              <a:gd name="connsiteX2814" fmla="*/ 2796122 w 3945308"/>
              <a:gd name="connsiteY2814" fmla="*/ 2350679 h 3027266"/>
              <a:gd name="connsiteX2815" fmla="*/ 2806888 w 3945308"/>
              <a:gd name="connsiteY2815" fmla="*/ 2347035 h 3027266"/>
              <a:gd name="connsiteX2816" fmla="*/ 2813844 w 3945308"/>
              <a:gd name="connsiteY2816" fmla="*/ 2359291 h 3027266"/>
              <a:gd name="connsiteX2817" fmla="*/ 2808710 w 3945308"/>
              <a:gd name="connsiteY2817" fmla="*/ 2360948 h 3027266"/>
              <a:gd name="connsiteX2818" fmla="*/ 2792147 w 3945308"/>
              <a:gd name="connsiteY2818" fmla="*/ 2347532 h 3027266"/>
              <a:gd name="connsiteX2819" fmla="*/ 2785191 w 3945308"/>
              <a:gd name="connsiteY2819" fmla="*/ 2342232 h 3027266"/>
              <a:gd name="connsiteX2820" fmla="*/ 2783866 w 3945308"/>
              <a:gd name="connsiteY2820" fmla="*/ 2339582 h 3027266"/>
              <a:gd name="connsiteX2821" fmla="*/ 2799103 w 3945308"/>
              <a:gd name="connsiteY2821" fmla="*/ 2334282 h 3027266"/>
              <a:gd name="connsiteX2822" fmla="*/ 2804569 w 3945308"/>
              <a:gd name="connsiteY2822" fmla="*/ 2343391 h 3027266"/>
              <a:gd name="connsiteX2823" fmla="*/ 2792147 w 3945308"/>
              <a:gd name="connsiteY2823" fmla="*/ 2347532 h 3027266"/>
              <a:gd name="connsiteX2824" fmla="*/ 2784528 w 3945308"/>
              <a:gd name="connsiteY2824" fmla="*/ 2350182 h 3027266"/>
              <a:gd name="connsiteX2825" fmla="*/ 2758028 w 3945308"/>
              <a:gd name="connsiteY2825" fmla="*/ 2358960 h 3027266"/>
              <a:gd name="connsiteX2826" fmla="*/ 2754550 w 3945308"/>
              <a:gd name="connsiteY2826" fmla="*/ 2349685 h 3027266"/>
              <a:gd name="connsiteX2827" fmla="*/ 2777572 w 3945308"/>
              <a:gd name="connsiteY2827" fmla="*/ 2341735 h 3027266"/>
              <a:gd name="connsiteX2828" fmla="*/ 2782044 w 3945308"/>
              <a:gd name="connsiteY2828" fmla="*/ 2345048 h 3027266"/>
              <a:gd name="connsiteX2829" fmla="*/ 2784528 w 3945308"/>
              <a:gd name="connsiteY2829" fmla="*/ 2350182 h 3027266"/>
              <a:gd name="connsiteX2830" fmla="*/ 2771444 w 3945308"/>
              <a:gd name="connsiteY2830" fmla="*/ 2332460 h 3027266"/>
              <a:gd name="connsiteX2831" fmla="*/ 2775253 w 3945308"/>
              <a:gd name="connsiteY2831" fmla="*/ 2331135 h 3027266"/>
              <a:gd name="connsiteX2832" fmla="*/ 2778400 w 3945308"/>
              <a:gd name="connsiteY2832" fmla="*/ 2337263 h 3027266"/>
              <a:gd name="connsiteX2833" fmla="*/ 2771444 w 3945308"/>
              <a:gd name="connsiteY2833" fmla="*/ 2332460 h 3027266"/>
              <a:gd name="connsiteX2834" fmla="*/ 2762665 w 3945308"/>
              <a:gd name="connsiteY2834" fmla="*/ 2311591 h 3027266"/>
              <a:gd name="connsiteX2835" fmla="*/ 2761009 w 3945308"/>
              <a:gd name="connsiteY2835" fmla="*/ 2312419 h 3027266"/>
              <a:gd name="connsiteX2836" fmla="*/ 2758028 w 3945308"/>
              <a:gd name="connsiteY2836" fmla="*/ 2313744 h 3027266"/>
              <a:gd name="connsiteX2837" fmla="*/ 2762665 w 3945308"/>
              <a:gd name="connsiteY2837" fmla="*/ 2307284 h 3027266"/>
              <a:gd name="connsiteX2838" fmla="*/ 2764156 w 3945308"/>
              <a:gd name="connsiteY2838" fmla="*/ 2309934 h 3027266"/>
              <a:gd name="connsiteX2839" fmla="*/ 2762665 w 3945308"/>
              <a:gd name="connsiteY2839" fmla="*/ 2311591 h 3027266"/>
              <a:gd name="connsiteX2840" fmla="*/ 2750740 w 3945308"/>
              <a:gd name="connsiteY2840" fmla="*/ 2317056 h 3027266"/>
              <a:gd name="connsiteX2841" fmla="*/ 2748918 w 3945308"/>
              <a:gd name="connsiteY2841" fmla="*/ 2317885 h 3027266"/>
              <a:gd name="connsiteX2842" fmla="*/ 2746600 w 3945308"/>
              <a:gd name="connsiteY2842" fmla="*/ 2316394 h 3027266"/>
              <a:gd name="connsiteX2843" fmla="*/ 2757200 w 3945308"/>
              <a:gd name="connsiteY2843" fmla="*/ 2297347 h 3027266"/>
              <a:gd name="connsiteX2844" fmla="*/ 2760512 w 3945308"/>
              <a:gd name="connsiteY2844" fmla="*/ 2303309 h 3027266"/>
              <a:gd name="connsiteX2845" fmla="*/ 2750740 w 3945308"/>
              <a:gd name="connsiteY2845" fmla="*/ 2317056 h 3027266"/>
              <a:gd name="connsiteX2846" fmla="*/ 2735834 w 3945308"/>
              <a:gd name="connsiteY2846" fmla="*/ 2304966 h 3027266"/>
              <a:gd name="connsiteX2847" fmla="*/ 2730368 w 3945308"/>
              <a:gd name="connsiteY2847" fmla="*/ 2293372 h 3027266"/>
              <a:gd name="connsiteX2848" fmla="*/ 2731031 w 3945308"/>
              <a:gd name="connsiteY2848" fmla="*/ 2290887 h 3027266"/>
              <a:gd name="connsiteX2849" fmla="*/ 2734177 w 3945308"/>
              <a:gd name="connsiteY2849" fmla="*/ 2278300 h 3027266"/>
              <a:gd name="connsiteX2850" fmla="*/ 2743784 w 3945308"/>
              <a:gd name="connsiteY2850" fmla="*/ 2285256 h 3027266"/>
              <a:gd name="connsiteX2851" fmla="*/ 2735834 w 3945308"/>
              <a:gd name="connsiteY2851" fmla="*/ 2304966 h 3027266"/>
              <a:gd name="connsiteX2852" fmla="*/ 2733018 w 3945308"/>
              <a:gd name="connsiteY2852" fmla="*/ 2308610 h 3027266"/>
              <a:gd name="connsiteX2853" fmla="*/ 2726890 w 3945308"/>
              <a:gd name="connsiteY2853" fmla="*/ 2305297 h 3027266"/>
              <a:gd name="connsiteX2854" fmla="*/ 2728712 w 3945308"/>
              <a:gd name="connsiteY2854" fmla="*/ 2299169 h 3027266"/>
              <a:gd name="connsiteX2855" fmla="*/ 2733018 w 3945308"/>
              <a:gd name="connsiteY2855" fmla="*/ 2308610 h 3027266"/>
              <a:gd name="connsiteX2856" fmla="*/ 2732356 w 3945308"/>
              <a:gd name="connsiteY2856" fmla="*/ 2313081 h 3027266"/>
              <a:gd name="connsiteX2857" fmla="*/ 2725399 w 3945308"/>
              <a:gd name="connsiteY2857" fmla="*/ 2327988 h 3027266"/>
              <a:gd name="connsiteX2858" fmla="*/ 2720099 w 3945308"/>
              <a:gd name="connsiteY2858" fmla="*/ 2330307 h 3027266"/>
              <a:gd name="connsiteX2859" fmla="*/ 2719437 w 3945308"/>
              <a:gd name="connsiteY2859" fmla="*/ 2328153 h 3027266"/>
              <a:gd name="connsiteX2860" fmla="*/ 2725731 w 3945308"/>
              <a:gd name="connsiteY2860" fmla="*/ 2309438 h 3027266"/>
              <a:gd name="connsiteX2861" fmla="*/ 2732356 w 3945308"/>
              <a:gd name="connsiteY2861" fmla="*/ 2313081 h 3027266"/>
              <a:gd name="connsiteX2862" fmla="*/ 2721921 w 3945308"/>
              <a:gd name="connsiteY2862" fmla="*/ 2307450 h 3027266"/>
              <a:gd name="connsiteX2863" fmla="*/ 2717118 w 3945308"/>
              <a:gd name="connsiteY2863" fmla="*/ 2321860 h 3027266"/>
              <a:gd name="connsiteX2864" fmla="*/ 2712480 w 3945308"/>
              <a:gd name="connsiteY2864" fmla="*/ 2308941 h 3027266"/>
              <a:gd name="connsiteX2865" fmla="*/ 2713640 w 3945308"/>
              <a:gd name="connsiteY2865" fmla="*/ 2303309 h 3027266"/>
              <a:gd name="connsiteX2866" fmla="*/ 2721921 w 3945308"/>
              <a:gd name="connsiteY2866" fmla="*/ 2307450 h 3027266"/>
              <a:gd name="connsiteX2867" fmla="*/ 2709996 w 3945308"/>
              <a:gd name="connsiteY2867" fmla="*/ 2357635 h 3027266"/>
              <a:gd name="connsiteX2868" fmla="*/ 2709665 w 3945308"/>
              <a:gd name="connsiteY2868" fmla="*/ 2358132 h 3027266"/>
              <a:gd name="connsiteX2869" fmla="*/ 2708340 w 3945308"/>
              <a:gd name="connsiteY2869" fmla="*/ 2359126 h 3027266"/>
              <a:gd name="connsiteX2870" fmla="*/ 2708174 w 3945308"/>
              <a:gd name="connsiteY2870" fmla="*/ 2358795 h 3027266"/>
              <a:gd name="connsiteX2871" fmla="*/ 2709996 w 3945308"/>
              <a:gd name="connsiteY2871" fmla="*/ 2357635 h 3027266"/>
              <a:gd name="connsiteX2872" fmla="*/ 2706849 w 3945308"/>
              <a:gd name="connsiteY2872" fmla="*/ 2349354 h 3027266"/>
              <a:gd name="connsiteX2873" fmla="*/ 2706683 w 3945308"/>
              <a:gd name="connsiteY2873" fmla="*/ 2349685 h 3027266"/>
              <a:gd name="connsiteX2874" fmla="*/ 2706352 w 3945308"/>
              <a:gd name="connsiteY2874" fmla="*/ 2349851 h 3027266"/>
              <a:gd name="connsiteX2875" fmla="*/ 2706352 w 3945308"/>
              <a:gd name="connsiteY2875" fmla="*/ 2349685 h 3027266"/>
              <a:gd name="connsiteX2876" fmla="*/ 2706849 w 3945308"/>
              <a:gd name="connsiteY2876" fmla="*/ 2349354 h 3027266"/>
              <a:gd name="connsiteX2877" fmla="*/ 2697242 w 3945308"/>
              <a:gd name="connsiteY2877" fmla="*/ 2339747 h 3027266"/>
              <a:gd name="connsiteX2878" fmla="*/ 2696580 w 3945308"/>
              <a:gd name="connsiteY2878" fmla="*/ 2339582 h 3027266"/>
              <a:gd name="connsiteX2879" fmla="*/ 2697739 w 3945308"/>
              <a:gd name="connsiteY2879" fmla="*/ 2332294 h 3027266"/>
              <a:gd name="connsiteX2880" fmla="*/ 2699396 w 3945308"/>
              <a:gd name="connsiteY2880" fmla="*/ 2338919 h 3027266"/>
              <a:gd name="connsiteX2881" fmla="*/ 2697242 w 3945308"/>
              <a:gd name="connsiteY2881" fmla="*/ 2339747 h 3027266"/>
              <a:gd name="connsiteX2882" fmla="*/ 2690617 w 3945308"/>
              <a:gd name="connsiteY2882" fmla="*/ 2292709 h 3027266"/>
              <a:gd name="connsiteX2883" fmla="*/ 2690617 w 3945308"/>
              <a:gd name="connsiteY2883" fmla="*/ 2292709 h 3027266"/>
              <a:gd name="connsiteX2884" fmla="*/ 2697408 w 3945308"/>
              <a:gd name="connsiteY2884" fmla="*/ 2295691 h 3027266"/>
              <a:gd name="connsiteX2885" fmla="*/ 2696083 w 3945308"/>
              <a:gd name="connsiteY2885" fmla="*/ 2311094 h 3027266"/>
              <a:gd name="connsiteX2886" fmla="*/ 2690617 w 3945308"/>
              <a:gd name="connsiteY2886" fmla="*/ 2292709 h 3027266"/>
              <a:gd name="connsiteX2887" fmla="*/ 2695255 w 3945308"/>
              <a:gd name="connsiteY2887" fmla="*/ 2360782 h 3027266"/>
              <a:gd name="connsiteX2888" fmla="*/ 2695089 w 3945308"/>
              <a:gd name="connsiteY2888" fmla="*/ 2361279 h 3027266"/>
              <a:gd name="connsiteX2889" fmla="*/ 2695089 w 3945308"/>
              <a:gd name="connsiteY2889" fmla="*/ 2360948 h 3027266"/>
              <a:gd name="connsiteX2890" fmla="*/ 2695255 w 3945308"/>
              <a:gd name="connsiteY2890" fmla="*/ 2360782 h 3027266"/>
              <a:gd name="connsiteX2891" fmla="*/ 2690617 w 3945308"/>
              <a:gd name="connsiteY2891" fmla="*/ 2288072 h 3027266"/>
              <a:gd name="connsiteX2892" fmla="*/ 2689789 w 3945308"/>
              <a:gd name="connsiteY2892" fmla="*/ 2262896 h 3027266"/>
              <a:gd name="connsiteX2893" fmla="*/ 2698402 w 3945308"/>
              <a:gd name="connsiteY2893" fmla="*/ 2283434 h 3027266"/>
              <a:gd name="connsiteX2894" fmla="*/ 2697905 w 3945308"/>
              <a:gd name="connsiteY2894" fmla="*/ 2291219 h 3027266"/>
              <a:gd name="connsiteX2895" fmla="*/ 2690617 w 3945308"/>
              <a:gd name="connsiteY2895" fmla="*/ 2288072 h 3027266"/>
              <a:gd name="connsiteX2896" fmla="*/ 2690617 w 3945308"/>
              <a:gd name="connsiteY2896" fmla="*/ 2306456 h 3027266"/>
              <a:gd name="connsiteX2897" fmla="*/ 2694924 w 3945308"/>
              <a:gd name="connsiteY2897" fmla="*/ 2321363 h 3027266"/>
              <a:gd name="connsiteX2898" fmla="*/ 2692605 w 3945308"/>
              <a:gd name="connsiteY2898" fmla="*/ 2338091 h 3027266"/>
              <a:gd name="connsiteX2899" fmla="*/ 2691446 w 3945308"/>
              <a:gd name="connsiteY2899" fmla="*/ 2337760 h 3027266"/>
              <a:gd name="connsiteX2900" fmla="*/ 2689955 w 3945308"/>
              <a:gd name="connsiteY2900" fmla="*/ 2329975 h 3027266"/>
              <a:gd name="connsiteX2901" fmla="*/ 2690617 w 3945308"/>
              <a:gd name="connsiteY2901" fmla="*/ 2306456 h 3027266"/>
              <a:gd name="connsiteX2902" fmla="*/ 2692108 w 3945308"/>
              <a:gd name="connsiteY2902" fmla="*/ 2396392 h 3027266"/>
              <a:gd name="connsiteX2903" fmla="*/ 2694758 w 3945308"/>
              <a:gd name="connsiteY2903" fmla="*/ 2396889 h 3027266"/>
              <a:gd name="connsiteX2904" fmla="*/ 2690783 w 3945308"/>
              <a:gd name="connsiteY2904" fmla="*/ 2398048 h 3027266"/>
              <a:gd name="connsiteX2905" fmla="*/ 2692108 w 3945308"/>
              <a:gd name="connsiteY2905" fmla="*/ 2396392 h 3027266"/>
              <a:gd name="connsiteX2906" fmla="*/ 2690783 w 3945308"/>
              <a:gd name="connsiteY2906" fmla="*/ 2370885 h 3027266"/>
              <a:gd name="connsiteX2907" fmla="*/ 2690783 w 3945308"/>
              <a:gd name="connsiteY2907" fmla="*/ 2370885 h 3027266"/>
              <a:gd name="connsiteX2908" fmla="*/ 2691114 w 3945308"/>
              <a:gd name="connsiteY2908" fmla="*/ 2370554 h 3027266"/>
              <a:gd name="connsiteX2909" fmla="*/ 2690783 w 3945308"/>
              <a:gd name="connsiteY2909" fmla="*/ 2370885 h 3027266"/>
              <a:gd name="connsiteX2910" fmla="*/ 2690286 w 3945308"/>
              <a:gd name="connsiteY2910" fmla="*/ 2376185 h 3027266"/>
              <a:gd name="connsiteX2911" fmla="*/ 2689789 w 3945308"/>
              <a:gd name="connsiteY2911" fmla="*/ 2377676 h 3027266"/>
              <a:gd name="connsiteX2912" fmla="*/ 2689458 w 3945308"/>
              <a:gd name="connsiteY2912" fmla="*/ 2378007 h 3027266"/>
              <a:gd name="connsiteX2913" fmla="*/ 2689789 w 3945308"/>
              <a:gd name="connsiteY2913" fmla="*/ 2376682 h 3027266"/>
              <a:gd name="connsiteX2914" fmla="*/ 2690286 w 3945308"/>
              <a:gd name="connsiteY2914" fmla="*/ 2376185 h 3027266"/>
              <a:gd name="connsiteX2915" fmla="*/ 2689458 w 3945308"/>
              <a:gd name="connsiteY2915" fmla="*/ 2402852 h 3027266"/>
              <a:gd name="connsiteX2916" fmla="*/ 2695752 w 3945308"/>
              <a:gd name="connsiteY2916" fmla="*/ 2401029 h 3027266"/>
              <a:gd name="connsiteX2917" fmla="*/ 2697077 w 3945308"/>
              <a:gd name="connsiteY2917" fmla="*/ 2418255 h 3027266"/>
              <a:gd name="connsiteX2918" fmla="*/ 2689458 w 3945308"/>
              <a:gd name="connsiteY2918" fmla="*/ 2420574 h 3027266"/>
              <a:gd name="connsiteX2919" fmla="*/ 2689458 w 3945308"/>
              <a:gd name="connsiteY2919" fmla="*/ 2402852 h 3027266"/>
              <a:gd name="connsiteX2920" fmla="*/ 2696746 w 3945308"/>
              <a:gd name="connsiteY2920" fmla="*/ 2372542 h 3027266"/>
              <a:gd name="connsiteX2921" fmla="*/ 2696746 w 3945308"/>
              <a:gd name="connsiteY2921" fmla="*/ 2372542 h 3027266"/>
              <a:gd name="connsiteX2922" fmla="*/ 2696580 w 3945308"/>
              <a:gd name="connsiteY2922" fmla="*/ 2372045 h 3027266"/>
              <a:gd name="connsiteX2923" fmla="*/ 2697242 w 3945308"/>
              <a:gd name="connsiteY2923" fmla="*/ 2371548 h 3027266"/>
              <a:gd name="connsiteX2924" fmla="*/ 2696746 w 3945308"/>
              <a:gd name="connsiteY2924" fmla="*/ 2372542 h 3027266"/>
              <a:gd name="connsiteX2925" fmla="*/ 2689127 w 3945308"/>
              <a:gd name="connsiteY2925" fmla="*/ 2251634 h 3027266"/>
              <a:gd name="connsiteX2926" fmla="*/ 2688961 w 3945308"/>
              <a:gd name="connsiteY2926" fmla="*/ 2249977 h 3027266"/>
              <a:gd name="connsiteX2927" fmla="*/ 2699396 w 3945308"/>
              <a:gd name="connsiteY2927" fmla="*/ 2255940 h 3027266"/>
              <a:gd name="connsiteX2928" fmla="*/ 2698733 w 3945308"/>
              <a:gd name="connsiteY2928" fmla="*/ 2273993 h 3027266"/>
              <a:gd name="connsiteX2929" fmla="*/ 2689127 w 3945308"/>
              <a:gd name="connsiteY2929" fmla="*/ 2251634 h 3027266"/>
              <a:gd name="connsiteX2930" fmla="*/ 2689789 w 3945308"/>
              <a:gd name="connsiteY2930" fmla="*/ 2353329 h 3027266"/>
              <a:gd name="connsiteX2931" fmla="*/ 2689789 w 3945308"/>
              <a:gd name="connsiteY2931" fmla="*/ 2353329 h 3027266"/>
              <a:gd name="connsiteX2932" fmla="*/ 2688299 w 3945308"/>
              <a:gd name="connsiteY2932" fmla="*/ 2354157 h 3027266"/>
              <a:gd name="connsiteX2933" fmla="*/ 2688299 w 3945308"/>
              <a:gd name="connsiteY2933" fmla="*/ 2353826 h 3027266"/>
              <a:gd name="connsiteX2934" fmla="*/ 2688796 w 3945308"/>
              <a:gd name="connsiteY2934" fmla="*/ 2353495 h 3027266"/>
              <a:gd name="connsiteX2935" fmla="*/ 2689789 w 3945308"/>
              <a:gd name="connsiteY2935" fmla="*/ 2353329 h 3027266"/>
              <a:gd name="connsiteX2936" fmla="*/ 2689292 w 3945308"/>
              <a:gd name="connsiteY2936" fmla="*/ 2424880 h 3027266"/>
              <a:gd name="connsiteX2937" fmla="*/ 2697242 w 3945308"/>
              <a:gd name="connsiteY2937" fmla="*/ 2422561 h 3027266"/>
              <a:gd name="connsiteX2938" fmla="*/ 2698402 w 3945308"/>
              <a:gd name="connsiteY2938" fmla="*/ 2451712 h 3027266"/>
              <a:gd name="connsiteX2939" fmla="*/ 2688133 w 3945308"/>
              <a:gd name="connsiteY2939" fmla="*/ 2450221 h 3027266"/>
              <a:gd name="connsiteX2940" fmla="*/ 2689292 w 3945308"/>
              <a:gd name="connsiteY2940" fmla="*/ 2424880 h 3027266"/>
              <a:gd name="connsiteX2941" fmla="*/ 2698568 w 3945308"/>
              <a:gd name="connsiteY2941" fmla="*/ 2455852 h 3027266"/>
              <a:gd name="connsiteX2942" fmla="*/ 2696580 w 3945308"/>
              <a:gd name="connsiteY2942" fmla="*/ 2512166 h 3027266"/>
              <a:gd name="connsiteX2943" fmla="*/ 2681177 w 3945308"/>
              <a:gd name="connsiteY2943" fmla="*/ 2511338 h 3027266"/>
              <a:gd name="connsiteX2944" fmla="*/ 2688133 w 3945308"/>
              <a:gd name="connsiteY2944" fmla="*/ 2454362 h 3027266"/>
              <a:gd name="connsiteX2945" fmla="*/ 2698568 w 3945308"/>
              <a:gd name="connsiteY2945" fmla="*/ 2455852 h 3027266"/>
              <a:gd name="connsiteX2946" fmla="*/ 2686311 w 3945308"/>
              <a:gd name="connsiteY2946" fmla="*/ 2312088 h 3027266"/>
              <a:gd name="connsiteX2947" fmla="*/ 2683330 w 3945308"/>
              <a:gd name="connsiteY2947" fmla="*/ 2299003 h 3027266"/>
              <a:gd name="connsiteX2948" fmla="*/ 2682502 w 3945308"/>
              <a:gd name="connsiteY2948" fmla="*/ 2289397 h 3027266"/>
              <a:gd name="connsiteX2949" fmla="*/ 2685483 w 3945308"/>
              <a:gd name="connsiteY2949" fmla="*/ 2290556 h 3027266"/>
              <a:gd name="connsiteX2950" fmla="*/ 2686311 w 3945308"/>
              <a:gd name="connsiteY2950" fmla="*/ 2293041 h 3027266"/>
              <a:gd name="connsiteX2951" fmla="*/ 2686311 w 3945308"/>
              <a:gd name="connsiteY2951" fmla="*/ 2312088 h 3027266"/>
              <a:gd name="connsiteX2952" fmla="*/ 2679355 w 3945308"/>
              <a:gd name="connsiteY2952" fmla="*/ 2258756 h 3027266"/>
              <a:gd name="connsiteX2953" fmla="*/ 2677202 w 3945308"/>
              <a:gd name="connsiteY2953" fmla="*/ 2243683 h 3027266"/>
              <a:gd name="connsiteX2954" fmla="*/ 2682336 w 3945308"/>
              <a:gd name="connsiteY2954" fmla="*/ 2246334 h 3027266"/>
              <a:gd name="connsiteX2955" fmla="*/ 2685152 w 3945308"/>
              <a:gd name="connsiteY2955" fmla="*/ 2252627 h 3027266"/>
              <a:gd name="connsiteX2956" fmla="*/ 2686311 w 3945308"/>
              <a:gd name="connsiteY2956" fmla="*/ 2278962 h 3027266"/>
              <a:gd name="connsiteX2957" fmla="*/ 2679355 w 3945308"/>
              <a:gd name="connsiteY2957" fmla="*/ 2258756 h 3027266"/>
              <a:gd name="connsiteX2958" fmla="*/ 2676373 w 3945308"/>
              <a:gd name="connsiteY2958" fmla="*/ 2238549 h 3027266"/>
              <a:gd name="connsiteX2959" fmla="*/ 2675380 w 3945308"/>
              <a:gd name="connsiteY2959" fmla="*/ 2231924 h 3027266"/>
              <a:gd name="connsiteX2960" fmla="*/ 2679189 w 3945308"/>
              <a:gd name="connsiteY2960" fmla="*/ 2240040 h 3027266"/>
              <a:gd name="connsiteX2961" fmla="*/ 2676373 w 3945308"/>
              <a:gd name="connsiteY2961" fmla="*/ 2238549 h 3027266"/>
              <a:gd name="connsiteX2962" fmla="*/ 2676539 w 3945308"/>
              <a:gd name="connsiteY2962" fmla="*/ 2270846 h 3027266"/>
              <a:gd name="connsiteX2963" fmla="*/ 2674883 w 3945308"/>
              <a:gd name="connsiteY2963" fmla="*/ 2265049 h 3027266"/>
              <a:gd name="connsiteX2964" fmla="*/ 2671736 w 3945308"/>
              <a:gd name="connsiteY2964" fmla="*/ 2250474 h 3027266"/>
              <a:gd name="connsiteX2965" fmla="*/ 2675049 w 3945308"/>
              <a:gd name="connsiteY2965" fmla="*/ 2259418 h 3027266"/>
              <a:gd name="connsiteX2966" fmla="*/ 2676539 w 3945308"/>
              <a:gd name="connsiteY2966" fmla="*/ 2270846 h 3027266"/>
              <a:gd name="connsiteX2967" fmla="*/ 2673723 w 3945308"/>
              <a:gd name="connsiteY2967" fmla="*/ 2281612 h 3027266"/>
              <a:gd name="connsiteX2968" fmla="*/ 2651529 w 3945308"/>
              <a:gd name="connsiteY2968" fmla="*/ 2274159 h 3027266"/>
              <a:gd name="connsiteX2969" fmla="*/ 2401763 w 3945308"/>
              <a:gd name="connsiteY2969" fmla="*/ 2273000 h 3027266"/>
              <a:gd name="connsiteX2970" fmla="*/ 1832171 w 3945308"/>
              <a:gd name="connsiteY2970" fmla="*/ 2534028 h 3027266"/>
              <a:gd name="connsiteX2971" fmla="*/ 1678468 w 3945308"/>
              <a:gd name="connsiteY2971" fmla="*/ 2547610 h 3027266"/>
              <a:gd name="connsiteX2972" fmla="*/ 2349425 w 3945308"/>
              <a:gd name="connsiteY2972" fmla="*/ 2213705 h 3027266"/>
              <a:gd name="connsiteX2973" fmla="*/ 2605982 w 3945308"/>
              <a:gd name="connsiteY2973" fmla="*/ 2214864 h 3027266"/>
              <a:gd name="connsiteX2974" fmla="*/ 2662295 w 3945308"/>
              <a:gd name="connsiteY2974" fmla="*/ 2236396 h 3027266"/>
              <a:gd name="connsiteX2975" fmla="*/ 2670245 w 3945308"/>
              <a:gd name="connsiteY2975" fmla="*/ 2263062 h 3027266"/>
              <a:gd name="connsiteX2976" fmla="*/ 2673723 w 3945308"/>
              <a:gd name="connsiteY2976" fmla="*/ 2281612 h 3027266"/>
              <a:gd name="connsiteX2977" fmla="*/ 1573792 w 3945308"/>
              <a:gd name="connsiteY2977" fmla="*/ 2560529 h 3027266"/>
              <a:gd name="connsiteX2978" fmla="*/ 1661905 w 3945308"/>
              <a:gd name="connsiteY2978" fmla="*/ 2555726 h 3027266"/>
              <a:gd name="connsiteX2979" fmla="*/ 1660415 w 3945308"/>
              <a:gd name="connsiteY2979" fmla="*/ 2557051 h 3027266"/>
              <a:gd name="connsiteX2980" fmla="*/ 1533876 w 3945308"/>
              <a:gd name="connsiteY2980" fmla="*/ 2565332 h 3027266"/>
              <a:gd name="connsiteX2981" fmla="*/ 1506216 w 3945308"/>
              <a:gd name="connsiteY2981" fmla="*/ 2566160 h 3027266"/>
              <a:gd name="connsiteX2982" fmla="*/ 1509528 w 3945308"/>
              <a:gd name="connsiteY2982" fmla="*/ 2563676 h 3027266"/>
              <a:gd name="connsiteX2983" fmla="*/ 1573792 w 3945308"/>
              <a:gd name="connsiteY2983" fmla="*/ 2560529 h 3027266"/>
              <a:gd name="connsiteX2984" fmla="*/ 1536194 w 3945308"/>
              <a:gd name="connsiteY2984" fmla="*/ 2569141 h 3027266"/>
              <a:gd name="connsiteX2985" fmla="*/ 1651802 w 3945308"/>
              <a:gd name="connsiteY2985" fmla="*/ 2563841 h 3027266"/>
              <a:gd name="connsiteX2986" fmla="*/ 1646668 w 3945308"/>
              <a:gd name="connsiteY2986" fmla="*/ 2567982 h 3027266"/>
              <a:gd name="connsiteX2987" fmla="*/ 1488659 w 3945308"/>
              <a:gd name="connsiteY2987" fmla="*/ 2578251 h 3027266"/>
              <a:gd name="connsiteX2988" fmla="*/ 1499259 w 3945308"/>
              <a:gd name="connsiteY2988" fmla="*/ 2570963 h 3027266"/>
              <a:gd name="connsiteX2989" fmla="*/ 1536194 w 3945308"/>
              <a:gd name="connsiteY2989" fmla="*/ 2569141 h 3027266"/>
              <a:gd name="connsiteX2990" fmla="*/ 1498762 w 3945308"/>
              <a:gd name="connsiteY2990" fmla="*/ 2566326 h 3027266"/>
              <a:gd name="connsiteX2991" fmla="*/ 1341748 w 3945308"/>
              <a:gd name="connsiteY2991" fmla="*/ 2568148 h 3027266"/>
              <a:gd name="connsiteX2992" fmla="*/ 1326179 w 3945308"/>
              <a:gd name="connsiteY2992" fmla="*/ 2567982 h 3027266"/>
              <a:gd name="connsiteX2993" fmla="*/ 1327338 w 3945308"/>
              <a:gd name="connsiteY2993" fmla="*/ 2567485 h 3027266"/>
              <a:gd name="connsiteX2994" fmla="*/ 1501909 w 3945308"/>
              <a:gd name="connsiteY2994" fmla="*/ 2563841 h 3027266"/>
              <a:gd name="connsiteX2995" fmla="*/ 1498762 w 3945308"/>
              <a:gd name="connsiteY2995" fmla="*/ 2566326 h 3027266"/>
              <a:gd name="connsiteX2996" fmla="*/ 1491641 w 3945308"/>
              <a:gd name="connsiteY2996" fmla="*/ 2571295 h 3027266"/>
              <a:gd name="connsiteX2997" fmla="*/ 1480875 w 3945308"/>
              <a:gd name="connsiteY2997" fmla="*/ 2578748 h 3027266"/>
              <a:gd name="connsiteX2998" fmla="*/ 1464312 w 3945308"/>
              <a:gd name="connsiteY2998" fmla="*/ 2579410 h 3027266"/>
              <a:gd name="connsiteX2999" fmla="*/ 1348704 w 3945308"/>
              <a:gd name="connsiteY2999" fmla="*/ 2580404 h 3027266"/>
              <a:gd name="connsiteX3000" fmla="*/ 1293716 w 3945308"/>
              <a:gd name="connsiteY3000" fmla="*/ 2579907 h 3027266"/>
              <a:gd name="connsiteX3001" fmla="*/ 1307132 w 3945308"/>
              <a:gd name="connsiteY3001" fmla="*/ 2575601 h 3027266"/>
              <a:gd name="connsiteX3002" fmla="*/ 1491641 w 3945308"/>
              <a:gd name="connsiteY3002" fmla="*/ 2571295 h 3027266"/>
              <a:gd name="connsiteX3003" fmla="*/ 1316241 w 3945308"/>
              <a:gd name="connsiteY3003" fmla="*/ 2567982 h 3027266"/>
              <a:gd name="connsiteX3004" fmla="*/ 1272847 w 3945308"/>
              <a:gd name="connsiteY3004" fmla="*/ 2567319 h 3027266"/>
              <a:gd name="connsiteX3005" fmla="*/ 1296697 w 3945308"/>
              <a:gd name="connsiteY3005" fmla="*/ 2567485 h 3027266"/>
              <a:gd name="connsiteX3006" fmla="*/ 1315247 w 3945308"/>
              <a:gd name="connsiteY3006" fmla="*/ 2567485 h 3027266"/>
              <a:gd name="connsiteX3007" fmla="*/ 1316904 w 3945308"/>
              <a:gd name="connsiteY3007" fmla="*/ 2567485 h 3027266"/>
              <a:gd name="connsiteX3008" fmla="*/ 1316241 w 3945308"/>
              <a:gd name="connsiteY3008" fmla="*/ 2567982 h 3027266"/>
              <a:gd name="connsiteX3009" fmla="*/ 1275497 w 3945308"/>
              <a:gd name="connsiteY3009" fmla="*/ 2575435 h 3027266"/>
              <a:gd name="connsiteX3010" fmla="*/ 1293881 w 3945308"/>
              <a:gd name="connsiteY3010" fmla="*/ 2575435 h 3027266"/>
              <a:gd name="connsiteX3011" fmla="*/ 1294378 w 3945308"/>
              <a:gd name="connsiteY3011" fmla="*/ 2575435 h 3027266"/>
              <a:gd name="connsiteX3012" fmla="*/ 1279803 w 3945308"/>
              <a:gd name="connsiteY3012" fmla="*/ 2579410 h 3027266"/>
              <a:gd name="connsiteX3013" fmla="*/ 1111691 w 3945308"/>
              <a:gd name="connsiteY3013" fmla="*/ 2573448 h 3027266"/>
              <a:gd name="connsiteX3014" fmla="*/ 1103576 w 3945308"/>
              <a:gd name="connsiteY3014" fmla="*/ 2571295 h 3027266"/>
              <a:gd name="connsiteX3015" fmla="*/ 1275497 w 3945308"/>
              <a:gd name="connsiteY3015" fmla="*/ 2575435 h 3027266"/>
              <a:gd name="connsiteX3016" fmla="*/ 1086019 w 3945308"/>
              <a:gd name="connsiteY3016" fmla="*/ 2566657 h 3027266"/>
              <a:gd name="connsiteX3017" fmla="*/ 1076910 w 3945308"/>
              <a:gd name="connsiteY3017" fmla="*/ 2563841 h 3027266"/>
              <a:gd name="connsiteX3018" fmla="*/ 1259597 w 3945308"/>
              <a:gd name="connsiteY3018" fmla="*/ 2571129 h 3027266"/>
              <a:gd name="connsiteX3019" fmla="*/ 1086019 w 3945308"/>
              <a:gd name="connsiteY3019" fmla="*/ 2566657 h 3027266"/>
              <a:gd name="connsiteX3020" fmla="*/ 1085688 w 3945308"/>
              <a:gd name="connsiteY3020" fmla="*/ 2570798 h 3027266"/>
              <a:gd name="connsiteX3021" fmla="*/ 1091816 w 3945308"/>
              <a:gd name="connsiteY3021" fmla="*/ 2572620 h 3027266"/>
              <a:gd name="connsiteX3022" fmla="*/ 1051734 w 3945308"/>
              <a:gd name="connsiteY3022" fmla="*/ 2570135 h 3027266"/>
              <a:gd name="connsiteX3023" fmla="*/ 1047262 w 3945308"/>
              <a:gd name="connsiteY3023" fmla="*/ 2568810 h 3027266"/>
              <a:gd name="connsiteX3024" fmla="*/ 1085688 w 3945308"/>
              <a:gd name="connsiteY3024" fmla="*/ 2570798 h 3027266"/>
              <a:gd name="connsiteX3025" fmla="*/ 1027884 w 3945308"/>
              <a:gd name="connsiteY3025" fmla="*/ 2563510 h 3027266"/>
              <a:gd name="connsiteX3026" fmla="*/ 1012646 w 3945308"/>
              <a:gd name="connsiteY3026" fmla="*/ 2559535 h 3027266"/>
              <a:gd name="connsiteX3027" fmla="*/ 1060181 w 3945308"/>
              <a:gd name="connsiteY3027" fmla="*/ 2562848 h 3027266"/>
              <a:gd name="connsiteX3028" fmla="*/ 1069125 w 3945308"/>
              <a:gd name="connsiteY3028" fmla="*/ 2565663 h 3027266"/>
              <a:gd name="connsiteX3029" fmla="*/ 1027884 w 3945308"/>
              <a:gd name="connsiteY3029" fmla="*/ 2563510 h 3027266"/>
              <a:gd name="connsiteX3030" fmla="*/ 704745 w 3945308"/>
              <a:gd name="connsiteY3030" fmla="*/ 2515312 h 3027266"/>
              <a:gd name="connsiteX3031" fmla="*/ 642800 w 3945308"/>
              <a:gd name="connsiteY3031" fmla="*/ 2505375 h 3027266"/>
              <a:gd name="connsiteX3032" fmla="*/ 742176 w 3945308"/>
              <a:gd name="connsiteY3032" fmla="*/ 2490800 h 3027266"/>
              <a:gd name="connsiteX3033" fmla="*/ 1021921 w 3945308"/>
              <a:gd name="connsiteY3033" fmla="*/ 2549432 h 3027266"/>
              <a:gd name="connsiteX3034" fmla="*/ 704745 w 3945308"/>
              <a:gd name="connsiteY3034" fmla="*/ 2515312 h 3027266"/>
              <a:gd name="connsiteX3035" fmla="*/ 704082 w 3945308"/>
              <a:gd name="connsiteY3035" fmla="*/ 2519453 h 3027266"/>
              <a:gd name="connsiteX3036" fmla="*/ 844700 w 3945308"/>
              <a:gd name="connsiteY3036" fmla="*/ 2538003 h 3027266"/>
              <a:gd name="connsiteX3037" fmla="*/ 840559 w 3945308"/>
              <a:gd name="connsiteY3037" fmla="*/ 2538169 h 3027266"/>
              <a:gd name="connsiteX3038" fmla="*/ 632531 w 3945308"/>
              <a:gd name="connsiteY3038" fmla="*/ 2509350 h 3027266"/>
              <a:gd name="connsiteX3039" fmla="*/ 634850 w 3945308"/>
              <a:gd name="connsiteY3039" fmla="*/ 2508356 h 3027266"/>
              <a:gd name="connsiteX3040" fmla="*/ 704082 w 3945308"/>
              <a:gd name="connsiteY3040" fmla="*/ 2519453 h 3027266"/>
              <a:gd name="connsiteX3041" fmla="*/ 813396 w 3945308"/>
              <a:gd name="connsiteY3041" fmla="*/ 2540157 h 3027266"/>
              <a:gd name="connsiteX3042" fmla="*/ 794846 w 3945308"/>
              <a:gd name="connsiteY3042" fmla="*/ 2542807 h 3027266"/>
              <a:gd name="connsiteX3043" fmla="*/ 615968 w 3945308"/>
              <a:gd name="connsiteY3043" fmla="*/ 2516969 h 3027266"/>
              <a:gd name="connsiteX3044" fmla="*/ 625244 w 3945308"/>
              <a:gd name="connsiteY3044" fmla="*/ 2512331 h 3027266"/>
              <a:gd name="connsiteX3045" fmla="*/ 813396 w 3945308"/>
              <a:gd name="connsiteY3045" fmla="*/ 2540157 h 3027266"/>
              <a:gd name="connsiteX3046" fmla="*/ 624912 w 3945308"/>
              <a:gd name="connsiteY3046" fmla="*/ 2508025 h 3027266"/>
              <a:gd name="connsiteX3047" fmla="*/ 567440 w 3945308"/>
              <a:gd name="connsiteY3047" fmla="*/ 2497756 h 3027266"/>
              <a:gd name="connsiteX3048" fmla="*/ 473694 w 3945308"/>
              <a:gd name="connsiteY3048" fmla="*/ 2478543 h 3027266"/>
              <a:gd name="connsiteX3049" fmla="*/ 475185 w 3945308"/>
              <a:gd name="connsiteY3049" fmla="*/ 2477384 h 3027266"/>
              <a:gd name="connsiteX3050" fmla="*/ 570255 w 3945308"/>
              <a:gd name="connsiteY3050" fmla="*/ 2496762 h 3027266"/>
              <a:gd name="connsiteX3051" fmla="*/ 627397 w 3945308"/>
              <a:gd name="connsiteY3051" fmla="*/ 2507031 h 3027266"/>
              <a:gd name="connsiteX3052" fmla="*/ 624912 w 3945308"/>
              <a:gd name="connsiteY3052" fmla="*/ 2508025 h 3027266"/>
              <a:gd name="connsiteX3053" fmla="*/ 474523 w 3945308"/>
              <a:gd name="connsiteY3053" fmla="*/ 2472746 h 3027266"/>
              <a:gd name="connsiteX3054" fmla="*/ 333739 w 3945308"/>
              <a:gd name="connsiteY3054" fmla="*/ 2437964 h 3027266"/>
              <a:gd name="connsiteX3055" fmla="*/ 498539 w 3945308"/>
              <a:gd name="connsiteY3055" fmla="*/ 2389270 h 3027266"/>
              <a:gd name="connsiteX3056" fmla="*/ 805446 w 3945308"/>
              <a:gd name="connsiteY3056" fmla="*/ 2455024 h 3027266"/>
              <a:gd name="connsiteX3057" fmla="*/ 1298685 w 3945308"/>
              <a:gd name="connsiteY3057" fmla="*/ 2350348 h 3027266"/>
              <a:gd name="connsiteX3058" fmla="*/ 2076140 w 3945308"/>
              <a:gd name="connsiteY3058" fmla="*/ 1960626 h 3027266"/>
              <a:gd name="connsiteX3059" fmla="*/ 2368969 w 3945308"/>
              <a:gd name="connsiteY3059" fmla="*/ 1961951 h 3027266"/>
              <a:gd name="connsiteX3060" fmla="*/ 2592235 w 3945308"/>
              <a:gd name="connsiteY3060" fmla="*/ 2099753 h 3027266"/>
              <a:gd name="connsiteX3061" fmla="*/ 2437539 w 3945308"/>
              <a:gd name="connsiteY3061" fmla="*/ 2020583 h 3027266"/>
              <a:gd name="connsiteX3062" fmla="*/ 2151500 w 3945308"/>
              <a:gd name="connsiteY3062" fmla="*/ 2019258 h 3027266"/>
              <a:gd name="connsiteX3063" fmla="*/ 1395908 w 3945308"/>
              <a:gd name="connsiteY3063" fmla="*/ 2398379 h 3027266"/>
              <a:gd name="connsiteX3064" fmla="*/ 1193014 w 3945308"/>
              <a:gd name="connsiteY3064" fmla="*/ 2526741 h 3027266"/>
              <a:gd name="connsiteX3065" fmla="*/ 921717 w 3945308"/>
              <a:gd name="connsiteY3065" fmla="*/ 2499247 h 3027266"/>
              <a:gd name="connsiteX3066" fmla="*/ 474523 w 3945308"/>
              <a:gd name="connsiteY3066" fmla="*/ 2472746 h 3027266"/>
              <a:gd name="connsiteX3067" fmla="*/ 2370294 w 3945308"/>
              <a:gd name="connsiteY3067" fmla="*/ 1958307 h 3027266"/>
              <a:gd name="connsiteX3068" fmla="*/ 2075311 w 3945308"/>
              <a:gd name="connsiteY3068" fmla="*/ 1956982 h 3027266"/>
              <a:gd name="connsiteX3069" fmla="*/ 1296366 w 3945308"/>
              <a:gd name="connsiteY3069" fmla="*/ 2347366 h 3027266"/>
              <a:gd name="connsiteX3070" fmla="*/ 1087013 w 3945308"/>
              <a:gd name="connsiteY3070" fmla="*/ 2479703 h 3027266"/>
              <a:gd name="connsiteX3071" fmla="*/ 807102 w 3945308"/>
              <a:gd name="connsiteY3071" fmla="*/ 2451380 h 3027266"/>
              <a:gd name="connsiteX3072" fmla="*/ 329102 w 3945308"/>
              <a:gd name="connsiteY3072" fmla="*/ 2436805 h 3027266"/>
              <a:gd name="connsiteX3073" fmla="*/ 203722 w 3945308"/>
              <a:gd name="connsiteY3073" fmla="*/ 2398876 h 3027266"/>
              <a:gd name="connsiteX3074" fmla="*/ 384421 w 3945308"/>
              <a:gd name="connsiteY3074" fmla="*/ 2338422 h 3027266"/>
              <a:gd name="connsiteX3075" fmla="*/ 700604 w 3945308"/>
              <a:gd name="connsiteY3075" fmla="*/ 2406164 h 3027266"/>
              <a:gd name="connsiteX3076" fmla="*/ 1209080 w 3945308"/>
              <a:gd name="connsiteY3076" fmla="*/ 2298506 h 3027266"/>
              <a:gd name="connsiteX3077" fmla="*/ 2009889 w 3945308"/>
              <a:gd name="connsiteY3077" fmla="*/ 1897522 h 3027266"/>
              <a:gd name="connsiteX3078" fmla="*/ 2311662 w 3945308"/>
              <a:gd name="connsiteY3078" fmla="*/ 1898847 h 3027266"/>
              <a:gd name="connsiteX3079" fmla="*/ 2542215 w 3945308"/>
              <a:gd name="connsiteY3079" fmla="*/ 2041287 h 3027266"/>
              <a:gd name="connsiteX3080" fmla="*/ 2576003 w 3945308"/>
              <a:gd name="connsiteY3080" fmla="*/ 2078387 h 3027266"/>
              <a:gd name="connsiteX3081" fmla="*/ 2370294 w 3945308"/>
              <a:gd name="connsiteY3081" fmla="*/ 1958307 h 3027266"/>
              <a:gd name="connsiteX3082" fmla="*/ 325127 w 3945308"/>
              <a:gd name="connsiteY3082" fmla="*/ 2440118 h 3027266"/>
              <a:gd name="connsiteX3083" fmla="*/ 323802 w 3945308"/>
              <a:gd name="connsiteY3083" fmla="*/ 2441443 h 3027266"/>
              <a:gd name="connsiteX3084" fmla="*/ 311380 w 3945308"/>
              <a:gd name="connsiteY3084" fmla="*/ 2438130 h 3027266"/>
              <a:gd name="connsiteX3085" fmla="*/ 199084 w 3945308"/>
              <a:gd name="connsiteY3085" fmla="*/ 2403514 h 3027266"/>
              <a:gd name="connsiteX3086" fmla="*/ 200244 w 3945308"/>
              <a:gd name="connsiteY3086" fmla="*/ 2402189 h 3027266"/>
              <a:gd name="connsiteX3087" fmla="*/ 325127 w 3945308"/>
              <a:gd name="connsiteY3087" fmla="*/ 2440118 h 3027266"/>
              <a:gd name="connsiteX3088" fmla="*/ 310386 w 3945308"/>
              <a:gd name="connsiteY3088" fmla="*/ 2442105 h 3027266"/>
              <a:gd name="connsiteX3089" fmla="*/ 320489 w 3945308"/>
              <a:gd name="connsiteY3089" fmla="*/ 2444921 h 3027266"/>
              <a:gd name="connsiteX3090" fmla="*/ 315520 w 3945308"/>
              <a:gd name="connsiteY3090" fmla="*/ 2450552 h 3027266"/>
              <a:gd name="connsiteX3091" fmla="*/ 192128 w 3945308"/>
              <a:gd name="connsiteY3091" fmla="*/ 2412623 h 3027266"/>
              <a:gd name="connsiteX3092" fmla="*/ 195109 w 3945308"/>
              <a:gd name="connsiteY3092" fmla="*/ 2408483 h 3027266"/>
              <a:gd name="connsiteX3093" fmla="*/ 196103 w 3945308"/>
              <a:gd name="connsiteY3093" fmla="*/ 2407323 h 3027266"/>
              <a:gd name="connsiteX3094" fmla="*/ 310386 w 3945308"/>
              <a:gd name="connsiteY3094" fmla="*/ 2442105 h 3027266"/>
              <a:gd name="connsiteX3095" fmla="*/ 311711 w 3945308"/>
              <a:gd name="connsiteY3095" fmla="*/ 2455190 h 3027266"/>
              <a:gd name="connsiteX3096" fmla="*/ 305417 w 3945308"/>
              <a:gd name="connsiteY3096" fmla="*/ 2463802 h 3027266"/>
              <a:gd name="connsiteX3097" fmla="*/ 183515 w 3945308"/>
              <a:gd name="connsiteY3097" fmla="*/ 2426039 h 3027266"/>
              <a:gd name="connsiteX3098" fmla="*/ 188318 w 3945308"/>
              <a:gd name="connsiteY3098" fmla="*/ 2418089 h 3027266"/>
              <a:gd name="connsiteX3099" fmla="*/ 311711 w 3945308"/>
              <a:gd name="connsiteY3099" fmla="*/ 2455190 h 3027266"/>
              <a:gd name="connsiteX3100" fmla="*/ 303098 w 3945308"/>
              <a:gd name="connsiteY3100" fmla="*/ 2467446 h 3027266"/>
              <a:gd name="connsiteX3101" fmla="*/ 302436 w 3945308"/>
              <a:gd name="connsiteY3101" fmla="*/ 2468440 h 3027266"/>
              <a:gd name="connsiteX3102" fmla="*/ 180203 w 3945308"/>
              <a:gd name="connsiteY3102" fmla="*/ 2431836 h 3027266"/>
              <a:gd name="connsiteX3103" fmla="*/ 181362 w 3945308"/>
              <a:gd name="connsiteY3103" fmla="*/ 2429518 h 3027266"/>
              <a:gd name="connsiteX3104" fmla="*/ 303098 w 3945308"/>
              <a:gd name="connsiteY3104" fmla="*/ 2467446 h 3027266"/>
              <a:gd name="connsiteX3105" fmla="*/ 300283 w 3945308"/>
              <a:gd name="connsiteY3105" fmla="*/ 2472084 h 3027266"/>
              <a:gd name="connsiteX3106" fmla="*/ 295314 w 3945308"/>
              <a:gd name="connsiteY3106" fmla="*/ 2481359 h 3027266"/>
              <a:gd name="connsiteX3107" fmla="*/ 174737 w 3945308"/>
              <a:gd name="connsiteY3107" fmla="*/ 2443761 h 3027266"/>
              <a:gd name="connsiteX3108" fmla="*/ 178381 w 3945308"/>
              <a:gd name="connsiteY3108" fmla="*/ 2435480 h 3027266"/>
              <a:gd name="connsiteX3109" fmla="*/ 300283 w 3945308"/>
              <a:gd name="connsiteY3109" fmla="*/ 2472084 h 3027266"/>
              <a:gd name="connsiteX3110" fmla="*/ 293492 w 3945308"/>
              <a:gd name="connsiteY3110" fmla="*/ 2485168 h 3027266"/>
              <a:gd name="connsiteX3111" fmla="*/ 286535 w 3945308"/>
              <a:gd name="connsiteY3111" fmla="*/ 2503222 h 3027266"/>
              <a:gd name="connsiteX3112" fmla="*/ 167449 w 3945308"/>
              <a:gd name="connsiteY3112" fmla="*/ 2465956 h 3027266"/>
              <a:gd name="connsiteX3113" fmla="*/ 173246 w 3945308"/>
              <a:gd name="connsiteY3113" fmla="*/ 2447405 h 3027266"/>
              <a:gd name="connsiteX3114" fmla="*/ 293492 w 3945308"/>
              <a:gd name="connsiteY3114" fmla="*/ 2485168 h 3027266"/>
              <a:gd name="connsiteX3115" fmla="*/ 285210 w 3945308"/>
              <a:gd name="connsiteY3115" fmla="*/ 2507197 h 3027266"/>
              <a:gd name="connsiteX3116" fmla="*/ 280076 w 3945308"/>
              <a:gd name="connsiteY3116" fmla="*/ 2529225 h 3027266"/>
              <a:gd name="connsiteX3117" fmla="*/ 162315 w 3945308"/>
              <a:gd name="connsiteY3117" fmla="*/ 2492622 h 3027266"/>
              <a:gd name="connsiteX3118" fmla="*/ 166290 w 3945308"/>
              <a:gd name="connsiteY3118" fmla="*/ 2469931 h 3027266"/>
              <a:gd name="connsiteX3119" fmla="*/ 285210 w 3945308"/>
              <a:gd name="connsiteY3119" fmla="*/ 2507197 h 3027266"/>
              <a:gd name="connsiteX3120" fmla="*/ 279413 w 3945308"/>
              <a:gd name="connsiteY3120" fmla="*/ 2533366 h 3027266"/>
              <a:gd name="connsiteX3121" fmla="*/ 277095 w 3945308"/>
              <a:gd name="connsiteY3121" fmla="*/ 2559204 h 3027266"/>
              <a:gd name="connsiteX3122" fmla="*/ 160493 w 3945308"/>
              <a:gd name="connsiteY3122" fmla="*/ 2523428 h 3027266"/>
              <a:gd name="connsiteX3123" fmla="*/ 161652 w 3945308"/>
              <a:gd name="connsiteY3123" fmla="*/ 2496928 h 3027266"/>
              <a:gd name="connsiteX3124" fmla="*/ 279413 w 3945308"/>
              <a:gd name="connsiteY3124" fmla="*/ 2533366 h 3027266"/>
              <a:gd name="connsiteX3125" fmla="*/ 277095 w 3945308"/>
              <a:gd name="connsiteY3125" fmla="*/ 2563510 h 3027266"/>
              <a:gd name="connsiteX3126" fmla="*/ 278088 w 3945308"/>
              <a:gd name="connsiteY3126" fmla="*/ 2592661 h 3027266"/>
              <a:gd name="connsiteX3127" fmla="*/ 162812 w 3945308"/>
              <a:gd name="connsiteY3127" fmla="*/ 2557879 h 3027266"/>
              <a:gd name="connsiteX3128" fmla="*/ 160824 w 3945308"/>
              <a:gd name="connsiteY3128" fmla="*/ 2527900 h 3027266"/>
              <a:gd name="connsiteX3129" fmla="*/ 277095 w 3945308"/>
              <a:gd name="connsiteY3129" fmla="*/ 2563510 h 3027266"/>
              <a:gd name="connsiteX3130" fmla="*/ 278420 w 3945308"/>
              <a:gd name="connsiteY3130" fmla="*/ 2596967 h 3027266"/>
              <a:gd name="connsiteX3131" fmla="*/ 282892 w 3945308"/>
              <a:gd name="connsiteY3131" fmla="*/ 2629099 h 3027266"/>
              <a:gd name="connsiteX3132" fmla="*/ 168774 w 3945308"/>
              <a:gd name="connsiteY3132" fmla="*/ 2595311 h 3027266"/>
              <a:gd name="connsiteX3133" fmla="*/ 163143 w 3945308"/>
              <a:gd name="connsiteY3133" fmla="*/ 2562351 h 3027266"/>
              <a:gd name="connsiteX3134" fmla="*/ 278420 w 3945308"/>
              <a:gd name="connsiteY3134" fmla="*/ 2596967 h 3027266"/>
              <a:gd name="connsiteX3135" fmla="*/ 283720 w 3945308"/>
              <a:gd name="connsiteY3135" fmla="*/ 2633570 h 3027266"/>
              <a:gd name="connsiteX3136" fmla="*/ 288357 w 3945308"/>
              <a:gd name="connsiteY3136" fmla="*/ 2654936 h 3027266"/>
              <a:gd name="connsiteX3137" fmla="*/ 291836 w 3945308"/>
              <a:gd name="connsiteY3137" fmla="*/ 2668021 h 3027266"/>
              <a:gd name="connsiteX3138" fmla="*/ 178878 w 3945308"/>
              <a:gd name="connsiteY3138" fmla="*/ 2635558 h 3027266"/>
              <a:gd name="connsiteX3139" fmla="*/ 169768 w 3945308"/>
              <a:gd name="connsiteY3139" fmla="*/ 2599948 h 3027266"/>
              <a:gd name="connsiteX3140" fmla="*/ 283720 w 3945308"/>
              <a:gd name="connsiteY3140" fmla="*/ 2633570 h 3027266"/>
              <a:gd name="connsiteX3141" fmla="*/ 292995 w 3945308"/>
              <a:gd name="connsiteY3141" fmla="*/ 2672658 h 3027266"/>
              <a:gd name="connsiteX3142" fmla="*/ 304423 w 3945308"/>
              <a:gd name="connsiteY3142" fmla="*/ 2709096 h 3027266"/>
              <a:gd name="connsiteX3143" fmla="*/ 192790 w 3945308"/>
              <a:gd name="connsiteY3143" fmla="*/ 2677793 h 3027266"/>
              <a:gd name="connsiteX3144" fmla="*/ 180203 w 3945308"/>
              <a:gd name="connsiteY3144" fmla="*/ 2640361 h 3027266"/>
              <a:gd name="connsiteX3145" fmla="*/ 292995 w 3945308"/>
              <a:gd name="connsiteY3145" fmla="*/ 2672658 h 3027266"/>
              <a:gd name="connsiteX3146" fmla="*/ 306245 w 3945308"/>
              <a:gd name="connsiteY3146" fmla="*/ 2713734 h 3027266"/>
              <a:gd name="connsiteX3147" fmla="*/ 320820 w 3945308"/>
              <a:gd name="connsiteY3147" fmla="*/ 2751331 h 3027266"/>
              <a:gd name="connsiteX3148" fmla="*/ 210512 w 3945308"/>
              <a:gd name="connsiteY3148" fmla="*/ 2721519 h 3027266"/>
              <a:gd name="connsiteX3149" fmla="*/ 194778 w 3945308"/>
              <a:gd name="connsiteY3149" fmla="*/ 2682596 h 3027266"/>
              <a:gd name="connsiteX3150" fmla="*/ 306245 w 3945308"/>
              <a:gd name="connsiteY3150" fmla="*/ 2713734 h 3027266"/>
              <a:gd name="connsiteX3151" fmla="*/ 225253 w 3945308"/>
              <a:gd name="connsiteY3151" fmla="*/ 2764416 h 3027266"/>
              <a:gd name="connsiteX3152" fmla="*/ 127202 w 3945308"/>
              <a:gd name="connsiteY3152" fmla="*/ 2732616 h 3027266"/>
              <a:gd name="connsiteX3153" fmla="*/ 107823 w 3945308"/>
              <a:gd name="connsiteY3153" fmla="*/ 2691871 h 3027266"/>
              <a:gd name="connsiteX3154" fmla="*/ 206869 w 3945308"/>
              <a:gd name="connsiteY3154" fmla="*/ 2724831 h 3027266"/>
              <a:gd name="connsiteX3155" fmla="*/ 225253 w 3945308"/>
              <a:gd name="connsiteY3155" fmla="*/ 2764416 h 3027266"/>
              <a:gd name="connsiteX3156" fmla="*/ 227738 w 3945308"/>
              <a:gd name="connsiteY3156" fmla="*/ 2769385 h 3027266"/>
              <a:gd name="connsiteX3157" fmla="*/ 248276 w 3945308"/>
              <a:gd name="connsiteY3157" fmla="*/ 2809135 h 3027266"/>
              <a:gd name="connsiteX3158" fmla="*/ 151383 w 3945308"/>
              <a:gd name="connsiteY3158" fmla="*/ 2778494 h 3027266"/>
              <a:gd name="connsiteX3159" fmla="*/ 129852 w 3945308"/>
              <a:gd name="connsiteY3159" fmla="*/ 2737916 h 3027266"/>
              <a:gd name="connsiteX3160" fmla="*/ 227738 w 3945308"/>
              <a:gd name="connsiteY3160" fmla="*/ 2769385 h 3027266"/>
              <a:gd name="connsiteX3161" fmla="*/ 251091 w 3945308"/>
              <a:gd name="connsiteY3161" fmla="*/ 2814270 h 3027266"/>
              <a:gd name="connsiteX3162" fmla="*/ 273285 w 3945308"/>
              <a:gd name="connsiteY3162" fmla="*/ 2853524 h 3027266"/>
              <a:gd name="connsiteX3163" fmla="*/ 177553 w 3945308"/>
              <a:gd name="connsiteY3163" fmla="*/ 2824042 h 3027266"/>
              <a:gd name="connsiteX3164" fmla="*/ 154530 w 3945308"/>
              <a:gd name="connsiteY3164" fmla="*/ 2784126 h 3027266"/>
              <a:gd name="connsiteX3165" fmla="*/ 251091 w 3945308"/>
              <a:gd name="connsiteY3165" fmla="*/ 2814270 h 3027266"/>
              <a:gd name="connsiteX3166" fmla="*/ 198256 w 3945308"/>
              <a:gd name="connsiteY3166" fmla="*/ 2865946 h 3027266"/>
              <a:gd name="connsiteX3167" fmla="*/ 113952 w 3945308"/>
              <a:gd name="connsiteY3167" fmla="*/ 2834642 h 3027266"/>
              <a:gd name="connsiteX3168" fmla="*/ 89770 w 3945308"/>
              <a:gd name="connsiteY3168" fmla="*/ 2795885 h 3027266"/>
              <a:gd name="connsiteX3169" fmla="*/ 174737 w 3945308"/>
              <a:gd name="connsiteY3169" fmla="*/ 2827520 h 3027266"/>
              <a:gd name="connsiteX3170" fmla="*/ 198256 w 3945308"/>
              <a:gd name="connsiteY3170" fmla="*/ 2865946 h 3027266"/>
              <a:gd name="connsiteX3171" fmla="*/ 201734 w 3945308"/>
              <a:gd name="connsiteY3171" fmla="*/ 2871411 h 3027266"/>
              <a:gd name="connsiteX3172" fmla="*/ 225419 w 3945308"/>
              <a:gd name="connsiteY3172" fmla="*/ 2907849 h 3027266"/>
              <a:gd name="connsiteX3173" fmla="*/ 141611 w 3945308"/>
              <a:gd name="connsiteY3173" fmla="*/ 2876877 h 3027266"/>
              <a:gd name="connsiteX3174" fmla="*/ 138465 w 3945308"/>
              <a:gd name="connsiteY3174" fmla="*/ 2872405 h 3027266"/>
              <a:gd name="connsiteX3175" fmla="*/ 117761 w 3945308"/>
              <a:gd name="connsiteY3175" fmla="*/ 2840770 h 3027266"/>
              <a:gd name="connsiteX3176" fmla="*/ 201734 w 3945308"/>
              <a:gd name="connsiteY3176" fmla="*/ 2871411 h 3027266"/>
              <a:gd name="connsiteX3177" fmla="*/ 229228 w 3945308"/>
              <a:gd name="connsiteY3177" fmla="*/ 2913481 h 3027266"/>
              <a:gd name="connsiteX3178" fmla="*/ 229394 w 3945308"/>
              <a:gd name="connsiteY3178" fmla="*/ 2913646 h 3027266"/>
              <a:gd name="connsiteX3179" fmla="*/ 255066 w 3945308"/>
              <a:gd name="connsiteY3179" fmla="*/ 2947931 h 3027266"/>
              <a:gd name="connsiteX3180" fmla="*/ 173412 w 3945308"/>
              <a:gd name="connsiteY3180" fmla="*/ 2917456 h 3027266"/>
              <a:gd name="connsiteX3181" fmla="*/ 146083 w 3945308"/>
              <a:gd name="connsiteY3181" fmla="*/ 2883005 h 3027266"/>
              <a:gd name="connsiteX3182" fmla="*/ 229228 w 3945308"/>
              <a:gd name="connsiteY3182" fmla="*/ 2913481 h 3027266"/>
              <a:gd name="connsiteX3183" fmla="*/ 201734 w 3945308"/>
              <a:gd name="connsiteY3183" fmla="*/ 2953066 h 3027266"/>
              <a:gd name="connsiteX3184" fmla="*/ 134489 w 3945308"/>
              <a:gd name="connsiteY3184" fmla="*/ 2922425 h 3027266"/>
              <a:gd name="connsiteX3185" fmla="*/ 101695 w 3945308"/>
              <a:gd name="connsiteY3185" fmla="*/ 2890293 h 3027266"/>
              <a:gd name="connsiteX3186" fmla="*/ 170928 w 3945308"/>
              <a:gd name="connsiteY3186" fmla="*/ 2920934 h 3027266"/>
              <a:gd name="connsiteX3187" fmla="*/ 201734 w 3945308"/>
              <a:gd name="connsiteY3187" fmla="*/ 2953066 h 3027266"/>
              <a:gd name="connsiteX3188" fmla="*/ 210016 w 3945308"/>
              <a:gd name="connsiteY3188" fmla="*/ 2961016 h 3027266"/>
              <a:gd name="connsiteX3189" fmla="*/ 244466 w 3945308"/>
              <a:gd name="connsiteY3189" fmla="*/ 2990497 h 3027266"/>
              <a:gd name="connsiteX3190" fmla="*/ 182521 w 3945308"/>
              <a:gd name="connsiteY3190" fmla="*/ 2962010 h 3027266"/>
              <a:gd name="connsiteX3191" fmla="*/ 145918 w 3945308"/>
              <a:gd name="connsiteY3191" fmla="*/ 2932859 h 3027266"/>
              <a:gd name="connsiteX3192" fmla="*/ 210016 w 3945308"/>
              <a:gd name="connsiteY3192" fmla="*/ 2961016 h 3027266"/>
              <a:gd name="connsiteX3193" fmla="*/ 179706 w 3945308"/>
              <a:gd name="connsiteY3193" fmla="*/ 2924578 h 3027266"/>
              <a:gd name="connsiteX3194" fmla="*/ 260035 w 3945308"/>
              <a:gd name="connsiteY3194" fmla="*/ 2954059 h 3027266"/>
              <a:gd name="connsiteX3195" fmla="*/ 291007 w 3945308"/>
              <a:gd name="connsiteY3195" fmla="*/ 2987185 h 3027266"/>
              <a:gd name="connsiteX3196" fmla="*/ 212334 w 3945308"/>
              <a:gd name="connsiteY3196" fmla="*/ 2957703 h 3027266"/>
              <a:gd name="connsiteX3197" fmla="*/ 179706 w 3945308"/>
              <a:gd name="connsiteY3197" fmla="*/ 2924578 h 3027266"/>
              <a:gd name="connsiteX3198" fmla="*/ 235688 w 3945308"/>
              <a:gd name="connsiteY3198" fmla="*/ 2915634 h 3027266"/>
              <a:gd name="connsiteX3199" fmla="*/ 329764 w 3945308"/>
              <a:gd name="connsiteY3199" fmla="*/ 2943791 h 3027266"/>
              <a:gd name="connsiteX3200" fmla="*/ 333905 w 3945308"/>
              <a:gd name="connsiteY3200" fmla="*/ 2950084 h 3027266"/>
              <a:gd name="connsiteX3201" fmla="*/ 354774 w 3945308"/>
              <a:gd name="connsiteY3201" fmla="*/ 2978572 h 3027266"/>
              <a:gd name="connsiteX3202" fmla="*/ 262354 w 3945308"/>
              <a:gd name="connsiteY3202" fmla="*/ 2950581 h 3027266"/>
              <a:gd name="connsiteX3203" fmla="*/ 235688 w 3945308"/>
              <a:gd name="connsiteY3203" fmla="*/ 2915634 h 3027266"/>
              <a:gd name="connsiteX3204" fmla="*/ 332414 w 3945308"/>
              <a:gd name="connsiteY3204" fmla="*/ 2940147 h 3027266"/>
              <a:gd name="connsiteX3205" fmla="*/ 308730 w 3945308"/>
              <a:gd name="connsiteY3205" fmla="*/ 2903543 h 3027266"/>
              <a:gd name="connsiteX3206" fmla="*/ 414731 w 3945308"/>
              <a:gd name="connsiteY3206" fmla="*/ 2929050 h 3027266"/>
              <a:gd name="connsiteX3207" fmla="*/ 438085 w 3945308"/>
              <a:gd name="connsiteY3207" fmla="*/ 2965488 h 3027266"/>
              <a:gd name="connsiteX3208" fmla="*/ 332414 w 3945308"/>
              <a:gd name="connsiteY3208" fmla="*/ 2940147 h 3027266"/>
              <a:gd name="connsiteX3209" fmla="*/ 394525 w 3945308"/>
              <a:gd name="connsiteY3209" fmla="*/ 2887643 h 3027266"/>
              <a:gd name="connsiteX3210" fmla="*/ 456966 w 3945308"/>
              <a:gd name="connsiteY3210" fmla="*/ 2900396 h 3027266"/>
              <a:gd name="connsiteX3211" fmla="*/ 509304 w 3945308"/>
              <a:gd name="connsiteY3211" fmla="*/ 2909671 h 3027266"/>
              <a:gd name="connsiteX3212" fmla="*/ 531167 w 3945308"/>
              <a:gd name="connsiteY3212" fmla="*/ 2946772 h 3027266"/>
              <a:gd name="connsiteX3213" fmla="*/ 471376 w 3945308"/>
              <a:gd name="connsiteY3213" fmla="*/ 2936172 h 3027266"/>
              <a:gd name="connsiteX3214" fmla="*/ 417381 w 3945308"/>
              <a:gd name="connsiteY3214" fmla="*/ 2925240 h 3027266"/>
              <a:gd name="connsiteX3215" fmla="*/ 394525 w 3945308"/>
              <a:gd name="connsiteY3215" fmla="*/ 2887643 h 3027266"/>
              <a:gd name="connsiteX3216" fmla="*/ 514604 w 3945308"/>
              <a:gd name="connsiteY3216" fmla="*/ 2910665 h 3027266"/>
              <a:gd name="connsiteX3217" fmla="*/ 620937 w 3945308"/>
              <a:gd name="connsiteY3217" fmla="*/ 2926234 h 3027266"/>
              <a:gd name="connsiteX3218" fmla="*/ 641475 w 3945308"/>
              <a:gd name="connsiteY3218" fmla="*/ 2962672 h 3027266"/>
              <a:gd name="connsiteX3219" fmla="*/ 536467 w 3945308"/>
              <a:gd name="connsiteY3219" fmla="*/ 2947766 h 3027266"/>
              <a:gd name="connsiteX3220" fmla="*/ 514604 w 3945308"/>
              <a:gd name="connsiteY3220" fmla="*/ 2910665 h 3027266"/>
              <a:gd name="connsiteX3221" fmla="*/ 626237 w 3945308"/>
              <a:gd name="connsiteY3221" fmla="*/ 2926897 h 3027266"/>
              <a:gd name="connsiteX3222" fmla="*/ 724454 w 3945308"/>
              <a:gd name="connsiteY3222" fmla="*/ 2937497 h 3027266"/>
              <a:gd name="connsiteX3223" fmla="*/ 743502 w 3945308"/>
              <a:gd name="connsiteY3223" fmla="*/ 2973107 h 3027266"/>
              <a:gd name="connsiteX3224" fmla="*/ 646941 w 3945308"/>
              <a:gd name="connsiteY3224" fmla="*/ 2963169 h 3027266"/>
              <a:gd name="connsiteX3225" fmla="*/ 626237 w 3945308"/>
              <a:gd name="connsiteY3225" fmla="*/ 2926897 h 3027266"/>
              <a:gd name="connsiteX3226" fmla="*/ 729258 w 3945308"/>
              <a:gd name="connsiteY3226" fmla="*/ 2937994 h 3027266"/>
              <a:gd name="connsiteX3227" fmla="*/ 820518 w 3945308"/>
              <a:gd name="connsiteY3227" fmla="*/ 2944950 h 3027266"/>
              <a:gd name="connsiteX3228" fmla="*/ 837743 w 3945308"/>
              <a:gd name="connsiteY3228" fmla="*/ 2980063 h 3027266"/>
              <a:gd name="connsiteX3229" fmla="*/ 748305 w 3945308"/>
              <a:gd name="connsiteY3229" fmla="*/ 2973769 h 3027266"/>
              <a:gd name="connsiteX3230" fmla="*/ 729258 w 3945308"/>
              <a:gd name="connsiteY3230" fmla="*/ 2937994 h 3027266"/>
              <a:gd name="connsiteX3231" fmla="*/ 825156 w 3945308"/>
              <a:gd name="connsiteY3231" fmla="*/ 2945281 h 3027266"/>
              <a:gd name="connsiteX3232" fmla="*/ 911116 w 3945308"/>
              <a:gd name="connsiteY3232" fmla="*/ 2949422 h 3027266"/>
              <a:gd name="connsiteX3233" fmla="*/ 926189 w 3945308"/>
              <a:gd name="connsiteY3233" fmla="*/ 2983872 h 3027266"/>
              <a:gd name="connsiteX3234" fmla="*/ 842547 w 3945308"/>
              <a:gd name="connsiteY3234" fmla="*/ 2980394 h 3027266"/>
              <a:gd name="connsiteX3235" fmla="*/ 825156 w 3945308"/>
              <a:gd name="connsiteY3235" fmla="*/ 2945281 h 3027266"/>
              <a:gd name="connsiteX3236" fmla="*/ 915588 w 3945308"/>
              <a:gd name="connsiteY3236" fmla="*/ 2949422 h 3027266"/>
              <a:gd name="connsiteX3237" fmla="*/ 997408 w 3945308"/>
              <a:gd name="connsiteY3237" fmla="*/ 2951078 h 3027266"/>
              <a:gd name="connsiteX3238" fmla="*/ 1009996 w 3945308"/>
              <a:gd name="connsiteY3238" fmla="*/ 2985197 h 3027266"/>
              <a:gd name="connsiteX3239" fmla="*/ 930826 w 3945308"/>
              <a:gd name="connsiteY3239" fmla="*/ 2983872 h 3027266"/>
              <a:gd name="connsiteX3240" fmla="*/ 915588 w 3945308"/>
              <a:gd name="connsiteY3240" fmla="*/ 2949422 h 3027266"/>
              <a:gd name="connsiteX3241" fmla="*/ 1001715 w 3945308"/>
              <a:gd name="connsiteY3241" fmla="*/ 2951244 h 3027266"/>
              <a:gd name="connsiteX3242" fmla="*/ 1027221 w 3945308"/>
              <a:gd name="connsiteY3242" fmla="*/ 2951409 h 3027266"/>
              <a:gd name="connsiteX3243" fmla="*/ 1081050 w 3945308"/>
              <a:gd name="connsiteY3243" fmla="*/ 2950912 h 3027266"/>
              <a:gd name="connsiteX3244" fmla="*/ 1090325 w 3945308"/>
              <a:gd name="connsiteY3244" fmla="*/ 2984866 h 3027266"/>
              <a:gd name="connsiteX3245" fmla="*/ 1014302 w 3945308"/>
              <a:gd name="connsiteY3245" fmla="*/ 2985363 h 3027266"/>
              <a:gd name="connsiteX3246" fmla="*/ 1001715 w 3945308"/>
              <a:gd name="connsiteY3246" fmla="*/ 2951244 h 3027266"/>
              <a:gd name="connsiteX3247" fmla="*/ 1085191 w 3945308"/>
              <a:gd name="connsiteY3247" fmla="*/ 2950747 h 3027266"/>
              <a:gd name="connsiteX3248" fmla="*/ 1164692 w 3945308"/>
              <a:gd name="connsiteY3248" fmla="*/ 2948594 h 3027266"/>
              <a:gd name="connsiteX3249" fmla="*/ 1169330 w 3945308"/>
              <a:gd name="connsiteY3249" fmla="*/ 2982547 h 3027266"/>
              <a:gd name="connsiteX3250" fmla="*/ 1094632 w 3945308"/>
              <a:gd name="connsiteY3250" fmla="*/ 2984701 h 3027266"/>
              <a:gd name="connsiteX3251" fmla="*/ 1085191 w 3945308"/>
              <a:gd name="connsiteY3251" fmla="*/ 2950747 h 3027266"/>
              <a:gd name="connsiteX3252" fmla="*/ 1168833 w 3945308"/>
              <a:gd name="connsiteY3252" fmla="*/ 2948428 h 3027266"/>
              <a:gd name="connsiteX3253" fmla="*/ 1253303 w 3945308"/>
              <a:gd name="connsiteY3253" fmla="*/ 2943956 h 3027266"/>
              <a:gd name="connsiteX3254" fmla="*/ 1250156 w 3945308"/>
              <a:gd name="connsiteY3254" fmla="*/ 2978241 h 3027266"/>
              <a:gd name="connsiteX3255" fmla="*/ 1173636 w 3945308"/>
              <a:gd name="connsiteY3255" fmla="*/ 2982216 h 3027266"/>
              <a:gd name="connsiteX3256" fmla="*/ 1168833 w 3945308"/>
              <a:gd name="connsiteY3256" fmla="*/ 2948428 h 3027266"/>
              <a:gd name="connsiteX3257" fmla="*/ 1168501 w 3945308"/>
              <a:gd name="connsiteY3257" fmla="*/ 2943625 h 3027266"/>
              <a:gd name="connsiteX3258" fmla="*/ 1169495 w 3945308"/>
              <a:gd name="connsiteY3258" fmla="*/ 2909837 h 3027266"/>
              <a:gd name="connsiteX3259" fmla="*/ 1268209 w 3945308"/>
              <a:gd name="connsiteY3259" fmla="*/ 2904703 h 3027266"/>
              <a:gd name="connsiteX3260" fmla="*/ 1254131 w 3945308"/>
              <a:gd name="connsiteY3260" fmla="*/ 2939153 h 3027266"/>
              <a:gd name="connsiteX3261" fmla="*/ 1168501 w 3945308"/>
              <a:gd name="connsiteY3261" fmla="*/ 2943625 h 3027266"/>
              <a:gd name="connsiteX3262" fmla="*/ 1273344 w 3945308"/>
              <a:gd name="connsiteY3262" fmla="*/ 2904537 h 3027266"/>
              <a:gd name="connsiteX3263" fmla="*/ 1567001 w 3945308"/>
              <a:gd name="connsiteY3263" fmla="*/ 2872902 h 3027266"/>
              <a:gd name="connsiteX3264" fmla="*/ 1633749 w 3945308"/>
              <a:gd name="connsiteY3264" fmla="*/ 2894765 h 3027266"/>
              <a:gd name="connsiteX3265" fmla="*/ 1591183 w 3945308"/>
              <a:gd name="connsiteY3265" fmla="*/ 2901887 h 3027266"/>
              <a:gd name="connsiteX3266" fmla="*/ 1577270 w 3945308"/>
              <a:gd name="connsiteY3266" fmla="*/ 2904040 h 3027266"/>
              <a:gd name="connsiteX3267" fmla="*/ 1366758 w 3945308"/>
              <a:gd name="connsiteY3267" fmla="*/ 2930375 h 3027266"/>
              <a:gd name="connsiteX3268" fmla="*/ 1258272 w 3945308"/>
              <a:gd name="connsiteY3268" fmla="*/ 2938987 h 3027266"/>
              <a:gd name="connsiteX3269" fmla="*/ 1273344 w 3945308"/>
              <a:gd name="connsiteY3269" fmla="*/ 2904537 h 3027266"/>
              <a:gd name="connsiteX3270" fmla="*/ 1565510 w 3945308"/>
              <a:gd name="connsiteY3270" fmla="*/ 2905862 h 3027266"/>
              <a:gd name="connsiteX3271" fmla="*/ 1374045 w 3945308"/>
              <a:gd name="connsiteY3271" fmla="*/ 2929712 h 3027266"/>
              <a:gd name="connsiteX3272" fmla="*/ 1486672 w 3945308"/>
              <a:gd name="connsiteY3272" fmla="*/ 2898078 h 3027266"/>
              <a:gd name="connsiteX3273" fmla="*/ 1565510 w 3945308"/>
              <a:gd name="connsiteY3273" fmla="*/ 2905862 h 3027266"/>
              <a:gd name="connsiteX3274" fmla="*/ 1368414 w 3945308"/>
              <a:gd name="connsiteY3274" fmla="*/ 2934681 h 3027266"/>
              <a:gd name="connsiteX3275" fmla="*/ 1577436 w 3945308"/>
              <a:gd name="connsiteY3275" fmla="*/ 2908181 h 3027266"/>
              <a:gd name="connsiteX3276" fmla="*/ 1655280 w 3945308"/>
              <a:gd name="connsiteY3276" fmla="*/ 2928387 h 3027266"/>
              <a:gd name="connsiteX3277" fmla="*/ 1578926 w 3945308"/>
              <a:gd name="connsiteY3277" fmla="*/ 2941637 h 3027266"/>
              <a:gd name="connsiteX3278" fmla="*/ 1561204 w 3945308"/>
              <a:gd name="connsiteY3278" fmla="*/ 2944453 h 3027266"/>
              <a:gd name="connsiteX3279" fmla="*/ 1481206 w 3945308"/>
              <a:gd name="connsiteY3279" fmla="*/ 2955881 h 3027266"/>
              <a:gd name="connsiteX3280" fmla="*/ 1343901 w 3945308"/>
              <a:gd name="connsiteY3280" fmla="*/ 2970954 h 3027266"/>
              <a:gd name="connsiteX3281" fmla="*/ 1358476 w 3945308"/>
              <a:gd name="connsiteY3281" fmla="*/ 2945447 h 3027266"/>
              <a:gd name="connsiteX3282" fmla="*/ 1368414 w 3945308"/>
              <a:gd name="connsiteY3282" fmla="*/ 2934681 h 3027266"/>
              <a:gd name="connsiteX3283" fmla="*/ 1588864 w 3945308"/>
              <a:gd name="connsiteY3283" fmla="*/ 2906524 h 3027266"/>
              <a:gd name="connsiteX3284" fmla="*/ 1591845 w 3945308"/>
              <a:gd name="connsiteY3284" fmla="*/ 2906027 h 3027266"/>
              <a:gd name="connsiteX3285" fmla="*/ 1641699 w 3945308"/>
              <a:gd name="connsiteY3285" fmla="*/ 2897581 h 3027266"/>
              <a:gd name="connsiteX3286" fmla="*/ 1710434 w 3945308"/>
              <a:gd name="connsiteY3286" fmla="*/ 2917787 h 3027266"/>
              <a:gd name="connsiteX3287" fmla="*/ 1663893 w 3945308"/>
              <a:gd name="connsiteY3287" fmla="*/ 2927062 h 3027266"/>
              <a:gd name="connsiteX3288" fmla="*/ 1588864 w 3945308"/>
              <a:gd name="connsiteY3288" fmla="*/ 2906524 h 3027266"/>
              <a:gd name="connsiteX3289" fmla="*/ 1720869 w 3945308"/>
              <a:gd name="connsiteY3289" fmla="*/ 2919775 h 3027266"/>
              <a:gd name="connsiteX3290" fmla="*/ 1931713 w 3945308"/>
              <a:gd name="connsiteY3290" fmla="*/ 2867271 h 3027266"/>
              <a:gd name="connsiteX3291" fmla="*/ 2118540 w 3945308"/>
              <a:gd name="connsiteY3291" fmla="*/ 2804498 h 3027266"/>
              <a:gd name="connsiteX3292" fmla="*/ 2044670 w 3945308"/>
              <a:gd name="connsiteY3292" fmla="*/ 2863461 h 3027266"/>
              <a:gd name="connsiteX3293" fmla="*/ 1734285 w 3945308"/>
              <a:gd name="connsiteY3293" fmla="*/ 2951078 h 3027266"/>
              <a:gd name="connsiteX3294" fmla="*/ 1703147 w 3945308"/>
              <a:gd name="connsiteY3294" fmla="*/ 2940478 h 3027266"/>
              <a:gd name="connsiteX3295" fmla="*/ 1672009 w 3945308"/>
              <a:gd name="connsiteY3295" fmla="*/ 2929547 h 3027266"/>
              <a:gd name="connsiteX3296" fmla="*/ 1720869 w 3945308"/>
              <a:gd name="connsiteY3296" fmla="*/ 2919775 h 3027266"/>
              <a:gd name="connsiteX3297" fmla="*/ 2519193 w 3945308"/>
              <a:gd name="connsiteY3297" fmla="*/ 2607733 h 3027266"/>
              <a:gd name="connsiteX3298" fmla="*/ 2606313 w 3945308"/>
              <a:gd name="connsiteY3298" fmla="*/ 2520281 h 3027266"/>
              <a:gd name="connsiteX3299" fmla="*/ 2616748 w 3945308"/>
              <a:gd name="connsiteY3299" fmla="*/ 2518791 h 3027266"/>
              <a:gd name="connsiteX3300" fmla="*/ 2551325 w 3945308"/>
              <a:gd name="connsiteY3300" fmla="*/ 2598292 h 3027266"/>
              <a:gd name="connsiteX3301" fmla="*/ 2519193 w 3945308"/>
              <a:gd name="connsiteY3301" fmla="*/ 2607733 h 3027266"/>
              <a:gd name="connsiteX3302" fmla="*/ 2622213 w 3945308"/>
              <a:gd name="connsiteY3302" fmla="*/ 2518128 h 3027266"/>
              <a:gd name="connsiteX3303" fmla="*/ 2631323 w 3945308"/>
              <a:gd name="connsiteY3303" fmla="*/ 2517134 h 3027266"/>
              <a:gd name="connsiteX3304" fmla="*/ 2583788 w 3945308"/>
              <a:gd name="connsiteY3304" fmla="*/ 2589514 h 3027266"/>
              <a:gd name="connsiteX3305" fmla="*/ 2558944 w 3945308"/>
              <a:gd name="connsiteY3305" fmla="*/ 2596304 h 3027266"/>
              <a:gd name="connsiteX3306" fmla="*/ 2622213 w 3945308"/>
              <a:gd name="connsiteY3306" fmla="*/ 2518128 h 3027266"/>
              <a:gd name="connsiteX3307" fmla="*/ 2636292 w 3945308"/>
              <a:gd name="connsiteY3307" fmla="*/ 2516638 h 3027266"/>
              <a:gd name="connsiteX3308" fmla="*/ 2645236 w 3945308"/>
              <a:gd name="connsiteY3308" fmla="*/ 2515975 h 3027266"/>
              <a:gd name="connsiteX3309" fmla="*/ 2611116 w 3945308"/>
              <a:gd name="connsiteY3309" fmla="*/ 2583054 h 3027266"/>
              <a:gd name="connsiteX3310" fmla="*/ 2590082 w 3945308"/>
              <a:gd name="connsiteY3310" fmla="*/ 2587857 h 3027266"/>
              <a:gd name="connsiteX3311" fmla="*/ 2636292 w 3945308"/>
              <a:gd name="connsiteY3311" fmla="*/ 2516638 h 3027266"/>
              <a:gd name="connsiteX3312" fmla="*/ 2613932 w 3945308"/>
              <a:gd name="connsiteY3312" fmla="*/ 2586698 h 3027266"/>
              <a:gd name="connsiteX3313" fmla="*/ 2634138 w 3945308"/>
              <a:gd name="connsiteY3313" fmla="*/ 2583054 h 3027266"/>
              <a:gd name="connsiteX3314" fmla="*/ 2593394 w 3945308"/>
              <a:gd name="connsiteY3314" fmla="*/ 2655433 h 3027266"/>
              <a:gd name="connsiteX3315" fmla="*/ 2556956 w 3945308"/>
              <a:gd name="connsiteY3315" fmla="*/ 2665702 h 3027266"/>
              <a:gd name="connsiteX3316" fmla="*/ 2613932 w 3945308"/>
              <a:gd name="connsiteY3316" fmla="*/ 2586698 h 3027266"/>
              <a:gd name="connsiteX3317" fmla="*/ 2638942 w 3945308"/>
              <a:gd name="connsiteY3317" fmla="*/ 2582392 h 3027266"/>
              <a:gd name="connsiteX3318" fmla="*/ 2659480 w 3945308"/>
              <a:gd name="connsiteY3318" fmla="*/ 2580073 h 3027266"/>
              <a:gd name="connsiteX3319" fmla="*/ 2632151 w 3945308"/>
              <a:gd name="connsiteY3319" fmla="*/ 2645827 h 3027266"/>
              <a:gd name="connsiteX3320" fmla="*/ 2608466 w 3945308"/>
              <a:gd name="connsiteY3320" fmla="*/ 2651293 h 3027266"/>
              <a:gd name="connsiteX3321" fmla="*/ 2599357 w 3945308"/>
              <a:gd name="connsiteY3321" fmla="*/ 2653777 h 3027266"/>
              <a:gd name="connsiteX3322" fmla="*/ 2638942 w 3945308"/>
              <a:gd name="connsiteY3322" fmla="*/ 2582392 h 3027266"/>
              <a:gd name="connsiteX3323" fmla="*/ 2635132 w 3945308"/>
              <a:gd name="connsiteY3323" fmla="*/ 2649471 h 3027266"/>
              <a:gd name="connsiteX3324" fmla="*/ 2667761 w 3945308"/>
              <a:gd name="connsiteY3324" fmla="*/ 2644336 h 3027266"/>
              <a:gd name="connsiteX3325" fmla="*/ 2636788 w 3945308"/>
              <a:gd name="connsiteY3325" fmla="*/ 2711084 h 3027266"/>
              <a:gd name="connsiteX3326" fmla="*/ 2625857 w 3945308"/>
              <a:gd name="connsiteY3326" fmla="*/ 2713734 h 3027266"/>
              <a:gd name="connsiteX3327" fmla="*/ 2589585 w 3945308"/>
              <a:gd name="connsiteY3327" fmla="*/ 2723672 h 3027266"/>
              <a:gd name="connsiteX3328" fmla="*/ 2635132 w 3945308"/>
              <a:gd name="connsiteY3328" fmla="*/ 2649471 h 3027266"/>
              <a:gd name="connsiteX3329" fmla="*/ 2639604 w 3945308"/>
              <a:gd name="connsiteY3329" fmla="*/ 2714728 h 3027266"/>
              <a:gd name="connsiteX3330" fmla="*/ 2684820 w 3945308"/>
              <a:gd name="connsiteY3330" fmla="*/ 2707109 h 3027266"/>
              <a:gd name="connsiteX3331" fmla="*/ 2650867 w 3945308"/>
              <a:gd name="connsiteY3331" fmla="*/ 2773029 h 3027266"/>
              <a:gd name="connsiteX3332" fmla="*/ 2638776 w 3945308"/>
              <a:gd name="connsiteY3332" fmla="*/ 2776010 h 3027266"/>
              <a:gd name="connsiteX3333" fmla="*/ 2588591 w 3945308"/>
              <a:gd name="connsiteY3333" fmla="*/ 2790088 h 3027266"/>
              <a:gd name="connsiteX3334" fmla="*/ 2639604 w 3945308"/>
              <a:gd name="connsiteY3334" fmla="*/ 2714728 h 3027266"/>
              <a:gd name="connsiteX3335" fmla="*/ 2653517 w 3945308"/>
              <a:gd name="connsiteY3335" fmla="*/ 2776673 h 3027266"/>
              <a:gd name="connsiteX3336" fmla="*/ 2710824 w 3945308"/>
              <a:gd name="connsiteY3336" fmla="*/ 2768557 h 3027266"/>
              <a:gd name="connsiteX3337" fmla="*/ 2674552 w 3945308"/>
              <a:gd name="connsiteY3337" fmla="*/ 2831827 h 3027266"/>
              <a:gd name="connsiteX3338" fmla="*/ 2647554 w 3945308"/>
              <a:gd name="connsiteY3338" fmla="*/ 2837789 h 3027266"/>
              <a:gd name="connsiteX3339" fmla="*/ 2597700 w 3945308"/>
              <a:gd name="connsiteY3339" fmla="*/ 2851867 h 3027266"/>
              <a:gd name="connsiteX3340" fmla="*/ 2653517 w 3945308"/>
              <a:gd name="connsiteY3340" fmla="*/ 2776673 h 3027266"/>
              <a:gd name="connsiteX3341" fmla="*/ 2676870 w 3945308"/>
              <a:gd name="connsiteY3341" fmla="*/ 2835636 h 3027266"/>
              <a:gd name="connsiteX3342" fmla="*/ 2744612 w 3945308"/>
              <a:gd name="connsiteY3342" fmla="*/ 2830667 h 3027266"/>
              <a:gd name="connsiteX3343" fmla="*/ 2706352 w 3945308"/>
              <a:gd name="connsiteY3343" fmla="*/ 2889796 h 3027266"/>
              <a:gd name="connsiteX3344" fmla="*/ 2652026 w 3945308"/>
              <a:gd name="connsiteY3344" fmla="*/ 2899402 h 3027266"/>
              <a:gd name="connsiteX3345" fmla="*/ 2617245 w 3945308"/>
              <a:gd name="connsiteY3345" fmla="*/ 2909009 h 3027266"/>
              <a:gd name="connsiteX3346" fmla="*/ 2676870 w 3945308"/>
              <a:gd name="connsiteY3346" fmla="*/ 2835636 h 3027266"/>
              <a:gd name="connsiteX3347" fmla="*/ 2749250 w 3945308"/>
              <a:gd name="connsiteY3347" fmla="*/ 2830833 h 3027266"/>
              <a:gd name="connsiteX3348" fmla="*/ 2813844 w 3945308"/>
              <a:gd name="connsiteY3348" fmla="*/ 2842095 h 3027266"/>
              <a:gd name="connsiteX3349" fmla="*/ 2785688 w 3945308"/>
              <a:gd name="connsiteY3349" fmla="*/ 2893440 h 3027266"/>
              <a:gd name="connsiteX3350" fmla="*/ 2711983 w 3945308"/>
              <a:gd name="connsiteY3350" fmla="*/ 2889299 h 3027266"/>
              <a:gd name="connsiteX3351" fmla="*/ 2749250 w 3945308"/>
              <a:gd name="connsiteY3351" fmla="*/ 2830833 h 3027266"/>
              <a:gd name="connsiteX3352" fmla="*/ 2817819 w 3945308"/>
              <a:gd name="connsiteY3352" fmla="*/ 2843255 h 3027266"/>
              <a:gd name="connsiteX3353" fmla="*/ 2870986 w 3945308"/>
              <a:gd name="connsiteY3353" fmla="*/ 2866443 h 3027266"/>
              <a:gd name="connsiteX3354" fmla="*/ 2847467 w 3945308"/>
              <a:gd name="connsiteY3354" fmla="*/ 2913646 h 3027266"/>
              <a:gd name="connsiteX3355" fmla="*/ 2789994 w 3945308"/>
              <a:gd name="connsiteY3355" fmla="*/ 2894268 h 3027266"/>
              <a:gd name="connsiteX3356" fmla="*/ 2817819 w 3945308"/>
              <a:gd name="connsiteY3356" fmla="*/ 2843255 h 3027266"/>
              <a:gd name="connsiteX3357" fmla="*/ 2874630 w 3945308"/>
              <a:gd name="connsiteY3357" fmla="*/ 2868596 h 3027266"/>
              <a:gd name="connsiteX3358" fmla="*/ 2918024 w 3945308"/>
              <a:gd name="connsiteY3358" fmla="*/ 2899237 h 3027266"/>
              <a:gd name="connsiteX3359" fmla="*/ 2896989 w 3945308"/>
              <a:gd name="connsiteY3359" fmla="*/ 2943625 h 3027266"/>
              <a:gd name="connsiteX3360" fmla="*/ 2851276 w 3945308"/>
              <a:gd name="connsiteY3360" fmla="*/ 2915468 h 3027266"/>
              <a:gd name="connsiteX3361" fmla="*/ 2874630 w 3945308"/>
              <a:gd name="connsiteY3361" fmla="*/ 2868596 h 3027266"/>
              <a:gd name="connsiteX3362" fmla="*/ 2876286 w 3945308"/>
              <a:gd name="connsiteY3362" fmla="*/ 2864786 h 3027266"/>
              <a:gd name="connsiteX3363" fmla="*/ 2892352 w 3945308"/>
              <a:gd name="connsiteY3363" fmla="*/ 2818079 h 3027266"/>
              <a:gd name="connsiteX3364" fmla="*/ 2892683 w 3945308"/>
              <a:gd name="connsiteY3364" fmla="*/ 2817086 h 3027266"/>
              <a:gd name="connsiteX3365" fmla="*/ 2934421 w 3945308"/>
              <a:gd name="connsiteY3365" fmla="*/ 2849383 h 3027266"/>
              <a:gd name="connsiteX3366" fmla="*/ 2932433 w 3945308"/>
              <a:gd name="connsiteY3366" fmla="*/ 2857664 h 3027266"/>
              <a:gd name="connsiteX3367" fmla="*/ 2919846 w 3945308"/>
              <a:gd name="connsiteY3367" fmla="*/ 2895262 h 3027266"/>
              <a:gd name="connsiteX3368" fmla="*/ 2876286 w 3945308"/>
              <a:gd name="connsiteY3368" fmla="*/ 2864786 h 3027266"/>
              <a:gd name="connsiteX3369" fmla="*/ 2936077 w 3945308"/>
              <a:gd name="connsiteY3369" fmla="*/ 2858658 h 3027266"/>
              <a:gd name="connsiteX3370" fmla="*/ 2937568 w 3945308"/>
              <a:gd name="connsiteY3370" fmla="*/ 2852530 h 3027266"/>
              <a:gd name="connsiteX3371" fmla="*/ 2948996 w 3945308"/>
              <a:gd name="connsiteY3371" fmla="*/ 2863627 h 3027266"/>
              <a:gd name="connsiteX3372" fmla="*/ 2972184 w 3945308"/>
              <a:gd name="connsiteY3372" fmla="*/ 2889299 h 3027266"/>
              <a:gd name="connsiteX3373" fmla="*/ 2969865 w 3945308"/>
              <a:gd name="connsiteY3373" fmla="*/ 2898243 h 3027266"/>
              <a:gd name="connsiteX3374" fmla="*/ 2958437 w 3945308"/>
              <a:gd name="connsiteY3374" fmla="*/ 2933025 h 3027266"/>
              <a:gd name="connsiteX3375" fmla="*/ 2944690 w 3945308"/>
              <a:gd name="connsiteY3375" fmla="*/ 2918284 h 3027266"/>
              <a:gd name="connsiteX3376" fmla="*/ 2922827 w 3945308"/>
              <a:gd name="connsiteY3376" fmla="*/ 2898078 h 3027266"/>
              <a:gd name="connsiteX3377" fmla="*/ 2936077 w 3945308"/>
              <a:gd name="connsiteY3377" fmla="*/ 2858658 h 3027266"/>
              <a:gd name="connsiteX3378" fmla="*/ 2951978 w 3945308"/>
              <a:gd name="connsiteY3378" fmla="*/ 2860646 h 3027266"/>
              <a:gd name="connsiteX3379" fmla="*/ 2938727 w 3945308"/>
              <a:gd name="connsiteY3379" fmla="*/ 2847892 h 3027266"/>
              <a:gd name="connsiteX3380" fmla="*/ 2947506 w 3945308"/>
              <a:gd name="connsiteY3380" fmla="*/ 2801020 h 3027266"/>
              <a:gd name="connsiteX3381" fmla="*/ 2952143 w 3945308"/>
              <a:gd name="connsiteY3381" fmla="*/ 2805492 h 3027266"/>
              <a:gd name="connsiteX3382" fmla="*/ 2981459 w 3945308"/>
              <a:gd name="connsiteY3382" fmla="*/ 2838617 h 3027266"/>
              <a:gd name="connsiteX3383" fmla="*/ 2973509 w 3945308"/>
              <a:gd name="connsiteY3383" fmla="*/ 2884165 h 3027266"/>
              <a:gd name="connsiteX3384" fmla="*/ 2951978 w 3945308"/>
              <a:gd name="connsiteY3384" fmla="*/ 2860646 h 3027266"/>
              <a:gd name="connsiteX3385" fmla="*/ 2985103 w 3945308"/>
              <a:gd name="connsiteY3385" fmla="*/ 2843420 h 3027266"/>
              <a:gd name="connsiteX3386" fmla="*/ 3012763 w 3945308"/>
              <a:gd name="connsiteY3386" fmla="*/ 2883337 h 3027266"/>
              <a:gd name="connsiteX3387" fmla="*/ 3004978 w 3945308"/>
              <a:gd name="connsiteY3387" fmla="*/ 2926731 h 3027266"/>
              <a:gd name="connsiteX3388" fmla="*/ 2976822 w 3945308"/>
              <a:gd name="connsiteY3388" fmla="*/ 2888140 h 3027266"/>
              <a:gd name="connsiteX3389" fmla="*/ 2985103 w 3945308"/>
              <a:gd name="connsiteY3389" fmla="*/ 2843420 h 3027266"/>
              <a:gd name="connsiteX3390" fmla="*/ 2985766 w 3945308"/>
              <a:gd name="connsiteY3390" fmla="*/ 2837623 h 3027266"/>
              <a:gd name="connsiteX3391" fmla="*/ 2988913 w 3945308"/>
              <a:gd name="connsiteY3391" fmla="*/ 2791745 h 3027266"/>
              <a:gd name="connsiteX3392" fmla="*/ 3016241 w 3945308"/>
              <a:gd name="connsiteY3392" fmla="*/ 2832158 h 3027266"/>
              <a:gd name="connsiteX3393" fmla="*/ 3013591 w 3945308"/>
              <a:gd name="connsiteY3393" fmla="*/ 2876877 h 3027266"/>
              <a:gd name="connsiteX3394" fmla="*/ 2985766 w 3945308"/>
              <a:gd name="connsiteY3394" fmla="*/ 2837623 h 3027266"/>
              <a:gd name="connsiteX3395" fmla="*/ 2988913 w 3945308"/>
              <a:gd name="connsiteY3395" fmla="*/ 2785119 h 3027266"/>
              <a:gd name="connsiteX3396" fmla="*/ 2987422 w 3945308"/>
              <a:gd name="connsiteY3396" fmla="*/ 2739075 h 3027266"/>
              <a:gd name="connsiteX3397" fmla="*/ 3014253 w 3945308"/>
              <a:gd name="connsiteY3397" fmla="*/ 2779488 h 3027266"/>
              <a:gd name="connsiteX3398" fmla="*/ 3016241 w 3945308"/>
              <a:gd name="connsiteY3398" fmla="*/ 2824539 h 3027266"/>
              <a:gd name="connsiteX3399" fmla="*/ 2988913 w 3945308"/>
              <a:gd name="connsiteY3399" fmla="*/ 2785119 h 3027266"/>
              <a:gd name="connsiteX3400" fmla="*/ 3013425 w 3945308"/>
              <a:gd name="connsiteY3400" fmla="*/ 2770047 h 3027266"/>
              <a:gd name="connsiteX3401" fmla="*/ 2986759 w 3945308"/>
              <a:gd name="connsiteY3401" fmla="*/ 2731291 h 3027266"/>
              <a:gd name="connsiteX3402" fmla="*/ 2980962 w 3945308"/>
              <a:gd name="connsiteY3402" fmla="*/ 2686074 h 3027266"/>
              <a:gd name="connsiteX3403" fmla="*/ 3007132 w 3945308"/>
              <a:gd name="connsiteY3403" fmla="*/ 2725825 h 3027266"/>
              <a:gd name="connsiteX3404" fmla="*/ 3013425 w 3945308"/>
              <a:gd name="connsiteY3404" fmla="*/ 2770047 h 3027266"/>
              <a:gd name="connsiteX3405" fmla="*/ 2979306 w 3945308"/>
              <a:gd name="connsiteY3405" fmla="*/ 2676799 h 3027266"/>
              <a:gd name="connsiteX3406" fmla="*/ 2969865 w 3945308"/>
              <a:gd name="connsiteY3406" fmla="*/ 2633405 h 3027266"/>
              <a:gd name="connsiteX3407" fmla="*/ 2994875 w 3945308"/>
              <a:gd name="connsiteY3407" fmla="*/ 2671830 h 3027266"/>
              <a:gd name="connsiteX3408" fmla="*/ 3004978 w 3945308"/>
              <a:gd name="connsiteY3408" fmla="*/ 2714231 h 3027266"/>
              <a:gd name="connsiteX3409" fmla="*/ 2979306 w 3945308"/>
              <a:gd name="connsiteY3409" fmla="*/ 2676799 h 3027266"/>
              <a:gd name="connsiteX3410" fmla="*/ 2967050 w 3945308"/>
              <a:gd name="connsiteY3410" fmla="*/ 2622473 h 3027266"/>
              <a:gd name="connsiteX3411" fmla="*/ 2954959 w 3945308"/>
              <a:gd name="connsiteY3411" fmla="*/ 2582392 h 3027266"/>
              <a:gd name="connsiteX3412" fmla="*/ 2977981 w 3945308"/>
              <a:gd name="connsiteY3412" fmla="*/ 2618333 h 3027266"/>
              <a:gd name="connsiteX3413" fmla="*/ 2990734 w 3945308"/>
              <a:gd name="connsiteY3413" fmla="*/ 2657090 h 3027266"/>
              <a:gd name="connsiteX3414" fmla="*/ 2967050 w 3945308"/>
              <a:gd name="connsiteY3414" fmla="*/ 2622473 h 3027266"/>
              <a:gd name="connsiteX3415" fmla="*/ 2960259 w 3945308"/>
              <a:gd name="connsiteY3415" fmla="*/ 2613530 h 3027266"/>
              <a:gd name="connsiteX3416" fmla="*/ 2930446 w 3945308"/>
              <a:gd name="connsiteY3416" fmla="*/ 2578417 h 3027266"/>
              <a:gd name="connsiteX3417" fmla="*/ 2917527 w 3945308"/>
              <a:gd name="connsiteY3417" fmla="*/ 2534360 h 3027266"/>
              <a:gd name="connsiteX3418" fmla="*/ 2946678 w 3945308"/>
              <a:gd name="connsiteY3418" fmla="*/ 2570632 h 3027266"/>
              <a:gd name="connsiteX3419" fmla="*/ 2960259 w 3945308"/>
              <a:gd name="connsiteY3419" fmla="*/ 2613530 h 3027266"/>
              <a:gd name="connsiteX3420" fmla="*/ 2913883 w 3945308"/>
              <a:gd name="connsiteY3420" fmla="*/ 2524256 h 3027266"/>
              <a:gd name="connsiteX3421" fmla="*/ 2898480 w 3945308"/>
              <a:gd name="connsiteY3421" fmla="*/ 2483843 h 3027266"/>
              <a:gd name="connsiteX3422" fmla="*/ 2925146 w 3945308"/>
              <a:gd name="connsiteY3422" fmla="*/ 2518128 h 3027266"/>
              <a:gd name="connsiteX3423" fmla="*/ 2941377 w 3945308"/>
              <a:gd name="connsiteY3423" fmla="*/ 2557051 h 3027266"/>
              <a:gd name="connsiteX3424" fmla="*/ 2913883 w 3945308"/>
              <a:gd name="connsiteY3424" fmla="*/ 2524256 h 3027266"/>
              <a:gd name="connsiteX3425" fmla="*/ 2907093 w 3945308"/>
              <a:gd name="connsiteY3425" fmla="*/ 2516969 h 3027266"/>
              <a:gd name="connsiteX3426" fmla="*/ 2900633 w 3945308"/>
              <a:gd name="connsiteY3426" fmla="*/ 2510178 h 3027266"/>
              <a:gd name="connsiteX3427" fmla="*/ 2873305 w 3945308"/>
              <a:gd name="connsiteY3427" fmla="*/ 2484671 h 3027266"/>
              <a:gd name="connsiteX3428" fmla="*/ 2856907 w 3945308"/>
              <a:gd name="connsiteY3428" fmla="*/ 2440118 h 3027266"/>
              <a:gd name="connsiteX3429" fmla="*/ 2871483 w 3945308"/>
              <a:gd name="connsiteY3429" fmla="*/ 2454196 h 3027266"/>
              <a:gd name="connsiteX3430" fmla="*/ 2889867 w 3945308"/>
              <a:gd name="connsiteY3430" fmla="*/ 2473906 h 3027266"/>
              <a:gd name="connsiteX3431" fmla="*/ 2907093 w 3945308"/>
              <a:gd name="connsiteY3431" fmla="*/ 2516969 h 3027266"/>
              <a:gd name="connsiteX3432" fmla="*/ 2874298 w 3945308"/>
              <a:gd name="connsiteY3432" fmla="*/ 2451215 h 3027266"/>
              <a:gd name="connsiteX3433" fmla="*/ 2853098 w 3945308"/>
              <a:gd name="connsiteY3433" fmla="*/ 2431008 h 3027266"/>
              <a:gd name="connsiteX3434" fmla="*/ 2834713 w 3945308"/>
              <a:gd name="connsiteY3434" fmla="*/ 2390264 h 3027266"/>
              <a:gd name="connsiteX3435" fmla="*/ 2839682 w 3945308"/>
              <a:gd name="connsiteY3435" fmla="*/ 2395067 h 3027266"/>
              <a:gd name="connsiteX3436" fmla="*/ 2864858 w 3945308"/>
              <a:gd name="connsiteY3436" fmla="*/ 2422395 h 3027266"/>
              <a:gd name="connsiteX3437" fmla="*/ 2884401 w 3945308"/>
              <a:gd name="connsiteY3437" fmla="*/ 2461649 h 3027266"/>
              <a:gd name="connsiteX3438" fmla="*/ 2874298 w 3945308"/>
              <a:gd name="connsiteY3438" fmla="*/ 2451215 h 3027266"/>
              <a:gd name="connsiteX3439" fmla="*/ 2846142 w 3945308"/>
              <a:gd name="connsiteY3439" fmla="*/ 2424880 h 3027266"/>
              <a:gd name="connsiteX3440" fmla="*/ 2808544 w 3945308"/>
              <a:gd name="connsiteY3440" fmla="*/ 2395398 h 3027266"/>
              <a:gd name="connsiteX3441" fmla="*/ 2806060 w 3945308"/>
              <a:gd name="connsiteY3441" fmla="*/ 2389104 h 3027266"/>
              <a:gd name="connsiteX3442" fmla="*/ 2826266 w 3945308"/>
              <a:gd name="connsiteY3442" fmla="*/ 2382479 h 3027266"/>
              <a:gd name="connsiteX3443" fmla="*/ 2846142 w 3945308"/>
              <a:gd name="connsiteY3443" fmla="*/ 2424880 h 3027266"/>
              <a:gd name="connsiteX3444" fmla="*/ 2821297 w 3945308"/>
              <a:gd name="connsiteY3444" fmla="*/ 2356641 h 3027266"/>
              <a:gd name="connsiteX3445" fmla="*/ 2817654 w 3945308"/>
              <a:gd name="connsiteY3445" fmla="*/ 2357801 h 3027266"/>
              <a:gd name="connsiteX3446" fmla="*/ 2810697 w 3945308"/>
              <a:gd name="connsiteY3446" fmla="*/ 2345544 h 3027266"/>
              <a:gd name="connsiteX3447" fmla="*/ 2811029 w 3945308"/>
              <a:gd name="connsiteY3447" fmla="*/ 2345379 h 3027266"/>
              <a:gd name="connsiteX3448" fmla="*/ 2821297 w 3945308"/>
              <a:gd name="connsiteY3448" fmla="*/ 2356641 h 3027266"/>
              <a:gd name="connsiteX3449" fmla="*/ 2815500 w 3945308"/>
              <a:gd name="connsiteY3449" fmla="*/ 2344054 h 3027266"/>
              <a:gd name="connsiteX3450" fmla="*/ 2815666 w 3945308"/>
              <a:gd name="connsiteY3450" fmla="*/ 2344219 h 3027266"/>
              <a:gd name="connsiteX3451" fmla="*/ 2815500 w 3945308"/>
              <a:gd name="connsiteY3451" fmla="*/ 2344054 h 3027266"/>
              <a:gd name="connsiteX3452" fmla="*/ 2815500 w 3945308"/>
              <a:gd name="connsiteY3452" fmla="*/ 2344054 h 3027266"/>
              <a:gd name="connsiteX3453" fmla="*/ 2806225 w 3945308"/>
              <a:gd name="connsiteY3453" fmla="*/ 2331797 h 3027266"/>
              <a:gd name="connsiteX3454" fmla="*/ 2812850 w 3945308"/>
              <a:gd name="connsiteY3454" fmla="*/ 2340575 h 3027266"/>
              <a:gd name="connsiteX3455" fmla="*/ 2812188 w 3945308"/>
              <a:gd name="connsiteY3455" fmla="*/ 2340741 h 3027266"/>
              <a:gd name="connsiteX3456" fmla="*/ 2804900 w 3945308"/>
              <a:gd name="connsiteY3456" fmla="*/ 2333122 h 3027266"/>
              <a:gd name="connsiteX3457" fmla="*/ 2804238 w 3945308"/>
              <a:gd name="connsiteY3457" fmla="*/ 2332460 h 3027266"/>
              <a:gd name="connsiteX3458" fmla="*/ 2806225 w 3945308"/>
              <a:gd name="connsiteY3458" fmla="*/ 2331797 h 3027266"/>
              <a:gd name="connsiteX3459" fmla="*/ 2798938 w 3945308"/>
              <a:gd name="connsiteY3459" fmla="*/ 2322356 h 3027266"/>
              <a:gd name="connsiteX3460" fmla="*/ 2803575 w 3945308"/>
              <a:gd name="connsiteY3460" fmla="*/ 2328319 h 3027266"/>
              <a:gd name="connsiteX3461" fmla="*/ 2800925 w 3945308"/>
              <a:gd name="connsiteY3461" fmla="*/ 2329147 h 3027266"/>
              <a:gd name="connsiteX3462" fmla="*/ 2800925 w 3945308"/>
              <a:gd name="connsiteY3462" fmla="*/ 2329147 h 3027266"/>
              <a:gd name="connsiteX3463" fmla="*/ 2796950 w 3945308"/>
              <a:gd name="connsiteY3463" fmla="*/ 2323019 h 3027266"/>
              <a:gd name="connsiteX3464" fmla="*/ 2798938 w 3945308"/>
              <a:gd name="connsiteY3464" fmla="*/ 2322356 h 3027266"/>
              <a:gd name="connsiteX3465" fmla="*/ 2793306 w 3945308"/>
              <a:gd name="connsiteY3465" fmla="*/ 2315400 h 3027266"/>
              <a:gd name="connsiteX3466" fmla="*/ 2796288 w 3945308"/>
              <a:gd name="connsiteY3466" fmla="*/ 2319044 h 3027266"/>
              <a:gd name="connsiteX3467" fmla="*/ 2794963 w 3945308"/>
              <a:gd name="connsiteY3467" fmla="*/ 2319541 h 3027266"/>
              <a:gd name="connsiteX3468" fmla="*/ 2792644 w 3945308"/>
              <a:gd name="connsiteY3468" fmla="*/ 2315731 h 3027266"/>
              <a:gd name="connsiteX3469" fmla="*/ 2793306 w 3945308"/>
              <a:gd name="connsiteY3469" fmla="*/ 2315400 h 3027266"/>
              <a:gd name="connsiteX3470" fmla="*/ 2796785 w 3945308"/>
              <a:gd name="connsiteY3470" fmla="*/ 2330804 h 3027266"/>
              <a:gd name="connsiteX3471" fmla="*/ 2782375 w 3945308"/>
              <a:gd name="connsiteY3471" fmla="*/ 2335938 h 3027266"/>
              <a:gd name="connsiteX3472" fmla="*/ 2779228 w 3945308"/>
              <a:gd name="connsiteY3472" fmla="*/ 2329644 h 3027266"/>
              <a:gd name="connsiteX3473" fmla="*/ 2791153 w 3945308"/>
              <a:gd name="connsiteY3473" fmla="*/ 2325338 h 3027266"/>
              <a:gd name="connsiteX3474" fmla="*/ 2796785 w 3945308"/>
              <a:gd name="connsiteY3474" fmla="*/ 2330804 h 3027266"/>
              <a:gd name="connsiteX3475" fmla="*/ 2789166 w 3945308"/>
              <a:gd name="connsiteY3475" fmla="*/ 2310597 h 3027266"/>
              <a:gd name="connsiteX3476" fmla="*/ 2790325 w 3945308"/>
              <a:gd name="connsiteY3476" fmla="*/ 2312088 h 3027266"/>
              <a:gd name="connsiteX3477" fmla="*/ 2789994 w 3945308"/>
              <a:gd name="connsiteY3477" fmla="*/ 2312253 h 3027266"/>
              <a:gd name="connsiteX3478" fmla="*/ 2789166 w 3945308"/>
              <a:gd name="connsiteY3478" fmla="*/ 2310597 h 3027266"/>
              <a:gd name="connsiteX3479" fmla="*/ 2789166 w 3945308"/>
              <a:gd name="connsiteY3479" fmla="*/ 2310597 h 3027266"/>
              <a:gd name="connsiteX3480" fmla="*/ 2785191 w 3945308"/>
              <a:gd name="connsiteY3480" fmla="*/ 2312088 h 3027266"/>
              <a:gd name="connsiteX3481" fmla="*/ 2786185 w 3945308"/>
              <a:gd name="connsiteY3481" fmla="*/ 2313578 h 3027266"/>
              <a:gd name="connsiteX3482" fmla="*/ 2785191 w 3945308"/>
              <a:gd name="connsiteY3482" fmla="*/ 2313910 h 3027266"/>
              <a:gd name="connsiteX3483" fmla="*/ 2783700 w 3945308"/>
              <a:gd name="connsiteY3483" fmla="*/ 2312585 h 3027266"/>
              <a:gd name="connsiteX3484" fmla="*/ 2785191 w 3945308"/>
              <a:gd name="connsiteY3484" fmla="*/ 2312088 h 3027266"/>
              <a:gd name="connsiteX3485" fmla="*/ 2784197 w 3945308"/>
              <a:gd name="connsiteY3485" fmla="*/ 2318878 h 3027266"/>
              <a:gd name="connsiteX3486" fmla="*/ 2787675 w 3945308"/>
              <a:gd name="connsiteY3486" fmla="*/ 2322025 h 3027266"/>
              <a:gd name="connsiteX3487" fmla="*/ 2777241 w 3945308"/>
              <a:gd name="connsiteY3487" fmla="*/ 2325835 h 3027266"/>
              <a:gd name="connsiteX3488" fmla="*/ 2775419 w 3945308"/>
              <a:gd name="connsiteY3488" fmla="*/ 2322191 h 3027266"/>
              <a:gd name="connsiteX3489" fmla="*/ 2784197 w 3945308"/>
              <a:gd name="connsiteY3489" fmla="*/ 2318878 h 3027266"/>
              <a:gd name="connsiteX3490" fmla="*/ 2779559 w 3945308"/>
              <a:gd name="connsiteY3490" fmla="*/ 2314406 h 3027266"/>
              <a:gd name="connsiteX3491" fmla="*/ 2780884 w 3945308"/>
              <a:gd name="connsiteY3491" fmla="*/ 2315731 h 3027266"/>
              <a:gd name="connsiteX3492" fmla="*/ 2773431 w 3945308"/>
              <a:gd name="connsiteY3492" fmla="*/ 2318547 h 3027266"/>
              <a:gd name="connsiteX3493" fmla="*/ 2772934 w 3945308"/>
              <a:gd name="connsiteY3493" fmla="*/ 2317388 h 3027266"/>
              <a:gd name="connsiteX3494" fmla="*/ 2773762 w 3945308"/>
              <a:gd name="connsiteY3494" fmla="*/ 2316725 h 3027266"/>
              <a:gd name="connsiteX3495" fmla="*/ 2779559 w 3945308"/>
              <a:gd name="connsiteY3495" fmla="*/ 2314406 h 3027266"/>
              <a:gd name="connsiteX3496" fmla="*/ 2777241 w 3945308"/>
              <a:gd name="connsiteY3496" fmla="*/ 2300328 h 3027266"/>
              <a:gd name="connsiteX3497" fmla="*/ 2778234 w 3945308"/>
              <a:gd name="connsiteY3497" fmla="*/ 2301653 h 3027266"/>
              <a:gd name="connsiteX3498" fmla="*/ 2775087 w 3945308"/>
              <a:gd name="connsiteY3498" fmla="*/ 2304966 h 3027266"/>
              <a:gd name="connsiteX3499" fmla="*/ 2774259 w 3945308"/>
              <a:gd name="connsiteY3499" fmla="*/ 2304137 h 3027266"/>
              <a:gd name="connsiteX3500" fmla="*/ 2777241 w 3945308"/>
              <a:gd name="connsiteY3500" fmla="*/ 2300328 h 3027266"/>
              <a:gd name="connsiteX3501" fmla="*/ 2774756 w 3945308"/>
              <a:gd name="connsiteY3501" fmla="*/ 2296850 h 3027266"/>
              <a:gd name="connsiteX3502" fmla="*/ 2770947 w 3945308"/>
              <a:gd name="connsiteY3502" fmla="*/ 2301653 h 3027266"/>
              <a:gd name="connsiteX3503" fmla="*/ 2767966 w 3945308"/>
              <a:gd name="connsiteY3503" fmla="*/ 2299169 h 3027266"/>
              <a:gd name="connsiteX3504" fmla="*/ 2771941 w 3945308"/>
              <a:gd name="connsiteY3504" fmla="*/ 2293041 h 3027266"/>
              <a:gd name="connsiteX3505" fmla="*/ 2774756 w 3945308"/>
              <a:gd name="connsiteY3505" fmla="*/ 2296850 h 3027266"/>
              <a:gd name="connsiteX3506" fmla="*/ 2764487 w 3945308"/>
              <a:gd name="connsiteY3506" fmla="*/ 2282937 h 3027266"/>
              <a:gd name="connsiteX3507" fmla="*/ 2765978 w 3945308"/>
              <a:gd name="connsiteY3507" fmla="*/ 2284428 h 3027266"/>
              <a:gd name="connsiteX3508" fmla="*/ 2769622 w 3945308"/>
              <a:gd name="connsiteY3508" fmla="*/ 2289397 h 3027266"/>
              <a:gd name="connsiteX3509" fmla="*/ 2764984 w 3945308"/>
              <a:gd name="connsiteY3509" fmla="*/ 2296353 h 3027266"/>
              <a:gd name="connsiteX3510" fmla="*/ 2759850 w 3945308"/>
              <a:gd name="connsiteY3510" fmla="*/ 2292212 h 3027266"/>
              <a:gd name="connsiteX3511" fmla="*/ 2764487 w 3945308"/>
              <a:gd name="connsiteY3511" fmla="*/ 2282937 h 3027266"/>
              <a:gd name="connsiteX3512" fmla="*/ 2753225 w 3945308"/>
              <a:gd name="connsiteY3512" fmla="*/ 2271675 h 3027266"/>
              <a:gd name="connsiteX3513" fmla="*/ 2758525 w 3945308"/>
              <a:gd name="connsiteY3513" fmla="*/ 2276975 h 3027266"/>
              <a:gd name="connsiteX3514" fmla="*/ 2761175 w 3945308"/>
              <a:gd name="connsiteY3514" fmla="*/ 2279790 h 3027266"/>
              <a:gd name="connsiteX3515" fmla="*/ 2756703 w 3945308"/>
              <a:gd name="connsiteY3515" fmla="*/ 2288734 h 3027266"/>
              <a:gd name="connsiteX3516" fmla="*/ 2750575 w 3945308"/>
              <a:gd name="connsiteY3516" fmla="*/ 2278465 h 3027266"/>
              <a:gd name="connsiteX3517" fmla="*/ 2753225 w 3945308"/>
              <a:gd name="connsiteY3517" fmla="*/ 2271675 h 3027266"/>
              <a:gd name="connsiteX3518" fmla="*/ 2740306 w 3945308"/>
              <a:gd name="connsiteY3518" fmla="*/ 2252131 h 3027266"/>
              <a:gd name="connsiteX3519" fmla="*/ 2745771 w 3945308"/>
              <a:gd name="connsiteY3519" fmla="*/ 2258756 h 3027266"/>
              <a:gd name="connsiteX3520" fmla="*/ 2740140 w 3945308"/>
              <a:gd name="connsiteY3520" fmla="*/ 2253456 h 3027266"/>
              <a:gd name="connsiteX3521" fmla="*/ 2740306 w 3945308"/>
              <a:gd name="connsiteY3521" fmla="*/ 2252131 h 3027266"/>
              <a:gd name="connsiteX3522" fmla="*/ 2738981 w 3945308"/>
              <a:gd name="connsiteY3522" fmla="*/ 2258093 h 3027266"/>
              <a:gd name="connsiteX3523" fmla="*/ 2750078 w 3945308"/>
              <a:gd name="connsiteY3523" fmla="*/ 2268528 h 3027266"/>
              <a:gd name="connsiteX3524" fmla="*/ 2748090 w 3945308"/>
              <a:gd name="connsiteY3524" fmla="*/ 2273993 h 3027266"/>
              <a:gd name="connsiteX3525" fmla="*/ 2738649 w 3945308"/>
              <a:gd name="connsiteY3525" fmla="*/ 2259252 h 3027266"/>
              <a:gd name="connsiteX3526" fmla="*/ 2738981 w 3945308"/>
              <a:gd name="connsiteY3526" fmla="*/ 2258093 h 3027266"/>
              <a:gd name="connsiteX3527" fmla="*/ 2746268 w 3945308"/>
              <a:gd name="connsiteY3527" fmla="*/ 2278797 h 3027266"/>
              <a:gd name="connsiteX3528" fmla="*/ 2745440 w 3945308"/>
              <a:gd name="connsiteY3528" fmla="*/ 2281115 h 3027266"/>
              <a:gd name="connsiteX3529" fmla="*/ 2735337 w 3945308"/>
              <a:gd name="connsiteY3529" fmla="*/ 2273828 h 3027266"/>
              <a:gd name="connsiteX3530" fmla="*/ 2737490 w 3945308"/>
              <a:gd name="connsiteY3530" fmla="*/ 2264884 h 3027266"/>
              <a:gd name="connsiteX3531" fmla="*/ 2746268 w 3945308"/>
              <a:gd name="connsiteY3531" fmla="*/ 2278797 h 3027266"/>
              <a:gd name="connsiteX3532" fmla="*/ 2722915 w 3945308"/>
              <a:gd name="connsiteY3532" fmla="*/ 2232421 h 3027266"/>
              <a:gd name="connsiteX3533" fmla="*/ 2736827 w 3945308"/>
              <a:gd name="connsiteY3533" fmla="*/ 2248156 h 3027266"/>
              <a:gd name="connsiteX3534" fmla="*/ 2736331 w 3945308"/>
              <a:gd name="connsiteY3534" fmla="*/ 2250309 h 3027266"/>
              <a:gd name="connsiteX3535" fmla="*/ 2727221 w 3945308"/>
              <a:gd name="connsiteY3535" fmla="*/ 2242359 h 3027266"/>
              <a:gd name="connsiteX3536" fmla="*/ 2722584 w 3945308"/>
              <a:gd name="connsiteY3536" fmla="*/ 2235733 h 3027266"/>
              <a:gd name="connsiteX3537" fmla="*/ 2722915 w 3945308"/>
              <a:gd name="connsiteY3537" fmla="*/ 2232421 h 3027266"/>
              <a:gd name="connsiteX3538" fmla="*/ 2721921 w 3945308"/>
              <a:gd name="connsiteY3538" fmla="*/ 2243021 h 3027266"/>
              <a:gd name="connsiteX3539" fmla="*/ 2724074 w 3945308"/>
              <a:gd name="connsiteY3539" fmla="*/ 2244843 h 3027266"/>
              <a:gd name="connsiteX3540" fmla="*/ 2734177 w 3945308"/>
              <a:gd name="connsiteY3540" fmla="*/ 2259915 h 3027266"/>
              <a:gd name="connsiteX3541" fmla="*/ 2731527 w 3945308"/>
              <a:gd name="connsiteY3541" fmla="*/ 2271343 h 3027266"/>
              <a:gd name="connsiteX3542" fmla="*/ 2719602 w 3945308"/>
              <a:gd name="connsiteY3542" fmla="*/ 2263393 h 3027266"/>
              <a:gd name="connsiteX3543" fmla="*/ 2721921 w 3945308"/>
              <a:gd name="connsiteY3543" fmla="*/ 2243021 h 3027266"/>
              <a:gd name="connsiteX3544" fmla="*/ 2730699 w 3945308"/>
              <a:gd name="connsiteY3544" fmla="*/ 2275650 h 3027266"/>
              <a:gd name="connsiteX3545" fmla="*/ 2727718 w 3945308"/>
              <a:gd name="connsiteY3545" fmla="*/ 2287409 h 3027266"/>
              <a:gd name="connsiteX3546" fmla="*/ 2719105 w 3945308"/>
              <a:gd name="connsiteY3546" fmla="*/ 2270018 h 3027266"/>
              <a:gd name="connsiteX3547" fmla="*/ 2719437 w 3945308"/>
              <a:gd name="connsiteY3547" fmla="*/ 2267865 h 3027266"/>
              <a:gd name="connsiteX3548" fmla="*/ 2730699 w 3945308"/>
              <a:gd name="connsiteY3548" fmla="*/ 2275650 h 3027266"/>
              <a:gd name="connsiteX3549" fmla="*/ 2719105 w 3945308"/>
              <a:gd name="connsiteY3549" fmla="*/ 2228280 h 3027266"/>
              <a:gd name="connsiteX3550" fmla="*/ 2718940 w 3945308"/>
              <a:gd name="connsiteY3550" fmla="*/ 2230268 h 3027266"/>
              <a:gd name="connsiteX3551" fmla="*/ 2712315 w 3945308"/>
              <a:gd name="connsiteY3551" fmla="*/ 2221158 h 3027266"/>
              <a:gd name="connsiteX3552" fmla="*/ 2719105 w 3945308"/>
              <a:gd name="connsiteY3552" fmla="*/ 2228280 h 3027266"/>
              <a:gd name="connsiteX3553" fmla="*/ 2714965 w 3945308"/>
              <a:gd name="connsiteY3553" fmla="*/ 2231924 h 3027266"/>
              <a:gd name="connsiteX3554" fmla="*/ 2703702 w 3945308"/>
              <a:gd name="connsiteY3554" fmla="*/ 2223146 h 3027266"/>
              <a:gd name="connsiteX3555" fmla="*/ 2703536 w 3945308"/>
              <a:gd name="connsiteY3555" fmla="*/ 2216686 h 3027266"/>
              <a:gd name="connsiteX3556" fmla="*/ 2714965 w 3945308"/>
              <a:gd name="connsiteY3556" fmla="*/ 2231924 h 3027266"/>
              <a:gd name="connsiteX3557" fmla="*/ 2703702 w 3945308"/>
              <a:gd name="connsiteY3557" fmla="*/ 2258259 h 3027266"/>
              <a:gd name="connsiteX3558" fmla="*/ 2710493 w 3945308"/>
              <a:gd name="connsiteY3558" fmla="*/ 2262399 h 3027266"/>
              <a:gd name="connsiteX3559" fmla="*/ 2714965 w 3945308"/>
              <a:gd name="connsiteY3559" fmla="*/ 2270846 h 3027266"/>
              <a:gd name="connsiteX3560" fmla="*/ 2710824 w 3945308"/>
              <a:gd name="connsiteY3560" fmla="*/ 2297181 h 3027266"/>
              <a:gd name="connsiteX3561" fmla="*/ 2707843 w 3945308"/>
              <a:gd name="connsiteY3561" fmla="*/ 2295691 h 3027266"/>
              <a:gd name="connsiteX3562" fmla="*/ 2702708 w 3945308"/>
              <a:gd name="connsiteY3562" fmla="*/ 2282772 h 3027266"/>
              <a:gd name="connsiteX3563" fmla="*/ 2703702 w 3945308"/>
              <a:gd name="connsiteY3563" fmla="*/ 2258259 h 3027266"/>
              <a:gd name="connsiteX3564" fmla="*/ 2701880 w 3945308"/>
              <a:gd name="connsiteY3564" fmla="*/ 2292212 h 3027266"/>
              <a:gd name="connsiteX3565" fmla="*/ 2702211 w 3945308"/>
              <a:gd name="connsiteY3565" fmla="*/ 2293206 h 3027266"/>
              <a:gd name="connsiteX3566" fmla="*/ 2701715 w 3945308"/>
              <a:gd name="connsiteY3566" fmla="*/ 2293041 h 3027266"/>
              <a:gd name="connsiteX3567" fmla="*/ 2701880 w 3945308"/>
              <a:gd name="connsiteY3567" fmla="*/ 2292212 h 3027266"/>
              <a:gd name="connsiteX3568" fmla="*/ 2704530 w 3945308"/>
              <a:gd name="connsiteY3568" fmla="*/ 2298837 h 3027266"/>
              <a:gd name="connsiteX3569" fmla="*/ 2708505 w 3945308"/>
              <a:gd name="connsiteY3569" fmla="*/ 2309106 h 3027266"/>
              <a:gd name="connsiteX3570" fmla="*/ 2702708 w 3945308"/>
              <a:gd name="connsiteY3570" fmla="*/ 2334613 h 3027266"/>
              <a:gd name="connsiteX3571" fmla="*/ 2699230 w 3945308"/>
              <a:gd name="connsiteY3571" fmla="*/ 2321197 h 3027266"/>
              <a:gd name="connsiteX3572" fmla="*/ 2701715 w 3945308"/>
              <a:gd name="connsiteY3572" fmla="*/ 2297347 h 3027266"/>
              <a:gd name="connsiteX3573" fmla="*/ 2704530 w 3945308"/>
              <a:gd name="connsiteY3573" fmla="*/ 2298837 h 3027266"/>
              <a:gd name="connsiteX3574" fmla="*/ 2699561 w 3945308"/>
              <a:gd name="connsiteY3574" fmla="*/ 2250971 h 3027266"/>
              <a:gd name="connsiteX3575" fmla="*/ 2688630 w 3945308"/>
              <a:gd name="connsiteY3575" fmla="*/ 2244843 h 3027266"/>
              <a:gd name="connsiteX3576" fmla="*/ 2686477 w 3945308"/>
              <a:gd name="connsiteY3576" fmla="*/ 2220661 h 3027266"/>
              <a:gd name="connsiteX3577" fmla="*/ 2699561 w 3945308"/>
              <a:gd name="connsiteY3577" fmla="*/ 2242855 h 3027266"/>
              <a:gd name="connsiteX3578" fmla="*/ 2699561 w 3945308"/>
              <a:gd name="connsiteY3578" fmla="*/ 2250971 h 3027266"/>
              <a:gd name="connsiteX3579" fmla="*/ 2699727 w 3945308"/>
              <a:gd name="connsiteY3579" fmla="*/ 2234740 h 3027266"/>
              <a:gd name="connsiteX3580" fmla="*/ 2689624 w 3945308"/>
              <a:gd name="connsiteY3580" fmla="*/ 2217846 h 3027266"/>
              <a:gd name="connsiteX3581" fmla="*/ 2699561 w 3945308"/>
              <a:gd name="connsiteY3581" fmla="*/ 2225133 h 3027266"/>
              <a:gd name="connsiteX3582" fmla="*/ 2699727 w 3945308"/>
              <a:gd name="connsiteY3582" fmla="*/ 2234740 h 3027266"/>
              <a:gd name="connsiteX3583" fmla="*/ 2689292 w 3945308"/>
              <a:gd name="connsiteY3583" fmla="*/ 2198798 h 3027266"/>
              <a:gd name="connsiteX3584" fmla="*/ 2699065 w 3945308"/>
              <a:gd name="connsiteY3584" fmla="*/ 2211055 h 3027266"/>
              <a:gd name="connsiteX3585" fmla="*/ 2699396 w 3945308"/>
              <a:gd name="connsiteY3585" fmla="*/ 2219999 h 3027266"/>
              <a:gd name="connsiteX3586" fmla="*/ 2685317 w 3945308"/>
              <a:gd name="connsiteY3586" fmla="*/ 2209896 h 3027266"/>
              <a:gd name="connsiteX3587" fmla="*/ 2683164 w 3945308"/>
              <a:gd name="connsiteY3587" fmla="*/ 2193333 h 3027266"/>
              <a:gd name="connsiteX3588" fmla="*/ 2689292 w 3945308"/>
              <a:gd name="connsiteY3588" fmla="*/ 2198798 h 3027266"/>
              <a:gd name="connsiteX3589" fmla="*/ 2681508 w 3945308"/>
              <a:gd name="connsiteY3589" fmla="*/ 2212711 h 3027266"/>
              <a:gd name="connsiteX3590" fmla="*/ 2684324 w 3945308"/>
              <a:gd name="connsiteY3590" fmla="*/ 2240868 h 3027266"/>
              <a:gd name="connsiteX3591" fmla="*/ 2672895 w 3945308"/>
              <a:gd name="connsiteY3591" fmla="*/ 2217680 h 3027266"/>
              <a:gd name="connsiteX3592" fmla="*/ 2670577 w 3945308"/>
              <a:gd name="connsiteY3592" fmla="*/ 2204927 h 3027266"/>
              <a:gd name="connsiteX3593" fmla="*/ 2681011 w 3945308"/>
              <a:gd name="connsiteY3593" fmla="*/ 2211883 h 3027266"/>
              <a:gd name="connsiteX3594" fmla="*/ 2681508 w 3945308"/>
              <a:gd name="connsiteY3594" fmla="*/ 2212711 h 3027266"/>
              <a:gd name="connsiteX3595" fmla="*/ 2678361 w 3945308"/>
              <a:gd name="connsiteY3595" fmla="*/ 2189026 h 3027266"/>
              <a:gd name="connsiteX3596" fmla="*/ 2680349 w 3945308"/>
              <a:gd name="connsiteY3596" fmla="*/ 2203271 h 3027266"/>
              <a:gd name="connsiteX3597" fmla="*/ 2665277 w 3945308"/>
              <a:gd name="connsiteY3597" fmla="*/ 2181076 h 3027266"/>
              <a:gd name="connsiteX3598" fmla="*/ 2664283 w 3945308"/>
              <a:gd name="connsiteY3598" fmla="*/ 2177101 h 3027266"/>
              <a:gd name="connsiteX3599" fmla="*/ 2678361 w 3945308"/>
              <a:gd name="connsiteY3599" fmla="*/ 2189026 h 3027266"/>
              <a:gd name="connsiteX3600" fmla="*/ 2669748 w 3945308"/>
              <a:gd name="connsiteY3600" fmla="*/ 2176439 h 3027266"/>
              <a:gd name="connsiteX3601" fmla="*/ 2662627 w 3945308"/>
              <a:gd name="connsiteY3601" fmla="*/ 2170642 h 3027266"/>
              <a:gd name="connsiteX3602" fmla="*/ 2661964 w 3945308"/>
              <a:gd name="connsiteY3602" fmla="*/ 2168323 h 3027266"/>
              <a:gd name="connsiteX3603" fmla="*/ 2669748 w 3945308"/>
              <a:gd name="connsiteY3603" fmla="*/ 2176439 h 3027266"/>
              <a:gd name="connsiteX3604" fmla="*/ 2661467 w 3945308"/>
              <a:gd name="connsiteY3604" fmla="*/ 2182898 h 3027266"/>
              <a:gd name="connsiteX3605" fmla="*/ 2664283 w 3945308"/>
              <a:gd name="connsiteY3605" fmla="*/ 2196148 h 3027266"/>
              <a:gd name="connsiteX3606" fmla="*/ 2659811 w 3945308"/>
              <a:gd name="connsiteY3606" fmla="*/ 2193498 h 3027266"/>
              <a:gd name="connsiteX3607" fmla="*/ 2654676 w 3945308"/>
              <a:gd name="connsiteY3607" fmla="*/ 2184223 h 3027266"/>
              <a:gd name="connsiteX3608" fmla="*/ 2648879 w 3945308"/>
              <a:gd name="connsiteY3608" fmla="*/ 2165839 h 3027266"/>
              <a:gd name="connsiteX3609" fmla="*/ 2661467 w 3945308"/>
              <a:gd name="connsiteY3609" fmla="*/ 2182898 h 3027266"/>
              <a:gd name="connsiteX3610" fmla="*/ 2653351 w 3945308"/>
              <a:gd name="connsiteY3610" fmla="*/ 2159048 h 3027266"/>
              <a:gd name="connsiteX3611" fmla="*/ 2656333 w 3945308"/>
              <a:gd name="connsiteY3611" fmla="*/ 2162195 h 3027266"/>
              <a:gd name="connsiteX3612" fmla="*/ 2657326 w 3945308"/>
              <a:gd name="connsiteY3612" fmla="*/ 2166501 h 3027266"/>
              <a:gd name="connsiteX3613" fmla="*/ 2650536 w 3945308"/>
              <a:gd name="connsiteY3613" fmla="*/ 2161201 h 3027266"/>
              <a:gd name="connsiteX3614" fmla="*/ 2644739 w 3945308"/>
              <a:gd name="connsiteY3614" fmla="*/ 2153748 h 3027266"/>
              <a:gd name="connsiteX3615" fmla="*/ 2643248 w 3945308"/>
              <a:gd name="connsiteY3615" fmla="*/ 2149110 h 3027266"/>
              <a:gd name="connsiteX3616" fmla="*/ 2653351 w 3945308"/>
              <a:gd name="connsiteY3616" fmla="*/ 2159048 h 3027266"/>
              <a:gd name="connsiteX3617" fmla="*/ 2642420 w 3945308"/>
              <a:gd name="connsiteY3617" fmla="*/ 2160373 h 3027266"/>
              <a:gd name="connsiteX3618" fmla="*/ 2644904 w 3945308"/>
              <a:gd name="connsiteY3618" fmla="*/ 2167661 h 3027266"/>
              <a:gd name="connsiteX3619" fmla="*/ 2638611 w 3945308"/>
              <a:gd name="connsiteY3619" fmla="*/ 2157723 h 3027266"/>
              <a:gd name="connsiteX3620" fmla="*/ 2642420 w 3945308"/>
              <a:gd name="connsiteY3620" fmla="*/ 2160373 h 3027266"/>
              <a:gd name="connsiteX3621" fmla="*/ 2636126 w 3945308"/>
              <a:gd name="connsiteY3621" fmla="*/ 2142320 h 3027266"/>
              <a:gd name="connsiteX3622" fmla="*/ 2636457 w 3945308"/>
              <a:gd name="connsiteY3622" fmla="*/ 2143148 h 3027266"/>
              <a:gd name="connsiteX3623" fmla="*/ 2634470 w 3945308"/>
              <a:gd name="connsiteY3623" fmla="*/ 2140829 h 3027266"/>
              <a:gd name="connsiteX3624" fmla="*/ 2636126 w 3945308"/>
              <a:gd name="connsiteY3624" fmla="*/ 2142320 h 3027266"/>
              <a:gd name="connsiteX3625" fmla="*/ 2638611 w 3945308"/>
              <a:gd name="connsiteY3625" fmla="*/ 2152423 h 3027266"/>
              <a:gd name="connsiteX3626" fmla="*/ 2634138 w 3945308"/>
              <a:gd name="connsiteY3626" fmla="*/ 2149442 h 3027266"/>
              <a:gd name="connsiteX3627" fmla="*/ 2631820 w 3945308"/>
              <a:gd name="connsiteY3627" fmla="*/ 2144141 h 3027266"/>
              <a:gd name="connsiteX3628" fmla="*/ 2638611 w 3945308"/>
              <a:gd name="connsiteY3628" fmla="*/ 2152423 h 3027266"/>
              <a:gd name="connsiteX3629" fmla="*/ 2626023 w 3945308"/>
              <a:gd name="connsiteY3629" fmla="*/ 2148779 h 3027266"/>
              <a:gd name="connsiteX3630" fmla="*/ 2643911 w 3945308"/>
              <a:gd name="connsiteY3630" fmla="*/ 2184223 h 3027266"/>
              <a:gd name="connsiteX3631" fmla="*/ 2556956 w 3945308"/>
              <a:gd name="connsiteY3631" fmla="*/ 2147454 h 3027266"/>
              <a:gd name="connsiteX3632" fmla="*/ 2288971 w 3945308"/>
              <a:gd name="connsiteY3632" fmla="*/ 2146129 h 3027266"/>
              <a:gd name="connsiteX3633" fmla="*/ 1579920 w 3945308"/>
              <a:gd name="connsiteY3633" fmla="*/ 2502725 h 3027266"/>
              <a:gd name="connsiteX3634" fmla="*/ 1511847 w 3945308"/>
              <a:gd name="connsiteY3634" fmla="*/ 2556554 h 3027266"/>
              <a:gd name="connsiteX3635" fmla="*/ 1343735 w 3945308"/>
              <a:gd name="connsiteY3635" fmla="*/ 2559866 h 3027266"/>
              <a:gd name="connsiteX3636" fmla="*/ 1493794 w 3945308"/>
              <a:gd name="connsiteY3636" fmla="*/ 2454030 h 3027266"/>
              <a:gd name="connsiteX3637" fmla="*/ 2224542 w 3945308"/>
              <a:gd name="connsiteY3637" fmla="*/ 2086834 h 3027266"/>
              <a:gd name="connsiteX3638" fmla="*/ 2499318 w 3945308"/>
              <a:gd name="connsiteY3638" fmla="*/ 2088159 h 3027266"/>
              <a:gd name="connsiteX3639" fmla="*/ 2626023 w 3945308"/>
              <a:gd name="connsiteY3639" fmla="*/ 2148779 h 3027266"/>
              <a:gd name="connsiteX3640" fmla="*/ 2616085 w 3945308"/>
              <a:gd name="connsiteY3640" fmla="*/ 2130891 h 3027266"/>
              <a:gd name="connsiteX3641" fmla="*/ 2621716 w 3945308"/>
              <a:gd name="connsiteY3641" fmla="*/ 2140994 h 3027266"/>
              <a:gd name="connsiteX3642" fmla="*/ 2500477 w 3945308"/>
              <a:gd name="connsiteY3642" fmla="*/ 2084350 h 3027266"/>
              <a:gd name="connsiteX3643" fmla="*/ 2223548 w 3945308"/>
              <a:gd name="connsiteY3643" fmla="*/ 2083025 h 3027266"/>
              <a:gd name="connsiteX3644" fmla="*/ 1491309 w 3945308"/>
              <a:gd name="connsiteY3644" fmla="*/ 2450884 h 3027266"/>
              <a:gd name="connsiteX3645" fmla="*/ 1334791 w 3945308"/>
              <a:gd name="connsiteY3645" fmla="*/ 2560032 h 3027266"/>
              <a:gd name="connsiteX3646" fmla="*/ 1315413 w 3945308"/>
              <a:gd name="connsiteY3646" fmla="*/ 2560032 h 3027266"/>
              <a:gd name="connsiteX3647" fmla="*/ 1036993 w 3945308"/>
              <a:gd name="connsiteY3647" fmla="*/ 2550591 h 3027266"/>
              <a:gd name="connsiteX3648" fmla="*/ 1032190 w 3945308"/>
              <a:gd name="connsiteY3648" fmla="*/ 2548935 h 3027266"/>
              <a:gd name="connsiteX3649" fmla="*/ 634519 w 3945308"/>
              <a:gd name="connsiteY3649" fmla="*/ 2504050 h 3027266"/>
              <a:gd name="connsiteX3650" fmla="*/ 573402 w 3945308"/>
              <a:gd name="connsiteY3650" fmla="*/ 2493118 h 3027266"/>
              <a:gd name="connsiteX3651" fmla="*/ 480154 w 3945308"/>
              <a:gd name="connsiteY3651" fmla="*/ 2474071 h 3027266"/>
              <a:gd name="connsiteX3652" fmla="*/ 622759 w 3945308"/>
              <a:gd name="connsiteY3652" fmla="*/ 2439952 h 3027266"/>
              <a:gd name="connsiteX3653" fmla="*/ 920557 w 3945308"/>
              <a:gd name="connsiteY3653" fmla="*/ 2503718 h 3027266"/>
              <a:gd name="connsiteX3654" fmla="*/ 1398724 w 3945308"/>
              <a:gd name="connsiteY3654" fmla="*/ 2402189 h 3027266"/>
              <a:gd name="connsiteX3655" fmla="*/ 2152825 w 3945308"/>
              <a:gd name="connsiteY3655" fmla="*/ 2023730 h 3027266"/>
              <a:gd name="connsiteX3656" fmla="*/ 2436545 w 3945308"/>
              <a:gd name="connsiteY3656" fmla="*/ 2025055 h 3027266"/>
              <a:gd name="connsiteX3657" fmla="*/ 2604657 w 3945308"/>
              <a:gd name="connsiteY3657" fmla="*/ 2114991 h 3027266"/>
              <a:gd name="connsiteX3658" fmla="*/ 2616085 w 3945308"/>
              <a:gd name="connsiteY3658" fmla="*/ 2130891 h 3027266"/>
              <a:gd name="connsiteX3659" fmla="*/ 281070 w 3945308"/>
              <a:gd name="connsiteY3659" fmla="*/ 2284097 h 3027266"/>
              <a:gd name="connsiteX3660" fmla="*/ 606362 w 3945308"/>
              <a:gd name="connsiteY3660" fmla="*/ 2353826 h 3027266"/>
              <a:gd name="connsiteX3661" fmla="*/ 811740 w 3945308"/>
              <a:gd name="connsiteY3661" fmla="*/ 2397386 h 3027266"/>
              <a:gd name="connsiteX3662" fmla="*/ 1129910 w 3945308"/>
              <a:gd name="connsiteY3662" fmla="*/ 2243352 h 3027266"/>
              <a:gd name="connsiteX3663" fmla="*/ 1953907 w 3945308"/>
              <a:gd name="connsiteY3663" fmla="*/ 1831106 h 3027266"/>
              <a:gd name="connsiteX3664" fmla="*/ 2264789 w 3945308"/>
              <a:gd name="connsiteY3664" fmla="*/ 1832596 h 3027266"/>
              <a:gd name="connsiteX3665" fmla="*/ 2502299 w 3945308"/>
              <a:gd name="connsiteY3665" fmla="*/ 1979342 h 3027266"/>
              <a:gd name="connsiteX3666" fmla="*/ 2592732 w 3945308"/>
              <a:gd name="connsiteY3666" fmla="*/ 2092797 h 3027266"/>
              <a:gd name="connsiteX3667" fmla="*/ 2544865 w 3945308"/>
              <a:gd name="connsiteY3667" fmla="*/ 2038637 h 3027266"/>
              <a:gd name="connsiteX3668" fmla="*/ 2312490 w 3945308"/>
              <a:gd name="connsiteY3668" fmla="*/ 1895038 h 3027266"/>
              <a:gd name="connsiteX3669" fmla="*/ 2008398 w 3945308"/>
              <a:gd name="connsiteY3669" fmla="*/ 1893547 h 3027266"/>
              <a:gd name="connsiteX3670" fmla="*/ 1206265 w 3945308"/>
              <a:gd name="connsiteY3670" fmla="*/ 2295194 h 3027266"/>
              <a:gd name="connsiteX3671" fmla="*/ 990286 w 3945308"/>
              <a:gd name="connsiteY3671" fmla="*/ 2431339 h 3027266"/>
              <a:gd name="connsiteX3672" fmla="*/ 701763 w 3945308"/>
              <a:gd name="connsiteY3672" fmla="*/ 2402023 h 3027266"/>
              <a:gd name="connsiteX3673" fmla="*/ 199084 w 3945308"/>
              <a:gd name="connsiteY3673" fmla="*/ 2397220 h 3027266"/>
              <a:gd name="connsiteX3674" fmla="*/ 195440 w 3945308"/>
              <a:gd name="connsiteY3674" fmla="*/ 2396061 h 3027266"/>
              <a:gd name="connsiteX3675" fmla="*/ 86458 w 3945308"/>
              <a:gd name="connsiteY3675" fmla="*/ 2355979 h 3027266"/>
              <a:gd name="connsiteX3676" fmla="*/ 281070 w 3945308"/>
              <a:gd name="connsiteY3676" fmla="*/ 2284097 h 3027266"/>
              <a:gd name="connsiteX3677" fmla="*/ 83973 w 3945308"/>
              <a:gd name="connsiteY3677" fmla="*/ 2359788 h 3027266"/>
              <a:gd name="connsiteX3678" fmla="*/ 194115 w 3945308"/>
              <a:gd name="connsiteY3678" fmla="*/ 2400036 h 3027266"/>
              <a:gd name="connsiteX3679" fmla="*/ 196268 w 3945308"/>
              <a:gd name="connsiteY3679" fmla="*/ 2400698 h 3027266"/>
              <a:gd name="connsiteX3680" fmla="*/ 195275 w 3945308"/>
              <a:gd name="connsiteY3680" fmla="*/ 2402023 h 3027266"/>
              <a:gd name="connsiteX3681" fmla="*/ 83311 w 3945308"/>
              <a:gd name="connsiteY3681" fmla="*/ 2360617 h 3027266"/>
              <a:gd name="connsiteX3682" fmla="*/ 83973 w 3945308"/>
              <a:gd name="connsiteY3682" fmla="*/ 2359788 h 3027266"/>
              <a:gd name="connsiteX3683" fmla="*/ 79998 w 3945308"/>
              <a:gd name="connsiteY3683" fmla="*/ 2365254 h 3027266"/>
              <a:gd name="connsiteX3684" fmla="*/ 191962 w 3945308"/>
              <a:gd name="connsiteY3684" fmla="*/ 2405833 h 3027266"/>
              <a:gd name="connsiteX3685" fmla="*/ 188153 w 3945308"/>
              <a:gd name="connsiteY3685" fmla="*/ 2411133 h 3027266"/>
              <a:gd name="connsiteX3686" fmla="*/ 77182 w 3945308"/>
              <a:gd name="connsiteY3686" fmla="*/ 2369726 h 3027266"/>
              <a:gd name="connsiteX3687" fmla="*/ 79998 w 3945308"/>
              <a:gd name="connsiteY3687" fmla="*/ 2365254 h 3027266"/>
              <a:gd name="connsiteX3688" fmla="*/ 73042 w 3945308"/>
              <a:gd name="connsiteY3688" fmla="*/ 2376682 h 3027266"/>
              <a:gd name="connsiteX3689" fmla="*/ 184343 w 3945308"/>
              <a:gd name="connsiteY3689" fmla="*/ 2416764 h 3027266"/>
              <a:gd name="connsiteX3690" fmla="*/ 179540 w 3945308"/>
              <a:gd name="connsiteY3690" fmla="*/ 2424549 h 3027266"/>
              <a:gd name="connsiteX3691" fmla="*/ 69729 w 3945308"/>
              <a:gd name="connsiteY3691" fmla="*/ 2383307 h 3027266"/>
              <a:gd name="connsiteX3692" fmla="*/ 73042 w 3945308"/>
              <a:gd name="connsiteY3692" fmla="*/ 2376682 h 3027266"/>
              <a:gd name="connsiteX3693" fmla="*/ 67742 w 3945308"/>
              <a:gd name="connsiteY3693" fmla="*/ 2386951 h 3027266"/>
              <a:gd name="connsiteX3694" fmla="*/ 177387 w 3945308"/>
              <a:gd name="connsiteY3694" fmla="*/ 2428192 h 3027266"/>
              <a:gd name="connsiteX3695" fmla="*/ 176228 w 3945308"/>
              <a:gd name="connsiteY3695" fmla="*/ 2430511 h 3027266"/>
              <a:gd name="connsiteX3696" fmla="*/ 65920 w 3945308"/>
              <a:gd name="connsiteY3696" fmla="*/ 2391423 h 3027266"/>
              <a:gd name="connsiteX3697" fmla="*/ 67742 w 3945308"/>
              <a:gd name="connsiteY3697" fmla="*/ 2386951 h 3027266"/>
              <a:gd name="connsiteX3698" fmla="*/ 64263 w 3945308"/>
              <a:gd name="connsiteY3698" fmla="*/ 2395233 h 3027266"/>
              <a:gd name="connsiteX3699" fmla="*/ 174240 w 3945308"/>
              <a:gd name="connsiteY3699" fmla="*/ 2434155 h 3027266"/>
              <a:gd name="connsiteX3700" fmla="*/ 170596 w 3945308"/>
              <a:gd name="connsiteY3700" fmla="*/ 2442271 h 3027266"/>
              <a:gd name="connsiteX3701" fmla="*/ 61945 w 3945308"/>
              <a:gd name="connsiteY3701" fmla="*/ 2401195 h 3027266"/>
              <a:gd name="connsiteX3702" fmla="*/ 64263 w 3945308"/>
              <a:gd name="connsiteY3702" fmla="*/ 2395233 h 3027266"/>
              <a:gd name="connsiteX3703" fmla="*/ 60785 w 3945308"/>
              <a:gd name="connsiteY3703" fmla="*/ 2405170 h 3027266"/>
              <a:gd name="connsiteX3704" fmla="*/ 169106 w 3945308"/>
              <a:gd name="connsiteY3704" fmla="*/ 2446080 h 3027266"/>
              <a:gd name="connsiteX3705" fmla="*/ 163143 w 3945308"/>
              <a:gd name="connsiteY3705" fmla="*/ 2464630 h 3027266"/>
              <a:gd name="connsiteX3706" fmla="*/ 55651 w 3945308"/>
              <a:gd name="connsiteY3706" fmla="*/ 2423886 h 3027266"/>
              <a:gd name="connsiteX3707" fmla="*/ 60785 w 3945308"/>
              <a:gd name="connsiteY3707" fmla="*/ 2405170 h 3027266"/>
              <a:gd name="connsiteX3708" fmla="*/ 54823 w 3945308"/>
              <a:gd name="connsiteY3708" fmla="*/ 2428027 h 3027266"/>
              <a:gd name="connsiteX3709" fmla="*/ 161984 w 3945308"/>
              <a:gd name="connsiteY3709" fmla="*/ 2468606 h 3027266"/>
              <a:gd name="connsiteX3710" fmla="*/ 157843 w 3945308"/>
              <a:gd name="connsiteY3710" fmla="*/ 2491131 h 3027266"/>
              <a:gd name="connsiteX3711" fmla="*/ 51510 w 3945308"/>
              <a:gd name="connsiteY3711" fmla="*/ 2450884 h 3027266"/>
              <a:gd name="connsiteX3712" fmla="*/ 54823 w 3945308"/>
              <a:gd name="connsiteY3712" fmla="*/ 2428027 h 3027266"/>
              <a:gd name="connsiteX3713" fmla="*/ 51345 w 3945308"/>
              <a:gd name="connsiteY3713" fmla="*/ 2455355 h 3027266"/>
              <a:gd name="connsiteX3714" fmla="*/ 157512 w 3945308"/>
              <a:gd name="connsiteY3714" fmla="*/ 2495437 h 3027266"/>
              <a:gd name="connsiteX3715" fmla="*/ 156021 w 3945308"/>
              <a:gd name="connsiteY3715" fmla="*/ 2521772 h 3027266"/>
              <a:gd name="connsiteX3716" fmla="*/ 50848 w 3945308"/>
              <a:gd name="connsiteY3716" fmla="*/ 2482353 h 3027266"/>
              <a:gd name="connsiteX3717" fmla="*/ 51345 w 3945308"/>
              <a:gd name="connsiteY3717" fmla="*/ 2455355 h 3027266"/>
              <a:gd name="connsiteX3718" fmla="*/ 51013 w 3945308"/>
              <a:gd name="connsiteY3718" fmla="*/ 2486990 h 3027266"/>
              <a:gd name="connsiteX3719" fmla="*/ 156187 w 3945308"/>
              <a:gd name="connsiteY3719" fmla="*/ 2526244 h 3027266"/>
              <a:gd name="connsiteX3720" fmla="*/ 158009 w 3945308"/>
              <a:gd name="connsiteY3720" fmla="*/ 2556222 h 3027266"/>
              <a:gd name="connsiteX3721" fmla="*/ 53829 w 3945308"/>
              <a:gd name="connsiteY3721" fmla="*/ 2517631 h 3027266"/>
              <a:gd name="connsiteX3722" fmla="*/ 51013 w 3945308"/>
              <a:gd name="connsiteY3722" fmla="*/ 2486990 h 3027266"/>
              <a:gd name="connsiteX3723" fmla="*/ 54491 w 3945308"/>
              <a:gd name="connsiteY3723" fmla="*/ 2522434 h 3027266"/>
              <a:gd name="connsiteX3724" fmla="*/ 158505 w 3945308"/>
              <a:gd name="connsiteY3724" fmla="*/ 2560860 h 3027266"/>
              <a:gd name="connsiteX3725" fmla="*/ 163806 w 3945308"/>
              <a:gd name="connsiteY3725" fmla="*/ 2593820 h 3027266"/>
              <a:gd name="connsiteX3726" fmla="*/ 60785 w 3945308"/>
              <a:gd name="connsiteY3726" fmla="*/ 2556554 h 3027266"/>
              <a:gd name="connsiteX3727" fmla="*/ 54491 w 3945308"/>
              <a:gd name="connsiteY3727" fmla="*/ 2522434 h 3027266"/>
              <a:gd name="connsiteX3728" fmla="*/ 61945 w 3945308"/>
              <a:gd name="connsiteY3728" fmla="*/ 2561191 h 3027266"/>
              <a:gd name="connsiteX3729" fmla="*/ 164799 w 3945308"/>
              <a:gd name="connsiteY3729" fmla="*/ 2598292 h 3027266"/>
              <a:gd name="connsiteX3730" fmla="*/ 167781 w 3945308"/>
              <a:gd name="connsiteY3730" fmla="*/ 2611708 h 3027266"/>
              <a:gd name="connsiteX3731" fmla="*/ 173743 w 3945308"/>
              <a:gd name="connsiteY3731" fmla="*/ 2633902 h 3027266"/>
              <a:gd name="connsiteX3732" fmla="*/ 71882 w 3945308"/>
              <a:gd name="connsiteY3732" fmla="*/ 2597795 h 3027266"/>
              <a:gd name="connsiteX3733" fmla="*/ 61945 w 3945308"/>
              <a:gd name="connsiteY3733" fmla="*/ 2561191 h 3027266"/>
              <a:gd name="connsiteX3734" fmla="*/ 73539 w 3945308"/>
              <a:gd name="connsiteY3734" fmla="*/ 2602929 h 3027266"/>
              <a:gd name="connsiteX3735" fmla="*/ 175234 w 3945308"/>
              <a:gd name="connsiteY3735" fmla="*/ 2638705 h 3027266"/>
              <a:gd name="connsiteX3736" fmla="*/ 187656 w 3945308"/>
              <a:gd name="connsiteY3736" fmla="*/ 2676137 h 3027266"/>
              <a:gd name="connsiteX3737" fmla="*/ 87120 w 3945308"/>
              <a:gd name="connsiteY3737" fmla="*/ 2641521 h 3027266"/>
              <a:gd name="connsiteX3738" fmla="*/ 73539 w 3945308"/>
              <a:gd name="connsiteY3738" fmla="*/ 2602929 h 3027266"/>
              <a:gd name="connsiteX3739" fmla="*/ 88942 w 3945308"/>
              <a:gd name="connsiteY3739" fmla="*/ 2646655 h 3027266"/>
              <a:gd name="connsiteX3740" fmla="*/ 189312 w 3945308"/>
              <a:gd name="connsiteY3740" fmla="*/ 2680940 h 3027266"/>
              <a:gd name="connsiteX3741" fmla="*/ 204881 w 3945308"/>
              <a:gd name="connsiteY3741" fmla="*/ 2719862 h 3027266"/>
              <a:gd name="connsiteX3742" fmla="*/ 105505 w 3945308"/>
              <a:gd name="connsiteY3742" fmla="*/ 2686571 h 3027266"/>
              <a:gd name="connsiteX3743" fmla="*/ 88942 w 3945308"/>
              <a:gd name="connsiteY3743" fmla="*/ 2646655 h 3027266"/>
              <a:gd name="connsiteX3744" fmla="*/ 13581 w 3945308"/>
              <a:gd name="connsiteY3744" fmla="*/ 2654274 h 3027266"/>
              <a:gd name="connsiteX3745" fmla="*/ 102026 w 3945308"/>
              <a:gd name="connsiteY3745" fmla="*/ 2689884 h 3027266"/>
              <a:gd name="connsiteX3746" fmla="*/ 121239 w 3945308"/>
              <a:gd name="connsiteY3746" fmla="*/ 2730628 h 3027266"/>
              <a:gd name="connsiteX3747" fmla="*/ 33788 w 3945308"/>
              <a:gd name="connsiteY3747" fmla="*/ 2696178 h 3027266"/>
              <a:gd name="connsiteX3748" fmla="*/ 13581 w 3945308"/>
              <a:gd name="connsiteY3748" fmla="*/ 2654274 h 3027266"/>
              <a:gd name="connsiteX3749" fmla="*/ 36935 w 3945308"/>
              <a:gd name="connsiteY3749" fmla="*/ 2701809 h 3027266"/>
              <a:gd name="connsiteX3750" fmla="*/ 124221 w 3945308"/>
              <a:gd name="connsiteY3750" fmla="*/ 2735928 h 3027266"/>
              <a:gd name="connsiteX3751" fmla="*/ 145587 w 3945308"/>
              <a:gd name="connsiteY3751" fmla="*/ 2776507 h 3027266"/>
              <a:gd name="connsiteX3752" fmla="*/ 59295 w 3945308"/>
              <a:gd name="connsiteY3752" fmla="*/ 2743381 h 3027266"/>
              <a:gd name="connsiteX3753" fmla="*/ 36935 w 3945308"/>
              <a:gd name="connsiteY3753" fmla="*/ 2701809 h 3027266"/>
              <a:gd name="connsiteX3754" fmla="*/ 62442 w 3945308"/>
              <a:gd name="connsiteY3754" fmla="*/ 2749178 h 3027266"/>
              <a:gd name="connsiteX3755" fmla="*/ 148402 w 3945308"/>
              <a:gd name="connsiteY3755" fmla="*/ 2781807 h 3027266"/>
              <a:gd name="connsiteX3756" fmla="*/ 171259 w 3945308"/>
              <a:gd name="connsiteY3756" fmla="*/ 2821723 h 3027266"/>
              <a:gd name="connsiteX3757" fmla="*/ 86126 w 3945308"/>
              <a:gd name="connsiteY3757" fmla="*/ 2789757 h 3027266"/>
              <a:gd name="connsiteX3758" fmla="*/ 62442 w 3945308"/>
              <a:gd name="connsiteY3758" fmla="*/ 2749178 h 3027266"/>
              <a:gd name="connsiteX3759" fmla="*/ 8778 w 3945308"/>
              <a:gd name="connsiteY3759" fmla="*/ 2759944 h 3027266"/>
              <a:gd name="connsiteX3760" fmla="*/ 83311 w 3945308"/>
              <a:gd name="connsiteY3760" fmla="*/ 2793070 h 3027266"/>
              <a:gd name="connsiteX3761" fmla="*/ 107327 w 3945308"/>
              <a:gd name="connsiteY3761" fmla="*/ 2831827 h 3027266"/>
              <a:gd name="connsiteX3762" fmla="*/ 33291 w 3945308"/>
              <a:gd name="connsiteY3762" fmla="*/ 2798867 h 3027266"/>
              <a:gd name="connsiteX3763" fmla="*/ 8778 w 3945308"/>
              <a:gd name="connsiteY3763" fmla="*/ 2759944 h 3027266"/>
              <a:gd name="connsiteX3764" fmla="*/ 54326 w 3945308"/>
              <a:gd name="connsiteY3764" fmla="*/ 2830998 h 3027266"/>
              <a:gd name="connsiteX3765" fmla="*/ 37432 w 3945308"/>
              <a:gd name="connsiteY3765" fmla="*/ 2805492 h 3027266"/>
              <a:gd name="connsiteX3766" fmla="*/ 110970 w 3945308"/>
              <a:gd name="connsiteY3766" fmla="*/ 2837955 h 3027266"/>
              <a:gd name="connsiteX3767" fmla="*/ 134489 w 3945308"/>
              <a:gd name="connsiteY3767" fmla="*/ 2873896 h 3027266"/>
              <a:gd name="connsiteX3768" fmla="*/ 61282 w 3945308"/>
              <a:gd name="connsiteY3768" fmla="*/ 2841102 h 3027266"/>
              <a:gd name="connsiteX3769" fmla="*/ 54326 w 3945308"/>
              <a:gd name="connsiteY3769" fmla="*/ 2830998 h 3027266"/>
              <a:gd name="connsiteX3770" fmla="*/ 66582 w 3945308"/>
              <a:gd name="connsiteY3770" fmla="*/ 2848223 h 3027266"/>
              <a:gd name="connsiteX3771" fmla="*/ 139127 w 3945308"/>
              <a:gd name="connsiteY3771" fmla="*/ 2880190 h 3027266"/>
              <a:gd name="connsiteX3772" fmla="*/ 164965 w 3945308"/>
              <a:gd name="connsiteY3772" fmla="*/ 2913978 h 3027266"/>
              <a:gd name="connsiteX3773" fmla="*/ 94242 w 3945308"/>
              <a:gd name="connsiteY3773" fmla="*/ 2882177 h 3027266"/>
              <a:gd name="connsiteX3774" fmla="*/ 66582 w 3945308"/>
              <a:gd name="connsiteY3774" fmla="*/ 2848223 h 3027266"/>
              <a:gd name="connsiteX3775" fmla="*/ 34616 w 3945308"/>
              <a:gd name="connsiteY3775" fmla="*/ 2855346 h 3027266"/>
              <a:gd name="connsiteX3776" fmla="*/ 84139 w 3945308"/>
              <a:gd name="connsiteY3776" fmla="*/ 2881846 h 3027266"/>
              <a:gd name="connsiteX3777" fmla="*/ 91923 w 3945308"/>
              <a:gd name="connsiteY3777" fmla="*/ 2885655 h 3027266"/>
              <a:gd name="connsiteX3778" fmla="*/ 121239 w 3945308"/>
              <a:gd name="connsiteY3778" fmla="*/ 2915800 h 3027266"/>
              <a:gd name="connsiteX3779" fmla="*/ 66085 w 3945308"/>
              <a:gd name="connsiteY3779" fmla="*/ 2885490 h 3027266"/>
              <a:gd name="connsiteX3780" fmla="*/ 34616 w 3945308"/>
              <a:gd name="connsiteY3780" fmla="*/ 2855346 h 3027266"/>
              <a:gd name="connsiteX3781" fmla="*/ 40744 w 3945308"/>
              <a:gd name="connsiteY3781" fmla="*/ 2874890 h 3027266"/>
              <a:gd name="connsiteX3782" fmla="*/ 63601 w 3945308"/>
              <a:gd name="connsiteY3782" fmla="*/ 2888802 h 3027266"/>
              <a:gd name="connsiteX3783" fmla="*/ 79336 w 3945308"/>
              <a:gd name="connsiteY3783" fmla="*/ 2902384 h 3027266"/>
              <a:gd name="connsiteX3784" fmla="*/ 40744 w 3945308"/>
              <a:gd name="connsiteY3784" fmla="*/ 2874890 h 3027266"/>
              <a:gd name="connsiteX3785" fmla="*/ 82979 w 3945308"/>
              <a:gd name="connsiteY3785" fmla="*/ 2900065 h 3027266"/>
              <a:gd name="connsiteX3786" fmla="*/ 127533 w 3945308"/>
              <a:gd name="connsiteY3786" fmla="*/ 2923750 h 3027266"/>
              <a:gd name="connsiteX3787" fmla="*/ 132171 w 3945308"/>
              <a:gd name="connsiteY3787" fmla="*/ 2925903 h 3027266"/>
              <a:gd name="connsiteX3788" fmla="*/ 162149 w 3945308"/>
              <a:gd name="connsiteY3788" fmla="*/ 2951409 h 3027266"/>
              <a:gd name="connsiteX3789" fmla="*/ 115277 w 3945308"/>
              <a:gd name="connsiteY3789" fmla="*/ 2925240 h 3027266"/>
              <a:gd name="connsiteX3790" fmla="*/ 82979 w 3945308"/>
              <a:gd name="connsiteY3790" fmla="*/ 2900065 h 3027266"/>
              <a:gd name="connsiteX3791" fmla="*/ 154862 w 3945308"/>
              <a:gd name="connsiteY3791" fmla="*/ 2952238 h 3027266"/>
              <a:gd name="connsiteX3792" fmla="*/ 178712 w 3945308"/>
              <a:gd name="connsiteY3792" fmla="*/ 2964660 h 3027266"/>
              <a:gd name="connsiteX3793" fmla="*/ 180534 w 3945308"/>
              <a:gd name="connsiteY3793" fmla="*/ 2965488 h 3027266"/>
              <a:gd name="connsiteX3794" fmla="*/ 198753 w 3945308"/>
              <a:gd name="connsiteY3794" fmla="*/ 2978572 h 3027266"/>
              <a:gd name="connsiteX3795" fmla="*/ 154862 w 3945308"/>
              <a:gd name="connsiteY3795" fmla="*/ 2952238 h 3027266"/>
              <a:gd name="connsiteX3796" fmla="*/ 291339 w 3945308"/>
              <a:gd name="connsiteY3796" fmla="*/ 3024451 h 3027266"/>
              <a:gd name="connsiteX3797" fmla="*/ 239829 w 3945308"/>
              <a:gd name="connsiteY3797" fmla="*/ 3000435 h 3027266"/>
              <a:gd name="connsiteX3798" fmla="*/ 239166 w 3945308"/>
              <a:gd name="connsiteY3798" fmla="*/ 3000104 h 3027266"/>
              <a:gd name="connsiteX3799" fmla="*/ 202397 w 3945308"/>
              <a:gd name="connsiteY3799" fmla="*/ 2976088 h 3027266"/>
              <a:gd name="connsiteX3800" fmla="*/ 257054 w 3945308"/>
              <a:gd name="connsiteY3800" fmla="*/ 3000104 h 3027266"/>
              <a:gd name="connsiteX3801" fmla="*/ 291339 w 3945308"/>
              <a:gd name="connsiteY3801" fmla="*/ 3024451 h 3027266"/>
              <a:gd name="connsiteX3802" fmla="*/ 333739 w 3945308"/>
              <a:gd name="connsiteY3802" fmla="*/ 3024617 h 3027266"/>
              <a:gd name="connsiteX3803" fmla="*/ 259041 w 3945308"/>
              <a:gd name="connsiteY3803" fmla="*/ 2996460 h 3027266"/>
              <a:gd name="connsiteX3804" fmla="*/ 221278 w 3945308"/>
              <a:gd name="connsiteY3804" fmla="*/ 2965653 h 3027266"/>
              <a:gd name="connsiteX3805" fmla="*/ 297964 w 3945308"/>
              <a:gd name="connsiteY3805" fmla="*/ 2993810 h 3027266"/>
              <a:gd name="connsiteX3806" fmla="*/ 333739 w 3945308"/>
              <a:gd name="connsiteY3806" fmla="*/ 3024617 h 3027266"/>
              <a:gd name="connsiteX3807" fmla="*/ 389887 w 3945308"/>
              <a:gd name="connsiteY3807" fmla="*/ 3017329 h 3027266"/>
              <a:gd name="connsiteX3808" fmla="*/ 300117 w 3945308"/>
              <a:gd name="connsiteY3808" fmla="*/ 2990001 h 3027266"/>
              <a:gd name="connsiteX3809" fmla="*/ 267654 w 3945308"/>
              <a:gd name="connsiteY3809" fmla="*/ 2956378 h 3027266"/>
              <a:gd name="connsiteX3810" fmla="*/ 359411 w 3945308"/>
              <a:gd name="connsiteY3810" fmla="*/ 2983872 h 3027266"/>
              <a:gd name="connsiteX3811" fmla="*/ 389887 w 3945308"/>
              <a:gd name="connsiteY3811" fmla="*/ 3017329 h 3027266"/>
              <a:gd name="connsiteX3812" fmla="*/ 449678 w 3945308"/>
              <a:gd name="connsiteY3812" fmla="*/ 2983376 h 3027266"/>
              <a:gd name="connsiteX3813" fmla="*/ 465579 w 3945308"/>
              <a:gd name="connsiteY3813" fmla="*/ 3005238 h 3027266"/>
              <a:gd name="connsiteX3814" fmla="*/ 361896 w 3945308"/>
              <a:gd name="connsiteY3814" fmla="*/ 2980229 h 3027266"/>
              <a:gd name="connsiteX3815" fmla="*/ 337549 w 3945308"/>
              <a:gd name="connsiteY3815" fmla="*/ 2947600 h 3027266"/>
              <a:gd name="connsiteX3816" fmla="*/ 336058 w 3945308"/>
              <a:gd name="connsiteY3816" fmla="*/ 2945281 h 3027266"/>
              <a:gd name="connsiteX3817" fmla="*/ 441231 w 3945308"/>
              <a:gd name="connsiteY3817" fmla="*/ 2970291 h 3027266"/>
              <a:gd name="connsiteX3818" fmla="*/ 449678 w 3945308"/>
              <a:gd name="connsiteY3818" fmla="*/ 2983376 h 3027266"/>
              <a:gd name="connsiteX3819" fmla="*/ 490754 w 3945308"/>
              <a:gd name="connsiteY3819" fmla="*/ 2976254 h 3027266"/>
              <a:gd name="connsiteX3820" fmla="*/ 443716 w 3945308"/>
              <a:gd name="connsiteY3820" fmla="*/ 2966813 h 3027266"/>
              <a:gd name="connsiteX3821" fmla="*/ 420362 w 3945308"/>
              <a:gd name="connsiteY3821" fmla="*/ 2930375 h 3027266"/>
              <a:gd name="connsiteX3822" fmla="*/ 470547 w 3945308"/>
              <a:gd name="connsiteY3822" fmla="*/ 2940478 h 3027266"/>
              <a:gd name="connsiteX3823" fmla="*/ 533983 w 3945308"/>
              <a:gd name="connsiteY3823" fmla="*/ 2951741 h 3027266"/>
              <a:gd name="connsiteX3824" fmla="*/ 556674 w 3945308"/>
              <a:gd name="connsiteY3824" fmla="*/ 2987847 h 3027266"/>
              <a:gd name="connsiteX3825" fmla="*/ 490754 w 3945308"/>
              <a:gd name="connsiteY3825" fmla="*/ 2976254 h 3027266"/>
              <a:gd name="connsiteX3826" fmla="*/ 562139 w 3945308"/>
              <a:gd name="connsiteY3826" fmla="*/ 2988676 h 3027266"/>
              <a:gd name="connsiteX3827" fmla="*/ 539283 w 3945308"/>
              <a:gd name="connsiteY3827" fmla="*/ 2952569 h 3027266"/>
              <a:gd name="connsiteX3828" fmla="*/ 644291 w 3945308"/>
              <a:gd name="connsiteY3828" fmla="*/ 2967475 h 3027266"/>
              <a:gd name="connsiteX3829" fmla="*/ 665988 w 3945308"/>
              <a:gd name="connsiteY3829" fmla="*/ 3003085 h 3027266"/>
              <a:gd name="connsiteX3830" fmla="*/ 562139 w 3945308"/>
              <a:gd name="connsiteY3830" fmla="*/ 2988676 h 3027266"/>
              <a:gd name="connsiteX3831" fmla="*/ 671454 w 3945308"/>
              <a:gd name="connsiteY3831" fmla="*/ 3003582 h 3027266"/>
              <a:gd name="connsiteX3832" fmla="*/ 649756 w 3945308"/>
              <a:gd name="connsiteY3832" fmla="*/ 2967972 h 3027266"/>
              <a:gd name="connsiteX3833" fmla="*/ 746317 w 3945308"/>
              <a:gd name="connsiteY3833" fmla="*/ 2978075 h 3027266"/>
              <a:gd name="connsiteX3834" fmla="*/ 766689 w 3945308"/>
              <a:gd name="connsiteY3834" fmla="*/ 3013023 h 3027266"/>
              <a:gd name="connsiteX3835" fmla="*/ 671454 w 3945308"/>
              <a:gd name="connsiteY3835" fmla="*/ 3003582 h 3027266"/>
              <a:gd name="connsiteX3836" fmla="*/ 771493 w 3945308"/>
              <a:gd name="connsiteY3836" fmla="*/ 3013520 h 3027266"/>
              <a:gd name="connsiteX3837" fmla="*/ 750955 w 3945308"/>
              <a:gd name="connsiteY3837" fmla="*/ 2978407 h 3027266"/>
              <a:gd name="connsiteX3838" fmla="*/ 840228 w 3945308"/>
              <a:gd name="connsiteY3838" fmla="*/ 2984701 h 3027266"/>
              <a:gd name="connsiteX3839" fmla="*/ 859109 w 3945308"/>
              <a:gd name="connsiteY3839" fmla="*/ 3019317 h 3027266"/>
              <a:gd name="connsiteX3840" fmla="*/ 771493 w 3945308"/>
              <a:gd name="connsiteY3840" fmla="*/ 3013520 h 3027266"/>
              <a:gd name="connsiteX3841" fmla="*/ 864078 w 3945308"/>
              <a:gd name="connsiteY3841" fmla="*/ 3019648 h 3027266"/>
              <a:gd name="connsiteX3842" fmla="*/ 845197 w 3945308"/>
              <a:gd name="connsiteY3842" fmla="*/ 2985197 h 3027266"/>
              <a:gd name="connsiteX3843" fmla="*/ 928673 w 3945308"/>
              <a:gd name="connsiteY3843" fmla="*/ 2988676 h 3027266"/>
              <a:gd name="connsiteX3844" fmla="*/ 945733 w 3945308"/>
              <a:gd name="connsiteY3844" fmla="*/ 3022960 h 3027266"/>
              <a:gd name="connsiteX3845" fmla="*/ 864078 w 3945308"/>
              <a:gd name="connsiteY3845" fmla="*/ 3019648 h 3027266"/>
              <a:gd name="connsiteX3846" fmla="*/ 950370 w 3945308"/>
              <a:gd name="connsiteY3846" fmla="*/ 3022960 h 3027266"/>
              <a:gd name="connsiteX3847" fmla="*/ 933145 w 3945308"/>
              <a:gd name="connsiteY3847" fmla="*/ 2988676 h 3027266"/>
              <a:gd name="connsiteX3848" fmla="*/ 1011984 w 3945308"/>
              <a:gd name="connsiteY3848" fmla="*/ 2990001 h 3027266"/>
              <a:gd name="connsiteX3849" fmla="*/ 1026890 w 3945308"/>
              <a:gd name="connsiteY3849" fmla="*/ 3023954 h 3027266"/>
              <a:gd name="connsiteX3850" fmla="*/ 950370 w 3945308"/>
              <a:gd name="connsiteY3850" fmla="*/ 3022960 h 3027266"/>
              <a:gd name="connsiteX3851" fmla="*/ 1031528 w 3945308"/>
              <a:gd name="connsiteY3851" fmla="*/ 3023954 h 3027266"/>
              <a:gd name="connsiteX3852" fmla="*/ 1016456 w 3945308"/>
              <a:gd name="connsiteY3852" fmla="*/ 2990001 h 3027266"/>
              <a:gd name="connsiteX3853" fmla="*/ 1027884 w 3945308"/>
              <a:gd name="connsiteY3853" fmla="*/ 2990001 h 3027266"/>
              <a:gd name="connsiteX3854" fmla="*/ 1091982 w 3945308"/>
              <a:gd name="connsiteY3854" fmla="*/ 2989338 h 3027266"/>
              <a:gd name="connsiteX3855" fmla="*/ 1104404 w 3945308"/>
              <a:gd name="connsiteY3855" fmla="*/ 3023126 h 3027266"/>
              <a:gd name="connsiteX3856" fmla="*/ 1031528 w 3945308"/>
              <a:gd name="connsiteY3856" fmla="*/ 3023954 h 3027266"/>
              <a:gd name="connsiteX3857" fmla="*/ 1108544 w 3945308"/>
              <a:gd name="connsiteY3857" fmla="*/ 3023292 h 3027266"/>
              <a:gd name="connsiteX3858" fmla="*/ 1096122 w 3945308"/>
              <a:gd name="connsiteY3858" fmla="*/ 2989504 h 3027266"/>
              <a:gd name="connsiteX3859" fmla="*/ 1170323 w 3945308"/>
              <a:gd name="connsiteY3859" fmla="*/ 2987185 h 3027266"/>
              <a:gd name="connsiteX3860" fmla="*/ 1179102 w 3945308"/>
              <a:gd name="connsiteY3860" fmla="*/ 3020973 h 3027266"/>
              <a:gd name="connsiteX3861" fmla="*/ 1108544 w 3945308"/>
              <a:gd name="connsiteY3861" fmla="*/ 3023292 h 3027266"/>
              <a:gd name="connsiteX3862" fmla="*/ 1183242 w 3945308"/>
              <a:gd name="connsiteY3862" fmla="*/ 3020807 h 3027266"/>
              <a:gd name="connsiteX3863" fmla="*/ 1174464 w 3945308"/>
              <a:gd name="connsiteY3863" fmla="*/ 2987019 h 3027266"/>
              <a:gd name="connsiteX3864" fmla="*/ 1250156 w 3945308"/>
              <a:gd name="connsiteY3864" fmla="*/ 2983044 h 3027266"/>
              <a:gd name="connsiteX3865" fmla="*/ 1253468 w 3945308"/>
              <a:gd name="connsiteY3865" fmla="*/ 3017163 h 3027266"/>
              <a:gd name="connsiteX3866" fmla="*/ 1183242 w 3945308"/>
              <a:gd name="connsiteY3866" fmla="*/ 3020807 h 3027266"/>
              <a:gd name="connsiteX3867" fmla="*/ 1257443 w 3945308"/>
              <a:gd name="connsiteY3867" fmla="*/ 2943791 h 3027266"/>
              <a:gd name="connsiteX3868" fmla="*/ 1361954 w 3945308"/>
              <a:gd name="connsiteY3868" fmla="*/ 2935344 h 3027266"/>
              <a:gd name="connsiteX3869" fmla="*/ 1355164 w 3945308"/>
              <a:gd name="connsiteY3869" fmla="*/ 2942962 h 3027266"/>
              <a:gd name="connsiteX3870" fmla="*/ 1339263 w 3945308"/>
              <a:gd name="connsiteY3870" fmla="*/ 2971450 h 3027266"/>
              <a:gd name="connsiteX3871" fmla="*/ 1253965 w 3945308"/>
              <a:gd name="connsiteY3871" fmla="*/ 2977910 h 3027266"/>
              <a:gd name="connsiteX3872" fmla="*/ 1257443 w 3945308"/>
              <a:gd name="connsiteY3872" fmla="*/ 2943791 h 3027266"/>
              <a:gd name="connsiteX3873" fmla="*/ 1331313 w 3945308"/>
              <a:gd name="connsiteY3873" fmla="*/ 3011366 h 3027266"/>
              <a:gd name="connsiteX3874" fmla="*/ 1257609 w 3945308"/>
              <a:gd name="connsiteY3874" fmla="*/ 3016832 h 3027266"/>
              <a:gd name="connsiteX3875" fmla="*/ 1254131 w 3945308"/>
              <a:gd name="connsiteY3875" fmla="*/ 2982713 h 3027266"/>
              <a:gd name="connsiteX3876" fmla="*/ 1337773 w 3945308"/>
              <a:gd name="connsiteY3876" fmla="*/ 2976254 h 3027266"/>
              <a:gd name="connsiteX3877" fmla="*/ 1331313 w 3945308"/>
              <a:gd name="connsiteY3877" fmla="*/ 3011366 h 3027266"/>
              <a:gd name="connsiteX3878" fmla="*/ 1423071 w 3945308"/>
              <a:gd name="connsiteY3878" fmla="*/ 3002091 h 3027266"/>
              <a:gd name="connsiteX3879" fmla="*/ 1335454 w 3945308"/>
              <a:gd name="connsiteY3879" fmla="*/ 3011035 h 3027266"/>
              <a:gd name="connsiteX3880" fmla="*/ 1342245 w 3945308"/>
              <a:gd name="connsiteY3880" fmla="*/ 2975922 h 3027266"/>
              <a:gd name="connsiteX3881" fmla="*/ 1467128 w 3945308"/>
              <a:gd name="connsiteY3881" fmla="*/ 2962341 h 3027266"/>
              <a:gd name="connsiteX3882" fmla="*/ 1430358 w 3945308"/>
              <a:gd name="connsiteY3882" fmla="*/ 2991657 h 3027266"/>
              <a:gd name="connsiteX3883" fmla="*/ 1423071 w 3945308"/>
              <a:gd name="connsiteY3883" fmla="*/ 3002091 h 3027266"/>
              <a:gd name="connsiteX3884" fmla="*/ 1572632 w 3945308"/>
              <a:gd name="connsiteY3884" fmla="*/ 2981554 h 3027266"/>
              <a:gd name="connsiteX3885" fmla="*/ 1428205 w 3945308"/>
              <a:gd name="connsiteY3885" fmla="*/ 3001429 h 3027266"/>
              <a:gd name="connsiteX3886" fmla="*/ 1433505 w 3945308"/>
              <a:gd name="connsiteY3886" fmla="*/ 2993810 h 3027266"/>
              <a:gd name="connsiteX3887" fmla="*/ 1481537 w 3945308"/>
              <a:gd name="connsiteY3887" fmla="*/ 2960188 h 3027266"/>
              <a:gd name="connsiteX3888" fmla="*/ 1562032 w 3945308"/>
              <a:gd name="connsiteY3888" fmla="*/ 2948594 h 3027266"/>
              <a:gd name="connsiteX3889" fmla="*/ 1669856 w 3945308"/>
              <a:gd name="connsiteY3889" fmla="*/ 2964163 h 3027266"/>
              <a:gd name="connsiteX3890" fmla="*/ 1572632 w 3945308"/>
              <a:gd name="connsiteY3890" fmla="*/ 2981554 h 3027266"/>
              <a:gd name="connsiteX3891" fmla="*/ 1582073 w 3945308"/>
              <a:gd name="connsiteY3891" fmla="*/ 2945447 h 3027266"/>
              <a:gd name="connsiteX3892" fmla="*/ 1663727 w 3945308"/>
              <a:gd name="connsiteY3892" fmla="*/ 2931037 h 3027266"/>
              <a:gd name="connsiteX3893" fmla="*/ 1701822 w 3945308"/>
              <a:gd name="connsiteY3893" fmla="*/ 2944122 h 3027266"/>
              <a:gd name="connsiteX3894" fmla="*/ 1726335 w 3945308"/>
              <a:gd name="connsiteY3894" fmla="*/ 2952569 h 3027266"/>
              <a:gd name="connsiteX3895" fmla="*/ 1679628 w 3945308"/>
              <a:gd name="connsiteY3895" fmla="*/ 2962175 h 3027266"/>
              <a:gd name="connsiteX3896" fmla="*/ 1582073 w 3945308"/>
              <a:gd name="connsiteY3896" fmla="*/ 2945447 h 3027266"/>
              <a:gd name="connsiteX3897" fmla="*/ 1688572 w 3945308"/>
              <a:gd name="connsiteY3897" fmla="*/ 2964825 h 3027266"/>
              <a:gd name="connsiteX3898" fmla="*/ 1734119 w 3945308"/>
              <a:gd name="connsiteY3898" fmla="*/ 2955385 h 3027266"/>
              <a:gd name="connsiteX3899" fmla="*/ 1812958 w 3945308"/>
              <a:gd name="connsiteY3899" fmla="*/ 2971782 h 3027266"/>
              <a:gd name="connsiteX3900" fmla="*/ 1754491 w 3945308"/>
              <a:gd name="connsiteY3900" fmla="*/ 2985694 h 3027266"/>
              <a:gd name="connsiteX3901" fmla="*/ 1688572 w 3945308"/>
              <a:gd name="connsiteY3901" fmla="*/ 2964825 h 3027266"/>
              <a:gd name="connsiteX3902" fmla="*/ 1773041 w 3945308"/>
              <a:gd name="connsiteY3902" fmla="*/ 3021304 h 3027266"/>
              <a:gd name="connsiteX3903" fmla="*/ 1696853 w 3945308"/>
              <a:gd name="connsiteY3903" fmla="*/ 3002257 h 3027266"/>
              <a:gd name="connsiteX3904" fmla="*/ 1754326 w 3945308"/>
              <a:gd name="connsiteY3904" fmla="*/ 2989835 h 3027266"/>
              <a:gd name="connsiteX3905" fmla="*/ 1761944 w 3945308"/>
              <a:gd name="connsiteY3905" fmla="*/ 2992651 h 3027266"/>
              <a:gd name="connsiteX3906" fmla="*/ 1818589 w 3945308"/>
              <a:gd name="connsiteY3906" fmla="*/ 3010207 h 3027266"/>
              <a:gd name="connsiteX3907" fmla="*/ 1773041 w 3945308"/>
              <a:gd name="connsiteY3907" fmla="*/ 3021304 h 3027266"/>
              <a:gd name="connsiteX3908" fmla="*/ 1836642 w 3945308"/>
              <a:gd name="connsiteY3908" fmla="*/ 3010042 h 3027266"/>
              <a:gd name="connsiteX3909" fmla="*/ 2058418 w 3945308"/>
              <a:gd name="connsiteY3909" fmla="*/ 2940809 h 3027266"/>
              <a:gd name="connsiteX3910" fmla="*/ 1836642 w 3945308"/>
              <a:gd name="connsiteY3910" fmla="*/ 3010042 h 3027266"/>
              <a:gd name="connsiteX3911" fmla="*/ 2068521 w 3945308"/>
              <a:gd name="connsiteY3911" fmla="*/ 2932528 h 3027266"/>
              <a:gd name="connsiteX3912" fmla="*/ 1827533 w 3945308"/>
              <a:gd name="connsiteY3912" fmla="*/ 3008054 h 3027266"/>
              <a:gd name="connsiteX3913" fmla="*/ 1763435 w 3945308"/>
              <a:gd name="connsiteY3913" fmla="*/ 2988841 h 3027266"/>
              <a:gd name="connsiteX3914" fmla="*/ 1761779 w 3945308"/>
              <a:gd name="connsiteY3914" fmla="*/ 2988179 h 3027266"/>
              <a:gd name="connsiteX3915" fmla="*/ 1826374 w 3945308"/>
              <a:gd name="connsiteY3915" fmla="*/ 2972610 h 3027266"/>
              <a:gd name="connsiteX3916" fmla="*/ 1957716 w 3945308"/>
              <a:gd name="connsiteY3916" fmla="*/ 2935178 h 3027266"/>
              <a:gd name="connsiteX3917" fmla="*/ 2154813 w 3945308"/>
              <a:gd name="connsiteY3917" fmla="*/ 2862302 h 3027266"/>
              <a:gd name="connsiteX3918" fmla="*/ 2086077 w 3945308"/>
              <a:gd name="connsiteY3918" fmla="*/ 2917787 h 3027266"/>
              <a:gd name="connsiteX3919" fmla="*/ 2068521 w 3945308"/>
              <a:gd name="connsiteY3919" fmla="*/ 2932528 h 3027266"/>
              <a:gd name="connsiteX3920" fmla="*/ 2293774 w 3945308"/>
              <a:gd name="connsiteY3920" fmla="*/ 2828514 h 3027266"/>
              <a:gd name="connsiteX3921" fmla="*/ 2080612 w 3945308"/>
              <a:gd name="connsiteY3921" fmla="*/ 2927890 h 3027266"/>
              <a:gd name="connsiteX3922" fmla="*/ 2088893 w 3945308"/>
              <a:gd name="connsiteY3922" fmla="*/ 2920934 h 3027266"/>
              <a:gd name="connsiteX3923" fmla="*/ 2171210 w 3945308"/>
              <a:gd name="connsiteY3923" fmla="*/ 2855180 h 3027266"/>
              <a:gd name="connsiteX3924" fmla="*/ 2306362 w 3945308"/>
              <a:gd name="connsiteY3924" fmla="*/ 2787769 h 3027266"/>
              <a:gd name="connsiteX3925" fmla="*/ 2416173 w 3945308"/>
              <a:gd name="connsiteY3925" fmla="*/ 2718703 h 3027266"/>
              <a:gd name="connsiteX3926" fmla="*/ 2487890 w 3945308"/>
              <a:gd name="connsiteY3926" fmla="*/ 2691871 h 3027266"/>
              <a:gd name="connsiteX3927" fmla="*/ 2293774 w 3945308"/>
              <a:gd name="connsiteY3927" fmla="*/ 2828514 h 3027266"/>
              <a:gd name="connsiteX3928" fmla="*/ 2496005 w 3945308"/>
              <a:gd name="connsiteY3928" fmla="*/ 2684915 h 3027266"/>
              <a:gd name="connsiteX3929" fmla="*/ 2430251 w 3945308"/>
              <a:gd name="connsiteY3929" fmla="*/ 2708765 h 3027266"/>
              <a:gd name="connsiteX3930" fmla="*/ 2553312 w 3945308"/>
              <a:gd name="connsiteY3930" fmla="*/ 2601936 h 3027266"/>
              <a:gd name="connsiteX3931" fmla="*/ 2579481 w 3945308"/>
              <a:gd name="connsiteY3931" fmla="*/ 2594814 h 3027266"/>
              <a:gd name="connsiteX3932" fmla="*/ 2496005 w 3945308"/>
              <a:gd name="connsiteY3932" fmla="*/ 2684915 h 3027266"/>
              <a:gd name="connsiteX3933" fmla="*/ 2505446 w 3945308"/>
              <a:gd name="connsiteY3933" fmla="*/ 2681768 h 3027266"/>
              <a:gd name="connsiteX3934" fmla="*/ 2586272 w 3945308"/>
              <a:gd name="connsiteY3934" fmla="*/ 2592992 h 3027266"/>
              <a:gd name="connsiteX3935" fmla="*/ 2587763 w 3945308"/>
              <a:gd name="connsiteY3935" fmla="*/ 2592661 h 3027266"/>
              <a:gd name="connsiteX3936" fmla="*/ 2608301 w 3945308"/>
              <a:gd name="connsiteY3936" fmla="*/ 2587857 h 3027266"/>
              <a:gd name="connsiteX3937" fmla="*/ 2549834 w 3945308"/>
              <a:gd name="connsiteY3937" fmla="*/ 2667855 h 3027266"/>
              <a:gd name="connsiteX3938" fmla="*/ 2505446 w 3945308"/>
              <a:gd name="connsiteY3938" fmla="*/ 2681768 h 3027266"/>
              <a:gd name="connsiteX3939" fmla="*/ 2420148 w 3945308"/>
              <a:gd name="connsiteY3939" fmla="*/ 2787769 h 3027266"/>
              <a:gd name="connsiteX3940" fmla="*/ 2290627 w 3945308"/>
              <a:gd name="connsiteY3940" fmla="*/ 2871743 h 3027266"/>
              <a:gd name="connsiteX3941" fmla="*/ 2189429 w 3945308"/>
              <a:gd name="connsiteY3941" fmla="*/ 2923418 h 3027266"/>
              <a:gd name="connsiteX3942" fmla="*/ 2420148 w 3945308"/>
              <a:gd name="connsiteY3942" fmla="*/ 2787769 h 3027266"/>
              <a:gd name="connsiteX3943" fmla="*/ 2295927 w 3945308"/>
              <a:gd name="connsiteY3943" fmla="*/ 2913481 h 3027266"/>
              <a:gd name="connsiteX3944" fmla="*/ 2078293 w 3945308"/>
              <a:gd name="connsiteY3944" fmla="*/ 3013685 h 3027266"/>
              <a:gd name="connsiteX3945" fmla="*/ 2129637 w 3945308"/>
              <a:gd name="connsiteY3945" fmla="*/ 2972113 h 3027266"/>
              <a:gd name="connsiteX3946" fmla="*/ 2175682 w 3945308"/>
              <a:gd name="connsiteY3946" fmla="*/ 2934350 h 3027266"/>
              <a:gd name="connsiteX3947" fmla="*/ 2292780 w 3945308"/>
              <a:gd name="connsiteY3947" fmla="*/ 2875386 h 3027266"/>
              <a:gd name="connsiteX3948" fmla="*/ 2435386 w 3945308"/>
              <a:gd name="connsiteY3948" fmla="*/ 2781310 h 3027266"/>
              <a:gd name="connsiteX3949" fmla="*/ 2514390 w 3945308"/>
              <a:gd name="connsiteY3949" fmla="*/ 2751663 h 3027266"/>
              <a:gd name="connsiteX3950" fmla="*/ 2295927 w 3945308"/>
              <a:gd name="connsiteY3950" fmla="*/ 2913481 h 3027266"/>
              <a:gd name="connsiteX3951" fmla="*/ 2520684 w 3945308"/>
              <a:gd name="connsiteY3951" fmla="*/ 2745203 h 3027266"/>
              <a:gd name="connsiteX3952" fmla="*/ 2447145 w 3945308"/>
              <a:gd name="connsiteY3952" fmla="*/ 2772201 h 3027266"/>
              <a:gd name="connsiteX3953" fmla="*/ 2552153 w 3945308"/>
              <a:gd name="connsiteY3953" fmla="*/ 2671499 h 3027266"/>
              <a:gd name="connsiteX3954" fmla="*/ 2589916 w 3945308"/>
              <a:gd name="connsiteY3954" fmla="*/ 2660733 h 3027266"/>
              <a:gd name="connsiteX3955" fmla="*/ 2520684 w 3945308"/>
              <a:gd name="connsiteY3955" fmla="*/ 2745203 h 3027266"/>
              <a:gd name="connsiteX3956" fmla="*/ 2529131 w 3945308"/>
              <a:gd name="connsiteY3956" fmla="*/ 2742222 h 3027266"/>
              <a:gd name="connsiteX3957" fmla="*/ 2595879 w 3945308"/>
              <a:gd name="connsiteY3957" fmla="*/ 2658911 h 3027266"/>
              <a:gd name="connsiteX3958" fmla="*/ 2609460 w 3945308"/>
              <a:gd name="connsiteY3958" fmla="*/ 2655268 h 3027266"/>
              <a:gd name="connsiteX3959" fmla="*/ 2629667 w 3945308"/>
              <a:gd name="connsiteY3959" fmla="*/ 2650465 h 3027266"/>
              <a:gd name="connsiteX3960" fmla="*/ 2582794 w 3945308"/>
              <a:gd name="connsiteY3960" fmla="*/ 2725494 h 3027266"/>
              <a:gd name="connsiteX3961" fmla="*/ 2529131 w 3945308"/>
              <a:gd name="connsiteY3961" fmla="*/ 2742222 h 3027266"/>
              <a:gd name="connsiteX3962" fmla="*/ 2506937 w 3945308"/>
              <a:gd name="connsiteY3962" fmla="*/ 2816920 h 3027266"/>
              <a:gd name="connsiteX3963" fmla="*/ 2585444 w 3945308"/>
              <a:gd name="connsiteY3963" fmla="*/ 2729303 h 3027266"/>
              <a:gd name="connsiteX3964" fmla="*/ 2626851 w 3945308"/>
              <a:gd name="connsiteY3964" fmla="*/ 2717875 h 3027266"/>
              <a:gd name="connsiteX3965" fmla="*/ 2633973 w 3945308"/>
              <a:gd name="connsiteY3965" fmla="*/ 2716053 h 3027266"/>
              <a:gd name="connsiteX3966" fmla="*/ 2581469 w 3945308"/>
              <a:gd name="connsiteY3966" fmla="*/ 2792242 h 3027266"/>
              <a:gd name="connsiteX3967" fmla="*/ 2506937 w 3945308"/>
              <a:gd name="connsiteY3967" fmla="*/ 2816920 h 3027266"/>
              <a:gd name="connsiteX3968" fmla="*/ 2491699 w 3945308"/>
              <a:gd name="connsiteY3968" fmla="*/ 2888305 h 3027266"/>
              <a:gd name="connsiteX3969" fmla="*/ 2583953 w 3945308"/>
              <a:gd name="connsiteY3969" fmla="*/ 2795720 h 3027266"/>
              <a:gd name="connsiteX3970" fmla="*/ 2639770 w 3945308"/>
              <a:gd name="connsiteY3970" fmla="*/ 2779985 h 3027266"/>
              <a:gd name="connsiteX3971" fmla="*/ 2647720 w 3945308"/>
              <a:gd name="connsiteY3971" fmla="*/ 2777998 h 3027266"/>
              <a:gd name="connsiteX3972" fmla="*/ 2590082 w 3945308"/>
              <a:gd name="connsiteY3972" fmla="*/ 2854186 h 3027266"/>
              <a:gd name="connsiteX3973" fmla="*/ 2491699 w 3945308"/>
              <a:gd name="connsiteY3973" fmla="*/ 2888305 h 3027266"/>
              <a:gd name="connsiteX3974" fmla="*/ 2484908 w 3945308"/>
              <a:gd name="connsiteY3974" fmla="*/ 2955219 h 3027266"/>
              <a:gd name="connsiteX3975" fmla="*/ 2592400 w 3945308"/>
              <a:gd name="connsiteY3975" fmla="*/ 2857830 h 3027266"/>
              <a:gd name="connsiteX3976" fmla="*/ 2648548 w 3945308"/>
              <a:gd name="connsiteY3976" fmla="*/ 2841930 h 3027266"/>
              <a:gd name="connsiteX3977" fmla="*/ 2671239 w 3945308"/>
              <a:gd name="connsiteY3977" fmla="*/ 2836795 h 3027266"/>
              <a:gd name="connsiteX3978" fmla="*/ 2609460 w 3945308"/>
              <a:gd name="connsiteY3978" fmla="*/ 2911493 h 3027266"/>
              <a:gd name="connsiteX3979" fmla="*/ 2484908 w 3945308"/>
              <a:gd name="connsiteY3979" fmla="*/ 2955219 h 3027266"/>
              <a:gd name="connsiteX3980" fmla="*/ 2639604 w 3945308"/>
              <a:gd name="connsiteY3980" fmla="*/ 2964328 h 3027266"/>
              <a:gd name="connsiteX3981" fmla="*/ 2491036 w 3945308"/>
              <a:gd name="connsiteY3981" fmla="*/ 3015010 h 3027266"/>
              <a:gd name="connsiteX3982" fmla="*/ 2611613 w 3945308"/>
              <a:gd name="connsiteY3982" fmla="*/ 2914971 h 3027266"/>
              <a:gd name="connsiteX3983" fmla="*/ 2653186 w 3945308"/>
              <a:gd name="connsiteY3983" fmla="*/ 2903377 h 3027266"/>
              <a:gd name="connsiteX3984" fmla="*/ 2703039 w 3945308"/>
              <a:gd name="connsiteY3984" fmla="*/ 2894102 h 3027266"/>
              <a:gd name="connsiteX3985" fmla="*/ 2639604 w 3945308"/>
              <a:gd name="connsiteY3985" fmla="*/ 2964328 h 3027266"/>
              <a:gd name="connsiteX3986" fmla="*/ 2652854 w 3945308"/>
              <a:gd name="connsiteY3986" fmla="*/ 2960685 h 3027266"/>
              <a:gd name="connsiteX3987" fmla="*/ 2647886 w 3945308"/>
              <a:gd name="connsiteY3987" fmla="*/ 2962010 h 3027266"/>
              <a:gd name="connsiteX3988" fmla="*/ 2708505 w 3945308"/>
              <a:gd name="connsiteY3988" fmla="*/ 2893771 h 3027266"/>
              <a:gd name="connsiteX3989" fmla="*/ 2783203 w 3945308"/>
              <a:gd name="connsiteY3989" fmla="*/ 2897249 h 3027266"/>
              <a:gd name="connsiteX3990" fmla="*/ 2743287 w 3945308"/>
              <a:gd name="connsiteY3990" fmla="*/ 2950747 h 3027266"/>
              <a:gd name="connsiteX3991" fmla="*/ 2652854 w 3945308"/>
              <a:gd name="connsiteY3991" fmla="*/ 2960685 h 3027266"/>
              <a:gd name="connsiteX3992" fmla="*/ 2768628 w 3945308"/>
              <a:gd name="connsiteY3992" fmla="*/ 3016170 h 3027266"/>
              <a:gd name="connsiteX3993" fmla="*/ 2686808 w 3945308"/>
              <a:gd name="connsiteY3993" fmla="*/ 3014182 h 3027266"/>
              <a:gd name="connsiteX3994" fmla="*/ 2745109 w 3945308"/>
              <a:gd name="connsiteY3994" fmla="*/ 2954888 h 3027266"/>
              <a:gd name="connsiteX3995" fmla="*/ 2810863 w 3945308"/>
              <a:gd name="connsiteY3995" fmla="*/ 2967972 h 3027266"/>
              <a:gd name="connsiteX3996" fmla="*/ 2768628 w 3945308"/>
              <a:gd name="connsiteY3996" fmla="*/ 3016170 h 3027266"/>
              <a:gd name="connsiteX3997" fmla="*/ 2813679 w 3945308"/>
              <a:gd name="connsiteY3997" fmla="*/ 2964494 h 3027266"/>
              <a:gd name="connsiteX3998" fmla="*/ 2748421 w 3945308"/>
              <a:gd name="connsiteY3998" fmla="*/ 2950912 h 3027266"/>
              <a:gd name="connsiteX3999" fmla="*/ 2787509 w 3945308"/>
              <a:gd name="connsiteY3999" fmla="*/ 2898078 h 3027266"/>
              <a:gd name="connsiteX4000" fmla="*/ 2845313 w 3945308"/>
              <a:gd name="connsiteY4000" fmla="*/ 2917290 h 3027266"/>
              <a:gd name="connsiteX4001" fmla="*/ 2813679 w 3945308"/>
              <a:gd name="connsiteY4001" fmla="*/ 2964494 h 3027266"/>
              <a:gd name="connsiteX4002" fmla="*/ 2867176 w 3945308"/>
              <a:gd name="connsiteY4002" fmla="*/ 2990829 h 3027266"/>
              <a:gd name="connsiteX4003" fmla="*/ 2817654 w 3945308"/>
              <a:gd name="connsiteY4003" fmla="*/ 2966150 h 3027266"/>
              <a:gd name="connsiteX4004" fmla="*/ 2849123 w 3945308"/>
              <a:gd name="connsiteY4004" fmla="*/ 2919278 h 3027266"/>
              <a:gd name="connsiteX4005" fmla="*/ 2895002 w 3945308"/>
              <a:gd name="connsiteY4005" fmla="*/ 2947434 h 3027266"/>
              <a:gd name="connsiteX4006" fmla="*/ 2867176 w 3945308"/>
              <a:gd name="connsiteY4006" fmla="*/ 2990829 h 3027266"/>
              <a:gd name="connsiteX4007" fmla="*/ 2909411 w 3945308"/>
              <a:gd name="connsiteY4007" fmla="*/ 3023789 h 3027266"/>
              <a:gd name="connsiteX4008" fmla="*/ 2870655 w 3945308"/>
              <a:gd name="connsiteY4008" fmla="*/ 2993147 h 3027266"/>
              <a:gd name="connsiteX4009" fmla="*/ 2898314 w 3945308"/>
              <a:gd name="connsiteY4009" fmla="*/ 2949919 h 3027266"/>
              <a:gd name="connsiteX4010" fmla="*/ 2930612 w 3945308"/>
              <a:gd name="connsiteY4010" fmla="*/ 2978407 h 3027266"/>
              <a:gd name="connsiteX4011" fmla="*/ 2935084 w 3945308"/>
              <a:gd name="connsiteY4011" fmla="*/ 2983044 h 3027266"/>
              <a:gd name="connsiteX4012" fmla="*/ 2909411 w 3945308"/>
              <a:gd name="connsiteY4012" fmla="*/ 3023789 h 3027266"/>
              <a:gd name="connsiteX4013" fmla="*/ 2937071 w 3945308"/>
              <a:gd name="connsiteY4013" fmla="*/ 2979401 h 3027266"/>
              <a:gd name="connsiteX4014" fmla="*/ 2933427 w 3945308"/>
              <a:gd name="connsiteY4014" fmla="*/ 2975591 h 3027266"/>
              <a:gd name="connsiteX4015" fmla="*/ 2900302 w 3945308"/>
              <a:gd name="connsiteY4015" fmla="*/ 2946275 h 3027266"/>
              <a:gd name="connsiteX4016" fmla="*/ 2921336 w 3945308"/>
              <a:gd name="connsiteY4016" fmla="*/ 2902218 h 3027266"/>
              <a:gd name="connsiteX4017" fmla="*/ 2941874 w 3945308"/>
              <a:gd name="connsiteY4017" fmla="*/ 2921265 h 3027266"/>
              <a:gd name="connsiteX4018" fmla="*/ 2956781 w 3945308"/>
              <a:gd name="connsiteY4018" fmla="*/ 2937331 h 3027266"/>
              <a:gd name="connsiteX4019" fmla="*/ 2937071 w 3945308"/>
              <a:gd name="connsiteY4019" fmla="*/ 2979401 h 3027266"/>
              <a:gd name="connsiteX4020" fmla="*/ 2969534 w 3945308"/>
              <a:gd name="connsiteY4020" fmla="*/ 3018323 h 3027266"/>
              <a:gd name="connsiteX4021" fmla="*/ 2940052 w 3945308"/>
              <a:gd name="connsiteY4021" fmla="*/ 2982547 h 3027266"/>
              <a:gd name="connsiteX4022" fmla="*/ 2959762 w 3945308"/>
              <a:gd name="connsiteY4022" fmla="*/ 2940809 h 3027266"/>
              <a:gd name="connsiteX4023" fmla="*/ 2988250 w 3945308"/>
              <a:gd name="connsiteY4023" fmla="*/ 2978572 h 3027266"/>
              <a:gd name="connsiteX4024" fmla="*/ 2969534 w 3945308"/>
              <a:gd name="connsiteY4024" fmla="*/ 3018323 h 3027266"/>
              <a:gd name="connsiteX4025" fmla="*/ 2990237 w 3945308"/>
              <a:gd name="connsiteY4025" fmla="*/ 2973935 h 3027266"/>
              <a:gd name="connsiteX4026" fmla="*/ 2961584 w 3945308"/>
              <a:gd name="connsiteY4026" fmla="*/ 2936503 h 3027266"/>
              <a:gd name="connsiteX4027" fmla="*/ 2974006 w 3945308"/>
              <a:gd name="connsiteY4027" fmla="*/ 2899402 h 3027266"/>
              <a:gd name="connsiteX4028" fmla="*/ 2975497 w 3945308"/>
              <a:gd name="connsiteY4028" fmla="*/ 2893274 h 3027266"/>
              <a:gd name="connsiteX4029" fmla="*/ 3003488 w 3945308"/>
              <a:gd name="connsiteY4029" fmla="*/ 2932362 h 3027266"/>
              <a:gd name="connsiteX4030" fmla="*/ 3001831 w 3945308"/>
              <a:gd name="connsiteY4030" fmla="*/ 2938822 h 3027266"/>
              <a:gd name="connsiteX4031" fmla="*/ 2990237 w 3945308"/>
              <a:gd name="connsiteY4031" fmla="*/ 2973935 h 3027266"/>
              <a:gd name="connsiteX4032" fmla="*/ 3028001 w 3945308"/>
              <a:gd name="connsiteY4032" fmla="*/ 2979566 h 3027266"/>
              <a:gd name="connsiteX4033" fmla="*/ 3015578 w 3945308"/>
              <a:gd name="connsiteY4033" fmla="*/ 3016335 h 3027266"/>
              <a:gd name="connsiteX4034" fmla="*/ 2993053 w 3945308"/>
              <a:gd name="connsiteY4034" fmla="*/ 2978075 h 3027266"/>
              <a:gd name="connsiteX4035" fmla="*/ 3005972 w 3945308"/>
              <a:gd name="connsiteY4035" fmla="*/ 2939981 h 3027266"/>
              <a:gd name="connsiteX4036" fmla="*/ 3006635 w 3945308"/>
              <a:gd name="connsiteY4036" fmla="*/ 2937166 h 3027266"/>
              <a:gd name="connsiteX4037" fmla="*/ 3028663 w 3945308"/>
              <a:gd name="connsiteY4037" fmla="*/ 2977082 h 3027266"/>
              <a:gd name="connsiteX4038" fmla="*/ 3028001 w 3945308"/>
              <a:gd name="connsiteY4038" fmla="*/ 2979566 h 3027266"/>
              <a:gd name="connsiteX4039" fmla="*/ 3030154 w 3945308"/>
              <a:gd name="connsiteY4039" fmla="*/ 2970954 h 3027266"/>
              <a:gd name="connsiteX4040" fmla="*/ 3007960 w 3945308"/>
              <a:gd name="connsiteY4040" fmla="*/ 2931700 h 3027266"/>
              <a:gd name="connsiteX4041" fmla="*/ 3016241 w 3945308"/>
              <a:gd name="connsiteY4041" fmla="*/ 2889299 h 3027266"/>
              <a:gd name="connsiteX4042" fmla="*/ 3038104 w 3945308"/>
              <a:gd name="connsiteY4042" fmla="*/ 2930043 h 3027266"/>
              <a:gd name="connsiteX4043" fmla="*/ 3030154 w 3945308"/>
              <a:gd name="connsiteY4043" fmla="*/ 2970954 h 3027266"/>
              <a:gd name="connsiteX4044" fmla="*/ 3049863 w 3945308"/>
              <a:gd name="connsiteY4044" fmla="*/ 3015342 h 3027266"/>
              <a:gd name="connsiteX4045" fmla="*/ 3032969 w 3945308"/>
              <a:gd name="connsiteY4045" fmla="*/ 2976751 h 3027266"/>
              <a:gd name="connsiteX4046" fmla="*/ 3041251 w 3945308"/>
              <a:gd name="connsiteY4046" fmla="*/ 2936669 h 3027266"/>
              <a:gd name="connsiteX4047" fmla="*/ 3057648 w 3945308"/>
              <a:gd name="connsiteY4047" fmla="*/ 2976751 h 3027266"/>
              <a:gd name="connsiteX4048" fmla="*/ 3049863 w 3945308"/>
              <a:gd name="connsiteY4048" fmla="*/ 3015342 h 3027266"/>
              <a:gd name="connsiteX4049" fmla="*/ 3058807 w 3945308"/>
              <a:gd name="connsiteY4049" fmla="*/ 2968303 h 3027266"/>
              <a:gd name="connsiteX4050" fmla="*/ 3042244 w 3945308"/>
              <a:gd name="connsiteY4050" fmla="*/ 2929381 h 3027266"/>
              <a:gd name="connsiteX4051" fmla="*/ 3045723 w 3945308"/>
              <a:gd name="connsiteY4051" fmla="*/ 2888471 h 3027266"/>
              <a:gd name="connsiteX4052" fmla="*/ 3061954 w 3945308"/>
              <a:gd name="connsiteY4052" fmla="*/ 2928719 h 3027266"/>
              <a:gd name="connsiteX4053" fmla="*/ 3058807 w 3945308"/>
              <a:gd name="connsiteY4053" fmla="*/ 2968303 h 3027266"/>
              <a:gd name="connsiteX4054" fmla="*/ 3073382 w 3945308"/>
              <a:gd name="connsiteY4054" fmla="*/ 3013023 h 3027266"/>
              <a:gd name="connsiteX4055" fmla="*/ 3061954 w 3945308"/>
              <a:gd name="connsiteY4055" fmla="*/ 2976585 h 3027266"/>
              <a:gd name="connsiteX4056" fmla="*/ 3065598 w 3945308"/>
              <a:gd name="connsiteY4056" fmla="*/ 2939484 h 3027266"/>
              <a:gd name="connsiteX4057" fmla="*/ 3076529 w 3945308"/>
              <a:gd name="connsiteY4057" fmla="*/ 2977082 h 3027266"/>
              <a:gd name="connsiteX4058" fmla="*/ 3073382 w 3945308"/>
              <a:gd name="connsiteY4058" fmla="*/ 3013023 h 3027266"/>
              <a:gd name="connsiteX4059" fmla="*/ 3086467 w 3945308"/>
              <a:gd name="connsiteY4059" fmla="*/ 3003251 h 3027266"/>
              <a:gd name="connsiteX4060" fmla="*/ 3080504 w 3945308"/>
              <a:gd name="connsiteY4060" fmla="*/ 2976751 h 3027266"/>
              <a:gd name="connsiteX4061" fmla="*/ 3080836 w 3945308"/>
              <a:gd name="connsiteY4061" fmla="*/ 2949919 h 3027266"/>
              <a:gd name="connsiteX4062" fmla="*/ 3085639 w 3945308"/>
              <a:gd name="connsiteY4062" fmla="*/ 2977082 h 3027266"/>
              <a:gd name="connsiteX4063" fmla="*/ 3086467 w 3945308"/>
              <a:gd name="connsiteY4063" fmla="*/ 3003251 h 3027266"/>
              <a:gd name="connsiteX4064" fmla="*/ 3081332 w 3945308"/>
              <a:gd name="connsiteY4064" fmla="*/ 2933025 h 3027266"/>
              <a:gd name="connsiteX4065" fmla="*/ 3080008 w 3945308"/>
              <a:gd name="connsiteY4065" fmla="*/ 2927725 h 3027266"/>
              <a:gd name="connsiteX4066" fmla="*/ 3079676 w 3945308"/>
              <a:gd name="connsiteY4066" fmla="*/ 2922590 h 3027266"/>
              <a:gd name="connsiteX4067" fmla="*/ 3081332 w 3945308"/>
              <a:gd name="connsiteY4067" fmla="*/ 2933025 h 3027266"/>
              <a:gd name="connsiteX4068" fmla="*/ 3075867 w 3945308"/>
              <a:gd name="connsiteY4068" fmla="*/ 2928222 h 3027266"/>
              <a:gd name="connsiteX4069" fmla="*/ 3076861 w 3945308"/>
              <a:gd name="connsiteY4069" fmla="*/ 2962506 h 3027266"/>
              <a:gd name="connsiteX4070" fmla="*/ 3066095 w 3945308"/>
              <a:gd name="connsiteY4070" fmla="*/ 2928222 h 3027266"/>
              <a:gd name="connsiteX4071" fmla="*/ 3065929 w 3945308"/>
              <a:gd name="connsiteY4071" fmla="*/ 2893109 h 3027266"/>
              <a:gd name="connsiteX4072" fmla="*/ 3075867 w 3945308"/>
              <a:gd name="connsiteY4072" fmla="*/ 2928222 h 3027266"/>
              <a:gd name="connsiteX4073" fmla="*/ 3070070 w 3945308"/>
              <a:gd name="connsiteY4073" fmla="*/ 2877540 h 3027266"/>
              <a:gd name="connsiteX4074" fmla="*/ 3073879 w 3945308"/>
              <a:gd name="connsiteY4074" fmla="*/ 2905696 h 3027266"/>
              <a:gd name="connsiteX4075" fmla="*/ 3064770 w 3945308"/>
              <a:gd name="connsiteY4075" fmla="*/ 2877705 h 3027266"/>
              <a:gd name="connsiteX4076" fmla="*/ 3061789 w 3945308"/>
              <a:gd name="connsiteY4076" fmla="*/ 2848720 h 3027266"/>
              <a:gd name="connsiteX4077" fmla="*/ 3070070 w 3945308"/>
              <a:gd name="connsiteY4077" fmla="*/ 2877540 h 3027266"/>
              <a:gd name="connsiteX4078" fmla="*/ 3062120 w 3945308"/>
              <a:gd name="connsiteY4078" fmla="*/ 2917456 h 3027266"/>
              <a:gd name="connsiteX4079" fmla="*/ 3046054 w 3945308"/>
              <a:gd name="connsiteY4079" fmla="*/ 2879362 h 3027266"/>
              <a:gd name="connsiteX4080" fmla="*/ 3045226 w 3945308"/>
              <a:gd name="connsiteY4080" fmla="*/ 2839114 h 3027266"/>
              <a:gd name="connsiteX4081" fmla="*/ 3060960 w 3945308"/>
              <a:gd name="connsiteY4081" fmla="*/ 2878368 h 3027266"/>
              <a:gd name="connsiteX4082" fmla="*/ 3062120 w 3945308"/>
              <a:gd name="connsiteY4082" fmla="*/ 2917456 h 3027266"/>
              <a:gd name="connsiteX4083" fmla="*/ 3060463 w 3945308"/>
              <a:gd name="connsiteY4083" fmla="*/ 2831495 h 3027266"/>
              <a:gd name="connsiteX4084" fmla="*/ 3058310 w 3945308"/>
              <a:gd name="connsiteY4084" fmla="*/ 2825201 h 3027266"/>
              <a:gd name="connsiteX4085" fmla="*/ 3056985 w 3945308"/>
              <a:gd name="connsiteY4085" fmla="*/ 2818411 h 3027266"/>
              <a:gd name="connsiteX4086" fmla="*/ 3060463 w 3945308"/>
              <a:gd name="connsiteY4086" fmla="*/ 2831495 h 3027266"/>
              <a:gd name="connsiteX4087" fmla="*/ 3059304 w 3945308"/>
              <a:gd name="connsiteY4087" fmla="*/ 2862799 h 3027266"/>
              <a:gd name="connsiteX4088" fmla="*/ 3044232 w 3945308"/>
              <a:gd name="connsiteY4088" fmla="*/ 2827354 h 3027266"/>
              <a:gd name="connsiteX4089" fmla="*/ 3039760 w 3945308"/>
              <a:gd name="connsiteY4089" fmla="*/ 2789757 h 3027266"/>
              <a:gd name="connsiteX4090" fmla="*/ 3054335 w 3945308"/>
              <a:gd name="connsiteY4090" fmla="*/ 2826361 h 3027266"/>
              <a:gd name="connsiteX4091" fmla="*/ 3059304 w 3945308"/>
              <a:gd name="connsiteY4091" fmla="*/ 2862799 h 3027266"/>
              <a:gd name="connsiteX4092" fmla="*/ 3042907 w 3945308"/>
              <a:gd name="connsiteY4092" fmla="*/ 2773360 h 3027266"/>
              <a:gd name="connsiteX4093" fmla="*/ 3050029 w 3945308"/>
              <a:gd name="connsiteY4093" fmla="*/ 2803007 h 3027266"/>
              <a:gd name="connsiteX4094" fmla="*/ 3037441 w 3945308"/>
              <a:gd name="connsiteY4094" fmla="*/ 2774023 h 3027266"/>
              <a:gd name="connsiteX4095" fmla="*/ 3031148 w 3945308"/>
              <a:gd name="connsiteY4095" fmla="*/ 2743216 h 3027266"/>
              <a:gd name="connsiteX4096" fmla="*/ 3042907 w 3945308"/>
              <a:gd name="connsiteY4096" fmla="*/ 2773360 h 3027266"/>
              <a:gd name="connsiteX4097" fmla="*/ 3028829 w 3945308"/>
              <a:gd name="connsiteY4097" fmla="*/ 2727978 h 3027266"/>
              <a:gd name="connsiteX4098" fmla="*/ 3025185 w 3945308"/>
              <a:gd name="connsiteY4098" fmla="*/ 2720359 h 3027266"/>
              <a:gd name="connsiteX4099" fmla="*/ 3022700 w 3945308"/>
              <a:gd name="connsiteY4099" fmla="*/ 2711747 h 3027266"/>
              <a:gd name="connsiteX4100" fmla="*/ 3028829 w 3945308"/>
              <a:gd name="connsiteY4100" fmla="*/ 2727978 h 3027266"/>
              <a:gd name="connsiteX4101" fmla="*/ 3030485 w 3945308"/>
              <a:gd name="connsiteY4101" fmla="*/ 2759944 h 3027266"/>
              <a:gd name="connsiteX4102" fmla="*/ 3010941 w 3945308"/>
              <a:gd name="connsiteY4102" fmla="*/ 2724334 h 3027266"/>
              <a:gd name="connsiteX4103" fmla="*/ 3002494 w 3945308"/>
              <a:gd name="connsiteY4103" fmla="*/ 2685246 h 3027266"/>
              <a:gd name="connsiteX4104" fmla="*/ 3021375 w 3945308"/>
              <a:gd name="connsiteY4104" fmla="*/ 2722015 h 3027266"/>
              <a:gd name="connsiteX4105" fmla="*/ 3030485 w 3945308"/>
              <a:gd name="connsiteY4105" fmla="*/ 2759944 h 3027266"/>
              <a:gd name="connsiteX4106" fmla="*/ 3004481 w 3945308"/>
              <a:gd name="connsiteY4106" fmla="*/ 2668684 h 3027266"/>
              <a:gd name="connsiteX4107" fmla="*/ 3014750 w 3945308"/>
              <a:gd name="connsiteY4107" fmla="*/ 2699159 h 3027266"/>
              <a:gd name="connsiteX4108" fmla="*/ 2998519 w 3945308"/>
              <a:gd name="connsiteY4108" fmla="*/ 2670174 h 3027266"/>
              <a:gd name="connsiteX4109" fmla="*/ 2988913 w 3945308"/>
              <a:gd name="connsiteY4109" fmla="*/ 2638208 h 3027266"/>
              <a:gd name="connsiteX4110" fmla="*/ 3004481 w 3945308"/>
              <a:gd name="connsiteY4110" fmla="*/ 2668684 h 3027266"/>
              <a:gd name="connsiteX4111" fmla="*/ 2987090 w 3945308"/>
              <a:gd name="connsiteY4111" fmla="*/ 2625952 h 3027266"/>
              <a:gd name="connsiteX4112" fmla="*/ 2981625 w 3945308"/>
              <a:gd name="connsiteY4112" fmla="*/ 2616511 h 3027266"/>
              <a:gd name="connsiteX4113" fmla="*/ 2977319 w 3945308"/>
              <a:gd name="connsiteY4113" fmla="*/ 2604917 h 3027266"/>
              <a:gd name="connsiteX4114" fmla="*/ 2987090 w 3945308"/>
              <a:gd name="connsiteY4114" fmla="*/ 2625952 h 3027266"/>
              <a:gd name="connsiteX4115" fmla="*/ 2956284 w 3945308"/>
              <a:gd name="connsiteY4115" fmla="*/ 2566326 h 3027266"/>
              <a:gd name="connsiteX4116" fmla="*/ 2969700 w 3945308"/>
              <a:gd name="connsiteY4116" fmla="*/ 2597464 h 3027266"/>
              <a:gd name="connsiteX4117" fmla="*/ 2950156 w 3945308"/>
              <a:gd name="connsiteY4117" fmla="*/ 2568810 h 3027266"/>
              <a:gd name="connsiteX4118" fmla="*/ 2937237 w 3945308"/>
              <a:gd name="connsiteY4118" fmla="*/ 2535685 h 3027266"/>
              <a:gd name="connsiteX4119" fmla="*/ 2956284 w 3945308"/>
              <a:gd name="connsiteY4119" fmla="*/ 2566326 h 3027266"/>
              <a:gd name="connsiteX4120" fmla="*/ 2937071 w 3945308"/>
              <a:gd name="connsiteY4120" fmla="*/ 2527900 h 3027266"/>
              <a:gd name="connsiteX4121" fmla="*/ 2928790 w 3945308"/>
              <a:gd name="connsiteY4121" fmla="*/ 2515975 h 3027266"/>
              <a:gd name="connsiteX4122" fmla="*/ 2922165 w 3945308"/>
              <a:gd name="connsiteY4122" fmla="*/ 2501731 h 3027266"/>
              <a:gd name="connsiteX4123" fmla="*/ 2937071 w 3945308"/>
              <a:gd name="connsiteY4123" fmla="*/ 2527900 h 3027266"/>
              <a:gd name="connsiteX4124" fmla="*/ 2916368 w 3945308"/>
              <a:gd name="connsiteY4124" fmla="*/ 2499412 h 3027266"/>
              <a:gd name="connsiteX4125" fmla="*/ 2893180 w 3945308"/>
              <a:gd name="connsiteY4125" fmla="*/ 2471421 h 3027266"/>
              <a:gd name="connsiteX4126" fmla="*/ 2877114 w 3945308"/>
              <a:gd name="connsiteY4126" fmla="*/ 2437302 h 3027266"/>
              <a:gd name="connsiteX4127" fmla="*/ 2899142 w 3945308"/>
              <a:gd name="connsiteY4127" fmla="*/ 2466784 h 3027266"/>
              <a:gd name="connsiteX4128" fmla="*/ 2916368 w 3945308"/>
              <a:gd name="connsiteY4128" fmla="*/ 2499412 h 3027266"/>
              <a:gd name="connsiteX4129" fmla="*/ 2879267 w 3945308"/>
              <a:gd name="connsiteY4129" fmla="*/ 2433493 h 3027266"/>
              <a:gd name="connsiteX4130" fmla="*/ 2868170 w 3945308"/>
              <a:gd name="connsiteY4130" fmla="*/ 2420077 h 3027266"/>
              <a:gd name="connsiteX4131" fmla="*/ 2859392 w 3945308"/>
              <a:gd name="connsiteY4131" fmla="*/ 2404176 h 3027266"/>
              <a:gd name="connsiteX4132" fmla="*/ 2879267 w 3945308"/>
              <a:gd name="connsiteY4132" fmla="*/ 2433493 h 3027266"/>
              <a:gd name="connsiteX4133" fmla="*/ 2855748 w 3945308"/>
              <a:gd name="connsiteY4133" fmla="*/ 2405998 h 3027266"/>
              <a:gd name="connsiteX4134" fmla="*/ 2842663 w 3945308"/>
              <a:gd name="connsiteY4134" fmla="*/ 2392251 h 3027266"/>
              <a:gd name="connsiteX4135" fmla="*/ 2831070 w 3945308"/>
              <a:gd name="connsiteY4135" fmla="*/ 2380823 h 3027266"/>
              <a:gd name="connsiteX4136" fmla="*/ 2838854 w 3945308"/>
              <a:gd name="connsiteY4136" fmla="*/ 2378173 h 3027266"/>
              <a:gd name="connsiteX4137" fmla="*/ 2855748 w 3945308"/>
              <a:gd name="connsiteY4137" fmla="*/ 2405998 h 3027266"/>
              <a:gd name="connsiteX4138" fmla="*/ 3909966 w 3945308"/>
              <a:gd name="connsiteY4138" fmla="*/ 1499354 h 3027266"/>
              <a:gd name="connsiteX4139" fmla="*/ 3693988 w 3945308"/>
              <a:gd name="connsiteY4139" fmla="*/ 1873341 h 3027266"/>
              <a:gd name="connsiteX4140" fmla="*/ 3303439 w 3945308"/>
              <a:gd name="connsiteY4140" fmla="*/ 2171304 h 3027266"/>
              <a:gd name="connsiteX4141" fmla="*/ 2841007 w 3945308"/>
              <a:gd name="connsiteY4141" fmla="*/ 2373039 h 3027266"/>
              <a:gd name="connsiteX4142" fmla="*/ 2839516 w 3945308"/>
              <a:gd name="connsiteY4142" fmla="*/ 2371217 h 3027266"/>
              <a:gd name="connsiteX4143" fmla="*/ 2830573 w 3945308"/>
              <a:gd name="connsiteY4143" fmla="*/ 2357966 h 3027266"/>
              <a:gd name="connsiteX4144" fmla="*/ 3272632 w 3945308"/>
              <a:gd name="connsiteY4144" fmla="*/ 2163851 h 3027266"/>
              <a:gd name="connsiteX4145" fmla="*/ 3658047 w 3945308"/>
              <a:gd name="connsiteY4145" fmla="*/ 1869697 h 3027266"/>
              <a:gd name="connsiteX4146" fmla="*/ 3871541 w 3945308"/>
              <a:gd name="connsiteY4146" fmla="*/ 1499851 h 3027266"/>
              <a:gd name="connsiteX4147" fmla="*/ 3849347 w 3945308"/>
              <a:gd name="connsiteY4147" fmla="*/ 899451 h 3027266"/>
              <a:gd name="connsiteX4148" fmla="*/ 3517926 w 3945308"/>
              <a:gd name="connsiteY4148" fmla="*/ 326049 h 3027266"/>
              <a:gd name="connsiteX4149" fmla="*/ 3092264 w 3945308"/>
              <a:gd name="connsiteY4149" fmla="*/ 63364 h 3027266"/>
              <a:gd name="connsiteX4150" fmla="*/ 2534928 w 3945308"/>
              <a:gd name="connsiteY4150" fmla="*/ 60549 h 3027266"/>
              <a:gd name="connsiteX4151" fmla="*/ 1079560 w 3945308"/>
              <a:gd name="connsiteY4151" fmla="*/ 777881 h 3027266"/>
              <a:gd name="connsiteX4152" fmla="*/ 679901 w 3945308"/>
              <a:gd name="connsiteY4152" fmla="*/ 1023175 h 3027266"/>
              <a:gd name="connsiteX4153" fmla="*/ 366865 w 3945308"/>
              <a:gd name="connsiteY4153" fmla="*/ 1030628 h 3027266"/>
              <a:gd name="connsiteX4154" fmla="*/ 672116 w 3945308"/>
              <a:gd name="connsiteY4154" fmla="*/ 1020194 h 3027266"/>
              <a:gd name="connsiteX4155" fmla="*/ 1079725 w 3945308"/>
              <a:gd name="connsiteY4155" fmla="*/ 770262 h 3027266"/>
              <a:gd name="connsiteX4156" fmla="*/ 2556956 w 3945308"/>
              <a:gd name="connsiteY4156" fmla="*/ 42330 h 3027266"/>
              <a:gd name="connsiteX4157" fmla="*/ 3121083 w 3945308"/>
              <a:gd name="connsiteY4157" fmla="*/ 45145 h 3027266"/>
              <a:gd name="connsiteX4158" fmla="*/ 3551880 w 3945308"/>
              <a:gd name="connsiteY4158" fmla="*/ 311143 h 3027266"/>
              <a:gd name="connsiteX4159" fmla="*/ 3887441 w 3945308"/>
              <a:gd name="connsiteY4159" fmla="*/ 891833 h 3027266"/>
              <a:gd name="connsiteX4160" fmla="*/ 3909966 w 3945308"/>
              <a:gd name="connsiteY4160" fmla="*/ 1499354 h 3027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</a:cxnLst>
            <a:rect l="l" t="t" r="r" b="b"/>
            <a:pathLst>
              <a:path w="3945308" h="3027266">
                <a:moveTo>
                  <a:pt x="3891251" y="890673"/>
                </a:moveTo>
                <a:cubicBezTo>
                  <a:pt x="3826324" y="668898"/>
                  <a:pt x="3706742" y="462195"/>
                  <a:pt x="3554530" y="308162"/>
                </a:cubicBezTo>
                <a:cubicBezTo>
                  <a:pt x="3427328" y="179635"/>
                  <a:pt x="3281907" y="89699"/>
                  <a:pt x="3122077" y="41170"/>
                </a:cubicBezTo>
                <a:cubicBezTo>
                  <a:pt x="2944524" y="-12824"/>
                  <a:pt x="2753887" y="-13653"/>
                  <a:pt x="2555631" y="38354"/>
                </a:cubicBezTo>
                <a:cubicBezTo>
                  <a:pt x="1733953" y="254333"/>
                  <a:pt x="1354335" y="550640"/>
                  <a:pt x="1077075" y="766949"/>
                </a:cubicBezTo>
                <a:cubicBezTo>
                  <a:pt x="928010" y="883220"/>
                  <a:pt x="810249" y="975143"/>
                  <a:pt x="670791" y="1016219"/>
                </a:cubicBezTo>
                <a:cubicBezTo>
                  <a:pt x="522555" y="1059779"/>
                  <a:pt x="356927" y="1042719"/>
                  <a:pt x="133661" y="960568"/>
                </a:cubicBezTo>
                <a:cubicBezTo>
                  <a:pt x="87948" y="943840"/>
                  <a:pt x="43560" y="928767"/>
                  <a:pt x="497" y="915352"/>
                </a:cubicBezTo>
                <a:lnTo>
                  <a:pt x="497" y="922308"/>
                </a:lnTo>
                <a:cubicBezTo>
                  <a:pt x="48694" y="936883"/>
                  <a:pt x="98383" y="953446"/>
                  <a:pt x="149727" y="972327"/>
                </a:cubicBezTo>
                <a:cubicBezTo>
                  <a:pt x="370343" y="1053319"/>
                  <a:pt x="534314" y="1070213"/>
                  <a:pt x="680894" y="1027150"/>
                </a:cubicBezTo>
                <a:cubicBezTo>
                  <a:pt x="818862" y="986571"/>
                  <a:pt x="934967" y="895808"/>
                  <a:pt x="1082044" y="781028"/>
                </a:cubicBezTo>
                <a:cubicBezTo>
                  <a:pt x="1354501" y="568197"/>
                  <a:pt x="1727825" y="276858"/>
                  <a:pt x="2535922" y="64358"/>
                </a:cubicBezTo>
                <a:cubicBezTo>
                  <a:pt x="2730202" y="13345"/>
                  <a:pt x="2917030" y="14173"/>
                  <a:pt x="3091105" y="67008"/>
                </a:cubicBezTo>
                <a:cubicBezTo>
                  <a:pt x="3247788" y="114543"/>
                  <a:pt x="3390393" y="202657"/>
                  <a:pt x="3514945" y="328699"/>
                </a:cubicBezTo>
                <a:cubicBezTo>
                  <a:pt x="3664341" y="479752"/>
                  <a:pt x="3781605" y="682811"/>
                  <a:pt x="3845372" y="900445"/>
                </a:cubicBezTo>
                <a:cubicBezTo>
                  <a:pt x="3907482" y="1112945"/>
                  <a:pt x="3915432" y="1325280"/>
                  <a:pt x="3867566" y="1498526"/>
                </a:cubicBezTo>
                <a:cubicBezTo>
                  <a:pt x="3831459" y="1629206"/>
                  <a:pt x="3759908" y="1753095"/>
                  <a:pt x="3654900" y="1866715"/>
                </a:cubicBezTo>
                <a:cubicBezTo>
                  <a:pt x="3555855" y="1973877"/>
                  <a:pt x="3426500" y="2072590"/>
                  <a:pt x="3270479" y="2160042"/>
                </a:cubicBezTo>
                <a:cubicBezTo>
                  <a:pt x="3139965" y="2233249"/>
                  <a:pt x="2991231" y="2298340"/>
                  <a:pt x="2827923" y="2354323"/>
                </a:cubicBezTo>
                <a:cubicBezTo>
                  <a:pt x="2825107" y="2350348"/>
                  <a:pt x="2822291" y="2346372"/>
                  <a:pt x="2819476" y="2342398"/>
                </a:cubicBezTo>
                <a:cubicBezTo>
                  <a:pt x="2972184" y="2288900"/>
                  <a:pt x="3111642" y="2227287"/>
                  <a:pt x="3234703" y="2158220"/>
                </a:cubicBezTo>
                <a:cubicBezTo>
                  <a:pt x="3388571" y="2071928"/>
                  <a:pt x="3516270" y="1974539"/>
                  <a:pt x="3613990" y="1868703"/>
                </a:cubicBezTo>
                <a:cubicBezTo>
                  <a:pt x="3717673" y="1756408"/>
                  <a:pt x="3788396" y="1634009"/>
                  <a:pt x="3824172" y="1504820"/>
                </a:cubicBezTo>
                <a:cubicBezTo>
                  <a:pt x="3871541" y="1333561"/>
                  <a:pt x="3863756" y="1123711"/>
                  <a:pt x="3802309" y="913861"/>
                </a:cubicBezTo>
                <a:cubicBezTo>
                  <a:pt x="3739370" y="699042"/>
                  <a:pt x="3623597" y="498467"/>
                  <a:pt x="3476188" y="349403"/>
                </a:cubicBezTo>
                <a:cubicBezTo>
                  <a:pt x="3352796" y="225017"/>
                  <a:pt x="3212013" y="138062"/>
                  <a:pt x="3057151" y="91024"/>
                </a:cubicBezTo>
                <a:cubicBezTo>
                  <a:pt x="2885230" y="38851"/>
                  <a:pt x="2700721" y="37858"/>
                  <a:pt x="2508924" y="88374"/>
                </a:cubicBezTo>
                <a:cubicBezTo>
                  <a:pt x="1712919" y="297727"/>
                  <a:pt x="1345226" y="584759"/>
                  <a:pt x="1076910" y="794444"/>
                </a:cubicBezTo>
                <a:cubicBezTo>
                  <a:pt x="932648" y="907236"/>
                  <a:pt x="818696" y="996178"/>
                  <a:pt x="683710" y="1035928"/>
                </a:cubicBezTo>
                <a:cubicBezTo>
                  <a:pt x="540277" y="1078163"/>
                  <a:pt x="379949" y="1061601"/>
                  <a:pt x="163640" y="982099"/>
                </a:cubicBezTo>
                <a:cubicBezTo>
                  <a:pt x="107327" y="961396"/>
                  <a:pt x="52835" y="943343"/>
                  <a:pt x="497" y="927939"/>
                </a:cubicBezTo>
                <a:lnTo>
                  <a:pt x="497" y="932411"/>
                </a:lnTo>
                <a:cubicBezTo>
                  <a:pt x="52504" y="947649"/>
                  <a:pt x="106498" y="965537"/>
                  <a:pt x="162315" y="986075"/>
                </a:cubicBezTo>
                <a:cubicBezTo>
                  <a:pt x="379452" y="1065741"/>
                  <a:pt x="540608" y="1082470"/>
                  <a:pt x="684869" y="1039903"/>
                </a:cubicBezTo>
                <a:cubicBezTo>
                  <a:pt x="820518" y="999987"/>
                  <a:pt x="934801" y="910714"/>
                  <a:pt x="1079394" y="797756"/>
                </a:cubicBezTo>
                <a:cubicBezTo>
                  <a:pt x="1347545" y="588238"/>
                  <a:pt x="1714741" y="301371"/>
                  <a:pt x="2509918" y="92349"/>
                </a:cubicBezTo>
                <a:cubicBezTo>
                  <a:pt x="2701052" y="42164"/>
                  <a:pt x="2884733" y="42992"/>
                  <a:pt x="3055992" y="94999"/>
                </a:cubicBezTo>
                <a:cubicBezTo>
                  <a:pt x="3210025" y="141872"/>
                  <a:pt x="3350311" y="228495"/>
                  <a:pt x="3473042" y="352384"/>
                </a:cubicBezTo>
                <a:cubicBezTo>
                  <a:pt x="3619953" y="500952"/>
                  <a:pt x="3735395" y="700864"/>
                  <a:pt x="3798168" y="915020"/>
                </a:cubicBezTo>
                <a:cubicBezTo>
                  <a:pt x="3859450" y="1124042"/>
                  <a:pt x="3867069" y="1333230"/>
                  <a:pt x="3820031" y="1503660"/>
                </a:cubicBezTo>
                <a:cubicBezTo>
                  <a:pt x="3784421" y="1632353"/>
                  <a:pt x="3714029" y="1754089"/>
                  <a:pt x="3610843" y="1865887"/>
                </a:cubicBezTo>
                <a:cubicBezTo>
                  <a:pt x="3513454" y="1971226"/>
                  <a:pt x="3386253" y="2068450"/>
                  <a:pt x="3232716" y="2154576"/>
                </a:cubicBezTo>
                <a:cubicBezTo>
                  <a:pt x="3109655" y="2223643"/>
                  <a:pt x="2969865" y="2285422"/>
                  <a:pt x="2816991" y="2338919"/>
                </a:cubicBezTo>
                <a:cubicBezTo>
                  <a:pt x="2814838" y="2335938"/>
                  <a:pt x="2812685" y="2332957"/>
                  <a:pt x="2810366" y="2330141"/>
                </a:cubicBezTo>
                <a:cubicBezTo>
                  <a:pt x="2950156" y="2279790"/>
                  <a:pt x="3078351" y="2222152"/>
                  <a:pt x="3192303" y="2158220"/>
                </a:cubicBezTo>
                <a:cubicBezTo>
                  <a:pt x="3343686" y="2073253"/>
                  <a:pt x="3469232" y="1977520"/>
                  <a:pt x="3565296" y="1873506"/>
                </a:cubicBezTo>
                <a:cubicBezTo>
                  <a:pt x="3667322" y="1763033"/>
                  <a:pt x="3736886" y="1642622"/>
                  <a:pt x="3771999" y="1515420"/>
                </a:cubicBezTo>
                <a:cubicBezTo>
                  <a:pt x="3818540" y="1346977"/>
                  <a:pt x="3810921" y="1140439"/>
                  <a:pt x="3750467" y="933902"/>
                </a:cubicBezTo>
                <a:cubicBezTo>
                  <a:pt x="3688523" y="722396"/>
                  <a:pt x="3574571" y="525133"/>
                  <a:pt x="3429481" y="378388"/>
                </a:cubicBezTo>
                <a:cubicBezTo>
                  <a:pt x="3308408" y="255989"/>
                  <a:pt x="3169778" y="170360"/>
                  <a:pt x="3017566" y="124149"/>
                </a:cubicBezTo>
                <a:cubicBezTo>
                  <a:pt x="2848460" y="72805"/>
                  <a:pt x="2667098" y="71811"/>
                  <a:pt x="2478283" y="121499"/>
                </a:cubicBezTo>
                <a:cubicBezTo>
                  <a:pt x="1695362" y="327706"/>
                  <a:pt x="1333798" y="610266"/>
                  <a:pt x="1069787" y="816638"/>
                </a:cubicBezTo>
                <a:cubicBezTo>
                  <a:pt x="928010" y="927442"/>
                  <a:pt x="815881" y="1015059"/>
                  <a:pt x="683213" y="1054147"/>
                </a:cubicBezTo>
                <a:cubicBezTo>
                  <a:pt x="542264" y="1095720"/>
                  <a:pt x="384421" y="1079323"/>
                  <a:pt x="171756" y="1001312"/>
                </a:cubicBezTo>
                <a:cubicBezTo>
                  <a:pt x="112461" y="979449"/>
                  <a:pt x="55320" y="960734"/>
                  <a:pt x="497" y="944833"/>
                </a:cubicBezTo>
                <a:lnTo>
                  <a:pt x="497" y="949305"/>
                </a:lnTo>
                <a:cubicBezTo>
                  <a:pt x="54988" y="965040"/>
                  <a:pt x="111633" y="983590"/>
                  <a:pt x="170265" y="1005122"/>
                </a:cubicBezTo>
                <a:cubicBezTo>
                  <a:pt x="383924" y="1083629"/>
                  <a:pt x="542430" y="1099861"/>
                  <a:pt x="684372" y="1058123"/>
                </a:cubicBezTo>
                <a:cubicBezTo>
                  <a:pt x="817868" y="1018869"/>
                  <a:pt x="930164" y="930921"/>
                  <a:pt x="1072438" y="819785"/>
                </a:cubicBezTo>
                <a:cubicBezTo>
                  <a:pt x="1336116" y="613744"/>
                  <a:pt x="1697184" y="331515"/>
                  <a:pt x="2479608" y="125806"/>
                </a:cubicBezTo>
                <a:cubicBezTo>
                  <a:pt x="2667595" y="76449"/>
                  <a:pt x="2848295" y="77277"/>
                  <a:pt x="3016572" y="128456"/>
                </a:cubicBezTo>
                <a:cubicBezTo>
                  <a:pt x="3168121" y="174500"/>
                  <a:pt x="3306089" y="259633"/>
                  <a:pt x="3426666" y="381700"/>
                </a:cubicBezTo>
                <a:cubicBezTo>
                  <a:pt x="3571258" y="527949"/>
                  <a:pt x="3684879" y="724549"/>
                  <a:pt x="3746658" y="935393"/>
                </a:cubicBezTo>
                <a:cubicBezTo>
                  <a:pt x="3806946" y="1141102"/>
                  <a:pt x="3814565" y="1346811"/>
                  <a:pt x="3768190" y="1514592"/>
                </a:cubicBezTo>
                <a:cubicBezTo>
                  <a:pt x="3733242" y="1641131"/>
                  <a:pt x="3664010" y="1761045"/>
                  <a:pt x="3562480" y="1871022"/>
                </a:cubicBezTo>
                <a:cubicBezTo>
                  <a:pt x="3466748" y="1974705"/>
                  <a:pt x="3341533" y="2070272"/>
                  <a:pt x="3190481" y="2154907"/>
                </a:cubicBezTo>
                <a:cubicBezTo>
                  <a:pt x="3076364" y="2218839"/>
                  <a:pt x="2948002" y="2276478"/>
                  <a:pt x="2807882" y="2326994"/>
                </a:cubicBezTo>
                <a:cubicBezTo>
                  <a:pt x="2806391" y="2325007"/>
                  <a:pt x="2804735" y="2322853"/>
                  <a:pt x="2803244" y="2320866"/>
                </a:cubicBezTo>
                <a:cubicBezTo>
                  <a:pt x="2928127" y="2274159"/>
                  <a:pt x="3043238" y="2221655"/>
                  <a:pt x="3146424" y="2163851"/>
                </a:cubicBezTo>
                <a:cubicBezTo>
                  <a:pt x="3295323" y="2080209"/>
                  <a:pt x="3418716" y="1986133"/>
                  <a:pt x="3513289" y="1883775"/>
                </a:cubicBezTo>
                <a:cubicBezTo>
                  <a:pt x="3613659" y="1775124"/>
                  <a:pt x="3682063" y="1656700"/>
                  <a:pt x="3716679" y="1531651"/>
                </a:cubicBezTo>
                <a:cubicBezTo>
                  <a:pt x="3762558" y="1365858"/>
                  <a:pt x="3754939" y="1162799"/>
                  <a:pt x="3695479" y="959574"/>
                </a:cubicBezTo>
                <a:cubicBezTo>
                  <a:pt x="3634528" y="751546"/>
                  <a:pt x="3522564" y="557431"/>
                  <a:pt x="3379793" y="413004"/>
                </a:cubicBezTo>
                <a:cubicBezTo>
                  <a:pt x="3260707" y="292593"/>
                  <a:pt x="3124561" y="208454"/>
                  <a:pt x="2974834" y="163072"/>
                </a:cubicBezTo>
                <a:cubicBezTo>
                  <a:pt x="2808544" y="112556"/>
                  <a:pt x="2630163" y="111727"/>
                  <a:pt x="2444661" y="160422"/>
                </a:cubicBezTo>
                <a:cubicBezTo>
                  <a:pt x="1673831" y="362819"/>
                  <a:pt x="1318394" y="640907"/>
                  <a:pt x="1058856" y="843966"/>
                </a:cubicBezTo>
                <a:cubicBezTo>
                  <a:pt x="919398" y="953115"/>
                  <a:pt x="809256" y="1039241"/>
                  <a:pt x="678741" y="1077667"/>
                </a:cubicBezTo>
                <a:cubicBezTo>
                  <a:pt x="540111" y="1118577"/>
                  <a:pt x="385084" y="1102511"/>
                  <a:pt x="175896" y="1025659"/>
                </a:cubicBezTo>
                <a:cubicBezTo>
                  <a:pt x="115111" y="1003300"/>
                  <a:pt x="56645" y="984087"/>
                  <a:pt x="497" y="968021"/>
                </a:cubicBezTo>
                <a:lnTo>
                  <a:pt x="497" y="972493"/>
                </a:lnTo>
                <a:cubicBezTo>
                  <a:pt x="56148" y="988393"/>
                  <a:pt x="114283" y="1007275"/>
                  <a:pt x="174571" y="1029469"/>
                </a:cubicBezTo>
                <a:cubicBezTo>
                  <a:pt x="384587" y="1106651"/>
                  <a:pt x="540442" y="1122717"/>
                  <a:pt x="680066" y="1081476"/>
                </a:cubicBezTo>
                <a:cubicBezTo>
                  <a:pt x="811243" y="1042719"/>
                  <a:pt x="921717" y="956427"/>
                  <a:pt x="1061506" y="847113"/>
                </a:cubicBezTo>
                <a:cubicBezTo>
                  <a:pt x="1320713" y="644385"/>
                  <a:pt x="1675818" y="366628"/>
                  <a:pt x="2445323" y="164231"/>
                </a:cubicBezTo>
                <a:cubicBezTo>
                  <a:pt x="2630163" y="115702"/>
                  <a:pt x="2807716" y="116531"/>
                  <a:pt x="2973344" y="166881"/>
                </a:cubicBezTo>
                <a:cubicBezTo>
                  <a:pt x="3122243" y="212098"/>
                  <a:pt x="3258057" y="295905"/>
                  <a:pt x="3376481" y="415819"/>
                </a:cubicBezTo>
                <a:cubicBezTo>
                  <a:pt x="3518754" y="559584"/>
                  <a:pt x="3630553" y="753037"/>
                  <a:pt x="3691173" y="960568"/>
                </a:cubicBezTo>
                <a:cubicBezTo>
                  <a:pt x="3750467" y="1162965"/>
                  <a:pt x="3757921" y="1365361"/>
                  <a:pt x="3712373" y="1530326"/>
                </a:cubicBezTo>
                <a:cubicBezTo>
                  <a:pt x="3677923" y="1654712"/>
                  <a:pt x="3609850" y="1772639"/>
                  <a:pt x="3509976" y="1880794"/>
                </a:cubicBezTo>
                <a:cubicBezTo>
                  <a:pt x="3415734" y="1982820"/>
                  <a:pt x="3292673" y="2076731"/>
                  <a:pt x="3144105" y="2160042"/>
                </a:cubicBezTo>
                <a:cubicBezTo>
                  <a:pt x="3040754" y="2218011"/>
                  <a:pt x="2925477" y="2270681"/>
                  <a:pt x="2800263" y="2317388"/>
                </a:cubicBezTo>
                <a:cubicBezTo>
                  <a:pt x="2799269" y="2316228"/>
                  <a:pt x="2798275" y="2315069"/>
                  <a:pt x="2797281" y="2313744"/>
                </a:cubicBezTo>
                <a:cubicBezTo>
                  <a:pt x="2905602" y="2271509"/>
                  <a:pt x="3005806" y="2224802"/>
                  <a:pt x="3096570" y="2173789"/>
                </a:cubicBezTo>
                <a:cubicBezTo>
                  <a:pt x="3242985" y="2091638"/>
                  <a:pt x="3364390" y="1999052"/>
                  <a:pt x="3457307" y="1898516"/>
                </a:cubicBezTo>
                <a:cubicBezTo>
                  <a:pt x="3556021" y="1791686"/>
                  <a:pt x="3623266" y="1675250"/>
                  <a:pt x="3657219" y="1552189"/>
                </a:cubicBezTo>
                <a:cubicBezTo>
                  <a:pt x="3702270" y="1389212"/>
                  <a:pt x="3694816" y="1189299"/>
                  <a:pt x="3636350" y="989553"/>
                </a:cubicBezTo>
                <a:cubicBezTo>
                  <a:pt x="3576559" y="784837"/>
                  <a:pt x="3466251" y="594034"/>
                  <a:pt x="3325964" y="452092"/>
                </a:cubicBezTo>
                <a:cubicBezTo>
                  <a:pt x="3208866" y="333668"/>
                  <a:pt x="3075039" y="251020"/>
                  <a:pt x="2927962" y="206301"/>
                </a:cubicBezTo>
                <a:cubicBezTo>
                  <a:pt x="2764487" y="156612"/>
                  <a:pt x="2589088" y="155784"/>
                  <a:pt x="2406732" y="203651"/>
                </a:cubicBezTo>
                <a:cubicBezTo>
                  <a:pt x="1649152" y="402900"/>
                  <a:pt x="1299844" y="676351"/>
                  <a:pt x="1044612" y="876098"/>
                </a:cubicBezTo>
                <a:cubicBezTo>
                  <a:pt x="907638" y="983424"/>
                  <a:pt x="799318" y="1068060"/>
                  <a:pt x="671122" y="1105823"/>
                </a:cubicBezTo>
                <a:cubicBezTo>
                  <a:pt x="534811" y="1146071"/>
                  <a:pt x="382434" y="1130336"/>
                  <a:pt x="176890" y="1054810"/>
                </a:cubicBezTo>
                <a:cubicBezTo>
                  <a:pt x="115608" y="1032285"/>
                  <a:pt x="56810" y="1013072"/>
                  <a:pt x="497" y="997172"/>
                </a:cubicBezTo>
                <a:lnTo>
                  <a:pt x="497" y="1001643"/>
                </a:lnTo>
                <a:cubicBezTo>
                  <a:pt x="56479" y="1017378"/>
                  <a:pt x="114780" y="1036425"/>
                  <a:pt x="175399" y="1058785"/>
                </a:cubicBezTo>
                <a:cubicBezTo>
                  <a:pt x="381937" y="1134642"/>
                  <a:pt x="535142" y="1150377"/>
                  <a:pt x="672282" y="1109964"/>
                </a:cubicBezTo>
                <a:cubicBezTo>
                  <a:pt x="801305" y="1071704"/>
                  <a:pt x="909791" y="986903"/>
                  <a:pt x="1047262" y="879410"/>
                </a:cubicBezTo>
                <a:cubicBezTo>
                  <a:pt x="1302163" y="679995"/>
                  <a:pt x="1651140" y="406875"/>
                  <a:pt x="2407726" y="207791"/>
                </a:cubicBezTo>
                <a:cubicBezTo>
                  <a:pt x="2589419" y="160091"/>
                  <a:pt x="2763990" y="160919"/>
                  <a:pt x="2926636" y="210276"/>
                </a:cubicBezTo>
                <a:cubicBezTo>
                  <a:pt x="3073051" y="254830"/>
                  <a:pt x="3206381" y="337146"/>
                  <a:pt x="3322983" y="454907"/>
                </a:cubicBezTo>
                <a:cubicBezTo>
                  <a:pt x="3462938" y="596353"/>
                  <a:pt x="3572749" y="786659"/>
                  <a:pt x="3632375" y="990712"/>
                </a:cubicBezTo>
                <a:cubicBezTo>
                  <a:pt x="3690510" y="1189796"/>
                  <a:pt x="3697963" y="1388880"/>
                  <a:pt x="3653078" y="1551030"/>
                </a:cubicBezTo>
                <a:cubicBezTo>
                  <a:pt x="3619290" y="1673428"/>
                  <a:pt x="3552377" y="1789368"/>
                  <a:pt x="3454160" y="1895535"/>
                </a:cubicBezTo>
                <a:cubicBezTo>
                  <a:pt x="3361574" y="1995739"/>
                  <a:pt x="3240500" y="2088159"/>
                  <a:pt x="3094583" y="2170145"/>
                </a:cubicBezTo>
                <a:cubicBezTo>
                  <a:pt x="3003653" y="2221158"/>
                  <a:pt x="2902952" y="2268031"/>
                  <a:pt x="2794466" y="2310266"/>
                </a:cubicBezTo>
                <a:cubicBezTo>
                  <a:pt x="2794135" y="2309769"/>
                  <a:pt x="2793638" y="2309272"/>
                  <a:pt x="2793141" y="2308775"/>
                </a:cubicBezTo>
                <a:cubicBezTo>
                  <a:pt x="2883077" y="2271840"/>
                  <a:pt x="2967215" y="2231758"/>
                  <a:pt x="3044232" y="2188364"/>
                </a:cubicBezTo>
                <a:cubicBezTo>
                  <a:pt x="3188162" y="2107538"/>
                  <a:pt x="3307414" y="2016608"/>
                  <a:pt x="3398675" y="1917729"/>
                </a:cubicBezTo>
                <a:cubicBezTo>
                  <a:pt x="3495567" y="1812721"/>
                  <a:pt x="3561818" y="1698272"/>
                  <a:pt x="3595109" y="1577364"/>
                </a:cubicBezTo>
                <a:cubicBezTo>
                  <a:pt x="3639331" y="1417037"/>
                  <a:pt x="3632209" y="1220603"/>
                  <a:pt x="3574737" y="1024169"/>
                </a:cubicBezTo>
                <a:cubicBezTo>
                  <a:pt x="3515939" y="822932"/>
                  <a:pt x="3407453" y="635276"/>
                  <a:pt x="3269485" y="495652"/>
                </a:cubicBezTo>
                <a:cubicBezTo>
                  <a:pt x="3154540" y="379381"/>
                  <a:pt x="3022866" y="298058"/>
                  <a:pt x="2878273" y="254167"/>
                </a:cubicBezTo>
                <a:cubicBezTo>
                  <a:pt x="2717615" y="205307"/>
                  <a:pt x="2545362" y="204479"/>
                  <a:pt x="2366153" y="251683"/>
                </a:cubicBezTo>
                <a:cubicBezTo>
                  <a:pt x="1621824" y="447620"/>
                  <a:pt x="1278312" y="716433"/>
                  <a:pt x="1027718" y="912867"/>
                </a:cubicBezTo>
                <a:cubicBezTo>
                  <a:pt x="893063" y="1018206"/>
                  <a:pt x="786730" y="1101517"/>
                  <a:pt x="660853" y="1138783"/>
                </a:cubicBezTo>
                <a:cubicBezTo>
                  <a:pt x="527026" y="1178368"/>
                  <a:pt x="377134" y="1162799"/>
                  <a:pt x="175068" y="1088598"/>
                </a:cubicBezTo>
                <a:cubicBezTo>
                  <a:pt x="114449" y="1066238"/>
                  <a:pt x="56313" y="1047357"/>
                  <a:pt x="497" y="1031622"/>
                </a:cubicBezTo>
                <a:lnTo>
                  <a:pt x="497" y="1036094"/>
                </a:lnTo>
                <a:cubicBezTo>
                  <a:pt x="55816" y="1051663"/>
                  <a:pt x="113620" y="1070545"/>
                  <a:pt x="173578" y="1092573"/>
                </a:cubicBezTo>
                <a:cubicBezTo>
                  <a:pt x="376471" y="1167105"/>
                  <a:pt x="527192" y="1182509"/>
                  <a:pt x="661847" y="1142758"/>
                </a:cubicBezTo>
                <a:cubicBezTo>
                  <a:pt x="788552" y="1105326"/>
                  <a:pt x="895216" y="1021850"/>
                  <a:pt x="1030203" y="916180"/>
                </a:cubicBezTo>
                <a:cubicBezTo>
                  <a:pt x="1280631" y="719911"/>
                  <a:pt x="1623646" y="451429"/>
                  <a:pt x="2367478" y="255823"/>
                </a:cubicBezTo>
                <a:cubicBezTo>
                  <a:pt x="2546025" y="208951"/>
                  <a:pt x="2717449" y="209779"/>
                  <a:pt x="2877280" y="258308"/>
                </a:cubicBezTo>
                <a:cubicBezTo>
                  <a:pt x="3021210" y="302033"/>
                  <a:pt x="3152221" y="382860"/>
                  <a:pt x="3266670" y="498799"/>
                </a:cubicBezTo>
                <a:cubicBezTo>
                  <a:pt x="3404140" y="637926"/>
                  <a:pt x="3512129" y="824919"/>
                  <a:pt x="3570927" y="1025494"/>
                </a:cubicBezTo>
                <a:cubicBezTo>
                  <a:pt x="3628234" y="1221266"/>
                  <a:pt x="3635522" y="1416871"/>
                  <a:pt x="3591299" y="1576536"/>
                </a:cubicBezTo>
                <a:cubicBezTo>
                  <a:pt x="3558008" y="1696782"/>
                  <a:pt x="3492254" y="1810734"/>
                  <a:pt x="3395693" y="1915244"/>
                </a:cubicBezTo>
                <a:cubicBezTo>
                  <a:pt x="3304764" y="2013793"/>
                  <a:pt x="3185678" y="2104556"/>
                  <a:pt x="3042244" y="2185052"/>
                </a:cubicBezTo>
                <a:cubicBezTo>
                  <a:pt x="2968209" y="2226624"/>
                  <a:pt x="2887880" y="2265215"/>
                  <a:pt x="2802085" y="2300825"/>
                </a:cubicBezTo>
                <a:cubicBezTo>
                  <a:pt x="2868501" y="2271675"/>
                  <a:pt x="2931274" y="2240537"/>
                  <a:pt x="2989906" y="2207577"/>
                </a:cubicBezTo>
                <a:cubicBezTo>
                  <a:pt x="3131352" y="2128241"/>
                  <a:pt x="3248451" y="2038802"/>
                  <a:pt x="3338221" y="1941579"/>
                </a:cubicBezTo>
                <a:cubicBezTo>
                  <a:pt x="3433456" y="1838393"/>
                  <a:pt x="3498382" y="1725932"/>
                  <a:pt x="3531342" y="1607177"/>
                </a:cubicBezTo>
                <a:cubicBezTo>
                  <a:pt x="3574902" y="1449666"/>
                  <a:pt x="3567780" y="1256544"/>
                  <a:pt x="3511301" y="1063423"/>
                </a:cubicBezTo>
                <a:cubicBezTo>
                  <a:pt x="3453497" y="865498"/>
                  <a:pt x="3346833" y="680989"/>
                  <a:pt x="3211350" y="543849"/>
                </a:cubicBezTo>
                <a:cubicBezTo>
                  <a:pt x="3098392" y="429566"/>
                  <a:pt x="2969037" y="349734"/>
                  <a:pt x="2827094" y="306671"/>
                </a:cubicBezTo>
                <a:cubicBezTo>
                  <a:pt x="2669417" y="258805"/>
                  <a:pt x="2500146" y="257976"/>
                  <a:pt x="2324084" y="304186"/>
                </a:cubicBezTo>
                <a:cubicBezTo>
                  <a:pt x="1592176" y="496480"/>
                  <a:pt x="1254793" y="760821"/>
                  <a:pt x="1008505" y="953777"/>
                </a:cubicBezTo>
                <a:cubicBezTo>
                  <a:pt x="876335" y="1057460"/>
                  <a:pt x="771824" y="1139114"/>
                  <a:pt x="648100" y="1175718"/>
                </a:cubicBezTo>
                <a:cubicBezTo>
                  <a:pt x="516592" y="1214640"/>
                  <a:pt x="369515" y="1199403"/>
                  <a:pt x="170928" y="1126527"/>
                </a:cubicBezTo>
                <a:cubicBezTo>
                  <a:pt x="111633" y="1104829"/>
                  <a:pt x="54823" y="1086114"/>
                  <a:pt x="331" y="1070710"/>
                </a:cubicBezTo>
                <a:lnTo>
                  <a:pt x="331" y="1075182"/>
                </a:lnTo>
                <a:cubicBezTo>
                  <a:pt x="54326" y="1090420"/>
                  <a:pt x="110805" y="1108804"/>
                  <a:pt x="169437" y="1130336"/>
                </a:cubicBezTo>
                <a:cubicBezTo>
                  <a:pt x="368852" y="1203543"/>
                  <a:pt x="516758" y="1218781"/>
                  <a:pt x="649260" y="1179693"/>
                </a:cubicBezTo>
                <a:cubicBezTo>
                  <a:pt x="773811" y="1142924"/>
                  <a:pt x="878488" y="1060938"/>
                  <a:pt x="1010990" y="956924"/>
                </a:cubicBezTo>
                <a:cubicBezTo>
                  <a:pt x="1257112" y="764299"/>
                  <a:pt x="1593998" y="500289"/>
                  <a:pt x="2325078" y="307996"/>
                </a:cubicBezTo>
                <a:cubicBezTo>
                  <a:pt x="2500312" y="261951"/>
                  <a:pt x="2668920" y="262780"/>
                  <a:pt x="2825935" y="310480"/>
                </a:cubicBezTo>
                <a:cubicBezTo>
                  <a:pt x="2967215" y="353378"/>
                  <a:pt x="3095908" y="432879"/>
                  <a:pt x="3208369" y="546665"/>
                </a:cubicBezTo>
                <a:cubicBezTo>
                  <a:pt x="3343521" y="683308"/>
                  <a:pt x="3449688" y="867154"/>
                  <a:pt x="3507326" y="1064416"/>
                </a:cubicBezTo>
                <a:cubicBezTo>
                  <a:pt x="3563640" y="1256875"/>
                  <a:pt x="3570762" y="1449169"/>
                  <a:pt x="3527367" y="1606018"/>
                </a:cubicBezTo>
                <a:cubicBezTo>
                  <a:pt x="3494738" y="1724110"/>
                  <a:pt x="3429978" y="1836074"/>
                  <a:pt x="3335239" y="1938763"/>
                </a:cubicBezTo>
                <a:cubicBezTo>
                  <a:pt x="3245801" y="2035655"/>
                  <a:pt x="3129033" y="2124763"/>
                  <a:pt x="2987919" y="2203933"/>
                </a:cubicBezTo>
                <a:cubicBezTo>
                  <a:pt x="2947340" y="2226790"/>
                  <a:pt x="2904774" y="2248652"/>
                  <a:pt x="2860551" y="2269521"/>
                </a:cubicBezTo>
                <a:cubicBezTo>
                  <a:pt x="2885727" y="2256768"/>
                  <a:pt x="2910239" y="2243683"/>
                  <a:pt x="2934090" y="2230268"/>
                </a:cubicBezTo>
                <a:cubicBezTo>
                  <a:pt x="3072886" y="2152257"/>
                  <a:pt x="3187997" y="2064475"/>
                  <a:pt x="3276276" y="1969073"/>
                </a:cubicBezTo>
                <a:cubicBezTo>
                  <a:pt x="3369856" y="1867709"/>
                  <a:pt x="3433622" y="1757236"/>
                  <a:pt x="3465919" y="1640468"/>
                </a:cubicBezTo>
                <a:cubicBezTo>
                  <a:pt x="3508651" y="1485607"/>
                  <a:pt x="3501695" y="1295963"/>
                  <a:pt x="3446210" y="1105989"/>
                </a:cubicBezTo>
                <a:cubicBezTo>
                  <a:pt x="3389399" y="911542"/>
                  <a:pt x="3284723" y="730180"/>
                  <a:pt x="3151393" y="595525"/>
                </a:cubicBezTo>
                <a:cubicBezTo>
                  <a:pt x="3040423" y="483230"/>
                  <a:pt x="2913552" y="404888"/>
                  <a:pt x="2774094" y="362487"/>
                </a:cubicBezTo>
                <a:cubicBezTo>
                  <a:pt x="2619232" y="315449"/>
                  <a:pt x="2452942" y="314621"/>
                  <a:pt x="2280027" y="360003"/>
                </a:cubicBezTo>
                <a:cubicBezTo>
                  <a:pt x="1561038" y="549315"/>
                  <a:pt x="1229784" y="809019"/>
                  <a:pt x="987968" y="998662"/>
                </a:cubicBezTo>
                <a:cubicBezTo>
                  <a:pt x="858116" y="1100523"/>
                  <a:pt x="755592" y="1180852"/>
                  <a:pt x="634187" y="1216794"/>
                </a:cubicBezTo>
                <a:cubicBezTo>
                  <a:pt x="505164" y="1254888"/>
                  <a:pt x="360571" y="1239981"/>
                  <a:pt x="165627" y="1168430"/>
                </a:cubicBezTo>
                <a:cubicBezTo>
                  <a:pt x="108320" y="1147396"/>
                  <a:pt x="53166" y="1129342"/>
                  <a:pt x="497" y="1114436"/>
                </a:cubicBezTo>
                <a:lnTo>
                  <a:pt x="497" y="1118908"/>
                </a:lnTo>
                <a:cubicBezTo>
                  <a:pt x="52835" y="1133814"/>
                  <a:pt x="107492" y="1151536"/>
                  <a:pt x="164137" y="1172405"/>
                </a:cubicBezTo>
                <a:cubicBezTo>
                  <a:pt x="359908" y="1244288"/>
                  <a:pt x="505329" y="1259194"/>
                  <a:pt x="635347" y="1220769"/>
                </a:cubicBezTo>
                <a:cubicBezTo>
                  <a:pt x="757580" y="1184662"/>
                  <a:pt x="860434" y="1104001"/>
                  <a:pt x="990452" y="1001975"/>
                </a:cubicBezTo>
                <a:cubicBezTo>
                  <a:pt x="1232102" y="812497"/>
                  <a:pt x="1562860" y="553124"/>
                  <a:pt x="2281021" y="364309"/>
                </a:cubicBezTo>
                <a:cubicBezTo>
                  <a:pt x="2453108" y="319093"/>
                  <a:pt x="2618569" y="319921"/>
                  <a:pt x="2772769" y="366628"/>
                </a:cubicBezTo>
                <a:cubicBezTo>
                  <a:pt x="2911564" y="408697"/>
                  <a:pt x="3037938" y="486874"/>
                  <a:pt x="3148412" y="598506"/>
                </a:cubicBezTo>
                <a:cubicBezTo>
                  <a:pt x="3281245" y="732830"/>
                  <a:pt x="3385424" y="913530"/>
                  <a:pt x="3442069" y="1107314"/>
                </a:cubicBezTo>
                <a:cubicBezTo>
                  <a:pt x="3497389" y="1296460"/>
                  <a:pt x="3504345" y="1485441"/>
                  <a:pt x="3461779" y="1639475"/>
                </a:cubicBezTo>
                <a:cubicBezTo>
                  <a:pt x="3429647" y="1755580"/>
                  <a:pt x="3366212" y="1865556"/>
                  <a:pt x="3273129" y="1966257"/>
                </a:cubicBezTo>
                <a:cubicBezTo>
                  <a:pt x="3185347" y="2061328"/>
                  <a:pt x="3070567" y="2148945"/>
                  <a:pt x="2932102" y="2226624"/>
                </a:cubicBezTo>
                <a:cubicBezTo>
                  <a:pt x="2917196" y="2235071"/>
                  <a:pt x="2901958" y="2243352"/>
                  <a:pt x="2886389" y="2251468"/>
                </a:cubicBezTo>
                <a:cubicBezTo>
                  <a:pt x="3018560" y="2176273"/>
                  <a:pt x="3128536" y="2091803"/>
                  <a:pt x="3213006" y="2000211"/>
                </a:cubicBezTo>
                <a:cubicBezTo>
                  <a:pt x="3304930" y="1900669"/>
                  <a:pt x="3367537" y="1792183"/>
                  <a:pt x="3399172" y="1677569"/>
                </a:cubicBezTo>
                <a:cubicBezTo>
                  <a:pt x="3417391" y="1611815"/>
                  <a:pt x="3426334" y="1539767"/>
                  <a:pt x="3426334" y="1463910"/>
                </a:cubicBezTo>
                <a:cubicBezTo>
                  <a:pt x="3426334" y="1364368"/>
                  <a:pt x="3410765" y="1258366"/>
                  <a:pt x="3379793" y="1152530"/>
                </a:cubicBezTo>
                <a:cubicBezTo>
                  <a:pt x="3323977" y="961396"/>
                  <a:pt x="3221122" y="783347"/>
                  <a:pt x="3090276" y="651010"/>
                </a:cubicBezTo>
                <a:cubicBezTo>
                  <a:pt x="2981293" y="540868"/>
                  <a:pt x="2856742" y="463851"/>
                  <a:pt x="2719768" y="422279"/>
                </a:cubicBezTo>
                <a:cubicBezTo>
                  <a:pt x="2567722" y="376069"/>
                  <a:pt x="2404579" y="375241"/>
                  <a:pt x="2234811" y="419960"/>
                </a:cubicBezTo>
                <a:cubicBezTo>
                  <a:pt x="1528741" y="605628"/>
                  <a:pt x="1203615" y="860860"/>
                  <a:pt x="966105" y="1047191"/>
                </a:cubicBezTo>
                <a:cubicBezTo>
                  <a:pt x="838737" y="1147064"/>
                  <a:pt x="738201" y="1226069"/>
                  <a:pt x="618950" y="1261347"/>
                </a:cubicBezTo>
                <a:cubicBezTo>
                  <a:pt x="492245" y="1298779"/>
                  <a:pt x="350302" y="1284204"/>
                  <a:pt x="159002" y="1213978"/>
                </a:cubicBezTo>
                <a:cubicBezTo>
                  <a:pt x="104014" y="1193771"/>
                  <a:pt x="51179" y="1176546"/>
                  <a:pt x="497" y="1161971"/>
                </a:cubicBezTo>
                <a:lnTo>
                  <a:pt x="497" y="1166443"/>
                </a:lnTo>
                <a:cubicBezTo>
                  <a:pt x="50848" y="1180852"/>
                  <a:pt x="103186" y="1197912"/>
                  <a:pt x="157512" y="1217953"/>
                </a:cubicBezTo>
                <a:cubicBezTo>
                  <a:pt x="349805" y="1288510"/>
                  <a:pt x="492410" y="1303085"/>
                  <a:pt x="620109" y="1265322"/>
                </a:cubicBezTo>
                <a:cubicBezTo>
                  <a:pt x="740189" y="1229878"/>
                  <a:pt x="841056" y="1150708"/>
                  <a:pt x="968755" y="1050338"/>
                </a:cubicBezTo>
                <a:cubicBezTo>
                  <a:pt x="1205933" y="864338"/>
                  <a:pt x="1530729" y="609438"/>
                  <a:pt x="2235970" y="424101"/>
                </a:cubicBezTo>
                <a:cubicBezTo>
                  <a:pt x="2404910" y="379713"/>
                  <a:pt x="2567391" y="380541"/>
                  <a:pt x="2718774" y="426420"/>
                </a:cubicBezTo>
                <a:cubicBezTo>
                  <a:pt x="2854920" y="467826"/>
                  <a:pt x="2978975" y="544346"/>
                  <a:pt x="3087461" y="653992"/>
                </a:cubicBezTo>
                <a:cubicBezTo>
                  <a:pt x="3217810" y="785831"/>
                  <a:pt x="3320333" y="963384"/>
                  <a:pt x="3375984" y="1153855"/>
                </a:cubicBezTo>
                <a:cubicBezTo>
                  <a:pt x="3430310" y="1339689"/>
                  <a:pt x="3437100" y="1525192"/>
                  <a:pt x="3395362" y="1676575"/>
                </a:cubicBezTo>
                <a:cubicBezTo>
                  <a:pt x="3363893" y="1790527"/>
                  <a:pt x="3301617" y="1898516"/>
                  <a:pt x="3210025" y="1997561"/>
                </a:cubicBezTo>
                <a:cubicBezTo>
                  <a:pt x="3127874" y="2086503"/>
                  <a:pt x="3021872" y="2168654"/>
                  <a:pt x="2894505" y="2242193"/>
                </a:cubicBezTo>
                <a:cubicBezTo>
                  <a:pt x="2995372" y="2178592"/>
                  <a:pt x="3080836" y="2109028"/>
                  <a:pt x="3149405" y="2034827"/>
                </a:cubicBezTo>
                <a:cubicBezTo>
                  <a:pt x="3239672" y="1937107"/>
                  <a:pt x="3301120" y="1830609"/>
                  <a:pt x="3332258" y="1718148"/>
                </a:cubicBezTo>
                <a:cubicBezTo>
                  <a:pt x="3373499" y="1568917"/>
                  <a:pt x="3366709" y="1385734"/>
                  <a:pt x="3313211" y="1202550"/>
                </a:cubicBezTo>
                <a:cubicBezTo>
                  <a:pt x="3258388" y="1014894"/>
                  <a:pt x="3157356" y="839991"/>
                  <a:pt x="3028829" y="709974"/>
                </a:cubicBezTo>
                <a:cubicBezTo>
                  <a:pt x="2921999" y="601819"/>
                  <a:pt x="2799600" y="526293"/>
                  <a:pt x="2665277" y="485549"/>
                </a:cubicBezTo>
                <a:cubicBezTo>
                  <a:pt x="2516046" y="440167"/>
                  <a:pt x="2355884" y="439338"/>
                  <a:pt x="2189263" y="483230"/>
                </a:cubicBezTo>
                <a:cubicBezTo>
                  <a:pt x="1495947" y="665420"/>
                  <a:pt x="1176783" y="916180"/>
                  <a:pt x="943745" y="1099198"/>
                </a:cubicBezTo>
                <a:cubicBezTo>
                  <a:pt x="818862" y="1197250"/>
                  <a:pt x="720148" y="1274763"/>
                  <a:pt x="603049" y="1309545"/>
                </a:cubicBezTo>
                <a:cubicBezTo>
                  <a:pt x="478663" y="1346314"/>
                  <a:pt x="339536" y="1332070"/>
                  <a:pt x="151715" y="1263004"/>
                </a:cubicBezTo>
                <a:cubicBezTo>
                  <a:pt x="99542" y="1243625"/>
                  <a:pt x="49026" y="1226897"/>
                  <a:pt x="497" y="1212818"/>
                </a:cubicBezTo>
                <a:lnTo>
                  <a:pt x="497" y="1217290"/>
                </a:lnTo>
                <a:cubicBezTo>
                  <a:pt x="48529" y="1231203"/>
                  <a:pt x="98714" y="1247600"/>
                  <a:pt x="150555" y="1266647"/>
                </a:cubicBezTo>
                <a:cubicBezTo>
                  <a:pt x="339205" y="1336045"/>
                  <a:pt x="479326" y="1350289"/>
                  <a:pt x="604540" y="1313189"/>
                </a:cubicBezTo>
                <a:cubicBezTo>
                  <a:pt x="722301" y="1278241"/>
                  <a:pt x="821346" y="1200562"/>
                  <a:pt x="946561" y="1102179"/>
                </a:cubicBezTo>
                <a:cubicBezTo>
                  <a:pt x="1179267" y="919327"/>
                  <a:pt x="1498100" y="669064"/>
                  <a:pt x="2190423" y="487039"/>
                </a:cubicBezTo>
                <a:cubicBezTo>
                  <a:pt x="2356216" y="443479"/>
                  <a:pt x="2515715" y="444142"/>
                  <a:pt x="2664117" y="489358"/>
                </a:cubicBezTo>
                <a:cubicBezTo>
                  <a:pt x="2797778" y="529937"/>
                  <a:pt x="2919515" y="605131"/>
                  <a:pt x="3025847" y="712789"/>
                </a:cubicBezTo>
                <a:cubicBezTo>
                  <a:pt x="3153877" y="842310"/>
                  <a:pt x="3254413" y="1016550"/>
                  <a:pt x="3309070" y="1203543"/>
                </a:cubicBezTo>
                <a:cubicBezTo>
                  <a:pt x="3362402" y="1386065"/>
                  <a:pt x="3369027" y="1568255"/>
                  <a:pt x="3328117" y="1716823"/>
                </a:cubicBezTo>
                <a:cubicBezTo>
                  <a:pt x="3297145" y="1828621"/>
                  <a:pt x="3236029" y="1934623"/>
                  <a:pt x="3146259" y="2031846"/>
                </a:cubicBezTo>
                <a:cubicBezTo>
                  <a:pt x="3076861" y="2107041"/>
                  <a:pt x="2990072" y="2177267"/>
                  <a:pt x="2887548" y="2241365"/>
                </a:cubicBezTo>
                <a:cubicBezTo>
                  <a:pt x="2964234" y="2188530"/>
                  <a:pt x="3030651" y="2131885"/>
                  <a:pt x="3085805" y="2072093"/>
                </a:cubicBezTo>
                <a:cubicBezTo>
                  <a:pt x="3174249" y="1976195"/>
                  <a:pt x="3234703" y="1871684"/>
                  <a:pt x="3265179" y="1761211"/>
                </a:cubicBezTo>
                <a:cubicBezTo>
                  <a:pt x="3305592" y="1614631"/>
                  <a:pt x="3298967" y="1434925"/>
                  <a:pt x="3246629" y="1255053"/>
                </a:cubicBezTo>
                <a:cubicBezTo>
                  <a:pt x="3192800" y="1070876"/>
                  <a:pt x="3093755" y="899120"/>
                  <a:pt x="2967547" y="771421"/>
                </a:cubicBezTo>
                <a:cubicBezTo>
                  <a:pt x="2862704" y="665420"/>
                  <a:pt x="2742624" y="591219"/>
                  <a:pt x="2610951" y="551137"/>
                </a:cubicBezTo>
                <a:cubicBezTo>
                  <a:pt x="2464536" y="506749"/>
                  <a:pt x="2307521" y="505921"/>
                  <a:pt x="2144047" y="548818"/>
                </a:cubicBezTo>
                <a:cubicBezTo>
                  <a:pt x="1463650" y="727696"/>
                  <a:pt x="1150614" y="973818"/>
                  <a:pt x="921882" y="1153524"/>
                </a:cubicBezTo>
                <a:cubicBezTo>
                  <a:pt x="799318" y="1249753"/>
                  <a:pt x="702592" y="1325942"/>
                  <a:pt x="587812" y="1359896"/>
                </a:cubicBezTo>
                <a:cubicBezTo>
                  <a:pt x="465910" y="1396002"/>
                  <a:pt x="329267" y="1381924"/>
                  <a:pt x="144924" y="1314348"/>
                </a:cubicBezTo>
                <a:cubicBezTo>
                  <a:pt x="95070" y="1296295"/>
                  <a:pt x="46873" y="1280394"/>
                  <a:pt x="497" y="1266813"/>
                </a:cubicBezTo>
                <a:lnTo>
                  <a:pt x="497" y="1271285"/>
                </a:lnTo>
                <a:cubicBezTo>
                  <a:pt x="46541" y="1284701"/>
                  <a:pt x="94242" y="1300435"/>
                  <a:pt x="143765" y="1318654"/>
                </a:cubicBezTo>
                <a:cubicBezTo>
                  <a:pt x="328936" y="1386727"/>
                  <a:pt x="466407" y="1400806"/>
                  <a:pt x="589137" y="1364368"/>
                </a:cubicBezTo>
                <a:cubicBezTo>
                  <a:pt x="704745" y="1329917"/>
                  <a:pt x="801802" y="1253728"/>
                  <a:pt x="924698" y="1157168"/>
                </a:cubicBezTo>
                <a:cubicBezTo>
                  <a:pt x="1152932" y="977628"/>
                  <a:pt x="1465637" y="732002"/>
                  <a:pt x="2145372" y="553290"/>
                </a:cubicBezTo>
                <a:cubicBezTo>
                  <a:pt x="2308018" y="510558"/>
                  <a:pt x="2464370" y="511221"/>
                  <a:pt x="2609957" y="555609"/>
                </a:cubicBezTo>
                <a:cubicBezTo>
                  <a:pt x="2740968" y="595359"/>
                  <a:pt x="2860385" y="669229"/>
                  <a:pt x="2964897" y="774734"/>
                </a:cubicBezTo>
                <a:cubicBezTo>
                  <a:pt x="3090608" y="901770"/>
                  <a:pt x="3189322" y="1072863"/>
                  <a:pt x="3242985" y="1256544"/>
                </a:cubicBezTo>
                <a:cubicBezTo>
                  <a:pt x="3295323" y="1435587"/>
                  <a:pt x="3301948" y="1614631"/>
                  <a:pt x="3261535" y="1760383"/>
                </a:cubicBezTo>
                <a:cubicBezTo>
                  <a:pt x="3231225" y="1870194"/>
                  <a:pt x="3171103" y="1974208"/>
                  <a:pt x="3083154" y="2069609"/>
                </a:cubicBezTo>
                <a:cubicBezTo>
                  <a:pt x="3025516" y="2132051"/>
                  <a:pt x="2955456" y="2191180"/>
                  <a:pt x="2874298" y="2246002"/>
                </a:cubicBezTo>
                <a:cubicBezTo>
                  <a:pt x="2930612" y="2203602"/>
                  <a:pt x="2980631" y="2159048"/>
                  <a:pt x="3023528" y="2112507"/>
                </a:cubicBezTo>
                <a:cubicBezTo>
                  <a:pt x="3110317" y="2018430"/>
                  <a:pt x="3169612" y="1915907"/>
                  <a:pt x="3199425" y="1807587"/>
                </a:cubicBezTo>
                <a:cubicBezTo>
                  <a:pt x="3239175" y="1663822"/>
                  <a:pt x="3232716" y="1487263"/>
                  <a:pt x="3181206" y="1310870"/>
                </a:cubicBezTo>
                <a:cubicBezTo>
                  <a:pt x="3128371" y="1130005"/>
                  <a:pt x="3031148" y="961396"/>
                  <a:pt x="2907424" y="836347"/>
                </a:cubicBezTo>
                <a:cubicBezTo>
                  <a:pt x="2804569" y="732333"/>
                  <a:pt x="2686974" y="659623"/>
                  <a:pt x="2557619" y="620369"/>
                </a:cubicBezTo>
                <a:cubicBezTo>
                  <a:pt x="2414020" y="576809"/>
                  <a:pt x="2259986" y="575981"/>
                  <a:pt x="2099824" y="618216"/>
                </a:cubicBezTo>
                <a:cubicBezTo>
                  <a:pt x="1432015" y="793450"/>
                  <a:pt x="1124941" y="1035100"/>
                  <a:pt x="900682" y="1211328"/>
                </a:cubicBezTo>
                <a:cubicBezTo>
                  <a:pt x="780602" y="1305736"/>
                  <a:pt x="685698" y="1380433"/>
                  <a:pt x="573236" y="1413890"/>
                </a:cubicBezTo>
                <a:cubicBezTo>
                  <a:pt x="453654" y="1449334"/>
                  <a:pt x="319661" y="1435587"/>
                  <a:pt x="138961" y="1369171"/>
                </a:cubicBezTo>
                <a:cubicBezTo>
                  <a:pt x="91095" y="1351614"/>
                  <a:pt x="44885" y="1336211"/>
                  <a:pt x="497" y="1323292"/>
                </a:cubicBezTo>
                <a:lnTo>
                  <a:pt x="497" y="1327764"/>
                </a:lnTo>
                <a:cubicBezTo>
                  <a:pt x="44554" y="1340683"/>
                  <a:pt x="90267" y="1355755"/>
                  <a:pt x="137636" y="1373146"/>
                </a:cubicBezTo>
                <a:cubicBezTo>
                  <a:pt x="319330" y="1439894"/>
                  <a:pt x="453985" y="1453641"/>
                  <a:pt x="574562" y="1417865"/>
                </a:cubicBezTo>
                <a:cubicBezTo>
                  <a:pt x="687851" y="1384243"/>
                  <a:pt x="783086" y="1309379"/>
                  <a:pt x="903498" y="1214640"/>
                </a:cubicBezTo>
                <a:cubicBezTo>
                  <a:pt x="1127260" y="1038413"/>
                  <a:pt x="1433837" y="797259"/>
                  <a:pt x="2100653" y="622026"/>
                </a:cubicBezTo>
                <a:cubicBezTo>
                  <a:pt x="2260152" y="580122"/>
                  <a:pt x="2413523" y="580784"/>
                  <a:pt x="2556294" y="624179"/>
                </a:cubicBezTo>
                <a:cubicBezTo>
                  <a:pt x="2684820" y="663267"/>
                  <a:pt x="2801919" y="735480"/>
                  <a:pt x="2904277" y="838997"/>
                </a:cubicBezTo>
                <a:cubicBezTo>
                  <a:pt x="3027504" y="963715"/>
                  <a:pt x="3124396" y="1131661"/>
                  <a:pt x="3177065" y="1311864"/>
                </a:cubicBezTo>
                <a:cubicBezTo>
                  <a:pt x="3228410" y="1487594"/>
                  <a:pt x="3234869" y="1663159"/>
                  <a:pt x="3195284" y="1806261"/>
                </a:cubicBezTo>
                <a:cubicBezTo>
                  <a:pt x="3165471" y="1913919"/>
                  <a:pt x="3106674" y="2015946"/>
                  <a:pt x="3020216" y="2109525"/>
                </a:cubicBezTo>
                <a:cubicBezTo>
                  <a:pt x="2973344" y="2160207"/>
                  <a:pt x="2918189" y="2208736"/>
                  <a:pt x="2855417" y="2254449"/>
                </a:cubicBezTo>
                <a:cubicBezTo>
                  <a:pt x="2894505" y="2222483"/>
                  <a:pt x="2930115" y="2189192"/>
                  <a:pt x="2961750" y="2154907"/>
                </a:cubicBezTo>
                <a:cubicBezTo>
                  <a:pt x="3046882" y="2062653"/>
                  <a:pt x="3104852" y="1962117"/>
                  <a:pt x="3134333" y="1855784"/>
                </a:cubicBezTo>
                <a:cubicBezTo>
                  <a:pt x="3173256" y="1714670"/>
                  <a:pt x="3166962" y="1541589"/>
                  <a:pt x="3116446" y="1368508"/>
                </a:cubicBezTo>
                <a:cubicBezTo>
                  <a:pt x="3064604" y="1191121"/>
                  <a:pt x="2969203" y="1025659"/>
                  <a:pt x="2847798" y="902930"/>
                </a:cubicBezTo>
                <a:cubicBezTo>
                  <a:pt x="2746931" y="800903"/>
                  <a:pt x="2631654" y="729683"/>
                  <a:pt x="2504949" y="691258"/>
                </a:cubicBezTo>
                <a:cubicBezTo>
                  <a:pt x="2364166" y="648526"/>
                  <a:pt x="2213279" y="647698"/>
                  <a:pt x="2056099" y="689105"/>
                </a:cubicBezTo>
                <a:cubicBezTo>
                  <a:pt x="1401374" y="861191"/>
                  <a:pt x="1100429" y="1098204"/>
                  <a:pt x="880641" y="1271119"/>
                </a:cubicBezTo>
                <a:cubicBezTo>
                  <a:pt x="762880" y="1363871"/>
                  <a:pt x="669963" y="1436912"/>
                  <a:pt x="559655" y="1469707"/>
                </a:cubicBezTo>
                <a:cubicBezTo>
                  <a:pt x="442391" y="1504488"/>
                  <a:pt x="311214" y="1490907"/>
                  <a:pt x="133993" y="1425981"/>
                </a:cubicBezTo>
                <a:cubicBezTo>
                  <a:pt x="88114" y="1409087"/>
                  <a:pt x="43394" y="1394346"/>
                  <a:pt x="497" y="1381758"/>
                </a:cubicBezTo>
                <a:lnTo>
                  <a:pt x="497" y="1386065"/>
                </a:lnTo>
                <a:cubicBezTo>
                  <a:pt x="43063" y="1398487"/>
                  <a:pt x="87120" y="1413228"/>
                  <a:pt x="132668" y="1429956"/>
                </a:cubicBezTo>
                <a:cubicBezTo>
                  <a:pt x="310717" y="1495379"/>
                  <a:pt x="442888" y="1508795"/>
                  <a:pt x="560980" y="1473847"/>
                </a:cubicBezTo>
                <a:cubicBezTo>
                  <a:pt x="671950" y="1440887"/>
                  <a:pt x="765199" y="1367515"/>
                  <a:pt x="883291" y="1274597"/>
                </a:cubicBezTo>
                <a:cubicBezTo>
                  <a:pt x="1102747" y="1101848"/>
                  <a:pt x="1403361" y="865167"/>
                  <a:pt x="2057258" y="693245"/>
                </a:cubicBezTo>
                <a:cubicBezTo>
                  <a:pt x="2213610" y="652170"/>
                  <a:pt x="2363835" y="652832"/>
                  <a:pt x="2503790" y="695398"/>
                </a:cubicBezTo>
                <a:cubicBezTo>
                  <a:pt x="2629832" y="733658"/>
                  <a:pt x="2744446" y="804547"/>
                  <a:pt x="2844817" y="906076"/>
                </a:cubicBezTo>
                <a:cubicBezTo>
                  <a:pt x="2965725" y="1028310"/>
                  <a:pt x="3060795" y="1193109"/>
                  <a:pt x="3112471" y="1369833"/>
                </a:cubicBezTo>
                <a:cubicBezTo>
                  <a:pt x="3162821" y="1542251"/>
                  <a:pt x="3169115" y="1714504"/>
                  <a:pt x="3130358" y="1854790"/>
                </a:cubicBezTo>
                <a:cubicBezTo>
                  <a:pt x="3101208" y="1960461"/>
                  <a:pt x="3043404" y="2060500"/>
                  <a:pt x="2958768" y="2152257"/>
                </a:cubicBezTo>
                <a:cubicBezTo>
                  <a:pt x="2923158" y="2190683"/>
                  <a:pt x="2882745" y="2227949"/>
                  <a:pt x="2837860" y="2263559"/>
                </a:cubicBezTo>
                <a:cubicBezTo>
                  <a:pt x="2957112" y="2156398"/>
                  <a:pt x="3035288" y="2036981"/>
                  <a:pt x="3071395" y="1906466"/>
                </a:cubicBezTo>
                <a:cubicBezTo>
                  <a:pt x="3109655" y="1768167"/>
                  <a:pt x="3103361" y="1598399"/>
                  <a:pt x="3053838" y="1428631"/>
                </a:cubicBezTo>
                <a:cubicBezTo>
                  <a:pt x="3002991" y="1254557"/>
                  <a:pt x="2909577" y="1092407"/>
                  <a:pt x="2790491" y="971996"/>
                </a:cubicBezTo>
                <a:cubicBezTo>
                  <a:pt x="2691611" y="872123"/>
                  <a:pt x="2578653" y="802228"/>
                  <a:pt x="2454598" y="764631"/>
                </a:cubicBezTo>
                <a:cubicBezTo>
                  <a:pt x="2316796" y="722727"/>
                  <a:pt x="2168725" y="722064"/>
                  <a:pt x="2014857" y="762478"/>
                </a:cubicBezTo>
                <a:cubicBezTo>
                  <a:pt x="1372886" y="931086"/>
                  <a:pt x="1077903" y="1163462"/>
                  <a:pt x="862588" y="1333064"/>
                </a:cubicBezTo>
                <a:cubicBezTo>
                  <a:pt x="747477" y="1423993"/>
                  <a:pt x="656381" y="1495710"/>
                  <a:pt x="548227" y="1527842"/>
                </a:cubicBezTo>
                <a:cubicBezTo>
                  <a:pt x="433447" y="1561961"/>
                  <a:pt x="304754" y="1548711"/>
                  <a:pt x="131177" y="1484944"/>
                </a:cubicBezTo>
                <a:cubicBezTo>
                  <a:pt x="86126" y="1468382"/>
                  <a:pt x="42566" y="1453972"/>
                  <a:pt x="497" y="1441716"/>
                </a:cubicBezTo>
                <a:lnTo>
                  <a:pt x="497" y="1446022"/>
                </a:lnTo>
                <a:cubicBezTo>
                  <a:pt x="42069" y="1458278"/>
                  <a:pt x="85132" y="1472522"/>
                  <a:pt x="129686" y="1488919"/>
                </a:cubicBezTo>
                <a:cubicBezTo>
                  <a:pt x="304258" y="1553017"/>
                  <a:pt x="433613" y="1566267"/>
                  <a:pt x="549386" y="1531817"/>
                </a:cubicBezTo>
                <a:cubicBezTo>
                  <a:pt x="658203" y="1499520"/>
                  <a:pt x="749464" y="1427472"/>
                  <a:pt x="865238" y="1336377"/>
                </a:cubicBezTo>
                <a:cubicBezTo>
                  <a:pt x="1080222" y="1166940"/>
                  <a:pt x="1374708" y="934896"/>
                  <a:pt x="2015851" y="766287"/>
                </a:cubicBezTo>
                <a:cubicBezTo>
                  <a:pt x="2169057" y="726040"/>
                  <a:pt x="2316299" y="726702"/>
                  <a:pt x="2453273" y="768440"/>
                </a:cubicBezTo>
                <a:cubicBezTo>
                  <a:pt x="2576666" y="806038"/>
                  <a:pt x="2689127" y="875435"/>
                  <a:pt x="2787509" y="974812"/>
                </a:cubicBezTo>
                <a:cubicBezTo>
                  <a:pt x="2906099" y="1094726"/>
                  <a:pt x="2999181" y="1256213"/>
                  <a:pt x="3049863" y="1429625"/>
                </a:cubicBezTo>
                <a:cubicBezTo>
                  <a:pt x="3099220" y="1598730"/>
                  <a:pt x="3105514" y="1767670"/>
                  <a:pt x="3067420" y="1905307"/>
                </a:cubicBezTo>
                <a:cubicBezTo>
                  <a:pt x="3029160" y="2043606"/>
                  <a:pt x="2943365" y="2169482"/>
                  <a:pt x="2811194" y="2281281"/>
                </a:cubicBezTo>
                <a:cubicBezTo>
                  <a:pt x="2911730" y="2183395"/>
                  <a:pt x="2978478" y="2075572"/>
                  <a:pt x="3010941" y="1958639"/>
                </a:cubicBezTo>
                <a:cubicBezTo>
                  <a:pt x="3048373" y="1822990"/>
                  <a:pt x="3042244" y="1656700"/>
                  <a:pt x="2993716" y="1490244"/>
                </a:cubicBezTo>
                <a:cubicBezTo>
                  <a:pt x="2943862" y="1319648"/>
                  <a:pt x="2852270" y="1160646"/>
                  <a:pt x="2735668" y="1042719"/>
                </a:cubicBezTo>
                <a:cubicBezTo>
                  <a:pt x="2638942" y="944833"/>
                  <a:pt x="2528137" y="876429"/>
                  <a:pt x="2406732" y="839494"/>
                </a:cubicBezTo>
                <a:cubicBezTo>
                  <a:pt x="2271746" y="798419"/>
                  <a:pt x="2126822" y="797756"/>
                  <a:pt x="1976101" y="837341"/>
                </a:cubicBezTo>
                <a:cubicBezTo>
                  <a:pt x="1347048" y="1002803"/>
                  <a:pt x="1058194" y="1230541"/>
                  <a:pt x="847184" y="1396831"/>
                </a:cubicBezTo>
                <a:cubicBezTo>
                  <a:pt x="734392" y="1485772"/>
                  <a:pt x="645119" y="1556164"/>
                  <a:pt x="539283" y="1587633"/>
                </a:cubicBezTo>
                <a:cubicBezTo>
                  <a:pt x="426822" y="1621090"/>
                  <a:pt x="300779" y="1608171"/>
                  <a:pt x="130680" y="1545730"/>
                </a:cubicBezTo>
                <a:cubicBezTo>
                  <a:pt x="85795" y="1529167"/>
                  <a:pt x="42401" y="1514923"/>
                  <a:pt x="497" y="1502666"/>
                </a:cubicBezTo>
                <a:lnTo>
                  <a:pt x="497" y="1506973"/>
                </a:lnTo>
                <a:cubicBezTo>
                  <a:pt x="41904" y="1519064"/>
                  <a:pt x="84801" y="1533308"/>
                  <a:pt x="129189" y="1549705"/>
                </a:cubicBezTo>
                <a:cubicBezTo>
                  <a:pt x="300117" y="1612477"/>
                  <a:pt x="426987" y="1625396"/>
                  <a:pt x="540277" y="1591774"/>
                </a:cubicBezTo>
                <a:cubicBezTo>
                  <a:pt x="646941" y="1560139"/>
                  <a:pt x="736214" y="1489582"/>
                  <a:pt x="849503" y="1400309"/>
                </a:cubicBezTo>
                <a:cubicBezTo>
                  <a:pt x="1060181" y="1233853"/>
                  <a:pt x="1348704" y="1006447"/>
                  <a:pt x="1976929" y="841316"/>
                </a:cubicBezTo>
                <a:cubicBezTo>
                  <a:pt x="2126987" y="801897"/>
                  <a:pt x="2271083" y="802559"/>
                  <a:pt x="2405407" y="843304"/>
                </a:cubicBezTo>
                <a:cubicBezTo>
                  <a:pt x="2526315" y="880073"/>
                  <a:pt x="2636457" y="947980"/>
                  <a:pt x="2732687" y="1045369"/>
                </a:cubicBezTo>
                <a:cubicBezTo>
                  <a:pt x="2848957" y="1162965"/>
                  <a:pt x="2940218" y="1321139"/>
                  <a:pt x="2989741" y="1491238"/>
                </a:cubicBezTo>
                <a:cubicBezTo>
                  <a:pt x="3038104" y="1657031"/>
                  <a:pt x="3044232" y="1822493"/>
                  <a:pt x="3006966" y="1957479"/>
                </a:cubicBezTo>
                <a:cubicBezTo>
                  <a:pt x="2972681" y="2081700"/>
                  <a:pt x="2898977" y="2195652"/>
                  <a:pt x="2787344" y="2298175"/>
                </a:cubicBezTo>
                <a:cubicBezTo>
                  <a:pt x="2869495" y="2210392"/>
                  <a:pt x="2925146" y="2114825"/>
                  <a:pt x="2953468" y="2012136"/>
                </a:cubicBezTo>
                <a:cubicBezTo>
                  <a:pt x="2990237" y="1879303"/>
                  <a:pt x="2984275" y="1716160"/>
                  <a:pt x="2936574" y="1553017"/>
                </a:cubicBezTo>
                <a:cubicBezTo>
                  <a:pt x="2887880" y="1385734"/>
                  <a:pt x="2797944" y="1230044"/>
                  <a:pt x="2683661" y="1114436"/>
                </a:cubicBezTo>
                <a:cubicBezTo>
                  <a:pt x="2588922" y="1018538"/>
                  <a:pt x="2480602" y="951624"/>
                  <a:pt x="2361516" y="915517"/>
                </a:cubicBezTo>
                <a:cubicBezTo>
                  <a:pt x="2229345" y="875435"/>
                  <a:pt x="2087402" y="874607"/>
                  <a:pt x="1939828" y="913530"/>
                </a:cubicBezTo>
                <a:cubicBezTo>
                  <a:pt x="1323529" y="1075513"/>
                  <a:pt x="1040803" y="1298779"/>
                  <a:pt x="834265" y="1461756"/>
                </a:cubicBezTo>
                <a:cubicBezTo>
                  <a:pt x="723792" y="1548877"/>
                  <a:pt x="636506" y="1617777"/>
                  <a:pt x="532989" y="1648584"/>
                </a:cubicBezTo>
                <a:cubicBezTo>
                  <a:pt x="423012" y="1681378"/>
                  <a:pt x="299620" y="1668625"/>
                  <a:pt x="132999" y="1607509"/>
                </a:cubicBezTo>
                <a:cubicBezTo>
                  <a:pt x="87120" y="1590615"/>
                  <a:pt x="42898" y="1576039"/>
                  <a:pt x="331" y="1563783"/>
                </a:cubicBezTo>
                <a:lnTo>
                  <a:pt x="331" y="1568089"/>
                </a:lnTo>
                <a:cubicBezTo>
                  <a:pt x="42401" y="1580346"/>
                  <a:pt x="86292" y="1594755"/>
                  <a:pt x="131508" y="1611318"/>
                </a:cubicBezTo>
                <a:cubicBezTo>
                  <a:pt x="298957" y="1672766"/>
                  <a:pt x="423012" y="1685519"/>
                  <a:pt x="533983" y="1652394"/>
                </a:cubicBezTo>
                <a:cubicBezTo>
                  <a:pt x="638328" y="1621256"/>
                  <a:pt x="725779" y="1552189"/>
                  <a:pt x="836584" y="1464738"/>
                </a:cubicBezTo>
                <a:cubicBezTo>
                  <a:pt x="1042790" y="1301926"/>
                  <a:pt x="1325185" y="1078992"/>
                  <a:pt x="1940657" y="917174"/>
                </a:cubicBezTo>
                <a:cubicBezTo>
                  <a:pt x="2087568" y="878582"/>
                  <a:pt x="2228683" y="879245"/>
                  <a:pt x="2360025" y="919161"/>
                </a:cubicBezTo>
                <a:cubicBezTo>
                  <a:pt x="2478283" y="955102"/>
                  <a:pt x="2586107" y="1021684"/>
                  <a:pt x="2680349" y="1117086"/>
                </a:cubicBezTo>
                <a:cubicBezTo>
                  <a:pt x="2794135" y="1232197"/>
                  <a:pt x="2883573" y="1387390"/>
                  <a:pt x="2932268" y="1554011"/>
                </a:cubicBezTo>
                <a:cubicBezTo>
                  <a:pt x="2979637" y="1716491"/>
                  <a:pt x="2985600" y="1878641"/>
                  <a:pt x="2949162" y="2010811"/>
                </a:cubicBezTo>
                <a:cubicBezTo>
                  <a:pt x="2920839" y="2113500"/>
                  <a:pt x="2865023" y="2208902"/>
                  <a:pt x="2782706" y="2296519"/>
                </a:cubicBezTo>
                <a:cubicBezTo>
                  <a:pt x="2782209" y="2296022"/>
                  <a:pt x="2781712" y="2295359"/>
                  <a:pt x="2781216" y="2294862"/>
                </a:cubicBezTo>
                <a:cubicBezTo>
                  <a:pt x="2837529" y="2223477"/>
                  <a:pt x="2876948" y="2147288"/>
                  <a:pt x="2899308" y="2066628"/>
                </a:cubicBezTo>
                <a:cubicBezTo>
                  <a:pt x="2935249" y="1936445"/>
                  <a:pt x="2929452" y="1776780"/>
                  <a:pt x="2882911" y="1616949"/>
                </a:cubicBezTo>
                <a:cubicBezTo>
                  <a:pt x="2835210" y="1453144"/>
                  <a:pt x="2747262" y="1300601"/>
                  <a:pt x="2635298" y="1187312"/>
                </a:cubicBezTo>
                <a:cubicBezTo>
                  <a:pt x="2542547" y="1093567"/>
                  <a:pt x="2436545" y="1027978"/>
                  <a:pt x="2320109" y="992700"/>
                </a:cubicBezTo>
                <a:cubicBezTo>
                  <a:pt x="2190754" y="953446"/>
                  <a:pt x="2051958" y="952783"/>
                  <a:pt x="1907531" y="990712"/>
                </a:cubicBezTo>
                <a:cubicBezTo>
                  <a:pt x="1304150" y="1149714"/>
                  <a:pt x="1027387" y="1368343"/>
                  <a:pt x="825321" y="1528007"/>
                </a:cubicBezTo>
                <a:cubicBezTo>
                  <a:pt x="717332" y="1613306"/>
                  <a:pt x="631869" y="1680882"/>
                  <a:pt x="530670" y="1711026"/>
                </a:cubicBezTo>
                <a:cubicBezTo>
                  <a:pt x="423012" y="1743157"/>
                  <a:pt x="302270" y="1730735"/>
                  <a:pt x="139293" y="1670944"/>
                </a:cubicBezTo>
                <a:cubicBezTo>
                  <a:pt x="91261" y="1653222"/>
                  <a:pt x="44885" y="1638150"/>
                  <a:pt x="497" y="1625728"/>
                </a:cubicBezTo>
                <a:lnTo>
                  <a:pt x="497" y="1630034"/>
                </a:lnTo>
                <a:cubicBezTo>
                  <a:pt x="44388" y="1642456"/>
                  <a:pt x="90267" y="1657528"/>
                  <a:pt x="137802" y="1674919"/>
                </a:cubicBezTo>
                <a:cubicBezTo>
                  <a:pt x="301773" y="1735042"/>
                  <a:pt x="423178" y="1747464"/>
                  <a:pt x="531830" y="1715166"/>
                </a:cubicBezTo>
                <a:cubicBezTo>
                  <a:pt x="633856" y="1684691"/>
                  <a:pt x="719486" y="1617115"/>
                  <a:pt x="827971" y="1531486"/>
                </a:cubicBezTo>
                <a:cubicBezTo>
                  <a:pt x="1029706" y="1371986"/>
                  <a:pt x="1306138" y="1153689"/>
                  <a:pt x="1908690" y="995184"/>
                </a:cubicBezTo>
                <a:cubicBezTo>
                  <a:pt x="2052455" y="957421"/>
                  <a:pt x="2190423" y="958084"/>
                  <a:pt x="2319115" y="997172"/>
                </a:cubicBezTo>
                <a:cubicBezTo>
                  <a:pt x="2434889" y="1032285"/>
                  <a:pt x="2540393" y="1097542"/>
                  <a:pt x="2632648" y="1190790"/>
                </a:cubicBezTo>
                <a:cubicBezTo>
                  <a:pt x="2744115" y="1303582"/>
                  <a:pt x="2831732" y="1455463"/>
                  <a:pt x="2879267" y="1618606"/>
                </a:cubicBezTo>
                <a:cubicBezTo>
                  <a:pt x="2925643" y="1777774"/>
                  <a:pt x="2931440" y="1936610"/>
                  <a:pt x="2895664" y="2065965"/>
                </a:cubicBezTo>
                <a:cubicBezTo>
                  <a:pt x="2873636" y="2145963"/>
                  <a:pt x="2834548" y="2221490"/>
                  <a:pt x="2778731" y="2292212"/>
                </a:cubicBezTo>
                <a:cubicBezTo>
                  <a:pt x="2777572" y="2290887"/>
                  <a:pt x="2776578" y="2289728"/>
                  <a:pt x="2775253" y="2288403"/>
                </a:cubicBezTo>
                <a:cubicBezTo>
                  <a:pt x="2808875" y="2235568"/>
                  <a:pt x="2833885" y="2180248"/>
                  <a:pt x="2849785" y="2122610"/>
                </a:cubicBezTo>
                <a:cubicBezTo>
                  <a:pt x="2885064" y="1995242"/>
                  <a:pt x="2879267" y="1838890"/>
                  <a:pt x="2833720" y="1682372"/>
                </a:cubicBezTo>
                <a:cubicBezTo>
                  <a:pt x="2787013" y="1522045"/>
                  <a:pt x="2700886" y="1372649"/>
                  <a:pt x="2591407" y="1261679"/>
                </a:cubicBezTo>
                <a:cubicBezTo>
                  <a:pt x="2500643" y="1169921"/>
                  <a:pt x="2396960" y="1105989"/>
                  <a:pt x="2283174" y="1071373"/>
                </a:cubicBezTo>
                <a:cubicBezTo>
                  <a:pt x="2156635" y="1032947"/>
                  <a:pt x="2020820" y="1032285"/>
                  <a:pt x="1879540" y="1069385"/>
                </a:cubicBezTo>
                <a:cubicBezTo>
                  <a:pt x="1289078" y="1224578"/>
                  <a:pt x="1018277" y="1438734"/>
                  <a:pt x="820684" y="1595087"/>
                </a:cubicBezTo>
                <a:cubicBezTo>
                  <a:pt x="715014" y="1678728"/>
                  <a:pt x="631703" y="1744648"/>
                  <a:pt x="532492" y="1774130"/>
                </a:cubicBezTo>
                <a:cubicBezTo>
                  <a:pt x="427153" y="1805599"/>
                  <a:pt x="309061" y="1793343"/>
                  <a:pt x="149727" y="1734876"/>
                </a:cubicBezTo>
                <a:cubicBezTo>
                  <a:pt x="97886" y="1715829"/>
                  <a:pt x="48198" y="1699763"/>
                  <a:pt x="663" y="1686844"/>
                </a:cubicBezTo>
                <a:lnTo>
                  <a:pt x="663" y="1691150"/>
                </a:lnTo>
                <a:cubicBezTo>
                  <a:pt x="47701" y="1704069"/>
                  <a:pt x="96892" y="1719970"/>
                  <a:pt x="148237" y="1738851"/>
                </a:cubicBezTo>
                <a:cubicBezTo>
                  <a:pt x="308564" y="1797814"/>
                  <a:pt x="427484" y="1809905"/>
                  <a:pt x="533652" y="1778270"/>
                </a:cubicBezTo>
                <a:cubicBezTo>
                  <a:pt x="633525" y="1748457"/>
                  <a:pt x="717167" y="1682372"/>
                  <a:pt x="823168" y="1598399"/>
                </a:cubicBezTo>
                <a:cubicBezTo>
                  <a:pt x="1020431" y="1442212"/>
                  <a:pt x="1290734" y="1228387"/>
                  <a:pt x="1880534" y="1073360"/>
                </a:cubicBezTo>
                <a:cubicBezTo>
                  <a:pt x="2021151" y="1036425"/>
                  <a:pt x="2156138" y="1037088"/>
                  <a:pt x="2281849" y="1075348"/>
                </a:cubicBezTo>
                <a:cubicBezTo>
                  <a:pt x="2395138" y="1109798"/>
                  <a:pt x="2498158" y="1173399"/>
                  <a:pt x="2588425" y="1264660"/>
                </a:cubicBezTo>
                <a:cubicBezTo>
                  <a:pt x="2697574" y="1374968"/>
                  <a:pt x="2783203" y="1523701"/>
                  <a:pt x="2829744" y="1683532"/>
                </a:cubicBezTo>
                <a:cubicBezTo>
                  <a:pt x="2875126" y="1839221"/>
                  <a:pt x="2880758" y="1994746"/>
                  <a:pt x="2845810" y="2121451"/>
                </a:cubicBezTo>
                <a:cubicBezTo>
                  <a:pt x="2830076" y="2178426"/>
                  <a:pt x="2805563" y="2233083"/>
                  <a:pt x="2772272" y="2285256"/>
                </a:cubicBezTo>
                <a:cubicBezTo>
                  <a:pt x="2771278" y="2284097"/>
                  <a:pt x="2770119" y="2283103"/>
                  <a:pt x="2769125" y="2281944"/>
                </a:cubicBezTo>
                <a:cubicBezTo>
                  <a:pt x="2768297" y="2280950"/>
                  <a:pt x="2767634" y="2279790"/>
                  <a:pt x="2766806" y="2278797"/>
                </a:cubicBezTo>
                <a:cubicBezTo>
                  <a:pt x="2782706" y="2246334"/>
                  <a:pt x="2795294" y="2212877"/>
                  <a:pt x="2804735" y="2178758"/>
                </a:cubicBezTo>
                <a:cubicBezTo>
                  <a:pt x="2839185" y="2054040"/>
                  <a:pt x="2833554" y="1901166"/>
                  <a:pt x="2789000" y="1747961"/>
                </a:cubicBezTo>
                <a:cubicBezTo>
                  <a:pt x="2743287" y="1590946"/>
                  <a:pt x="2658983" y="1444697"/>
                  <a:pt x="2551822" y="1336377"/>
                </a:cubicBezTo>
                <a:cubicBezTo>
                  <a:pt x="2463211" y="1246772"/>
                  <a:pt x="2361681" y="1183999"/>
                  <a:pt x="2250380" y="1150211"/>
                </a:cubicBezTo>
                <a:cubicBezTo>
                  <a:pt x="2126656" y="1112614"/>
                  <a:pt x="1993988" y="1111951"/>
                  <a:pt x="1855855" y="1148224"/>
                </a:cubicBezTo>
                <a:cubicBezTo>
                  <a:pt x="1278147" y="1300104"/>
                  <a:pt x="1013474" y="1509623"/>
                  <a:pt x="820353" y="1662663"/>
                </a:cubicBezTo>
                <a:cubicBezTo>
                  <a:pt x="717167" y="1744483"/>
                  <a:pt x="635678" y="1808911"/>
                  <a:pt x="538786" y="1837896"/>
                </a:cubicBezTo>
                <a:cubicBezTo>
                  <a:pt x="435931" y="1868703"/>
                  <a:pt x="320489" y="1856778"/>
                  <a:pt x="164634" y="1799636"/>
                </a:cubicBezTo>
                <a:cubicBezTo>
                  <a:pt x="107327" y="1778602"/>
                  <a:pt x="52504" y="1761211"/>
                  <a:pt x="663" y="1747795"/>
                </a:cubicBezTo>
                <a:lnTo>
                  <a:pt x="663" y="1751936"/>
                </a:lnTo>
                <a:cubicBezTo>
                  <a:pt x="52007" y="1765352"/>
                  <a:pt x="106333" y="1782577"/>
                  <a:pt x="163309" y="1803446"/>
                </a:cubicBezTo>
                <a:cubicBezTo>
                  <a:pt x="320158" y="1861084"/>
                  <a:pt x="436263" y="1872844"/>
                  <a:pt x="540111" y="1841871"/>
                </a:cubicBezTo>
                <a:cubicBezTo>
                  <a:pt x="637666" y="1812721"/>
                  <a:pt x="719486" y="1747961"/>
                  <a:pt x="823003" y="1665975"/>
                </a:cubicBezTo>
                <a:cubicBezTo>
                  <a:pt x="1015959" y="1513267"/>
                  <a:pt x="1280134" y="1303914"/>
                  <a:pt x="1857015" y="1152199"/>
                </a:cubicBezTo>
                <a:cubicBezTo>
                  <a:pt x="1994320" y="1116092"/>
                  <a:pt x="2126325" y="1116755"/>
                  <a:pt x="2249386" y="1154021"/>
                </a:cubicBezTo>
                <a:cubicBezTo>
                  <a:pt x="2360025" y="1187643"/>
                  <a:pt x="2460892" y="1249919"/>
                  <a:pt x="2549006" y="1339027"/>
                </a:cubicBezTo>
                <a:cubicBezTo>
                  <a:pt x="2655670" y="1447016"/>
                  <a:pt x="2739643" y="1592602"/>
                  <a:pt x="2785191" y="1748954"/>
                </a:cubicBezTo>
                <a:cubicBezTo>
                  <a:pt x="2829579" y="1901332"/>
                  <a:pt x="2835210" y="2053543"/>
                  <a:pt x="2800925" y="2177432"/>
                </a:cubicBezTo>
                <a:cubicBezTo>
                  <a:pt x="2791650" y="2210724"/>
                  <a:pt x="2779394" y="2243187"/>
                  <a:pt x="2764156" y="2274821"/>
                </a:cubicBezTo>
                <a:cubicBezTo>
                  <a:pt x="2761506" y="2271343"/>
                  <a:pt x="2758856" y="2267865"/>
                  <a:pt x="2756040" y="2264387"/>
                </a:cubicBezTo>
                <a:cubicBezTo>
                  <a:pt x="2759353" y="2254615"/>
                  <a:pt x="2762500" y="2244677"/>
                  <a:pt x="2765316" y="2234574"/>
                </a:cubicBezTo>
                <a:cubicBezTo>
                  <a:pt x="2798938" y="2112672"/>
                  <a:pt x="2793472" y="1963111"/>
                  <a:pt x="2749912" y="1813218"/>
                </a:cubicBezTo>
                <a:cubicBezTo>
                  <a:pt x="2705193" y="1659516"/>
                  <a:pt x="2622876" y="1516579"/>
                  <a:pt x="2518034" y="1410578"/>
                </a:cubicBezTo>
                <a:cubicBezTo>
                  <a:pt x="2431410" y="1322961"/>
                  <a:pt x="2332365" y="1261844"/>
                  <a:pt x="2223548" y="1228719"/>
                </a:cubicBezTo>
                <a:cubicBezTo>
                  <a:pt x="2102640" y="1191949"/>
                  <a:pt x="1972954" y="1191453"/>
                  <a:pt x="1837968" y="1226897"/>
                </a:cubicBezTo>
                <a:cubicBezTo>
                  <a:pt x="1273178" y="1375465"/>
                  <a:pt x="1014634" y="1580346"/>
                  <a:pt x="825818" y="1730073"/>
                </a:cubicBezTo>
                <a:cubicBezTo>
                  <a:pt x="725117" y="1809905"/>
                  <a:pt x="645450" y="1873009"/>
                  <a:pt x="550877" y="1901332"/>
                </a:cubicBezTo>
                <a:cubicBezTo>
                  <a:pt x="450341" y="1931476"/>
                  <a:pt x="337549" y="1919882"/>
                  <a:pt x="185171" y="1863900"/>
                </a:cubicBezTo>
                <a:cubicBezTo>
                  <a:pt x="119749" y="1840215"/>
                  <a:pt x="58135" y="1821168"/>
                  <a:pt x="497" y="1807421"/>
                </a:cubicBezTo>
                <a:lnTo>
                  <a:pt x="497" y="1811562"/>
                </a:lnTo>
                <a:cubicBezTo>
                  <a:pt x="57638" y="1825474"/>
                  <a:pt x="118755" y="1844190"/>
                  <a:pt x="183350" y="1867875"/>
                </a:cubicBezTo>
                <a:cubicBezTo>
                  <a:pt x="336555" y="1924188"/>
                  <a:pt x="450175" y="1935782"/>
                  <a:pt x="551539" y="1905472"/>
                </a:cubicBezTo>
                <a:cubicBezTo>
                  <a:pt x="646941" y="1876984"/>
                  <a:pt x="726773" y="1813715"/>
                  <a:pt x="827971" y="1733385"/>
                </a:cubicBezTo>
                <a:cubicBezTo>
                  <a:pt x="1016456" y="1583990"/>
                  <a:pt x="1274669" y="1379274"/>
                  <a:pt x="1838630" y="1231037"/>
                </a:cubicBezTo>
                <a:cubicBezTo>
                  <a:pt x="1972788" y="1195759"/>
                  <a:pt x="2101812" y="1196421"/>
                  <a:pt x="2221892" y="1232859"/>
                </a:cubicBezTo>
                <a:cubicBezTo>
                  <a:pt x="2330047" y="1265654"/>
                  <a:pt x="2428429" y="1326605"/>
                  <a:pt x="2514721" y="1413724"/>
                </a:cubicBezTo>
                <a:cubicBezTo>
                  <a:pt x="2619066" y="1519229"/>
                  <a:pt x="2701052" y="1661669"/>
                  <a:pt x="2745606" y="1814543"/>
                </a:cubicBezTo>
                <a:cubicBezTo>
                  <a:pt x="2789000" y="1963607"/>
                  <a:pt x="2794466" y="2112507"/>
                  <a:pt x="2761009" y="2233580"/>
                </a:cubicBezTo>
                <a:cubicBezTo>
                  <a:pt x="2758525" y="2242690"/>
                  <a:pt x="2755709" y="2251634"/>
                  <a:pt x="2752728" y="2260578"/>
                </a:cubicBezTo>
                <a:cubicBezTo>
                  <a:pt x="2748918" y="2255940"/>
                  <a:pt x="2745109" y="2251302"/>
                  <a:pt x="2741300" y="2246830"/>
                </a:cubicBezTo>
                <a:cubicBezTo>
                  <a:pt x="2762334" y="2136523"/>
                  <a:pt x="2753722" y="2007664"/>
                  <a:pt x="2716124" y="1878806"/>
                </a:cubicBezTo>
                <a:cubicBezTo>
                  <a:pt x="2672398" y="1728582"/>
                  <a:pt x="2591903" y="1588793"/>
                  <a:pt x="2489380" y="1485110"/>
                </a:cubicBezTo>
                <a:cubicBezTo>
                  <a:pt x="2404745" y="1399481"/>
                  <a:pt x="2308018" y="1339689"/>
                  <a:pt x="2201851" y="1307557"/>
                </a:cubicBezTo>
                <a:cubicBezTo>
                  <a:pt x="2083924" y="1271616"/>
                  <a:pt x="1957219" y="1271119"/>
                  <a:pt x="1825380" y="1305736"/>
                </a:cubicBezTo>
                <a:cubicBezTo>
                  <a:pt x="1273344" y="1450825"/>
                  <a:pt x="1020927" y="1651234"/>
                  <a:pt x="836418" y="1797649"/>
                </a:cubicBezTo>
                <a:cubicBezTo>
                  <a:pt x="738036" y="1875659"/>
                  <a:pt x="660357" y="1937438"/>
                  <a:pt x="567936" y="1965098"/>
                </a:cubicBezTo>
                <a:cubicBezTo>
                  <a:pt x="469719" y="1994414"/>
                  <a:pt x="359577" y="1983152"/>
                  <a:pt x="210844" y="1928495"/>
                </a:cubicBezTo>
                <a:cubicBezTo>
                  <a:pt x="135649" y="1900835"/>
                  <a:pt x="65257" y="1880131"/>
                  <a:pt x="331" y="1866219"/>
                </a:cubicBezTo>
                <a:lnTo>
                  <a:pt x="331" y="1870359"/>
                </a:lnTo>
                <a:cubicBezTo>
                  <a:pt x="64760" y="1884272"/>
                  <a:pt x="134821" y="1904975"/>
                  <a:pt x="209353" y="1932304"/>
                </a:cubicBezTo>
                <a:cubicBezTo>
                  <a:pt x="359080" y="1987292"/>
                  <a:pt x="470051" y="1998555"/>
                  <a:pt x="569096" y="1968908"/>
                </a:cubicBezTo>
                <a:cubicBezTo>
                  <a:pt x="662178" y="1941082"/>
                  <a:pt x="740189" y="1879138"/>
                  <a:pt x="838903" y="1800796"/>
                </a:cubicBezTo>
                <a:cubicBezTo>
                  <a:pt x="1022915" y="1654712"/>
                  <a:pt x="1275165" y="1454469"/>
                  <a:pt x="1826208" y="1309711"/>
                </a:cubicBezTo>
                <a:cubicBezTo>
                  <a:pt x="1957219" y="1275260"/>
                  <a:pt x="2083096" y="1275923"/>
                  <a:pt x="2200360" y="1311532"/>
                </a:cubicBezTo>
                <a:cubicBezTo>
                  <a:pt x="2305865" y="1343664"/>
                  <a:pt x="2402095" y="1402959"/>
                  <a:pt x="2486233" y="1488091"/>
                </a:cubicBezTo>
                <a:cubicBezTo>
                  <a:pt x="2588260" y="1591277"/>
                  <a:pt x="2668423" y="1730404"/>
                  <a:pt x="2711818" y="1879966"/>
                </a:cubicBezTo>
                <a:cubicBezTo>
                  <a:pt x="2748753" y="2007002"/>
                  <a:pt x="2757531" y="2133873"/>
                  <a:pt x="2737490" y="2242855"/>
                </a:cubicBezTo>
                <a:cubicBezTo>
                  <a:pt x="2732687" y="2237390"/>
                  <a:pt x="2727884" y="2231924"/>
                  <a:pt x="2722915" y="2226624"/>
                </a:cubicBezTo>
                <a:cubicBezTo>
                  <a:pt x="2728546" y="2137848"/>
                  <a:pt x="2717118" y="2040956"/>
                  <a:pt x="2688796" y="1943732"/>
                </a:cubicBezTo>
                <a:cubicBezTo>
                  <a:pt x="2646064" y="1796986"/>
                  <a:pt x="2567391" y="1660344"/>
                  <a:pt x="2467352" y="1559145"/>
                </a:cubicBezTo>
                <a:cubicBezTo>
                  <a:pt x="2384704" y="1475669"/>
                  <a:pt x="2290296" y="1417203"/>
                  <a:pt x="2186613" y="1385734"/>
                </a:cubicBezTo>
                <a:cubicBezTo>
                  <a:pt x="2071502" y="1350786"/>
                  <a:pt x="1947778" y="1350124"/>
                  <a:pt x="1819252" y="1383912"/>
                </a:cubicBezTo>
                <a:cubicBezTo>
                  <a:pt x="1280134" y="1525689"/>
                  <a:pt x="1033681" y="1721460"/>
                  <a:pt x="853644" y="1864562"/>
                </a:cubicBezTo>
                <a:cubicBezTo>
                  <a:pt x="757745" y="1940917"/>
                  <a:pt x="681888" y="2001039"/>
                  <a:pt x="591787" y="2028037"/>
                </a:cubicBezTo>
                <a:cubicBezTo>
                  <a:pt x="496054" y="2056690"/>
                  <a:pt x="388562" y="2045759"/>
                  <a:pt x="243307" y="1992427"/>
                </a:cubicBezTo>
                <a:cubicBezTo>
                  <a:pt x="155193" y="1959964"/>
                  <a:pt x="73539" y="1937273"/>
                  <a:pt x="166" y="1924188"/>
                </a:cubicBezTo>
                <a:lnTo>
                  <a:pt x="166" y="1928329"/>
                </a:lnTo>
                <a:cubicBezTo>
                  <a:pt x="73207" y="1941413"/>
                  <a:pt x="154199" y="1964104"/>
                  <a:pt x="241982" y="1996402"/>
                </a:cubicBezTo>
                <a:cubicBezTo>
                  <a:pt x="388065" y="2050065"/>
                  <a:pt x="496385" y="2060996"/>
                  <a:pt x="593112" y="2032177"/>
                </a:cubicBezTo>
                <a:cubicBezTo>
                  <a:pt x="684041" y="2004849"/>
                  <a:pt x="760064" y="1944395"/>
                  <a:pt x="856459" y="1867875"/>
                </a:cubicBezTo>
                <a:cubicBezTo>
                  <a:pt x="1036165" y="1725104"/>
                  <a:pt x="1282122" y="1529498"/>
                  <a:pt x="1820411" y="1388052"/>
                </a:cubicBezTo>
                <a:cubicBezTo>
                  <a:pt x="1948275" y="1354430"/>
                  <a:pt x="2071171" y="1355092"/>
                  <a:pt x="2185620" y="1389709"/>
                </a:cubicBezTo>
                <a:cubicBezTo>
                  <a:pt x="2288640" y="1421012"/>
                  <a:pt x="2382385" y="1478982"/>
                  <a:pt x="2464536" y="1561961"/>
                </a:cubicBezTo>
                <a:cubicBezTo>
                  <a:pt x="2564078" y="1662663"/>
                  <a:pt x="2642420" y="1798643"/>
                  <a:pt x="2684986" y="1944892"/>
                </a:cubicBezTo>
                <a:cubicBezTo>
                  <a:pt x="2712646" y="2040127"/>
                  <a:pt x="2724074" y="2135198"/>
                  <a:pt x="2719105" y="2222483"/>
                </a:cubicBezTo>
                <a:cubicBezTo>
                  <a:pt x="2716787" y="2219999"/>
                  <a:pt x="2714302" y="2217349"/>
                  <a:pt x="2711983" y="2215030"/>
                </a:cubicBezTo>
                <a:cubicBezTo>
                  <a:pt x="2709002" y="2211883"/>
                  <a:pt x="2705855" y="2208902"/>
                  <a:pt x="2702874" y="2206086"/>
                </a:cubicBezTo>
                <a:cubicBezTo>
                  <a:pt x="2699727" y="2141988"/>
                  <a:pt x="2688630" y="2075240"/>
                  <a:pt x="2669086" y="2008161"/>
                </a:cubicBezTo>
                <a:cubicBezTo>
                  <a:pt x="2627348" y="1864728"/>
                  <a:pt x="2550662" y="1731398"/>
                  <a:pt x="2452776" y="1632518"/>
                </a:cubicBezTo>
                <a:cubicBezTo>
                  <a:pt x="2372282" y="1551030"/>
                  <a:pt x="2280027" y="1494219"/>
                  <a:pt x="2178994" y="1463413"/>
                </a:cubicBezTo>
                <a:cubicBezTo>
                  <a:pt x="2066699" y="1429294"/>
                  <a:pt x="1946122" y="1428631"/>
                  <a:pt x="1820577" y="1461756"/>
                </a:cubicBezTo>
                <a:cubicBezTo>
                  <a:pt x="1294213" y="1600055"/>
                  <a:pt x="1053887" y="1791355"/>
                  <a:pt x="878322" y="1931145"/>
                </a:cubicBezTo>
                <a:cubicBezTo>
                  <a:pt x="784743" y="2005511"/>
                  <a:pt x="710873" y="2064309"/>
                  <a:pt x="623090" y="2090809"/>
                </a:cubicBezTo>
                <a:cubicBezTo>
                  <a:pt x="529677" y="2118801"/>
                  <a:pt x="424834" y="2108200"/>
                  <a:pt x="283223" y="2056028"/>
                </a:cubicBezTo>
                <a:cubicBezTo>
                  <a:pt x="178546" y="2017602"/>
                  <a:pt x="83311" y="1993089"/>
                  <a:pt x="331" y="1982489"/>
                </a:cubicBezTo>
                <a:lnTo>
                  <a:pt x="331" y="1986630"/>
                </a:lnTo>
                <a:cubicBezTo>
                  <a:pt x="82814" y="1997230"/>
                  <a:pt x="177553" y="2021743"/>
                  <a:pt x="281732" y="2060003"/>
                </a:cubicBezTo>
                <a:cubicBezTo>
                  <a:pt x="583837" y="2170973"/>
                  <a:pt x="695635" y="2081865"/>
                  <a:pt x="880972" y="1934457"/>
                </a:cubicBezTo>
                <a:cubicBezTo>
                  <a:pt x="1056206" y="1794999"/>
                  <a:pt x="1296200" y="1604030"/>
                  <a:pt x="1821736" y="1465897"/>
                </a:cubicBezTo>
                <a:cubicBezTo>
                  <a:pt x="1946453" y="1433103"/>
                  <a:pt x="2066368" y="1433600"/>
                  <a:pt x="2177835" y="1467553"/>
                </a:cubicBezTo>
                <a:cubicBezTo>
                  <a:pt x="2278205" y="1498029"/>
                  <a:pt x="2369797" y="1554673"/>
                  <a:pt x="2449795" y="1635665"/>
                </a:cubicBezTo>
                <a:cubicBezTo>
                  <a:pt x="2547018" y="1734048"/>
                  <a:pt x="2623538" y="1866881"/>
                  <a:pt x="2664945" y="2009652"/>
                </a:cubicBezTo>
                <a:cubicBezTo>
                  <a:pt x="2683827" y="2074743"/>
                  <a:pt x="2694924" y="2139835"/>
                  <a:pt x="2698236" y="2202111"/>
                </a:cubicBezTo>
                <a:cubicBezTo>
                  <a:pt x="2696083" y="2200124"/>
                  <a:pt x="2693930" y="2198136"/>
                  <a:pt x="2691942" y="2196148"/>
                </a:cubicBezTo>
                <a:cubicBezTo>
                  <a:pt x="2688464" y="2192008"/>
                  <a:pt x="2684986" y="2187867"/>
                  <a:pt x="2681342" y="2183726"/>
                </a:cubicBezTo>
                <a:cubicBezTo>
                  <a:pt x="2675711" y="2146626"/>
                  <a:pt x="2667430" y="2109194"/>
                  <a:pt x="2656664" y="2071597"/>
                </a:cubicBezTo>
                <a:cubicBezTo>
                  <a:pt x="2615919" y="1931642"/>
                  <a:pt x="2541056" y="1801293"/>
                  <a:pt x="2445655" y="1704898"/>
                </a:cubicBezTo>
                <a:cubicBezTo>
                  <a:pt x="2367147" y="1625396"/>
                  <a:pt x="2277377" y="1570077"/>
                  <a:pt x="2178829" y="1540098"/>
                </a:cubicBezTo>
                <a:cubicBezTo>
                  <a:pt x="2069349" y="1506807"/>
                  <a:pt x="1951753" y="1506310"/>
                  <a:pt x="1829521" y="1538442"/>
                </a:cubicBezTo>
                <a:cubicBezTo>
                  <a:pt x="1316075" y="1673428"/>
                  <a:pt x="1081713" y="1860090"/>
                  <a:pt x="910620" y="1996567"/>
                </a:cubicBezTo>
                <a:cubicBezTo>
                  <a:pt x="819524" y="2069112"/>
                  <a:pt x="747477" y="2126585"/>
                  <a:pt x="661847" y="2152257"/>
                </a:cubicBezTo>
                <a:cubicBezTo>
                  <a:pt x="570752" y="2179586"/>
                  <a:pt x="468560" y="2169151"/>
                  <a:pt x="330427" y="2118469"/>
                </a:cubicBezTo>
                <a:cubicBezTo>
                  <a:pt x="204881" y="2071928"/>
                  <a:pt x="93248" y="2046256"/>
                  <a:pt x="497" y="2041287"/>
                </a:cubicBezTo>
                <a:lnTo>
                  <a:pt x="497" y="2045427"/>
                </a:lnTo>
                <a:cubicBezTo>
                  <a:pt x="92751" y="2050396"/>
                  <a:pt x="203887" y="2076069"/>
                  <a:pt x="329267" y="2122113"/>
                </a:cubicBezTo>
                <a:cubicBezTo>
                  <a:pt x="421191" y="2155901"/>
                  <a:pt x="494895" y="2170642"/>
                  <a:pt x="558496" y="2170642"/>
                </a:cubicBezTo>
                <a:cubicBezTo>
                  <a:pt x="698782" y="2170642"/>
                  <a:pt x="789215" y="2098594"/>
                  <a:pt x="913435" y="1999549"/>
                </a:cubicBezTo>
                <a:cubicBezTo>
                  <a:pt x="1084197" y="1863403"/>
                  <a:pt x="1318229" y="1677072"/>
                  <a:pt x="1830845" y="1542251"/>
                </a:cubicBezTo>
                <a:cubicBezTo>
                  <a:pt x="1952416" y="1510285"/>
                  <a:pt x="2069183" y="1510782"/>
                  <a:pt x="2177835" y="1543908"/>
                </a:cubicBezTo>
                <a:cubicBezTo>
                  <a:pt x="2275721" y="1573721"/>
                  <a:pt x="2364828" y="1628709"/>
                  <a:pt x="2443004" y="1707713"/>
                </a:cubicBezTo>
                <a:cubicBezTo>
                  <a:pt x="2537909" y="1803611"/>
                  <a:pt x="2612441" y="1933298"/>
                  <a:pt x="2653020" y="2072590"/>
                </a:cubicBezTo>
                <a:cubicBezTo>
                  <a:pt x="2663289" y="2107869"/>
                  <a:pt x="2671073" y="2143148"/>
                  <a:pt x="2676705" y="2177929"/>
                </a:cubicBezTo>
                <a:cubicBezTo>
                  <a:pt x="2671405" y="2171967"/>
                  <a:pt x="2665773" y="2166004"/>
                  <a:pt x="2660142" y="2160207"/>
                </a:cubicBezTo>
                <a:cubicBezTo>
                  <a:pt x="2657823" y="2151263"/>
                  <a:pt x="2655504" y="2142154"/>
                  <a:pt x="2652854" y="2133210"/>
                </a:cubicBezTo>
                <a:cubicBezTo>
                  <a:pt x="2613269" y="1996567"/>
                  <a:pt x="2540062" y="1869531"/>
                  <a:pt x="2447145" y="1775455"/>
                </a:cubicBezTo>
                <a:cubicBezTo>
                  <a:pt x="2370625" y="1698107"/>
                  <a:pt x="2283174" y="1644112"/>
                  <a:pt x="2187110" y="1614796"/>
                </a:cubicBezTo>
                <a:cubicBezTo>
                  <a:pt x="2080446" y="1582333"/>
                  <a:pt x="1965997" y="1581836"/>
                  <a:pt x="1846911" y="1613140"/>
                </a:cubicBezTo>
                <a:cubicBezTo>
                  <a:pt x="1346220" y="1744814"/>
                  <a:pt x="1117985" y="1927004"/>
                  <a:pt x="951364" y="2060003"/>
                </a:cubicBezTo>
                <a:cubicBezTo>
                  <a:pt x="862588" y="2130726"/>
                  <a:pt x="792527" y="2186708"/>
                  <a:pt x="709217" y="2211883"/>
                </a:cubicBezTo>
                <a:cubicBezTo>
                  <a:pt x="620606" y="2238549"/>
                  <a:pt x="521064" y="2228446"/>
                  <a:pt x="386409" y="2178923"/>
                </a:cubicBezTo>
                <a:cubicBezTo>
                  <a:pt x="233369" y="2122775"/>
                  <a:pt x="101861" y="2097766"/>
                  <a:pt x="663" y="2104060"/>
                </a:cubicBezTo>
                <a:lnTo>
                  <a:pt x="663" y="2108035"/>
                </a:lnTo>
                <a:cubicBezTo>
                  <a:pt x="10766" y="2107372"/>
                  <a:pt x="21366" y="2107041"/>
                  <a:pt x="32132" y="2107041"/>
                </a:cubicBezTo>
                <a:cubicBezTo>
                  <a:pt x="127864" y="2107041"/>
                  <a:pt x="247779" y="2132216"/>
                  <a:pt x="385084" y="2182733"/>
                </a:cubicBezTo>
                <a:cubicBezTo>
                  <a:pt x="672116" y="2288237"/>
                  <a:pt x="778283" y="2203436"/>
                  <a:pt x="954014" y="2063150"/>
                </a:cubicBezTo>
                <a:cubicBezTo>
                  <a:pt x="1120470" y="1930316"/>
                  <a:pt x="1348373" y="1748457"/>
                  <a:pt x="1848071" y="1617115"/>
                </a:cubicBezTo>
                <a:cubicBezTo>
                  <a:pt x="1966494" y="1585977"/>
                  <a:pt x="2080115" y="1586474"/>
                  <a:pt x="2186116" y="1618771"/>
                </a:cubicBezTo>
                <a:cubicBezTo>
                  <a:pt x="2281352" y="1647756"/>
                  <a:pt x="2368306" y="1701419"/>
                  <a:pt x="2444329" y="1778270"/>
                </a:cubicBezTo>
                <a:cubicBezTo>
                  <a:pt x="2536915" y="1871850"/>
                  <a:pt x="2609626" y="1998224"/>
                  <a:pt x="2649045" y="2134204"/>
                </a:cubicBezTo>
                <a:cubicBezTo>
                  <a:pt x="2651033" y="2140829"/>
                  <a:pt x="2652689" y="2147454"/>
                  <a:pt x="2654511" y="2153913"/>
                </a:cubicBezTo>
                <a:cubicBezTo>
                  <a:pt x="2649873" y="2149276"/>
                  <a:pt x="2645236" y="2144804"/>
                  <a:pt x="2640432" y="2140332"/>
                </a:cubicBezTo>
                <a:cubicBezTo>
                  <a:pt x="2599688" y="2027374"/>
                  <a:pt x="2535756" y="1923857"/>
                  <a:pt x="2457083" y="1844356"/>
                </a:cubicBezTo>
                <a:cubicBezTo>
                  <a:pt x="2382550" y="1768995"/>
                  <a:pt x="2297418" y="1716491"/>
                  <a:pt x="2204004" y="1688004"/>
                </a:cubicBezTo>
                <a:cubicBezTo>
                  <a:pt x="2100156" y="1656369"/>
                  <a:pt x="1988854" y="1655872"/>
                  <a:pt x="1872749" y="1686347"/>
                </a:cubicBezTo>
                <a:cubicBezTo>
                  <a:pt x="1384977" y="1814543"/>
                  <a:pt x="1162705" y="1992261"/>
                  <a:pt x="1000390" y="2121947"/>
                </a:cubicBezTo>
                <a:cubicBezTo>
                  <a:pt x="914098" y="2191014"/>
                  <a:pt x="846025" y="2245340"/>
                  <a:pt x="764702" y="2269853"/>
                </a:cubicBezTo>
                <a:cubicBezTo>
                  <a:pt x="678410" y="2295856"/>
                  <a:pt x="581518" y="2285918"/>
                  <a:pt x="450507" y="2237886"/>
                </a:cubicBezTo>
                <a:cubicBezTo>
                  <a:pt x="260532" y="2168323"/>
                  <a:pt x="104511" y="2147951"/>
                  <a:pt x="497" y="2177101"/>
                </a:cubicBezTo>
                <a:lnTo>
                  <a:pt x="497" y="2181242"/>
                </a:lnTo>
                <a:cubicBezTo>
                  <a:pt x="30972" y="2172464"/>
                  <a:pt x="66085" y="2168157"/>
                  <a:pt x="105505" y="2168157"/>
                </a:cubicBezTo>
                <a:cubicBezTo>
                  <a:pt x="198753" y="2168157"/>
                  <a:pt x="315520" y="2192670"/>
                  <a:pt x="449182" y="2241862"/>
                </a:cubicBezTo>
                <a:cubicBezTo>
                  <a:pt x="728761" y="2344551"/>
                  <a:pt x="831947" y="2261902"/>
                  <a:pt x="1003040" y="2125260"/>
                </a:cubicBezTo>
                <a:cubicBezTo>
                  <a:pt x="1165023" y="1995739"/>
                  <a:pt x="1386798" y="1818518"/>
                  <a:pt x="1873743" y="1690488"/>
                </a:cubicBezTo>
                <a:cubicBezTo>
                  <a:pt x="1989020" y="1660178"/>
                  <a:pt x="2099659" y="1660675"/>
                  <a:pt x="2202679" y="1691979"/>
                </a:cubicBezTo>
                <a:cubicBezTo>
                  <a:pt x="2295430" y="1720135"/>
                  <a:pt x="2380066" y="1772473"/>
                  <a:pt x="2453936" y="1847337"/>
                </a:cubicBezTo>
                <a:cubicBezTo>
                  <a:pt x="2531781" y="1926010"/>
                  <a:pt x="2592897" y="2026711"/>
                  <a:pt x="2632814" y="2133541"/>
                </a:cubicBezTo>
                <a:cubicBezTo>
                  <a:pt x="2629501" y="2130560"/>
                  <a:pt x="2626354" y="2127744"/>
                  <a:pt x="2623042" y="2124929"/>
                </a:cubicBezTo>
                <a:cubicBezTo>
                  <a:pt x="2585444" y="2045593"/>
                  <a:pt x="2535922" y="1971889"/>
                  <a:pt x="2476130" y="1911600"/>
                </a:cubicBezTo>
                <a:cubicBezTo>
                  <a:pt x="2403751" y="1838393"/>
                  <a:pt x="2320771" y="1787214"/>
                  <a:pt x="2230008" y="1759555"/>
                </a:cubicBezTo>
                <a:cubicBezTo>
                  <a:pt x="2129140" y="1728914"/>
                  <a:pt x="2020654" y="1728417"/>
                  <a:pt x="1907862" y="1758064"/>
                </a:cubicBezTo>
                <a:cubicBezTo>
                  <a:pt x="1432843" y="1882947"/>
                  <a:pt x="1216699" y="2056028"/>
                  <a:pt x="1058856" y="2182401"/>
                </a:cubicBezTo>
                <a:cubicBezTo>
                  <a:pt x="975049" y="2249480"/>
                  <a:pt x="908798" y="2302647"/>
                  <a:pt x="829793" y="2326332"/>
                </a:cubicBezTo>
                <a:cubicBezTo>
                  <a:pt x="745986" y="2351673"/>
                  <a:pt x="651744" y="2342066"/>
                  <a:pt x="524211" y="2295194"/>
                </a:cubicBezTo>
                <a:cubicBezTo>
                  <a:pt x="275770" y="2203933"/>
                  <a:pt x="87286" y="2199627"/>
                  <a:pt x="497" y="2281944"/>
                </a:cubicBezTo>
                <a:lnTo>
                  <a:pt x="497" y="2287741"/>
                </a:lnTo>
                <a:cubicBezTo>
                  <a:pt x="40744" y="2247493"/>
                  <a:pt x="105008" y="2227452"/>
                  <a:pt x="188318" y="2227452"/>
                </a:cubicBezTo>
                <a:cubicBezTo>
                  <a:pt x="279082" y="2227452"/>
                  <a:pt x="392703" y="2251302"/>
                  <a:pt x="522886" y="2299169"/>
                </a:cubicBezTo>
                <a:cubicBezTo>
                  <a:pt x="794846" y="2399042"/>
                  <a:pt x="895216" y="2318713"/>
                  <a:pt x="1061506" y="2185548"/>
                </a:cubicBezTo>
                <a:cubicBezTo>
                  <a:pt x="1219018" y="2059506"/>
                  <a:pt x="1434830" y="1886756"/>
                  <a:pt x="1908856" y="1762039"/>
                </a:cubicBezTo>
                <a:cubicBezTo>
                  <a:pt x="2020986" y="1732557"/>
                  <a:pt x="2128478" y="1733054"/>
                  <a:pt x="2228848" y="1763530"/>
                </a:cubicBezTo>
                <a:cubicBezTo>
                  <a:pt x="2319115" y="1791024"/>
                  <a:pt x="2401266" y="1841706"/>
                  <a:pt x="2473314" y="1914582"/>
                </a:cubicBezTo>
                <a:cubicBezTo>
                  <a:pt x="2530621" y="1972551"/>
                  <a:pt x="2578653" y="2042777"/>
                  <a:pt x="2615423" y="2118469"/>
                </a:cubicBezTo>
                <a:cubicBezTo>
                  <a:pt x="2615257" y="2118304"/>
                  <a:pt x="2615091" y="2118304"/>
                  <a:pt x="2614926" y="2118138"/>
                </a:cubicBezTo>
                <a:cubicBezTo>
                  <a:pt x="2613435" y="2116482"/>
                  <a:pt x="2611779" y="2114660"/>
                  <a:pt x="2610288" y="2113004"/>
                </a:cubicBezTo>
                <a:cubicBezTo>
                  <a:pt x="2580310" y="2062984"/>
                  <a:pt x="2545197" y="2016774"/>
                  <a:pt x="2505446" y="1976527"/>
                </a:cubicBezTo>
                <a:cubicBezTo>
                  <a:pt x="2435054" y="1905307"/>
                  <a:pt x="2354560" y="1855618"/>
                  <a:pt x="2266114" y="1828787"/>
                </a:cubicBezTo>
                <a:cubicBezTo>
                  <a:pt x="2168063" y="1798974"/>
                  <a:pt x="2062558" y="1798477"/>
                  <a:pt x="1952913" y="1827296"/>
                </a:cubicBezTo>
                <a:cubicBezTo>
                  <a:pt x="1490812" y="1948701"/>
                  <a:pt x="1280631" y="2117310"/>
                  <a:pt x="1127260" y="2240205"/>
                </a:cubicBezTo>
                <a:cubicBezTo>
                  <a:pt x="1045771" y="2305463"/>
                  <a:pt x="981342" y="2357138"/>
                  <a:pt x="904823" y="2380326"/>
                </a:cubicBezTo>
                <a:cubicBezTo>
                  <a:pt x="823334" y="2405005"/>
                  <a:pt x="731742" y="2395729"/>
                  <a:pt x="607853" y="2350182"/>
                </a:cubicBezTo>
                <a:cubicBezTo>
                  <a:pt x="350633" y="2255774"/>
                  <a:pt x="159334" y="2257099"/>
                  <a:pt x="83311" y="2353826"/>
                </a:cubicBezTo>
                <a:cubicBezTo>
                  <a:pt x="83145" y="2354157"/>
                  <a:pt x="82979" y="2354323"/>
                  <a:pt x="82648" y="2354654"/>
                </a:cubicBezTo>
                <a:cubicBezTo>
                  <a:pt x="54491" y="2343391"/>
                  <a:pt x="27163" y="2331632"/>
                  <a:pt x="497" y="2319375"/>
                </a:cubicBezTo>
                <a:lnTo>
                  <a:pt x="497" y="2324510"/>
                </a:lnTo>
                <a:cubicBezTo>
                  <a:pt x="26169" y="2336104"/>
                  <a:pt x="52670" y="2347366"/>
                  <a:pt x="79832" y="2358298"/>
                </a:cubicBezTo>
                <a:cubicBezTo>
                  <a:pt x="79667" y="2358629"/>
                  <a:pt x="79501" y="2358795"/>
                  <a:pt x="79336" y="2359126"/>
                </a:cubicBezTo>
                <a:cubicBezTo>
                  <a:pt x="52338" y="2348195"/>
                  <a:pt x="26004" y="2336766"/>
                  <a:pt x="497" y="2325007"/>
                </a:cubicBezTo>
                <a:lnTo>
                  <a:pt x="497" y="2332129"/>
                </a:lnTo>
                <a:cubicBezTo>
                  <a:pt x="25010" y="2343060"/>
                  <a:pt x="50185" y="2353660"/>
                  <a:pt x="76023" y="2363763"/>
                </a:cubicBezTo>
                <a:cubicBezTo>
                  <a:pt x="75029" y="2365254"/>
                  <a:pt x="74201" y="2366745"/>
                  <a:pt x="73373" y="2368235"/>
                </a:cubicBezTo>
                <a:cubicBezTo>
                  <a:pt x="48529" y="2357966"/>
                  <a:pt x="24182" y="2347532"/>
                  <a:pt x="497" y="2336435"/>
                </a:cubicBezTo>
                <a:lnTo>
                  <a:pt x="497" y="2341072"/>
                </a:lnTo>
                <a:cubicBezTo>
                  <a:pt x="21532" y="2350679"/>
                  <a:pt x="42898" y="2360120"/>
                  <a:pt x="64926" y="2369229"/>
                </a:cubicBezTo>
                <a:cubicBezTo>
                  <a:pt x="42898" y="2360617"/>
                  <a:pt x="21532" y="2351673"/>
                  <a:pt x="497" y="2342398"/>
                </a:cubicBezTo>
                <a:lnTo>
                  <a:pt x="497" y="2346869"/>
                </a:lnTo>
                <a:cubicBezTo>
                  <a:pt x="22857" y="2356641"/>
                  <a:pt x="45713" y="2366082"/>
                  <a:pt x="69067" y="2375192"/>
                </a:cubicBezTo>
                <a:cubicBezTo>
                  <a:pt x="67907" y="2377345"/>
                  <a:pt x="66748" y="2379498"/>
                  <a:pt x="65754" y="2381651"/>
                </a:cubicBezTo>
                <a:cubicBezTo>
                  <a:pt x="43394" y="2372376"/>
                  <a:pt x="21697" y="2362935"/>
                  <a:pt x="497" y="2353163"/>
                </a:cubicBezTo>
                <a:lnTo>
                  <a:pt x="497" y="2357801"/>
                </a:lnTo>
                <a:cubicBezTo>
                  <a:pt x="21200" y="2367407"/>
                  <a:pt x="42235" y="2376517"/>
                  <a:pt x="63932" y="2385461"/>
                </a:cubicBezTo>
                <a:cubicBezTo>
                  <a:pt x="63270" y="2386951"/>
                  <a:pt x="62607" y="2388442"/>
                  <a:pt x="61945" y="2389933"/>
                </a:cubicBezTo>
                <a:cubicBezTo>
                  <a:pt x="41076" y="2381817"/>
                  <a:pt x="20538" y="2373701"/>
                  <a:pt x="497" y="2365254"/>
                </a:cubicBezTo>
                <a:lnTo>
                  <a:pt x="497" y="2369726"/>
                </a:lnTo>
                <a:cubicBezTo>
                  <a:pt x="20041" y="2378007"/>
                  <a:pt x="40082" y="2385957"/>
                  <a:pt x="60288" y="2393742"/>
                </a:cubicBezTo>
                <a:cubicBezTo>
                  <a:pt x="59460" y="2395729"/>
                  <a:pt x="58798" y="2397717"/>
                  <a:pt x="58135" y="2399705"/>
                </a:cubicBezTo>
                <a:cubicBezTo>
                  <a:pt x="38426" y="2391589"/>
                  <a:pt x="19213" y="2383142"/>
                  <a:pt x="497" y="2374529"/>
                </a:cubicBezTo>
                <a:lnTo>
                  <a:pt x="497" y="2379001"/>
                </a:lnTo>
                <a:cubicBezTo>
                  <a:pt x="18882" y="2387448"/>
                  <a:pt x="37597" y="2395564"/>
                  <a:pt x="56810" y="2403514"/>
                </a:cubicBezTo>
                <a:cubicBezTo>
                  <a:pt x="54823" y="2409477"/>
                  <a:pt x="53166" y="2415770"/>
                  <a:pt x="51676" y="2422230"/>
                </a:cubicBezTo>
                <a:cubicBezTo>
                  <a:pt x="34285" y="2414942"/>
                  <a:pt x="17225" y="2407489"/>
                  <a:pt x="497" y="2399870"/>
                </a:cubicBezTo>
                <a:lnTo>
                  <a:pt x="497" y="2404508"/>
                </a:lnTo>
                <a:cubicBezTo>
                  <a:pt x="16894" y="2411961"/>
                  <a:pt x="33622" y="2419249"/>
                  <a:pt x="50682" y="2426371"/>
                </a:cubicBezTo>
                <a:cubicBezTo>
                  <a:pt x="49191" y="2433658"/>
                  <a:pt x="48032" y="2441443"/>
                  <a:pt x="47369" y="2449227"/>
                </a:cubicBezTo>
                <a:cubicBezTo>
                  <a:pt x="31469" y="2442602"/>
                  <a:pt x="15735" y="2435811"/>
                  <a:pt x="497" y="2428855"/>
                </a:cubicBezTo>
                <a:lnTo>
                  <a:pt x="497" y="2433327"/>
                </a:lnTo>
                <a:cubicBezTo>
                  <a:pt x="15735" y="2440283"/>
                  <a:pt x="31304" y="2446908"/>
                  <a:pt x="47038" y="2453534"/>
                </a:cubicBezTo>
                <a:cubicBezTo>
                  <a:pt x="46376" y="2462146"/>
                  <a:pt x="46210" y="2471256"/>
                  <a:pt x="46376" y="2480531"/>
                </a:cubicBezTo>
                <a:cubicBezTo>
                  <a:pt x="30807" y="2474071"/>
                  <a:pt x="15569" y="2467446"/>
                  <a:pt x="497" y="2460655"/>
                </a:cubicBezTo>
                <a:lnTo>
                  <a:pt x="497" y="2465127"/>
                </a:lnTo>
                <a:cubicBezTo>
                  <a:pt x="15569" y="2471918"/>
                  <a:pt x="30807" y="2478543"/>
                  <a:pt x="46376" y="2485003"/>
                </a:cubicBezTo>
                <a:cubicBezTo>
                  <a:pt x="46707" y="2494940"/>
                  <a:pt x="47535" y="2505044"/>
                  <a:pt x="48860" y="2515644"/>
                </a:cubicBezTo>
                <a:cubicBezTo>
                  <a:pt x="32297" y="2508853"/>
                  <a:pt x="16231" y="2502062"/>
                  <a:pt x="331" y="2494940"/>
                </a:cubicBezTo>
                <a:lnTo>
                  <a:pt x="331" y="2499412"/>
                </a:lnTo>
                <a:cubicBezTo>
                  <a:pt x="16397" y="2506534"/>
                  <a:pt x="32794" y="2513656"/>
                  <a:pt x="49523" y="2520447"/>
                </a:cubicBezTo>
                <a:cubicBezTo>
                  <a:pt x="51013" y="2531378"/>
                  <a:pt x="53166" y="2542641"/>
                  <a:pt x="55651" y="2554401"/>
                </a:cubicBezTo>
                <a:cubicBezTo>
                  <a:pt x="36769" y="2546782"/>
                  <a:pt x="18385" y="2538997"/>
                  <a:pt x="331" y="2531047"/>
                </a:cubicBezTo>
                <a:lnTo>
                  <a:pt x="331" y="2535685"/>
                </a:lnTo>
                <a:cubicBezTo>
                  <a:pt x="18716" y="2543800"/>
                  <a:pt x="37432" y="2551750"/>
                  <a:pt x="56645" y="2559535"/>
                </a:cubicBezTo>
                <a:cubicBezTo>
                  <a:pt x="57141" y="2561688"/>
                  <a:pt x="57638" y="2563841"/>
                  <a:pt x="58135" y="2565829"/>
                </a:cubicBezTo>
                <a:cubicBezTo>
                  <a:pt x="60454" y="2575601"/>
                  <a:pt x="63270" y="2585704"/>
                  <a:pt x="66417" y="2595973"/>
                </a:cubicBezTo>
                <a:cubicBezTo>
                  <a:pt x="43726" y="2587029"/>
                  <a:pt x="21697" y="2577920"/>
                  <a:pt x="331" y="2568313"/>
                </a:cubicBezTo>
                <a:lnTo>
                  <a:pt x="331" y="2572785"/>
                </a:lnTo>
                <a:cubicBezTo>
                  <a:pt x="22194" y="2582557"/>
                  <a:pt x="44719" y="2591832"/>
                  <a:pt x="67907" y="2600942"/>
                </a:cubicBezTo>
                <a:cubicBezTo>
                  <a:pt x="71882" y="2613530"/>
                  <a:pt x="76189" y="2626449"/>
                  <a:pt x="81157" y="2639533"/>
                </a:cubicBezTo>
                <a:cubicBezTo>
                  <a:pt x="53332" y="2628933"/>
                  <a:pt x="26335" y="2617670"/>
                  <a:pt x="331" y="2606076"/>
                </a:cubicBezTo>
                <a:lnTo>
                  <a:pt x="331" y="2610714"/>
                </a:lnTo>
                <a:cubicBezTo>
                  <a:pt x="26997" y="2622639"/>
                  <a:pt x="54657" y="2634067"/>
                  <a:pt x="83145" y="2644833"/>
                </a:cubicBezTo>
                <a:cubicBezTo>
                  <a:pt x="88114" y="2657918"/>
                  <a:pt x="93579" y="2671168"/>
                  <a:pt x="99542" y="2684749"/>
                </a:cubicBezTo>
                <a:cubicBezTo>
                  <a:pt x="68901" y="2673321"/>
                  <a:pt x="39254" y="2661396"/>
                  <a:pt x="10766" y="2648808"/>
                </a:cubicBezTo>
                <a:cubicBezTo>
                  <a:pt x="7122" y="2640692"/>
                  <a:pt x="3478" y="2632577"/>
                  <a:pt x="166" y="2624626"/>
                </a:cubicBezTo>
                <a:lnTo>
                  <a:pt x="166" y="2635889"/>
                </a:lnTo>
                <a:cubicBezTo>
                  <a:pt x="1656" y="2639367"/>
                  <a:pt x="3147" y="2642846"/>
                  <a:pt x="4803" y="2646158"/>
                </a:cubicBezTo>
                <a:cubicBezTo>
                  <a:pt x="3313" y="2645496"/>
                  <a:pt x="1822" y="2644833"/>
                  <a:pt x="166" y="2644171"/>
                </a:cubicBezTo>
                <a:lnTo>
                  <a:pt x="166" y="2648642"/>
                </a:lnTo>
                <a:cubicBezTo>
                  <a:pt x="2484" y="2649636"/>
                  <a:pt x="4969" y="2650796"/>
                  <a:pt x="7288" y="2651789"/>
                </a:cubicBezTo>
                <a:cubicBezTo>
                  <a:pt x="13581" y="2665371"/>
                  <a:pt x="20207" y="2679284"/>
                  <a:pt x="27329" y="2693528"/>
                </a:cubicBezTo>
                <a:cubicBezTo>
                  <a:pt x="18219" y="2689553"/>
                  <a:pt x="9110" y="2685412"/>
                  <a:pt x="166" y="2681437"/>
                </a:cubicBezTo>
                <a:lnTo>
                  <a:pt x="166" y="2686074"/>
                </a:lnTo>
                <a:cubicBezTo>
                  <a:pt x="10103" y="2690546"/>
                  <a:pt x="20041" y="2695018"/>
                  <a:pt x="30310" y="2699490"/>
                </a:cubicBezTo>
                <a:cubicBezTo>
                  <a:pt x="37266" y="2713072"/>
                  <a:pt x="44719" y="2726984"/>
                  <a:pt x="52504" y="2741228"/>
                </a:cubicBezTo>
                <a:cubicBezTo>
                  <a:pt x="34616" y="2733609"/>
                  <a:pt x="17060" y="2725825"/>
                  <a:pt x="166" y="2717709"/>
                </a:cubicBezTo>
                <a:lnTo>
                  <a:pt x="166" y="2722181"/>
                </a:lnTo>
                <a:cubicBezTo>
                  <a:pt x="18219" y="2730794"/>
                  <a:pt x="36769" y="2738909"/>
                  <a:pt x="55651" y="2746860"/>
                </a:cubicBezTo>
                <a:cubicBezTo>
                  <a:pt x="63104" y="2760110"/>
                  <a:pt x="71054" y="2773691"/>
                  <a:pt x="79170" y="2787438"/>
                </a:cubicBezTo>
                <a:cubicBezTo>
                  <a:pt x="53166" y="2776673"/>
                  <a:pt x="28322" y="2765410"/>
                  <a:pt x="4306" y="2753650"/>
                </a:cubicBezTo>
                <a:cubicBezTo>
                  <a:pt x="2816" y="2751331"/>
                  <a:pt x="1491" y="2749013"/>
                  <a:pt x="166" y="2746694"/>
                </a:cubicBezTo>
                <a:lnTo>
                  <a:pt x="166" y="2756135"/>
                </a:lnTo>
                <a:cubicBezTo>
                  <a:pt x="497" y="2756300"/>
                  <a:pt x="994" y="2756466"/>
                  <a:pt x="1325" y="2756632"/>
                </a:cubicBezTo>
                <a:cubicBezTo>
                  <a:pt x="9110" y="2769385"/>
                  <a:pt x="17391" y="2782304"/>
                  <a:pt x="25672" y="2795389"/>
                </a:cubicBezTo>
                <a:cubicBezTo>
                  <a:pt x="23519" y="2794395"/>
                  <a:pt x="21366" y="2793235"/>
                  <a:pt x="19047" y="2792242"/>
                </a:cubicBezTo>
                <a:cubicBezTo>
                  <a:pt x="12588" y="2789095"/>
                  <a:pt x="6294" y="2785782"/>
                  <a:pt x="0" y="2782469"/>
                </a:cubicBezTo>
                <a:lnTo>
                  <a:pt x="0" y="2787107"/>
                </a:lnTo>
                <a:cubicBezTo>
                  <a:pt x="5631" y="2790088"/>
                  <a:pt x="11428" y="2792904"/>
                  <a:pt x="17225" y="2795885"/>
                </a:cubicBezTo>
                <a:cubicBezTo>
                  <a:pt x="21366" y="2798039"/>
                  <a:pt x="25672" y="2800026"/>
                  <a:pt x="29979" y="2802014"/>
                </a:cubicBezTo>
                <a:cubicBezTo>
                  <a:pt x="36604" y="2812282"/>
                  <a:pt x="43394" y="2822717"/>
                  <a:pt x="50516" y="2833317"/>
                </a:cubicBezTo>
                <a:cubicBezTo>
                  <a:pt x="51510" y="2834642"/>
                  <a:pt x="52504" y="2836133"/>
                  <a:pt x="53498" y="2837458"/>
                </a:cubicBezTo>
                <a:cubicBezTo>
                  <a:pt x="52007" y="2836795"/>
                  <a:pt x="50516" y="2836133"/>
                  <a:pt x="49191" y="2835305"/>
                </a:cubicBezTo>
                <a:cubicBezTo>
                  <a:pt x="32297" y="2826858"/>
                  <a:pt x="15900" y="2818079"/>
                  <a:pt x="166" y="2809135"/>
                </a:cubicBezTo>
                <a:lnTo>
                  <a:pt x="166" y="2813939"/>
                </a:lnTo>
                <a:cubicBezTo>
                  <a:pt x="15403" y="2822551"/>
                  <a:pt x="31138" y="2830833"/>
                  <a:pt x="47369" y="2838948"/>
                </a:cubicBezTo>
                <a:cubicBezTo>
                  <a:pt x="51013" y="2840770"/>
                  <a:pt x="54823" y="2842592"/>
                  <a:pt x="58466" y="2844414"/>
                </a:cubicBezTo>
                <a:cubicBezTo>
                  <a:pt x="66417" y="2855511"/>
                  <a:pt x="75029" y="2866608"/>
                  <a:pt x="84139" y="2877208"/>
                </a:cubicBezTo>
                <a:cubicBezTo>
                  <a:pt x="63270" y="2866774"/>
                  <a:pt x="43394" y="2855843"/>
                  <a:pt x="24182" y="2844580"/>
                </a:cubicBezTo>
                <a:cubicBezTo>
                  <a:pt x="15735" y="2835305"/>
                  <a:pt x="7619" y="2825864"/>
                  <a:pt x="166" y="2816258"/>
                </a:cubicBezTo>
                <a:lnTo>
                  <a:pt x="166" y="2823048"/>
                </a:lnTo>
                <a:cubicBezTo>
                  <a:pt x="4141" y="2827851"/>
                  <a:pt x="8116" y="2832820"/>
                  <a:pt x="12422" y="2837623"/>
                </a:cubicBezTo>
                <a:cubicBezTo>
                  <a:pt x="8281" y="2835139"/>
                  <a:pt x="4306" y="2832655"/>
                  <a:pt x="166" y="2830004"/>
                </a:cubicBezTo>
                <a:lnTo>
                  <a:pt x="166" y="2834808"/>
                </a:lnTo>
                <a:cubicBezTo>
                  <a:pt x="7122" y="2839280"/>
                  <a:pt x="14244" y="2843586"/>
                  <a:pt x="21532" y="2847727"/>
                </a:cubicBezTo>
                <a:cubicBezTo>
                  <a:pt x="29813" y="2856671"/>
                  <a:pt x="38426" y="2865449"/>
                  <a:pt x="47535" y="2874062"/>
                </a:cubicBezTo>
                <a:cubicBezTo>
                  <a:pt x="32960" y="2864952"/>
                  <a:pt x="19047" y="2855677"/>
                  <a:pt x="5631" y="2846070"/>
                </a:cubicBezTo>
                <a:cubicBezTo>
                  <a:pt x="3809" y="2844414"/>
                  <a:pt x="1988" y="2842758"/>
                  <a:pt x="166" y="2841267"/>
                </a:cubicBezTo>
                <a:lnTo>
                  <a:pt x="166" y="2847230"/>
                </a:lnTo>
                <a:cubicBezTo>
                  <a:pt x="1159" y="2847892"/>
                  <a:pt x="2153" y="2848555"/>
                  <a:pt x="3147" y="2849383"/>
                </a:cubicBezTo>
                <a:cubicBezTo>
                  <a:pt x="35279" y="2877374"/>
                  <a:pt x="71882" y="2903874"/>
                  <a:pt x="112792" y="2928387"/>
                </a:cubicBezTo>
                <a:cubicBezTo>
                  <a:pt x="149396" y="2955219"/>
                  <a:pt x="190803" y="2980229"/>
                  <a:pt x="236682" y="3003251"/>
                </a:cubicBezTo>
                <a:cubicBezTo>
                  <a:pt x="249766" y="3011366"/>
                  <a:pt x="263348" y="3019151"/>
                  <a:pt x="277426" y="3026770"/>
                </a:cubicBezTo>
                <a:lnTo>
                  <a:pt x="286204" y="3026770"/>
                </a:lnTo>
                <a:cubicBezTo>
                  <a:pt x="285376" y="3026273"/>
                  <a:pt x="284548" y="3025942"/>
                  <a:pt x="283720" y="3025445"/>
                </a:cubicBezTo>
                <a:cubicBezTo>
                  <a:pt x="284714" y="3025942"/>
                  <a:pt x="285707" y="3026273"/>
                  <a:pt x="286701" y="3026770"/>
                </a:cubicBezTo>
                <a:lnTo>
                  <a:pt x="302601" y="3026770"/>
                </a:lnTo>
                <a:cubicBezTo>
                  <a:pt x="292001" y="3019979"/>
                  <a:pt x="281898" y="3013023"/>
                  <a:pt x="271960" y="3006066"/>
                </a:cubicBezTo>
                <a:cubicBezTo>
                  <a:pt x="290014" y="3013189"/>
                  <a:pt x="308564" y="3020145"/>
                  <a:pt x="327611" y="3026770"/>
                </a:cubicBezTo>
                <a:lnTo>
                  <a:pt x="343014" y="3026770"/>
                </a:lnTo>
                <a:cubicBezTo>
                  <a:pt x="330427" y="3016998"/>
                  <a:pt x="318336" y="3006895"/>
                  <a:pt x="307073" y="2996460"/>
                </a:cubicBezTo>
                <a:cubicBezTo>
                  <a:pt x="335561" y="3005901"/>
                  <a:pt x="365208" y="3014679"/>
                  <a:pt x="395684" y="3022960"/>
                </a:cubicBezTo>
                <a:cubicBezTo>
                  <a:pt x="397009" y="3024286"/>
                  <a:pt x="398334" y="3025445"/>
                  <a:pt x="399659" y="3026770"/>
                </a:cubicBezTo>
                <a:lnTo>
                  <a:pt x="405622" y="3026770"/>
                </a:lnTo>
                <a:cubicBezTo>
                  <a:pt x="405125" y="3026273"/>
                  <a:pt x="404462" y="3025776"/>
                  <a:pt x="403965" y="3025279"/>
                </a:cubicBezTo>
                <a:cubicBezTo>
                  <a:pt x="405953" y="3025776"/>
                  <a:pt x="407775" y="3026273"/>
                  <a:pt x="409762" y="3026770"/>
                </a:cubicBezTo>
                <a:lnTo>
                  <a:pt x="426491" y="3026770"/>
                </a:lnTo>
                <a:cubicBezTo>
                  <a:pt x="416884" y="3024286"/>
                  <a:pt x="407278" y="3021801"/>
                  <a:pt x="397837" y="3019317"/>
                </a:cubicBezTo>
                <a:cubicBezTo>
                  <a:pt x="386574" y="3008220"/>
                  <a:pt x="375974" y="2996957"/>
                  <a:pt x="366037" y="2985529"/>
                </a:cubicBezTo>
                <a:cubicBezTo>
                  <a:pt x="399328" y="2994307"/>
                  <a:pt x="433613" y="3002588"/>
                  <a:pt x="469057" y="3010042"/>
                </a:cubicBezTo>
                <a:cubicBezTo>
                  <a:pt x="473529" y="3015673"/>
                  <a:pt x="478332" y="3021304"/>
                  <a:pt x="483135" y="3026936"/>
                </a:cubicBezTo>
                <a:lnTo>
                  <a:pt x="488766" y="3026936"/>
                </a:lnTo>
                <a:cubicBezTo>
                  <a:pt x="484129" y="3021801"/>
                  <a:pt x="479823" y="3016667"/>
                  <a:pt x="475516" y="3011532"/>
                </a:cubicBezTo>
                <a:cubicBezTo>
                  <a:pt x="488601" y="3014348"/>
                  <a:pt x="501851" y="3016998"/>
                  <a:pt x="515267" y="3019482"/>
                </a:cubicBezTo>
                <a:cubicBezTo>
                  <a:pt x="529014" y="3022132"/>
                  <a:pt x="542761" y="3024617"/>
                  <a:pt x="556839" y="3026936"/>
                </a:cubicBezTo>
                <a:lnTo>
                  <a:pt x="582346" y="3026936"/>
                </a:lnTo>
                <a:cubicBezTo>
                  <a:pt x="559986" y="3023292"/>
                  <a:pt x="537958" y="3019482"/>
                  <a:pt x="516261" y="3015342"/>
                </a:cubicBezTo>
                <a:cubicBezTo>
                  <a:pt x="501189" y="3012526"/>
                  <a:pt x="486282" y="3009379"/>
                  <a:pt x="471541" y="3006398"/>
                </a:cubicBezTo>
                <a:cubicBezTo>
                  <a:pt x="464916" y="2997951"/>
                  <a:pt x="458622" y="2989504"/>
                  <a:pt x="452825" y="2980891"/>
                </a:cubicBezTo>
                <a:cubicBezTo>
                  <a:pt x="450672" y="2977744"/>
                  <a:pt x="448685" y="2974597"/>
                  <a:pt x="446532" y="2971450"/>
                </a:cubicBezTo>
                <a:cubicBezTo>
                  <a:pt x="460775" y="2974432"/>
                  <a:pt x="475019" y="2977247"/>
                  <a:pt x="489429" y="2980063"/>
                </a:cubicBezTo>
                <a:cubicBezTo>
                  <a:pt x="512451" y="2984369"/>
                  <a:pt x="535805" y="2988510"/>
                  <a:pt x="559324" y="2992319"/>
                </a:cubicBezTo>
                <a:cubicBezTo>
                  <a:pt x="564458" y="3000104"/>
                  <a:pt x="569593" y="3007888"/>
                  <a:pt x="574893" y="3015839"/>
                </a:cubicBezTo>
                <a:cubicBezTo>
                  <a:pt x="577377" y="3019648"/>
                  <a:pt x="580027" y="3023292"/>
                  <a:pt x="582677" y="3026936"/>
                </a:cubicBezTo>
                <a:lnTo>
                  <a:pt x="587812" y="3026936"/>
                </a:lnTo>
                <a:cubicBezTo>
                  <a:pt x="584499" y="3022464"/>
                  <a:pt x="581352" y="3017992"/>
                  <a:pt x="578371" y="3013520"/>
                </a:cubicBezTo>
                <a:cubicBezTo>
                  <a:pt x="573733" y="3006729"/>
                  <a:pt x="569261" y="2999938"/>
                  <a:pt x="564955" y="2993147"/>
                </a:cubicBezTo>
                <a:cubicBezTo>
                  <a:pt x="599074" y="2998613"/>
                  <a:pt x="633690" y="3003416"/>
                  <a:pt x="668804" y="3007557"/>
                </a:cubicBezTo>
                <a:cubicBezTo>
                  <a:pt x="672779" y="3014017"/>
                  <a:pt x="677085" y="3020476"/>
                  <a:pt x="681226" y="3026936"/>
                </a:cubicBezTo>
                <a:lnTo>
                  <a:pt x="686194" y="3026936"/>
                </a:lnTo>
                <a:cubicBezTo>
                  <a:pt x="682054" y="3020642"/>
                  <a:pt x="678079" y="3014348"/>
                  <a:pt x="674104" y="3008220"/>
                </a:cubicBezTo>
                <a:cubicBezTo>
                  <a:pt x="705407" y="3011863"/>
                  <a:pt x="737042" y="3015010"/>
                  <a:pt x="769008" y="3017826"/>
                </a:cubicBezTo>
                <a:cubicBezTo>
                  <a:pt x="770830" y="3020807"/>
                  <a:pt x="772818" y="3023954"/>
                  <a:pt x="774639" y="3027101"/>
                </a:cubicBezTo>
                <a:lnTo>
                  <a:pt x="779443" y="3027101"/>
                </a:lnTo>
                <a:cubicBezTo>
                  <a:pt x="777621" y="3024120"/>
                  <a:pt x="775799" y="3021304"/>
                  <a:pt x="773977" y="3018323"/>
                </a:cubicBezTo>
                <a:cubicBezTo>
                  <a:pt x="802962" y="3020642"/>
                  <a:pt x="832112" y="3022795"/>
                  <a:pt x="861594" y="3024286"/>
                </a:cubicBezTo>
                <a:cubicBezTo>
                  <a:pt x="862091" y="3025279"/>
                  <a:pt x="862588" y="3026107"/>
                  <a:pt x="863250" y="3027101"/>
                </a:cubicBezTo>
                <a:lnTo>
                  <a:pt x="868053" y="3027101"/>
                </a:lnTo>
                <a:cubicBezTo>
                  <a:pt x="867556" y="3026273"/>
                  <a:pt x="867060" y="3025445"/>
                  <a:pt x="866563" y="3024451"/>
                </a:cubicBezTo>
                <a:cubicBezTo>
                  <a:pt x="886935" y="3025445"/>
                  <a:pt x="907473" y="3026439"/>
                  <a:pt x="928010" y="3027101"/>
                </a:cubicBezTo>
                <a:lnTo>
                  <a:pt x="1140676" y="3027101"/>
                </a:lnTo>
                <a:cubicBezTo>
                  <a:pt x="1153761" y="3026770"/>
                  <a:pt x="1166845" y="3026273"/>
                  <a:pt x="1180095" y="3025611"/>
                </a:cubicBezTo>
                <a:cubicBezTo>
                  <a:pt x="1180261" y="3026107"/>
                  <a:pt x="1180427" y="3026604"/>
                  <a:pt x="1180592" y="3027101"/>
                </a:cubicBezTo>
                <a:lnTo>
                  <a:pt x="1184899" y="3027101"/>
                </a:lnTo>
                <a:cubicBezTo>
                  <a:pt x="1184733" y="3026604"/>
                  <a:pt x="1184567" y="3025942"/>
                  <a:pt x="1184402" y="3025445"/>
                </a:cubicBezTo>
                <a:cubicBezTo>
                  <a:pt x="1207590" y="3024451"/>
                  <a:pt x="1230777" y="3023126"/>
                  <a:pt x="1253965" y="3021636"/>
                </a:cubicBezTo>
                <a:cubicBezTo>
                  <a:pt x="1254296" y="3023457"/>
                  <a:pt x="1254628" y="3025279"/>
                  <a:pt x="1254959" y="3027101"/>
                </a:cubicBezTo>
                <a:lnTo>
                  <a:pt x="1259100" y="3027101"/>
                </a:lnTo>
                <a:cubicBezTo>
                  <a:pt x="1258768" y="3025114"/>
                  <a:pt x="1258272" y="3023292"/>
                  <a:pt x="1257940" y="3021304"/>
                </a:cubicBezTo>
                <a:cubicBezTo>
                  <a:pt x="1282122" y="3019648"/>
                  <a:pt x="1306469" y="3017826"/>
                  <a:pt x="1330651" y="3015673"/>
                </a:cubicBezTo>
                <a:cubicBezTo>
                  <a:pt x="1330485" y="3019317"/>
                  <a:pt x="1330485" y="3023126"/>
                  <a:pt x="1330651" y="3027101"/>
                </a:cubicBezTo>
                <a:lnTo>
                  <a:pt x="1334626" y="3027101"/>
                </a:lnTo>
                <a:cubicBezTo>
                  <a:pt x="1334460" y="3023126"/>
                  <a:pt x="1334626" y="3019151"/>
                  <a:pt x="1334626" y="3015342"/>
                </a:cubicBezTo>
                <a:cubicBezTo>
                  <a:pt x="1363114" y="3012857"/>
                  <a:pt x="1391602" y="3009876"/>
                  <a:pt x="1420089" y="3006563"/>
                </a:cubicBezTo>
                <a:cubicBezTo>
                  <a:pt x="1416777" y="3012857"/>
                  <a:pt x="1414127" y="3019814"/>
                  <a:pt x="1411974" y="3026936"/>
                </a:cubicBezTo>
                <a:lnTo>
                  <a:pt x="1416280" y="3026936"/>
                </a:lnTo>
                <a:cubicBezTo>
                  <a:pt x="1418599" y="3019482"/>
                  <a:pt x="1421415" y="3012360"/>
                  <a:pt x="1425058" y="3005901"/>
                </a:cubicBezTo>
                <a:cubicBezTo>
                  <a:pt x="1474581" y="3000104"/>
                  <a:pt x="1523938" y="2993313"/>
                  <a:pt x="1572964" y="2985363"/>
                </a:cubicBezTo>
                <a:cubicBezTo>
                  <a:pt x="1608905" y="2979566"/>
                  <a:pt x="1644183" y="2973272"/>
                  <a:pt x="1679131" y="2966316"/>
                </a:cubicBezTo>
                <a:cubicBezTo>
                  <a:pt x="1700662" y="2971947"/>
                  <a:pt x="1723188" y="2978738"/>
                  <a:pt x="1746872" y="2987019"/>
                </a:cubicBezTo>
                <a:cubicBezTo>
                  <a:pt x="1726666" y="2991491"/>
                  <a:pt x="1706128" y="2995963"/>
                  <a:pt x="1685590" y="3000104"/>
                </a:cubicBezTo>
                <a:cubicBezTo>
                  <a:pt x="1607083" y="2987185"/>
                  <a:pt x="1547126" y="2996129"/>
                  <a:pt x="1512344" y="3026936"/>
                </a:cubicBezTo>
                <a:lnTo>
                  <a:pt x="1518803" y="3026936"/>
                </a:lnTo>
                <a:cubicBezTo>
                  <a:pt x="1542488" y="3008054"/>
                  <a:pt x="1577104" y="2998448"/>
                  <a:pt x="1620996" y="2998448"/>
                </a:cubicBezTo>
                <a:cubicBezTo>
                  <a:pt x="1637393" y="2998448"/>
                  <a:pt x="1655115" y="2999773"/>
                  <a:pt x="1673831" y="3002423"/>
                </a:cubicBezTo>
                <a:cubicBezTo>
                  <a:pt x="1640540" y="3009048"/>
                  <a:pt x="1606752" y="3015010"/>
                  <a:pt x="1572467" y="3020642"/>
                </a:cubicBezTo>
                <a:cubicBezTo>
                  <a:pt x="1558885" y="3022795"/>
                  <a:pt x="1545304" y="3024948"/>
                  <a:pt x="1531722" y="3026936"/>
                </a:cubicBezTo>
                <a:lnTo>
                  <a:pt x="1559382" y="3026936"/>
                </a:lnTo>
                <a:cubicBezTo>
                  <a:pt x="1564020" y="3026273"/>
                  <a:pt x="1568492" y="3025445"/>
                  <a:pt x="1573129" y="3024782"/>
                </a:cubicBezTo>
                <a:cubicBezTo>
                  <a:pt x="1611224" y="3018654"/>
                  <a:pt x="1648821" y="3011863"/>
                  <a:pt x="1685756" y="3004410"/>
                </a:cubicBezTo>
                <a:cubicBezTo>
                  <a:pt x="1710269" y="3008551"/>
                  <a:pt x="1736769" y="3014679"/>
                  <a:pt x="1764760" y="3023126"/>
                </a:cubicBezTo>
                <a:cubicBezTo>
                  <a:pt x="1759129" y="3024451"/>
                  <a:pt x="1753332" y="3025776"/>
                  <a:pt x="1747535" y="3026936"/>
                </a:cubicBezTo>
                <a:lnTo>
                  <a:pt x="1766416" y="3026936"/>
                </a:lnTo>
                <a:cubicBezTo>
                  <a:pt x="1768570" y="3026439"/>
                  <a:pt x="1770557" y="3025942"/>
                  <a:pt x="1772710" y="3025445"/>
                </a:cubicBezTo>
                <a:cubicBezTo>
                  <a:pt x="1774201" y="3025942"/>
                  <a:pt x="1775857" y="3026439"/>
                  <a:pt x="1777348" y="3026936"/>
                </a:cubicBezTo>
                <a:lnTo>
                  <a:pt x="1790764" y="3026936"/>
                </a:lnTo>
                <a:cubicBezTo>
                  <a:pt x="1787286" y="3025776"/>
                  <a:pt x="1783973" y="3024782"/>
                  <a:pt x="1780660" y="3023623"/>
                </a:cubicBezTo>
                <a:cubicBezTo>
                  <a:pt x="1796395" y="3019979"/>
                  <a:pt x="1811798" y="3016170"/>
                  <a:pt x="1827202" y="3012195"/>
                </a:cubicBezTo>
                <a:cubicBezTo>
                  <a:pt x="1874571" y="3022795"/>
                  <a:pt x="1913991" y="3022298"/>
                  <a:pt x="1950097" y="3011035"/>
                </a:cubicBezTo>
                <a:cubicBezTo>
                  <a:pt x="1992498" y="2997785"/>
                  <a:pt x="2028273" y="2970622"/>
                  <a:pt x="2070508" y="2936006"/>
                </a:cubicBezTo>
                <a:cubicBezTo>
                  <a:pt x="2152328" y="2905034"/>
                  <a:pt x="2227689" y="2870252"/>
                  <a:pt x="2295596" y="2831992"/>
                </a:cubicBezTo>
                <a:cubicBezTo>
                  <a:pt x="2374269" y="2787769"/>
                  <a:pt x="2441845" y="2739738"/>
                  <a:pt x="2497827" y="2688393"/>
                </a:cubicBezTo>
                <a:cubicBezTo>
                  <a:pt x="2512899" y="2683259"/>
                  <a:pt x="2528303" y="2678455"/>
                  <a:pt x="2544368" y="2673487"/>
                </a:cubicBezTo>
                <a:cubicBezTo>
                  <a:pt x="2512568" y="2709759"/>
                  <a:pt x="2475468" y="2744375"/>
                  <a:pt x="2432901" y="2777501"/>
                </a:cubicBezTo>
                <a:cubicBezTo>
                  <a:pt x="2312656" y="2827354"/>
                  <a:pt x="2233983" y="2882012"/>
                  <a:pt x="2173032" y="2930540"/>
                </a:cubicBezTo>
                <a:cubicBezTo>
                  <a:pt x="2092206" y="2966978"/>
                  <a:pt x="2003264" y="2999276"/>
                  <a:pt x="1907862" y="3026936"/>
                </a:cubicBezTo>
                <a:lnTo>
                  <a:pt x="1922603" y="3026936"/>
                </a:lnTo>
                <a:cubicBezTo>
                  <a:pt x="2007404" y="3001926"/>
                  <a:pt x="2087071" y="2972941"/>
                  <a:pt x="2160444" y="2940809"/>
                </a:cubicBezTo>
                <a:cubicBezTo>
                  <a:pt x="2148519" y="2950416"/>
                  <a:pt x="2137256" y="2959856"/>
                  <a:pt x="2126490" y="2968800"/>
                </a:cubicBezTo>
                <a:cubicBezTo>
                  <a:pt x="2103965" y="2987682"/>
                  <a:pt x="2083593" y="3004741"/>
                  <a:pt x="2063386" y="3018820"/>
                </a:cubicBezTo>
                <a:cubicBezTo>
                  <a:pt x="2055933" y="3021470"/>
                  <a:pt x="2048480" y="3024286"/>
                  <a:pt x="2041027" y="3026936"/>
                </a:cubicBezTo>
                <a:lnTo>
                  <a:pt x="2059080" y="3026936"/>
                </a:lnTo>
                <a:cubicBezTo>
                  <a:pt x="2061233" y="3025445"/>
                  <a:pt x="2063386" y="3023954"/>
                  <a:pt x="2065540" y="3022464"/>
                </a:cubicBezTo>
                <a:cubicBezTo>
                  <a:pt x="2150341" y="2991326"/>
                  <a:pt x="2228186" y="2956047"/>
                  <a:pt x="2297584" y="2916959"/>
                </a:cubicBezTo>
                <a:cubicBezTo>
                  <a:pt x="2388513" y="2865780"/>
                  <a:pt x="2463542" y="2809632"/>
                  <a:pt x="2522671" y="2748516"/>
                </a:cubicBezTo>
                <a:cubicBezTo>
                  <a:pt x="2540559" y="2742553"/>
                  <a:pt x="2559109" y="2736591"/>
                  <a:pt x="2578653" y="2730959"/>
                </a:cubicBezTo>
                <a:cubicBezTo>
                  <a:pt x="2555134" y="2761932"/>
                  <a:pt x="2527971" y="2791745"/>
                  <a:pt x="2496668" y="2820398"/>
                </a:cubicBezTo>
                <a:cubicBezTo>
                  <a:pt x="2323753" y="2884827"/>
                  <a:pt x="2232823" y="2961016"/>
                  <a:pt x="2162928" y="3019648"/>
                </a:cubicBezTo>
                <a:cubicBezTo>
                  <a:pt x="2159947" y="3022132"/>
                  <a:pt x="2157132" y="3024451"/>
                  <a:pt x="2154316" y="3026936"/>
                </a:cubicBezTo>
                <a:lnTo>
                  <a:pt x="2168725" y="3026936"/>
                </a:lnTo>
                <a:cubicBezTo>
                  <a:pt x="2219573" y="3005238"/>
                  <a:pt x="2267274" y="2981885"/>
                  <a:pt x="2311496" y="2957041"/>
                </a:cubicBezTo>
                <a:cubicBezTo>
                  <a:pt x="2384372" y="2915965"/>
                  <a:pt x="2446979" y="2871577"/>
                  <a:pt x="2498821" y="2824042"/>
                </a:cubicBezTo>
                <a:cubicBezTo>
                  <a:pt x="2523003" y="2815098"/>
                  <a:pt x="2548840" y="2806320"/>
                  <a:pt x="2576334" y="2797873"/>
                </a:cubicBezTo>
                <a:cubicBezTo>
                  <a:pt x="2548509" y="2830998"/>
                  <a:pt x="2515880" y="2862799"/>
                  <a:pt x="2478614" y="2893274"/>
                </a:cubicBezTo>
                <a:cubicBezTo>
                  <a:pt x="2372779" y="2936503"/>
                  <a:pt x="2302221" y="2984038"/>
                  <a:pt x="2247564" y="3027101"/>
                </a:cubicBezTo>
                <a:lnTo>
                  <a:pt x="2254355" y="3027101"/>
                </a:lnTo>
                <a:cubicBezTo>
                  <a:pt x="2305865" y="2987019"/>
                  <a:pt x="2371619" y="2943128"/>
                  <a:pt x="2467020" y="2902715"/>
                </a:cubicBezTo>
                <a:cubicBezTo>
                  <a:pt x="2427270" y="2933853"/>
                  <a:pt x="2382550" y="2963666"/>
                  <a:pt x="2332697" y="2991657"/>
                </a:cubicBezTo>
                <a:cubicBezTo>
                  <a:pt x="2310999" y="3003913"/>
                  <a:pt x="2288474" y="3015673"/>
                  <a:pt x="2265121" y="3027101"/>
                </a:cubicBezTo>
                <a:lnTo>
                  <a:pt x="2274561" y="3027101"/>
                </a:lnTo>
                <a:cubicBezTo>
                  <a:pt x="2295265" y="3016832"/>
                  <a:pt x="2315471" y="3006232"/>
                  <a:pt x="2334850" y="2995301"/>
                </a:cubicBezTo>
                <a:cubicBezTo>
                  <a:pt x="2389672" y="2964494"/>
                  <a:pt x="2438367" y="2931700"/>
                  <a:pt x="2480933" y="2896918"/>
                </a:cubicBezTo>
                <a:cubicBezTo>
                  <a:pt x="2512237" y="2884165"/>
                  <a:pt x="2546522" y="2871908"/>
                  <a:pt x="2584285" y="2860149"/>
                </a:cubicBezTo>
                <a:cubicBezTo>
                  <a:pt x="2551325" y="2895924"/>
                  <a:pt x="2512568" y="2930043"/>
                  <a:pt x="2468014" y="2962341"/>
                </a:cubicBezTo>
                <a:cubicBezTo>
                  <a:pt x="2419982" y="2983376"/>
                  <a:pt x="2380066" y="3005404"/>
                  <a:pt x="2346112" y="3027101"/>
                </a:cubicBezTo>
                <a:lnTo>
                  <a:pt x="2353897" y="3027101"/>
                </a:lnTo>
                <a:cubicBezTo>
                  <a:pt x="2381722" y="3009545"/>
                  <a:pt x="2413523" y="2991988"/>
                  <a:pt x="2450292" y="2974928"/>
                </a:cubicBezTo>
                <a:cubicBezTo>
                  <a:pt x="2424123" y="2992982"/>
                  <a:pt x="2396298" y="3010373"/>
                  <a:pt x="2366485" y="3027101"/>
                </a:cubicBezTo>
                <a:lnTo>
                  <a:pt x="2374932" y="3027101"/>
                </a:lnTo>
                <a:cubicBezTo>
                  <a:pt x="2409217" y="3007557"/>
                  <a:pt x="2440851" y="2987185"/>
                  <a:pt x="2470167" y="2965985"/>
                </a:cubicBezTo>
                <a:cubicBezTo>
                  <a:pt x="2508759" y="2949091"/>
                  <a:pt x="2552650" y="2932693"/>
                  <a:pt x="2603166" y="2917621"/>
                </a:cubicBezTo>
                <a:cubicBezTo>
                  <a:pt x="2565403" y="2955385"/>
                  <a:pt x="2520684" y="2991160"/>
                  <a:pt x="2469008" y="3024782"/>
                </a:cubicBezTo>
                <a:cubicBezTo>
                  <a:pt x="2467186" y="3025611"/>
                  <a:pt x="2465364" y="3026439"/>
                  <a:pt x="2463708" y="3027267"/>
                </a:cubicBezTo>
                <a:lnTo>
                  <a:pt x="2473645" y="3027267"/>
                </a:lnTo>
                <a:cubicBezTo>
                  <a:pt x="2518365" y="3007226"/>
                  <a:pt x="2570703" y="2987847"/>
                  <a:pt x="2633145" y="2970457"/>
                </a:cubicBezTo>
                <a:cubicBezTo>
                  <a:pt x="2611944" y="2990001"/>
                  <a:pt x="2588922" y="3008882"/>
                  <a:pt x="2563747" y="3027267"/>
                </a:cubicBezTo>
                <a:lnTo>
                  <a:pt x="2570703" y="3027267"/>
                </a:lnTo>
                <a:cubicBezTo>
                  <a:pt x="2596376" y="3008220"/>
                  <a:pt x="2620060" y="2988510"/>
                  <a:pt x="2641592" y="2968138"/>
                </a:cubicBezTo>
                <a:cubicBezTo>
                  <a:pt x="2645732" y="2966978"/>
                  <a:pt x="2649707" y="2965985"/>
                  <a:pt x="2653848" y="2964825"/>
                </a:cubicBezTo>
                <a:cubicBezTo>
                  <a:pt x="2684986" y="2956709"/>
                  <a:pt x="2713640" y="2953728"/>
                  <a:pt x="2739809" y="2954722"/>
                </a:cubicBezTo>
                <a:cubicBezTo>
                  <a:pt x="2721755" y="2975591"/>
                  <a:pt x="2701715" y="2995798"/>
                  <a:pt x="2679355" y="3015342"/>
                </a:cubicBezTo>
                <a:cubicBezTo>
                  <a:pt x="2669748" y="3016832"/>
                  <a:pt x="2659976" y="3018986"/>
                  <a:pt x="2649873" y="3021470"/>
                </a:cubicBezTo>
                <a:cubicBezTo>
                  <a:pt x="2642917" y="3023292"/>
                  <a:pt x="2635960" y="3025114"/>
                  <a:pt x="2629170" y="3027101"/>
                </a:cubicBezTo>
                <a:lnTo>
                  <a:pt x="2644739" y="3027101"/>
                </a:lnTo>
                <a:cubicBezTo>
                  <a:pt x="2646726" y="3026604"/>
                  <a:pt x="2648714" y="3026107"/>
                  <a:pt x="2650867" y="3025445"/>
                </a:cubicBezTo>
                <a:cubicBezTo>
                  <a:pt x="2658486" y="3023457"/>
                  <a:pt x="2665939" y="3021801"/>
                  <a:pt x="2673061" y="3020476"/>
                </a:cubicBezTo>
                <a:cubicBezTo>
                  <a:pt x="2670411" y="3022629"/>
                  <a:pt x="2667927" y="3024948"/>
                  <a:pt x="2665277" y="3027101"/>
                </a:cubicBezTo>
                <a:lnTo>
                  <a:pt x="2671736" y="3027101"/>
                </a:lnTo>
                <a:cubicBezTo>
                  <a:pt x="2674883" y="3024451"/>
                  <a:pt x="2677864" y="3021801"/>
                  <a:pt x="2681011" y="3019151"/>
                </a:cubicBezTo>
                <a:cubicBezTo>
                  <a:pt x="2711818" y="3014348"/>
                  <a:pt x="2739643" y="3015176"/>
                  <a:pt x="2764819" y="3019814"/>
                </a:cubicBezTo>
                <a:cubicBezTo>
                  <a:pt x="2762334" y="3022298"/>
                  <a:pt x="2759850" y="3024617"/>
                  <a:pt x="2757365" y="3027101"/>
                </a:cubicBezTo>
                <a:lnTo>
                  <a:pt x="2763328" y="3027101"/>
                </a:lnTo>
                <a:cubicBezTo>
                  <a:pt x="2765481" y="3024948"/>
                  <a:pt x="2767634" y="3022960"/>
                  <a:pt x="2769787" y="3020807"/>
                </a:cubicBezTo>
                <a:cubicBezTo>
                  <a:pt x="2778069" y="3022464"/>
                  <a:pt x="2786019" y="3024617"/>
                  <a:pt x="2793803" y="3027101"/>
                </a:cubicBezTo>
                <a:lnTo>
                  <a:pt x="2806391" y="3027101"/>
                </a:lnTo>
                <a:cubicBezTo>
                  <a:pt x="2795957" y="3023126"/>
                  <a:pt x="2784859" y="3019814"/>
                  <a:pt x="2773266" y="3017163"/>
                </a:cubicBezTo>
                <a:cubicBezTo>
                  <a:pt x="2788338" y="3001595"/>
                  <a:pt x="2802250" y="2985694"/>
                  <a:pt x="2814838" y="2969297"/>
                </a:cubicBezTo>
                <a:cubicBezTo>
                  <a:pt x="2833057" y="2975922"/>
                  <a:pt x="2849620" y="2984535"/>
                  <a:pt x="2864361" y="2993976"/>
                </a:cubicBezTo>
                <a:cubicBezTo>
                  <a:pt x="2856079" y="3005238"/>
                  <a:pt x="2847301" y="3016170"/>
                  <a:pt x="2837695" y="3026936"/>
                </a:cubicBezTo>
                <a:lnTo>
                  <a:pt x="2843160" y="3026936"/>
                </a:lnTo>
                <a:cubicBezTo>
                  <a:pt x="2851939" y="3016832"/>
                  <a:pt x="2860054" y="3006563"/>
                  <a:pt x="2867673" y="2996129"/>
                </a:cubicBezTo>
                <a:cubicBezTo>
                  <a:pt x="2882248" y="3005735"/>
                  <a:pt x="2895167" y="3016335"/>
                  <a:pt x="2906430" y="3026936"/>
                </a:cubicBezTo>
                <a:lnTo>
                  <a:pt x="2912393" y="3026936"/>
                </a:lnTo>
                <a:cubicBezTo>
                  <a:pt x="2912227" y="3026770"/>
                  <a:pt x="2912061" y="3026604"/>
                  <a:pt x="2911896" y="3026439"/>
                </a:cubicBezTo>
                <a:cubicBezTo>
                  <a:pt x="2921336" y="3013189"/>
                  <a:pt x="2929783" y="2999773"/>
                  <a:pt x="2937402" y="2986026"/>
                </a:cubicBezTo>
                <a:cubicBezTo>
                  <a:pt x="2947837" y="2997288"/>
                  <a:pt x="2957609" y="3009379"/>
                  <a:pt x="2966718" y="3022132"/>
                </a:cubicBezTo>
                <a:cubicBezTo>
                  <a:pt x="2965890" y="3023789"/>
                  <a:pt x="2964897" y="3025279"/>
                  <a:pt x="2964068" y="3026936"/>
                </a:cubicBezTo>
                <a:lnTo>
                  <a:pt x="2968871" y="3026936"/>
                </a:lnTo>
                <a:cubicBezTo>
                  <a:pt x="2969037" y="3026604"/>
                  <a:pt x="2969368" y="3026273"/>
                  <a:pt x="2969534" y="3025776"/>
                </a:cubicBezTo>
                <a:cubicBezTo>
                  <a:pt x="2969700" y="3026107"/>
                  <a:pt x="2970031" y="3026439"/>
                  <a:pt x="2970197" y="3026936"/>
                </a:cubicBezTo>
                <a:lnTo>
                  <a:pt x="2975165" y="3026936"/>
                </a:lnTo>
                <a:cubicBezTo>
                  <a:pt x="2974006" y="3025279"/>
                  <a:pt x="2972847" y="3023457"/>
                  <a:pt x="2971687" y="3021801"/>
                </a:cubicBezTo>
                <a:cubicBezTo>
                  <a:pt x="2978809" y="3008882"/>
                  <a:pt x="2985103" y="2995798"/>
                  <a:pt x="2990569" y="2982547"/>
                </a:cubicBezTo>
                <a:cubicBezTo>
                  <a:pt x="2998684" y="2994970"/>
                  <a:pt x="3006138" y="3007888"/>
                  <a:pt x="3012928" y="3021139"/>
                </a:cubicBezTo>
                <a:cubicBezTo>
                  <a:pt x="3012100" y="3023126"/>
                  <a:pt x="3011272" y="3024948"/>
                  <a:pt x="3010444" y="3026936"/>
                </a:cubicBezTo>
                <a:lnTo>
                  <a:pt x="3014916" y="3026936"/>
                </a:lnTo>
                <a:cubicBezTo>
                  <a:pt x="3015082" y="3026604"/>
                  <a:pt x="3015247" y="3026273"/>
                  <a:pt x="3015247" y="3025942"/>
                </a:cubicBezTo>
                <a:cubicBezTo>
                  <a:pt x="3015413" y="3026273"/>
                  <a:pt x="3015578" y="3026604"/>
                  <a:pt x="3015744" y="3026936"/>
                </a:cubicBezTo>
                <a:lnTo>
                  <a:pt x="3020382" y="3026936"/>
                </a:lnTo>
                <a:cubicBezTo>
                  <a:pt x="3019388" y="3024948"/>
                  <a:pt x="3018394" y="3022960"/>
                  <a:pt x="3017400" y="3020973"/>
                </a:cubicBezTo>
                <a:cubicBezTo>
                  <a:pt x="3022535" y="3008385"/>
                  <a:pt x="3027007" y="2995632"/>
                  <a:pt x="3030651" y="2982547"/>
                </a:cubicBezTo>
                <a:cubicBezTo>
                  <a:pt x="3036779" y="2995466"/>
                  <a:pt x="3042410" y="3008551"/>
                  <a:pt x="3047379" y="3021967"/>
                </a:cubicBezTo>
                <a:cubicBezTo>
                  <a:pt x="3046882" y="3023623"/>
                  <a:pt x="3046385" y="3025279"/>
                  <a:pt x="3045888" y="3026936"/>
                </a:cubicBezTo>
                <a:lnTo>
                  <a:pt x="3053507" y="3026936"/>
                </a:lnTo>
                <a:cubicBezTo>
                  <a:pt x="3052845" y="3025279"/>
                  <a:pt x="3052348" y="3023623"/>
                  <a:pt x="3051685" y="3021967"/>
                </a:cubicBezTo>
                <a:lnTo>
                  <a:pt x="3052017" y="3020973"/>
                </a:lnTo>
                <a:cubicBezTo>
                  <a:pt x="3055163" y="3009213"/>
                  <a:pt x="3057813" y="2997288"/>
                  <a:pt x="3059801" y="2984866"/>
                </a:cubicBezTo>
                <a:cubicBezTo>
                  <a:pt x="3064107" y="2997454"/>
                  <a:pt x="3067917" y="3010207"/>
                  <a:pt x="3071229" y="3022960"/>
                </a:cubicBezTo>
                <a:cubicBezTo>
                  <a:pt x="3071064" y="3024286"/>
                  <a:pt x="3070898" y="3025611"/>
                  <a:pt x="3070567" y="3026770"/>
                </a:cubicBezTo>
                <a:lnTo>
                  <a:pt x="3076364" y="3026770"/>
                </a:lnTo>
                <a:cubicBezTo>
                  <a:pt x="3076032" y="3025445"/>
                  <a:pt x="3075701" y="3024120"/>
                  <a:pt x="3075370" y="3022795"/>
                </a:cubicBezTo>
                <a:cubicBezTo>
                  <a:pt x="3077026" y="3012195"/>
                  <a:pt x="3078351" y="3001595"/>
                  <a:pt x="3079014" y="2990663"/>
                </a:cubicBezTo>
                <a:cubicBezTo>
                  <a:pt x="3081498" y="3001760"/>
                  <a:pt x="3083486" y="3012692"/>
                  <a:pt x="3085142" y="3023789"/>
                </a:cubicBezTo>
                <a:cubicBezTo>
                  <a:pt x="3085142" y="3024782"/>
                  <a:pt x="3084976" y="3025776"/>
                  <a:pt x="3084976" y="3026770"/>
                </a:cubicBezTo>
                <a:lnTo>
                  <a:pt x="3089779" y="3026770"/>
                </a:lnTo>
                <a:cubicBezTo>
                  <a:pt x="3089614" y="3025776"/>
                  <a:pt x="3089448" y="3024782"/>
                  <a:pt x="3089283" y="3023623"/>
                </a:cubicBezTo>
                <a:cubicBezTo>
                  <a:pt x="3089448" y="3021967"/>
                  <a:pt x="3089448" y="3020476"/>
                  <a:pt x="3089448" y="3018820"/>
                </a:cubicBezTo>
                <a:cubicBezTo>
                  <a:pt x="3089614" y="3021470"/>
                  <a:pt x="3089779" y="3024120"/>
                  <a:pt x="3089945" y="3026770"/>
                </a:cubicBezTo>
                <a:lnTo>
                  <a:pt x="3094086" y="3026770"/>
                </a:lnTo>
                <a:cubicBezTo>
                  <a:pt x="3093423" y="3010207"/>
                  <a:pt x="3091767" y="2993313"/>
                  <a:pt x="3089117" y="2976419"/>
                </a:cubicBezTo>
                <a:cubicBezTo>
                  <a:pt x="3087295" y="2943459"/>
                  <a:pt x="3081995" y="2909837"/>
                  <a:pt x="3073382" y="2876215"/>
                </a:cubicBezTo>
                <a:cubicBezTo>
                  <a:pt x="3067586" y="2841267"/>
                  <a:pt x="3058476" y="2805989"/>
                  <a:pt x="3046054" y="2771538"/>
                </a:cubicBezTo>
                <a:cubicBezTo>
                  <a:pt x="3036448" y="2735763"/>
                  <a:pt x="3023528" y="2700318"/>
                  <a:pt x="3007463" y="2666365"/>
                </a:cubicBezTo>
                <a:cubicBezTo>
                  <a:pt x="2994378" y="2630920"/>
                  <a:pt x="2978147" y="2596304"/>
                  <a:pt x="2959265" y="2563676"/>
                </a:cubicBezTo>
                <a:cubicBezTo>
                  <a:pt x="2943034" y="2528728"/>
                  <a:pt x="2923986" y="2495272"/>
                  <a:pt x="2902124" y="2463968"/>
                </a:cubicBezTo>
                <a:cubicBezTo>
                  <a:pt x="2884733" y="2432830"/>
                  <a:pt x="2865023" y="2403183"/>
                  <a:pt x="2842995" y="2375854"/>
                </a:cubicBezTo>
                <a:cubicBezTo>
                  <a:pt x="3013591" y="2318050"/>
                  <a:pt x="3168784" y="2250474"/>
                  <a:pt x="3304764" y="2174286"/>
                </a:cubicBezTo>
                <a:cubicBezTo>
                  <a:pt x="3463766" y="2085178"/>
                  <a:pt x="3595440" y="1984642"/>
                  <a:pt x="3696307" y="1875494"/>
                </a:cubicBezTo>
                <a:cubicBezTo>
                  <a:pt x="3803468" y="1759720"/>
                  <a:pt x="3876344" y="1633181"/>
                  <a:pt x="3913279" y="1499851"/>
                </a:cubicBezTo>
                <a:cubicBezTo>
                  <a:pt x="3962636" y="1323623"/>
                  <a:pt x="3954686" y="1107148"/>
                  <a:pt x="3891251" y="890673"/>
                </a:cubicBezTo>
                <a:close/>
                <a:moveTo>
                  <a:pt x="2309674" y="2953563"/>
                </a:moveTo>
                <a:cubicBezTo>
                  <a:pt x="2264458" y="2979069"/>
                  <a:pt x="2215598" y="3002754"/>
                  <a:pt x="2163591" y="3024782"/>
                </a:cubicBezTo>
                <a:cubicBezTo>
                  <a:pt x="2164254" y="3024120"/>
                  <a:pt x="2165082" y="3023623"/>
                  <a:pt x="2165744" y="3022960"/>
                </a:cubicBezTo>
                <a:cubicBezTo>
                  <a:pt x="2234148" y="2965488"/>
                  <a:pt x="2322593" y="2891452"/>
                  <a:pt x="2488386" y="2828017"/>
                </a:cubicBezTo>
                <a:cubicBezTo>
                  <a:pt x="2438367" y="2872902"/>
                  <a:pt x="2378741" y="2914806"/>
                  <a:pt x="2309674" y="2953563"/>
                </a:cubicBezTo>
                <a:close/>
                <a:moveTo>
                  <a:pt x="2836038" y="2373867"/>
                </a:moveTo>
                <a:cubicBezTo>
                  <a:pt x="2836204" y="2374198"/>
                  <a:pt x="2836370" y="2374364"/>
                  <a:pt x="2836535" y="2374695"/>
                </a:cubicBezTo>
                <a:cubicBezTo>
                  <a:pt x="2833720" y="2375689"/>
                  <a:pt x="2831070" y="2376517"/>
                  <a:pt x="2828254" y="2377510"/>
                </a:cubicBezTo>
                <a:cubicBezTo>
                  <a:pt x="2825604" y="2372210"/>
                  <a:pt x="2822788" y="2366910"/>
                  <a:pt x="2819807" y="2361776"/>
                </a:cubicBezTo>
                <a:cubicBezTo>
                  <a:pt x="2821297" y="2361279"/>
                  <a:pt x="2822788" y="2360782"/>
                  <a:pt x="2824279" y="2360285"/>
                </a:cubicBezTo>
                <a:cubicBezTo>
                  <a:pt x="2828254" y="2364591"/>
                  <a:pt x="2832229" y="2369064"/>
                  <a:pt x="2836038" y="2373867"/>
                </a:cubicBezTo>
                <a:close/>
                <a:moveTo>
                  <a:pt x="3020382" y="2831164"/>
                </a:moveTo>
                <a:cubicBezTo>
                  <a:pt x="3020547" y="2816754"/>
                  <a:pt x="3020050" y="2802179"/>
                  <a:pt x="3019057" y="2787604"/>
                </a:cubicBezTo>
                <a:cubicBezTo>
                  <a:pt x="3026675" y="2800854"/>
                  <a:pt x="3033798" y="2814601"/>
                  <a:pt x="3040257" y="2828514"/>
                </a:cubicBezTo>
                <a:cubicBezTo>
                  <a:pt x="3041416" y="2842758"/>
                  <a:pt x="3041913" y="2857002"/>
                  <a:pt x="3041913" y="2870915"/>
                </a:cubicBezTo>
                <a:cubicBezTo>
                  <a:pt x="3035288" y="2857333"/>
                  <a:pt x="3028001" y="2844083"/>
                  <a:pt x="3020382" y="2831164"/>
                </a:cubicBezTo>
                <a:close/>
                <a:moveTo>
                  <a:pt x="3041748" y="2880190"/>
                </a:moveTo>
                <a:cubicBezTo>
                  <a:pt x="3041416" y="2894434"/>
                  <a:pt x="3040423" y="2908512"/>
                  <a:pt x="3038766" y="2922425"/>
                </a:cubicBezTo>
                <a:cubicBezTo>
                  <a:pt x="3032141" y="2908843"/>
                  <a:pt x="3024688" y="2895427"/>
                  <a:pt x="3016903" y="2882508"/>
                </a:cubicBezTo>
                <a:cubicBezTo>
                  <a:pt x="3018725" y="2868265"/>
                  <a:pt x="3019719" y="2853855"/>
                  <a:pt x="3020216" y="2839114"/>
                </a:cubicBezTo>
                <a:cubicBezTo>
                  <a:pt x="3028001" y="2852364"/>
                  <a:pt x="3035288" y="2866111"/>
                  <a:pt x="3041748" y="2880190"/>
                </a:cubicBezTo>
                <a:close/>
                <a:moveTo>
                  <a:pt x="3018228" y="2778163"/>
                </a:moveTo>
                <a:cubicBezTo>
                  <a:pt x="3016903" y="2764085"/>
                  <a:pt x="3015247" y="2749841"/>
                  <a:pt x="3012928" y="2735763"/>
                </a:cubicBezTo>
                <a:cubicBezTo>
                  <a:pt x="3020216" y="2748681"/>
                  <a:pt x="3027172" y="2761932"/>
                  <a:pt x="3033466" y="2775347"/>
                </a:cubicBezTo>
                <a:cubicBezTo>
                  <a:pt x="3035951" y="2789095"/>
                  <a:pt x="3037773" y="2802842"/>
                  <a:pt x="3039263" y="2816589"/>
                </a:cubicBezTo>
                <a:cubicBezTo>
                  <a:pt x="3032638" y="2803504"/>
                  <a:pt x="3025682" y="2790585"/>
                  <a:pt x="3018228" y="2778163"/>
                </a:cubicBezTo>
                <a:close/>
                <a:moveTo>
                  <a:pt x="2169222" y="2851702"/>
                </a:moveTo>
                <a:cubicBezTo>
                  <a:pt x="2107112" y="2879196"/>
                  <a:pt x="2040696" y="2904206"/>
                  <a:pt x="1970635" y="2926731"/>
                </a:cubicBezTo>
                <a:cubicBezTo>
                  <a:pt x="1993988" y="2910665"/>
                  <a:pt x="2017508" y="2891121"/>
                  <a:pt x="2043842" y="2869424"/>
                </a:cubicBezTo>
                <a:cubicBezTo>
                  <a:pt x="2044836" y="2868596"/>
                  <a:pt x="2045830" y="2867768"/>
                  <a:pt x="2046824" y="2866939"/>
                </a:cubicBezTo>
                <a:cubicBezTo>
                  <a:pt x="2148685" y="2830667"/>
                  <a:pt x="2241767" y="2789095"/>
                  <a:pt x="2324415" y="2742719"/>
                </a:cubicBezTo>
                <a:cubicBezTo>
                  <a:pt x="2395469" y="2702803"/>
                  <a:pt x="2457911" y="2659905"/>
                  <a:pt x="2511574" y="2614358"/>
                </a:cubicBezTo>
                <a:cubicBezTo>
                  <a:pt x="2522671" y="2610880"/>
                  <a:pt x="2534099" y="2607567"/>
                  <a:pt x="2545693" y="2604254"/>
                </a:cubicBezTo>
                <a:cubicBezTo>
                  <a:pt x="2507930" y="2643011"/>
                  <a:pt x="2464370" y="2679946"/>
                  <a:pt x="2414682" y="2715059"/>
                </a:cubicBezTo>
                <a:cubicBezTo>
                  <a:pt x="2306031" y="2759116"/>
                  <a:pt x="2229345" y="2807148"/>
                  <a:pt x="2169222" y="2851702"/>
                </a:cubicBezTo>
                <a:close/>
                <a:moveTo>
                  <a:pt x="2398285" y="2726322"/>
                </a:moveTo>
                <a:cubicBezTo>
                  <a:pt x="2368969" y="2746197"/>
                  <a:pt x="2337665" y="2765576"/>
                  <a:pt x="2304374" y="2784291"/>
                </a:cubicBezTo>
                <a:cubicBezTo>
                  <a:pt x="2267605" y="2804995"/>
                  <a:pt x="2228517" y="2824704"/>
                  <a:pt x="2187441" y="2843420"/>
                </a:cubicBezTo>
                <a:cubicBezTo>
                  <a:pt x="2241602" y="2804829"/>
                  <a:pt x="2308681" y="2764250"/>
                  <a:pt x="2398285" y="2726322"/>
                </a:cubicBezTo>
                <a:close/>
                <a:moveTo>
                  <a:pt x="1826374" y="2968303"/>
                </a:moveTo>
                <a:cubicBezTo>
                  <a:pt x="1801529" y="2967310"/>
                  <a:pt x="1774035" y="2962506"/>
                  <a:pt x="1742400" y="2953397"/>
                </a:cubicBezTo>
                <a:cubicBezTo>
                  <a:pt x="1845918" y="2930540"/>
                  <a:pt x="1943969" y="2903046"/>
                  <a:pt x="2035395" y="2871080"/>
                </a:cubicBezTo>
                <a:cubicBezTo>
                  <a:pt x="2007073" y="2894599"/>
                  <a:pt x="1981566" y="2915303"/>
                  <a:pt x="1955894" y="2931534"/>
                </a:cubicBezTo>
                <a:cubicBezTo>
                  <a:pt x="1913991" y="2944619"/>
                  <a:pt x="1870762" y="2956875"/>
                  <a:pt x="1826374" y="2968303"/>
                </a:cubicBezTo>
                <a:close/>
                <a:moveTo>
                  <a:pt x="1940657" y="2940478"/>
                </a:moveTo>
                <a:cubicBezTo>
                  <a:pt x="1911009" y="2957041"/>
                  <a:pt x="1879871" y="2967144"/>
                  <a:pt x="1842936" y="2968303"/>
                </a:cubicBezTo>
                <a:cubicBezTo>
                  <a:pt x="1876062" y="2959525"/>
                  <a:pt x="1908690" y="2950250"/>
                  <a:pt x="1940657" y="2940478"/>
                </a:cubicBezTo>
                <a:close/>
                <a:moveTo>
                  <a:pt x="2646395" y="2190352"/>
                </a:moveTo>
                <a:cubicBezTo>
                  <a:pt x="2651529" y="2203767"/>
                  <a:pt x="2656167" y="2217349"/>
                  <a:pt x="2660639" y="2230930"/>
                </a:cubicBezTo>
                <a:cubicBezTo>
                  <a:pt x="2643248" y="2222980"/>
                  <a:pt x="2625526" y="2216355"/>
                  <a:pt x="2607307" y="2210889"/>
                </a:cubicBezTo>
                <a:cubicBezTo>
                  <a:pt x="2526315" y="2186211"/>
                  <a:pt x="2439030" y="2185880"/>
                  <a:pt x="2348431" y="2209730"/>
                </a:cubicBezTo>
                <a:cubicBezTo>
                  <a:pt x="1971960" y="2308775"/>
                  <a:pt x="1797389" y="2445915"/>
                  <a:pt x="1671346" y="2548272"/>
                </a:cubicBezTo>
                <a:cubicBezTo>
                  <a:pt x="1620830" y="2551750"/>
                  <a:pt x="1570148" y="2554566"/>
                  <a:pt x="1519300" y="2556554"/>
                </a:cubicBezTo>
                <a:cubicBezTo>
                  <a:pt x="1539507" y="2541316"/>
                  <a:pt x="1560376" y="2524422"/>
                  <a:pt x="1582736" y="2506369"/>
                </a:cubicBezTo>
                <a:cubicBezTo>
                  <a:pt x="1713747" y="2400201"/>
                  <a:pt x="1893121" y="2254946"/>
                  <a:pt x="2290130" y="2150601"/>
                </a:cubicBezTo>
                <a:cubicBezTo>
                  <a:pt x="2383213" y="2126088"/>
                  <a:pt x="2472652" y="2126585"/>
                  <a:pt x="2555797" y="2151760"/>
                </a:cubicBezTo>
                <a:cubicBezTo>
                  <a:pt x="2587100" y="2161036"/>
                  <a:pt x="2617410" y="2174120"/>
                  <a:pt x="2646395" y="2190352"/>
                </a:cubicBezTo>
                <a:close/>
                <a:moveTo>
                  <a:pt x="2645732" y="2177101"/>
                </a:moveTo>
                <a:cubicBezTo>
                  <a:pt x="2647223" y="2179586"/>
                  <a:pt x="2648879" y="2182236"/>
                  <a:pt x="2650370" y="2184886"/>
                </a:cubicBezTo>
                <a:cubicBezTo>
                  <a:pt x="2650701" y="2186045"/>
                  <a:pt x="2651198" y="2187370"/>
                  <a:pt x="2651529" y="2188530"/>
                </a:cubicBezTo>
                <a:cubicBezTo>
                  <a:pt x="2651033" y="2188198"/>
                  <a:pt x="2650536" y="2188033"/>
                  <a:pt x="2650204" y="2187702"/>
                </a:cubicBezTo>
                <a:cubicBezTo>
                  <a:pt x="2649707" y="2186708"/>
                  <a:pt x="2649211" y="2185548"/>
                  <a:pt x="2648714" y="2184555"/>
                </a:cubicBezTo>
                <a:cubicBezTo>
                  <a:pt x="2647554" y="2182070"/>
                  <a:pt x="2646726" y="2179586"/>
                  <a:pt x="2645732" y="2177101"/>
                </a:cubicBezTo>
                <a:close/>
                <a:moveTo>
                  <a:pt x="2653020" y="2194327"/>
                </a:moveTo>
                <a:cubicBezTo>
                  <a:pt x="2653020" y="2194327"/>
                  <a:pt x="2653020" y="2194327"/>
                  <a:pt x="2653020" y="2194327"/>
                </a:cubicBezTo>
                <a:cubicBezTo>
                  <a:pt x="2653020" y="2194327"/>
                  <a:pt x="2653020" y="2194327"/>
                  <a:pt x="2653020" y="2194327"/>
                </a:cubicBezTo>
                <a:cubicBezTo>
                  <a:pt x="2653020" y="2194327"/>
                  <a:pt x="2653020" y="2194327"/>
                  <a:pt x="2653020" y="2194327"/>
                </a:cubicBezTo>
                <a:close/>
                <a:moveTo>
                  <a:pt x="2668755" y="2218839"/>
                </a:moveTo>
                <a:cubicBezTo>
                  <a:pt x="2669914" y="2224636"/>
                  <a:pt x="2670908" y="2230433"/>
                  <a:pt x="2671736" y="2236230"/>
                </a:cubicBezTo>
                <a:cubicBezTo>
                  <a:pt x="2671405" y="2236065"/>
                  <a:pt x="2670908" y="2235899"/>
                  <a:pt x="2670577" y="2235733"/>
                </a:cubicBezTo>
                <a:cubicBezTo>
                  <a:pt x="2668920" y="2231427"/>
                  <a:pt x="2667098" y="2227121"/>
                  <a:pt x="2665277" y="2222980"/>
                </a:cubicBezTo>
                <a:cubicBezTo>
                  <a:pt x="2663455" y="2216024"/>
                  <a:pt x="2661633" y="2209067"/>
                  <a:pt x="2659645" y="2202111"/>
                </a:cubicBezTo>
                <a:cubicBezTo>
                  <a:pt x="2662958" y="2207577"/>
                  <a:pt x="2665939" y="2213208"/>
                  <a:pt x="2668755" y="2218839"/>
                </a:cubicBezTo>
                <a:close/>
                <a:moveTo>
                  <a:pt x="2663951" y="2200786"/>
                </a:moveTo>
                <a:cubicBezTo>
                  <a:pt x="2664448" y="2201117"/>
                  <a:pt x="2664945" y="2201448"/>
                  <a:pt x="2665608" y="2201780"/>
                </a:cubicBezTo>
                <a:cubicBezTo>
                  <a:pt x="2665773" y="2202774"/>
                  <a:pt x="2666105" y="2203767"/>
                  <a:pt x="2666270" y="2204761"/>
                </a:cubicBezTo>
                <a:cubicBezTo>
                  <a:pt x="2665442" y="2203436"/>
                  <a:pt x="2664614" y="2202111"/>
                  <a:pt x="2663951" y="2200786"/>
                </a:cubicBezTo>
                <a:close/>
                <a:moveTo>
                  <a:pt x="2667595" y="2191842"/>
                </a:moveTo>
                <a:cubicBezTo>
                  <a:pt x="2670245" y="2195652"/>
                  <a:pt x="2672730" y="2199461"/>
                  <a:pt x="2675380" y="2203271"/>
                </a:cubicBezTo>
                <a:cubicBezTo>
                  <a:pt x="2673392" y="2201945"/>
                  <a:pt x="2671239" y="2200620"/>
                  <a:pt x="2669252" y="2199295"/>
                </a:cubicBezTo>
                <a:cubicBezTo>
                  <a:pt x="2668589" y="2196811"/>
                  <a:pt x="2668092" y="2194327"/>
                  <a:pt x="2667595" y="2191842"/>
                </a:cubicBezTo>
                <a:close/>
                <a:moveTo>
                  <a:pt x="2703536" y="2356145"/>
                </a:moveTo>
                <a:cubicBezTo>
                  <a:pt x="2703536" y="2356310"/>
                  <a:pt x="2703702" y="2356476"/>
                  <a:pt x="2703702" y="2356641"/>
                </a:cubicBezTo>
                <a:cubicBezTo>
                  <a:pt x="2702543" y="2357304"/>
                  <a:pt x="2701383" y="2358132"/>
                  <a:pt x="2700224" y="2358795"/>
                </a:cubicBezTo>
                <a:cubicBezTo>
                  <a:pt x="2700389" y="2358463"/>
                  <a:pt x="2700389" y="2358132"/>
                  <a:pt x="2700555" y="2357801"/>
                </a:cubicBezTo>
                <a:cubicBezTo>
                  <a:pt x="2701383" y="2357304"/>
                  <a:pt x="2702543" y="2356807"/>
                  <a:pt x="2703536" y="2356145"/>
                </a:cubicBezTo>
                <a:close/>
                <a:moveTo>
                  <a:pt x="2702211" y="2352169"/>
                </a:moveTo>
                <a:cubicBezTo>
                  <a:pt x="2702211" y="2352004"/>
                  <a:pt x="2702211" y="2351838"/>
                  <a:pt x="2702377" y="2351838"/>
                </a:cubicBezTo>
                <a:cubicBezTo>
                  <a:pt x="2702377" y="2351838"/>
                  <a:pt x="2702543" y="2351838"/>
                  <a:pt x="2702543" y="2351673"/>
                </a:cubicBezTo>
                <a:cubicBezTo>
                  <a:pt x="2702543" y="2351838"/>
                  <a:pt x="2702543" y="2352004"/>
                  <a:pt x="2702708" y="2352004"/>
                </a:cubicBezTo>
                <a:cubicBezTo>
                  <a:pt x="2702377" y="2352004"/>
                  <a:pt x="2702211" y="2352004"/>
                  <a:pt x="2702211" y="2352169"/>
                </a:cubicBezTo>
                <a:close/>
                <a:moveTo>
                  <a:pt x="2705358" y="2380160"/>
                </a:moveTo>
                <a:cubicBezTo>
                  <a:pt x="2706352" y="2379829"/>
                  <a:pt x="2707346" y="2379498"/>
                  <a:pt x="2708340" y="2379167"/>
                </a:cubicBezTo>
                <a:cubicBezTo>
                  <a:pt x="2709168" y="2383473"/>
                  <a:pt x="2709996" y="2387779"/>
                  <a:pt x="2710824" y="2392086"/>
                </a:cubicBezTo>
                <a:cubicBezTo>
                  <a:pt x="2708174" y="2392914"/>
                  <a:pt x="2705524" y="2393742"/>
                  <a:pt x="2702708" y="2394570"/>
                </a:cubicBezTo>
                <a:cubicBezTo>
                  <a:pt x="2701549" y="2394239"/>
                  <a:pt x="2700224" y="2394073"/>
                  <a:pt x="2699065" y="2393742"/>
                </a:cubicBezTo>
                <a:cubicBezTo>
                  <a:pt x="2698899" y="2391920"/>
                  <a:pt x="2698733" y="2389933"/>
                  <a:pt x="2698568" y="2388111"/>
                </a:cubicBezTo>
                <a:cubicBezTo>
                  <a:pt x="2699065" y="2387614"/>
                  <a:pt x="2699396" y="2386951"/>
                  <a:pt x="2699893" y="2386454"/>
                </a:cubicBezTo>
                <a:cubicBezTo>
                  <a:pt x="2701715" y="2384301"/>
                  <a:pt x="2703536" y="2382314"/>
                  <a:pt x="2705358" y="2380160"/>
                </a:cubicBezTo>
                <a:close/>
                <a:moveTo>
                  <a:pt x="2703702" y="2367407"/>
                </a:moveTo>
                <a:cubicBezTo>
                  <a:pt x="2703702" y="2367242"/>
                  <a:pt x="2703702" y="2367242"/>
                  <a:pt x="2703702" y="2367407"/>
                </a:cubicBezTo>
                <a:cubicBezTo>
                  <a:pt x="2704199" y="2366910"/>
                  <a:pt x="2704696" y="2366579"/>
                  <a:pt x="2705027" y="2366414"/>
                </a:cubicBezTo>
                <a:cubicBezTo>
                  <a:pt x="2704696" y="2366579"/>
                  <a:pt x="2704199" y="2366910"/>
                  <a:pt x="2703702" y="2367407"/>
                </a:cubicBezTo>
                <a:close/>
                <a:moveTo>
                  <a:pt x="2710990" y="2316560"/>
                </a:moveTo>
                <a:cubicBezTo>
                  <a:pt x="2712315" y="2320369"/>
                  <a:pt x="2713640" y="2324179"/>
                  <a:pt x="2714965" y="2327988"/>
                </a:cubicBezTo>
                <a:cubicBezTo>
                  <a:pt x="2714302" y="2329644"/>
                  <a:pt x="2713640" y="2331466"/>
                  <a:pt x="2713143" y="2333122"/>
                </a:cubicBezTo>
                <a:cubicBezTo>
                  <a:pt x="2710990" y="2334116"/>
                  <a:pt x="2708671" y="2334944"/>
                  <a:pt x="2706518" y="2335938"/>
                </a:cubicBezTo>
                <a:cubicBezTo>
                  <a:pt x="2708174" y="2329479"/>
                  <a:pt x="2709665" y="2323019"/>
                  <a:pt x="2710990" y="2316560"/>
                </a:cubicBezTo>
                <a:close/>
                <a:moveTo>
                  <a:pt x="2709830" y="2301322"/>
                </a:moveTo>
                <a:cubicBezTo>
                  <a:pt x="2709830" y="2301322"/>
                  <a:pt x="2709996" y="2301322"/>
                  <a:pt x="2709996" y="2301487"/>
                </a:cubicBezTo>
                <a:cubicBezTo>
                  <a:pt x="2709996" y="2301487"/>
                  <a:pt x="2709996" y="2301653"/>
                  <a:pt x="2709996" y="2301819"/>
                </a:cubicBezTo>
                <a:cubicBezTo>
                  <a:pt x="2709830" y="2301487"/>
                  <a:pt x="2709830" y="2301487"/>
                  <a:pt x="2709830" y="2301322"/>
                </a:cubicBezTo>
                <a:close/>
                <a:moveTo>
                  <a:pt x="2703868" y="2242027"/>
                </a:moveTo>
                <a:cubicBezTo>
                  <a:pt x="2703868" y="2237555"/>
                  <a:pt x="2703702" y="2232918"/>
                  <a:pt x="2703702" y="2228446"/>
                </a:cubicBezTo>
                <a:cubicBezTo>
                  <a:pt x="2708505" y="2232090"/>
                  <a:pt x="2713308" y="2236065"/>
                  <a:pt x="2718112" y="2239874"/>
                </a:cubicBezTo>
                <a:cubicBezTo>
                  <a:pt x="2717449" y="2246996"/>
                  <a:pt x="2716787" y="2253952"/>
                  <a:pt x="2715958" y="2261074"/>
                </a:cubicBezTo>
                <a:cubicBezTo>
                  <a:pt x="2715130" y="2260578"/>
                  <a:pt x="2714302" y="2259915"/>
                  <a:pt x="2713474" y="2259418"/>
                </a:cubicBezTo>
                <a:cubicBezTo>
                  <a:pt x="2710327" y="2253621"/>
                  <a:pt x="2707180" y="2247824"/>
                  <a:pt x="2703868" y="2242027"/>
                </a:cubicBezTo>
                <a:close/>
                <a:moveTo>
                  <a:pt x="2706352" y="2255112"/>
                </a:moveTo>
                <a:cubicBezTo>
                  <a:pt x="2705524" y="2254615"/>
                  <a:pt x="2704530" y="2254118"/>
                  <a:pt x="2703702" y="2253456"/>
                </a:cubicBezTo>
                <a:cubicBezTo>
                  <a:pt x="2703702" y="2252462"/>
                  <a:pt x="2703702" y="2251302"/>
                  <a:pt x="2703702" y="2250309"/>
                </a:cubicBezTo>
                <a:cubicBezTo>
                  <a:pt x="2704696" y="2251965"/>
                  <a:pt x="2705524" y="2253456"/>
                  <a:pt x="2706352" y="2255112"/>
                </a:cubicBezTo>
                <a:close/>
                <a:moveTo>
                  <a:pt x="2718112" y="2277306"/>
                </a:moveTo>
                <a:cubicBezTo>
                  <a:pt x="2720762" y="2282606"/>
                  <a:pt x="2723412" y="2288072"/>
                  <a:pt x="2726062" y="2293537"/>
                </a:cubicBezTo>
                <a:cubicBezTo>
                  <a:pt x="2725068" y="2296850"/>
                  <a:pt x="2724240" y="2300163"/>
                  <a:pt x="2723246" y="2303309"/>
                </a:cubicBezTo>
                <a:cubicBezTo>
                  <a:pt x="2720430" y="2301819"/>
                  <a:pt x="2717449" y="2300328"/>
                  <a:pt x="2714633" y="2299003"/>
                </a:cubicBezTo>
                <a:cubicBezTo>
                  <a:pt x="2715793" y="2291881"/>
                  <a:pt x="2717118" y="2284594"/>
                  <a:pt x="2718112" y="2277306"/>
                </a:cubicBezTo>
                <a:close/>
                <a:moveTo>
                  <a:pt x="2754550" y="2293372"/>
                </a:moveTo>
                <a:cubicBezTo>
                  <a:pt x="2750906" y="2300328"/>
                  <a:pt x="2746931" y="2307284"/>
                  <a:pt x="2742956" y="2314241"/>
                </a:cubicBezTo>
                <a:cubicBezTo>
                  <a:pt x="2741631" y="2313413"/>
                  <a:pt x="2740306" y="2312750"/>
                  <a:pt x="2738981" y="2311922"/>
                </a:cubicBezTo>
                <a:cubicBezTo>
                  <a:pt x="2738649" y="2311260"/>
                  <a:pt x="2738484" y="2310597"/>
                  <a:pt x="2738153" y="2309934"/>
                </a:cubicBezTo>
                <a:cubicBezTo>
                  <a:pt x="2741300" y="2302647"/>
                  <a:pt x="2744446" y="2295194"/>
                  <a:pt x="2747262" y="2287741"/>
                </a:cubicBezTo>
                <a:cubicBezTo>
                  <a:pt x="2749746" y="2289562"/>
                  <a:pt x="2752065" y="2291550"/>
                  <a:pt x="2754550" y="2293372"/>
                </a:cubicBezTo>
                <a:close/>
                <a:moveTo>
                  <a:pt x="2748918" y="2283765"/>
                </a:moveTo>
                <a:cubicBezTo>
                  <a:pt x="2748918" y="2283600"/>
                  <a:pt x="2748918" y="2283600"/>
                  <a:pt x="2749084" y="2283434"/>
                </a:cubicBezTo>
                <a:cubicBezTo>
                  <a:pt x="2749250" y="2283765"/>
                  <a:pt x="2749415" y="2283931"/>
                  <a:pt x="2749581" y="2284262"/>
                </a:cubicBezTo>
                <a:cubicBezTo>
                  <a:pt x="2749250" y="2284097"/>
                  <a:pt x="2749084" y="2283931"/>
                  <a:pt x="2748918" y="2283765"/>
                </a:cubicBezTo>
                <a:close/>
                <a:moveTo>
                  <a:pt x="2771444" y="2323682"/>
                </a:moveTo>
                <a:cubicBezTo>
                  <a:pt x="2772106" y="2324841"/>
                  <a:pt x="2772769" y="2326000"/>
                  <a:pt x="2773266" y="2327325"/>
                </a:cubicBezTo>
                <a:cubicBezTo>
                  <a:pt x="2771278" y="2327988"/>
                  <a:pt x="2769290" y="2328816"/>
                  <a:pt x="2767303" y="2329479"/>
                </a:cubicBezTo>
                <a:cubicBezTo>
                  <a:pt x="2765978" y="2328650"/>
                  <a:pt x="2764653" y="2327657"/>
                  <a:pt x="2763328" y="2326829"/>
                </a:cubicBezTo>
                <a:cubicBezTo>
                  <a:pt x="2765978" y="2325835"/>
                  <a:pt x="2768794" y="2324841"/>
                  <a:pt x="2771444" y="2323682"/>
                </a:cubicBezTo>
                <a:close/>
                <a:moveTo>
                  <a:pt x="2765150" y="2303309"/>
                </a:moveTo>
                <a:cubicBezTo>
                  <a:pt x="2765316" y="2302978"/>
                  <a:pt x="2765481" y="2302813"/>
                  <a:pt x="2765647" y="2302481"/>
                </a:cubicBezTo>
                <a:cubicBezTo>
                  <a:pt x="2766475" y="2303144"/>
                  <a:pt x="2767469" y="2303972"/>
                  <a:pt x="2768297" y="2304634"/>
                </a:cubicBezTo>
                <a:cubicBezTo>
                  <a:pt x="2767800" y="2305131"/>
                  <a:pt x="2767303" y="2305794"/>
                  <a:pt x="2766806" y="2306291"/>
                </a:cubicBezTo>
                <a:cubicBezTo>
                  <a:pt x="2766309" y="2305463"/>
                  <a:pt x="2765812" y="2304469"/>
                  <a:pt x="2765150" y="2303309"/>
                </a:cubicBezTo>
                <a:close/>
                <a:moveTo>
                  <a:pt x="2953799" y="2744706"/>
                </a:moveTo>
                <a:cubicBezTo>
                  <a:pt x="2953137" y="2744044"/>
                  <a:pt x="2952309" y="2743216"/>
                  <a:pt x="2951646" y="2742553"/>
                </a:cubicBezTo>
                <a:cubicBezTo>
                  <a:pt x="2951812" y="2726819"/>
                  <a:pt x="2951315" y="2710753"/>
                  <a:pt x="2950156" y="2694687"/>
                </a:cubicBezTo>
                <a:cubicBezTo>
                  <a:pt x="2961584" y="2706778"/>
                  <a:pt x="2972515" y="2719531"/>
                  <a:pt x="2982784" y="2732947"/>
                </a:cubicBezTo>
                <a:cubicBezTo>
                  <a:pt x="2984109" y="2748681"/>
                  <a:pt x="2984937" y="2764416"/>
                  <a:pt x="2984937" y="2779819"/>
                </a:cubicBezTo>
                <a:cubicBezTo>
                  <a:pt x="2975000" y="2767563"/>
                  <a:pt x="2964731" y="2755638"/>
                  <a:pt x="2953799" y="2744706"/>
                </a:cubicBezTo>
                <a:close/>
                <a:moveTo>
                  <a:pt x="2984772" y="2786610"/>
                </a:moveTo>
                <a:cubicBezTo>
                  <a:pt x="2984606" y="2802345"/>
                  <a:pt x="2983778" y="2817914"/>
                  <a:pt x="2982122" y="2833151"/>
                </a:cubicBezTo>
                <a:cubicBezTo>
                  <a:pt x="2973509" y="2822551"/>
                  <a:pt x="2964565" y="2812448"/>
                  <a:pt x="2955124" y="2802842"/>
                </a:cubicBezTo>
                <a:cubicBezTo>
                  <a:pt x="2952806" y="2800523"/>
                  <a:pt x="2950487" y="2798370"/>
                  <a:pt x="2948168" y="2796051"/>
                </a:cubicBezTo>
                <a:cubicBezTo>
                  <a:pt x="2949990" y="2780482"/>
                  <a:pt x="2951149" y="2764582"/>
                  <a:pt x="2951481" y="2748350"/>
                </a:cubicBezTo>
                <a:cubicBezTo>
                  <a:pt x="2963240" y="2760275"/>
                  <a:pt x="2974337" y="2773029"/>
                  <a:pt x="2984772" y="2786610"/>
                </a:cubicBezTo>
                <a:close/>
                <a:moveTo>
                  <a:pt x="2949493" y="2688062"/>
                </a:moveTo>
                <a:cubicBezTo>
                  <a:pt x="2948168" y="2672327"/>
                  <a:pt x="2946181" y="2656427"/>
                  <a:pt x="2943531" y="2640527"/>
                </a:cubicBezTo>
                <a:cubicBezTo>
                  <a:pt x="2954628" y="2652618"/>
                  <a:pt x="2965393" y="2665205"/>
                  <a:pt x="2975331" y="2678621"/>
                </a:cubicBezTo>
                <a:cubicBezTo>
                  <a:pt x="2978147" y="2694190"/>
                  <a:pt x="2980300" y="2709759"/>
                  <a:pt x="2981956" y="2725328"/>
                </a:cubicBezTo>
                <a:cubicBezTo>
                  <a:pt x="2971687" y="2712243"/>
                  <a:pt x="2960921" y="2699821"/>
                  <a:pt x="2949493" y="2688062"/>
                </a:cubicBezTo>
                <a:close/>
                <a:moveTo>
                  <a:pt x="1721035" y="2915468"/>
                </a:moveTo>
                <a:cubicBezTo>
                  <a:pt x="1699503" y="2911328"/>
                  <a:pt x="1675984" y="2905034"/>
                  <a:pt x="1650146" y="2896090"/>
                </a:cubicBezTo>
                <a:cubicBezTo>
                  <a:pt x="1770888" y="2874393"/>
                  <a:pt x="1885668" y="2846567"/>
                  <a:pt x="1992829" y="2813442"/>
                </a:cubicBezTo>
                <a:cubicBezTo>
                  <a:pt x="1992332" y="2813939"/>
                  <a:pt x="1991670" y="2814270"/>
                  <a:pt x="1991173" y="2814767"/>
                </a:cubicBezTo>
                <a:cubicBezTo>
                  <a:pt x="1969476" y="2832655"/>
                  <a:pt x="1949435" y="2849217"/>
                  <a:pt x="1929891" y="2863627"/>
                </a:cubicBezTo>
                <a:cubicBezTo>
                  <a:pt x="1862812" y="2883005"/>
                  <a:pt x="1793083" y="2900396"/>
                  <a:pt x="1721035" y="2915468"/>
                </a:cubicBezTo>
                <a:close/>
                <a:moveTo>
                  <a:pt x="1919787" y="2870749"/>
                </a:moveTo>
                <a:cubicBezTo>
                  <a:pt x="1864965" y="2909340"/>
                  <a:pt x="1811798" y="2930043"/>
                  <a:pt x="1731966" y="2917456"/>
                </a:cubicBezTo>
                <a:cubicBezTo>
                  <a:pt x="1796561" y="2903543"/>
                  <a:pt x="1859333" y="2887974"/>
                  <a:pt x="1919787" y="2870749"/>
                </a:cubicBezTo>
                <a:close/>
                <a:moveTo>
                  <a:pt x="1164361" y="2943791"/>
                </a:moveTo>
                <a:cubicBezTo>
                  <a:pt x="1137529" y="2944784"/>
                  <a:pt x="1110863" y="2945612"/>
                  <a:pt x="1084032" y="2945944"/>
                </a:cubicBezTo>
                <a:cubicBezTo>
                  <a:pt x="1081547" y="2934350"/>
                  <a:pt x="1079560" y="2922922"/>
                  <a:pt x="1078400" y="2912156"/>
                </a:cubicBezTo>
                <a:cubicBezTo>
                  <a:pt x="1107219" y="2911824"/>
                  <a:pt x="1136204" y="2910996"/>
                  <a:pt x="1165355" y="2910003"/>
                </a:cubicBezTo>
                <a:cubicBezTo>
                  <a:pt x="1164195" y="2920768"/>
                  <a:pt x="1163864" y="2932031"/>
                  <a:pt x="1164361" y="2943791"/>
                </a:cubicBezTo>
                <a:close/>
                <a:moveTo>
                  <a:pt x="985814" y="2557547"/>
                </a:moveTo>
                <a:cubicBezTo>
                  <a:pt x="992274" y="2559038"/>
                  <a:pt x="998899" y="2560529"/>
                  <a:pt x="1005690" y="2562185"/>
                </a:cubicBezTo>
                <a:cubicBezTo>
                  <a:pt x="939273" y="2557879"/>
                  <a:pt x="874016" y="2552082"/>
                  <a:pt x="810084" y="2544629"/>
                </a:cubicBezTo>
                <a:cubicBezTo>
                  <a:pt x="817703" y="2543635"/>
                  <a:pt x="825487" y="2542972"/>
                  <a:pt x="833603" y="2542641"/>
                </a:cubicBezTo>
                <a:cubicBezTo>
                  <a:pt x="883622" y="2548438"/>
                  <a:pt x="934304" y="2553407"/>
                  <a:pt x="985814" y="2557547"/>
                </a:cubicBezTo>
                <a:close/>
                <a:moveTo>
                  <a:pt x="888094" y="2543138"/>
                </a:moveTo>
                <a:cubicBezTo>
                  <a:pt x="898032" y="2543800"/>
                  <a:pt x="908135" y="2544794"/>
                  <a:pt x="918570" y="2546119"/>
                </a:cubicBezTo>
                <a:cubicBezTo>
                  <a:pt x="908466" y="2545125"/>
                  <a:pt x="898363" y="2544132"/>
                  <a:pt x="888094" y="2543138"/>
                </a:cubicBezTo>
                <a:close/>
                <a:moveTo>
                  <a:pt x="971074" y="2550426"/>
                </a:moveTo>
                <a:cubicBezTo>
                  <a:pt x="972067" y="2550591"/>
                  <a:pt x="973061" y="2550591"/>
                  <a:pt x="974055" y="2550757"/>
                </a:cubicBezTo>
                <a:cubicBezTo>
                  <a:pt x="973227" y="2550591"/>
                  <a:pt x="972233" y="2550591"/>
                  <a:pt x="971405" y="2550591"/>
                </a:cubicBezTo>
                <a:cubicBezTo>
                  <a:pt x="971239" y="2550426"/>
                  <a:pt x="971239" y="2550426"/>
                  <a:pt x="971074" y="2550426"/>
                </a:cubicBezTo>
                <a:close/>
                <a:moveTo>
                  <a:pt x="1027221" y="2567651"/>
                </a:moveTo>
                <a:cubicBezTo>
                  <a:pt x="1028546" y="2567982"/>
                  <a:pt x="1029871" y="2568313"/>
                  <a:pt x="1031031" y="2568645"/>
                </a:cubicBezTo>
                <a:cubicBezTo>
                  <a:pt x="1006849" y="2566988"/>
                  <a:pt x="982833" y="2565001"/>
                  <a:pt x="958983" y="2563013"/>
                </a:cubicBezTo>
                <a:cubicBezTo>
                  <a:pt x="981674" y="2564669"/>
                  <a:pt x="1004530" y="2566160"/>
                  <a:pt x="1027221" y="2567651"/>
                </a:cubicBezTo>
                <a:close/>
                <a:moveTo>
                  <a:pt x="1050906" y="2574110"/>
                </a:moveTo>
                <a:cubicBezTo>
                  <a:pt x="1056206" y="2575601"/>
                  <a:pt x="1061506" y="2577257"/>
                  <a:pt x="1066972" y="2578913"/>
                </a:cubicBezTo>
                <a:cubicBezTo>
                  <a:pt x="963952" y="2574110"/>
                  <a:pt x="863250" y="2565663"/>
                  <a:pt x="765696" y="2553738"/>
                </a:cubicBezTo>
                <a:cubicBezTo>
                  <a:pt x="772155" y="2551750"/>
                  <a:pt x="779111" y="2550094"/>
                  <a:pt x="786233" y="2548438"/>
                </a:cubicBezTo>
                <a:cubicBezTo>
                  <a:pt x="872360" y="2559701"/>
                  <a:pt x="960639" y="2568148"/>
                  <a:pt x="1050906" y="2574110"/>
                </a:cubicBezTo>
                <a:close/>
                <a:moveTo>
                  <a:pt x="1153098" y="2586201"/>
                </a:moveTo>
                <a:cubicBezTo>
                  <a:pt x="1192517" y="2592495"/>
                  <a:pt x="1226802" y="2592661"/>
                  <a:pt x="1258272" y="2587692"/>
                </a:cubicBezTo>
                <a:cubicBezTo>
                  <a:pt x="1262247" y="2587692"/>
                  <a:pt x="1266222" y="2587692"/>
                  <a:pt x="1270197" y="2587692"/>
                </a:cubicBezTo>
                <a:cubicBezTo>
                  <a:pt x="1335288" y="2587692"/>
                  <a:pt x="1400214" y="2586201"/>
                  <a:pt x="1465140" y="2583551"/>
                </a:cubicBezTo>
                <a:cubicBezTo>
                  <a:pt x="1467956" y="2583551"/>
                  <a:pt x="1470772" y="2583385"/>
                  <a:pt x="1473753" y="2583385"/>
                </a:cubicBezTo>
                <a:cubicBezTo>
                  <a:pt x="1467459" y="2587360"/>
                  <a:pt x="1461165" y="2591170"/>
                  <a:pt x="1454871" y="2594814"/>
                </a:cubicBezTo>
                <a:cubicBezTo>
                  <a:pt x="1423236" y="2596304"/>
                  <a:pt x="1391602" y="2597464"/>
                  <a:pt x="1359967" y="2598292"/>
                </a:cubicBezTo>
                <a:cubicBezTo>
                  <a:pt x="1356820" y="2598292"/>
                  <a:pt x="1353673" y="2598292"/>
                  <a:pt x="1350526" y="2598292"/>
                </a:cubicBezTo>
                <a:cubicBezTo>
                  <a:pt x="1272350" y="2597961"/>
                  <a:pt x="1195333" y="2595807"/>
                  <a:pt x="1119476" y="2591998"/>
                </a:cubicBezTo>
                <a:cubicBezTo>
                  <a:pt x="1112022" y="2589348"/>
                  <a:pt x="1104735" y="2586864"/>
                  <a:pt x="1097447" y="2584379"/>
                </a:cubicBezTo>
                <a:cubicBezTo>
                  <a:pt x="1115832" y="2585042"/>
                  <a:pt x="1134382" y="2585704"/>
                  <a:pt x="1153098" y="2586201"/>
                </a:cubicBezTo>
                <a:close/>
                <a:moveTo>
                  <a:pt x="1135707" y="2578913"/>
                </a:moveTo>
                <a:cubicBezTo>
                  <a:pt x="1177114" y="2580901"/>
                  <a:pt x="1218852" y="2582226"/>
                  <a:pt x="1261087" y="2583220"/>
                </a:cubicBezTo>
                <a:cubicBezTo>
                  <a:pt x="1260590" y="2583385"/>
                  <a:pt x="1259928" y="2583385"/>
                  <a:pt x="1259431" y="2583551"/>
                </a:cubicBezTo>
                <a:cubicBezTo>
                  <a:pt x="1256946" y="2583551"/>
                  <a:pt x="1254628" y="2583551"/>
                  <a:pt x="1252143" y="2583551"/>
                </a:cubicBezTo>
                <a:cubicBezTo>
                  <a:pt x="1218687" y="2583385"/>
                  <a:pt x="1185561" y="2582888"/>
                  <a:pt x="1152436" y="2582060"/>
                </a:cubicBezTo>
                <a:cubicBezTo>
                  <a:pt x="1146970" y="2581067"/>
                  <a:pt x="1141504" y="2580073"/>
                  <a:pt x="1135707" y="2578913"/>
                </a:cubicBezTo>
                <a:close/>
                <a:moveTo>
                  <a:pt x="1790598" y="2553738"/>
                </a:moveTo>
                <a:cubicBezTo>
                  <a:pt x="1745216" y="2559038"/>
                  <a:pt x="1699669" y="2563510"/>
                  <a:pt x="1653955" y="2567319"/>
                </a:cubicBezTo>
                <a:cubicBezTo>
                  <a:pt x="1655612" y="2565995"/>
                  <a:pt x="1657102" y="2564669"/>
                  <a:pt x="1658759" y="2563344"/>
                </a:cubicBezTo>
                <a:cubicBezTo>
                  <a:pt x="1702816" y="2560860"/>
                  <a:pt x="1746872" y="2557547"/>
                  <a:pt x="1790598" y="2553738"/>
                </a:cubicBezTo>
                <a:close/>
                <a:moveTo>
                  <a:pt x="1667702" y="2556222"/>
                </a:moveTo>
                <a:cubicBezTo>
                  <a:pt x="1668199" y="2555891"/>
                  <a:pt x="1668696" y="2555560"/>
                  <a:pt x="1669028" y="2555063"/>
                </a:cubicBezTo>
                <a:cubicBezTo>
                  <a:pt x="1689068" y="2553738"/>
                  <a:pt x="1708944" y="2552413"/>
                  <a:pt x="1728985" y="2550757"/>
                </a:cubicBezTo>
                <a:cubicBezTo>
                  <a:pt x="1708447" y="2552910"/>
                  <a:pt x="1688075" y="2554566"/>
                  <a:pt x="1667702" y="2556222"/>
                </a:cubicBezTo>
                <a:close/>
                <a:moveTo>
                  <a:pt x="2685483" y="2405833"/>
                </a:moveTo>
                <a:cubicBezTo>
                  <a:pt x="2685483" y="2411133"/>
                  <a:pt x="2685483" y="2416433"/>
                  <a:pt x="2685317" y="2421733"/>
                </a:cubicBezTo>
                <a:cubicBezTo>
                  <a:pt x="2684324" y="2422064"/>
                  <a:pt x="2683330" y="2422230"/>
                  <a:pt x="2682336" y="2422561"/>
                </a:cubicBezTo>
                <a:cubicBezTo>
                  <a:pt x="2682833" y="2417924"/>
                  <a:pt x="2683164" y="2413452"/>
                  <a:pt x="2683496" y="2408814"/>
                </a:cubicBezTo>
                <a:cubicBezTo>
                  <a:pt x="2684158" y="2407820"/>
                  <a:pt x="2684820" y="2406826"/>
                  <a:pt x="2685483" y="2405833"/>
                </a:cubicBezTo>
                <a:close/>
                <a:moveTo>
                  <a:pt x="2685152" y="2326994"/>
                </a:moveTo>
                <a:cubicBezTo>
                  <a:pt x="2685317" y="2327988"/>
                  <a:pt x="2685483" y="2329147"/>
                  <a:pt x="2685814" y="2330141"/>
                </a:cubicBezTo>
                <a:cubicBezTo>
                  <a:pt x="2685814" y="2331797"/>
                  <a:pt x="2685649" y="2333288"/>
                  <a:pt x="2685649" y="2334944"/>
                </a:cubicBezTo>
                <a:cubicBezTo>
                  <a:pt x="2685649" y="2334613"/>
                  <a:pt x="2685483" y="2334116"/>
                  <a:pt x="2685483" y="2333785"/>
                </a:cubicBezTo>
                <a:cubicBezTo>
                  <a:pt x="2685317" y="2331466"/>
                  <a:pt x="2685317" y="2329313"/>
                  <a:pt x="2685152" y="2326994"/>
                </a:cubicBezTo>
                <a:close/>
                <a:moveTo>
                  <a:pt x="2766640" y="2334116"/>
                </a:moveTo>
                <a:cubicBezTo>
                  <a:pt x="2768959" y="2335772"/>
                  <a:pt x="2771278" y="2337263"/>
                  <a:pt x="2773597" y="2338919"/>
                </a:cubicBezTo>
                <a:cubicBezTo>
                  <a:pt x="2766806" y="2341238"/>
                  <a:pt x="2759850" y="2343557"/>
                  <a:pt x="2753059" y="2345876"/>
                </a:cubicBezTo>
                <a:cubicBezTo>
                  <a:pt x="2752231" y="2343888"/>
                  <a:pt x="2751403" y="2341735"/>
                  <a:pt x="2750740" y="2339747"/>
                </a:cubicBezTo>
                <a:cubicBezTo>
                  <a:pt x="2756040" y="2337925"/>
                  <a:pt x="2761340" y="2336104"/>
                  <a:pt x="2766640" y="2334116"/>
                </a:cubicBezTo>
                <a:close/>
                <a:moveTo>
                  <a:pt x="2750906" y="2335275"/>
                </a:moveTo>
                <a:cubicBezTo>
                  <a:pt x="2753556" y="2333122"/>
                  <a:pt x="2756040" y="2330969"/>
                  <a:pt x="2758690" y="2328816"/>
                </a:cubicBezTo>
                <a:cubicBezTo>
                  <a:pt x="2760015" y="2329644"/>
                  <a:pt x="2761175" y="2330472"/>
                  <a:pt x="2762500" y="2331300"/>
                </a:cubicBezTo>
                <a:cubicBezTo>
                  <a:pt x="2758690" y="2332625"/>
                  <a:pt x="2754715" y="2333950"/>
                  <a:pt x="2750906" y="2335275"/>
                </a:cubicBezTo>
                <a:close/>
                <a:moveTo>
                  <a:pt x="2754218" y="2360285"/>
                </a:moveTo>
                <a:cubicBezTo>
                  <a:pt x="2753059" y="2360617"/>
                  <a:pt x="2752065" y="2360948"/>
                  <a:pt x="2750906" y="2361445"/>
                </a:cubicBezTo>
                <a:cubicBezTo>
                  <a:pt x="2746600" y="2359291"/>
                  <a:pt x="2742459" y="2357304"/>
                  <a:pt x="2737987" y="2355482"/>
                </a:cubicBezTo>
                <a:cubicBezTo>
                  <a:pt x="2742293" y="2354157"/>
                  <a:pt x="2746434" y="2352666"/>
                  <a:pt x="2750575" y="2351176"/>
                </a:cubicBezTo>
                <a:cubicBezTo>
                  <a:pt x="2751900" y="2354157"/>
                  <a:pt x="2753059" y="2357138"/>
                  <a:pt x="2754218" y="2360285"/>
                </a:cubicBezTo>
                <a:close/>
                <a:moveTo>
                  <a:pt x="2766640" y="2397220"/>
                </a:moveTo>
                <a:cubicBezTo>
                  <a:pt x="2758193" y="2399870"/>
                  <a:pt x="2749581" y="2402520"/>
                  <a:pt x="2741134" y="2405170"/>
                </a:cubicBezTo>
                <a:cubicBezTo>
                  <a:pt x="2739809" y="2399705"/>
                  <a:pt x="2738484" y="2394073"/>
                  <a:pt x="2737159" y="2388442"/>
                </a:cubicBezTo>
                <a:cubicBezTo>
                  <a:pt x="2745274" y="2385957"/>
                  <a:pt x="2753390" y="2383307"/>
                  <a:pt x="2761340" y="2380823"/>
                </a:cubicBezTo>
                <a:cubicBezTo>
                  <a:pt x="2763162" y="2386289"/>
                  <a:pt x="2764984" y="2391754"/>
                  <a:pt x="2766640" y="2397220"/>
                </a:cubicBezTo>
                <a:close/>
                <a:moveTo>
                  <a:pt x="2762665" y="2371879"/>
                </a:moveTo>
                <a:cubicBezTo>
                  <a:pt x="2764322" y="2372707"/>
                  <a:pt x="2765978" y="2373535"/>
                  <a:pt x="2767634" y="2374529"/>
                </a:cubicBezTo>
                <a:cubicBezTo>
                  <a:pt x="2766475" y="2374860"/>
                  <a:pt x="2765150" y="2375357"/>
                  <a:pt x="2763990" y="2375689"/>
                </a:cubicBezTo>
                <a:cubicBezTo>
                  <a:pt x="2763493" y="2374364"/>
                  <a:pt x="2762997" y="2373039"/>
                  <a:pt x="2762665" y="2371879"/>
                </a:cubicBezTo>
                <a:close/>
                <a:moveTo>
                  <a:pt x="2738153" y="2410305"/>
                </a:moveTo>
                <a:cubicBezTo>
                  <a:pt x="2741962" y="2427696"/>
                  <a:pt x="2745274" y="2445087"/>
                  <a:pt x="2747925" y="2462477"/>
                </a:cubicBezTo>
                <a:cubicBezTo>
                  <a:pt x="2739974" y="2460159"/>
                  <a:pt x="2731693" y="2458005"/>
                  <a:pt x="2723412" y="2456183"/>
                </a:cubicBezTo>
                <a:cubicBezTo>
                  <a:pt x="2722252" y="2442933"/>
                  <a:pt x="2720762" y="2429683"/>
                  <a:pt x="2718940" y="2416267"/>
                </a:cubicBezTo>
                <a:cubicBezTo>
                  <a:pt x="2725234" y="2414280"/>
                  <a:pt x="2731693" y="2412292"/>
                  <a:pt x="2738153" y="2410305"/>
                </a:cubicBezTo>
                <a:close/>
                <a:moveTo>
                  <a:pt x="2753556" y="2640858"/>
                </a:moveTo>
                <a:cubicBezTo>
                  <a:pt x="2756206" y="2622805"/>
                  <a:pt x="2757862" y="2604089"/>
                  <a:pt x="2758690" y="2585207"/>
                </a:cubicBezTo>
                <a:cubicBezTo>
                  <a:pt x="2772934" y="2588023"/>
                  <a:pt x="2786681" y="2591832"/>
                  <a:pt x="2799766" y="2596304"/>
                </a:cubicBezTo>
                <a:cubicBezTo>
                  <a:pt x="2799931" y="2614523"/>
                  <a:pt x="2799435" y="2632411"/>
                  <a:pt x="2797944" y="2649968"/>
                </a:cubicBezTo>
                <a:cubicBezTo>
                  <a:pt x="2783866" y="2646158"/>
                  <a:pt x="2769125" y="2643011"/>
                  <a:pt x="2753556" y="2640858"/>
                </a:cubicBezTo>
                <a:close/>
                <a:moveTo>
                  <a:pt x="2797613" y="2654274"/>
                </a:moveTo>
                <a:cubicBezTo>
                  <a:pt x="2795957" y="2672658"/>
                  <a:pt x="2793306" y="2690712"/>
                  <a:pt x="2789663" y="2708268"/>
                </a:cubicBezTo>
                <a:cubicBezTo>
                  <a:pt x="2774094" y="2704790"/>
                  <a:pt x="2757696" y="2702471"/>
                  <a:pt x="2740471" y="2701478"/>
                </a:cubicBezTo>
                <a:cubicBezTo>
                  <a:pt x="2740968" y="2699987"/>
                  <a:pt x="2741465" y="2698331"/>
                  <a:pt x="2741796" y="2696674"/>
                </a:cubicBezTo>
                <a:cubicBezTo>
                  <a:pt x="2746434" y="2679946"/>
                  <a:pt x="2750078" y="2662555"/>
                  <a:pt x="2752728" y="2644833"/>
                </a:cubicBezTo>
                <a:cubicBezTo>
                  <a:pt x="2768462" y="2647152"/>
                  <a:pt x="2783369" y="2650299"/>
                  <a:pt x="2797613" y="2654274"/>
                </a:cubicBezTo>
                <a:close/>
                <a:moveTo>
                  <a:pt x="2754881" y="2580404"/>
                </a:moveTo>
                <a:cubicBezTo>
                  <a:pt x="2744446" y="2578417"/>
                  <a:pt x="2733515" y="2576926"/>
                  <a:pt x="2722418" y="2575932"/>
                </a:cubicBezTo>
                <a:cubicBezTo>
                  <a:pt x="2724405" y="2557547"/>
                  <a:pt x="2725565" y="2538666"/>
                  <a:pt x="2725731" y="2519619"/>
                </a:cubicBezTo>
                <a:cubicBezTo>
                  <a:pt x="2735503" y="2521109"/>
                  <a:pt x="2744943" y="2523097"/>
                  <a:pt x="2754218" y="2525416"/>
                </a:cubicBezTo>
                <a:cubicBezTo>
                  <a:pt x="2755212" y="2543966"/>
                  <a:pt x="2755543" y="2562351"/>
                  <a:pt x="2754881" y="2580404"/>
                </a:cubicBezTo>
                <a:close/>
                <a:moveTo>
                  <a:pt x="2759022" y="2581067"/>
                </a:moveTo>
                <a:cubicBezTo>
                  <a:pt x="2759684" y="2563179"/>
                  <a:pt x="2759519" y="2544794"/>
                  <a:pt x="2758525" y="2526410"/>
                </a:cubicBezTo>
                <a:cubicBezTo>
                  <a:pt x="2771775" y="2529888"/>
                  <a:pt x="2784363" y="2533863"/>
                  <a:pt x="2796453" y="2538500"/>
                </a:cubicBezTo>
                <a:cubicBezTo>
                  <a:pt x="2798275" y="2556388"/>
                  <a:pt x="2799435" y="2574276"/>
                  <a:pt x="2799766" y="2591832"/>
                </a:cubicBezTo>
                <a:cubicBezTo>
                  <a:pt x="2786681" y="2587692"/>
                  <a:pt x="2773100" y="2583882"/>
                  <a:pt x="2759022" y="2581067"/>
                </a:cubicBezTo>
                <a:close/>
                <a:moveTo>
                  <a:pt x="2758193" y="2522103"/>
                </a:moveTo>
                <a:cubicBezTo>
                  <a:pt x="2757200" y="2504215"/>
                  <a:pt x="2755378" y="2486328"/>
                  <a:pt x="2752893" y="2468274"/>
                </a:cubicBezTo>
                <a:cubicBezTo>
                  <a:pt x="2764984" y="2472084"/>
                  <a:pt x="2776744" y="2476390"/>
                  <a:pt x="2787841" y="2481193"/>
                </a:cubicBezTo>
                <a:cubicBezTo>
                  <a:pt x="2791153" y="2498750"/>
                  <a:pt x="2793969" y="2516472"/>
                  <a:pt x="2795957" y="2533863"/>
                </a:cubicBezTo>
                <a:cubicBezTo>
                  <a:pt x="2783866" y="2529391"/>
                  <a:pt x="2771278" y="2525416"/>
                  <a:pt x="2758193" y="2522103"/>
                </a:cubicBezTo>
                <a:close/>
                <a:moveTo>
                  <a:pt x="2754053" y="2520944"/>
                </a:moveTo>
                <a:cubicBezTo>
                  <a:pt x="2744943" y="2518791"/>
                  <a:pt x="2735503" y="2516803"/>
                  <a:pt x="2725731" y="2515312"/>
                </a:cubicBezTo>
                <a:cubicBezTo>
                  <a:pt x="2725896" y="2497259"/>
                  <a:pt x="2725234" y="2478874"/>
                  <a:pt x="2723743" y="2460324"/>
                </a:cubicBezTo>
                <a:cubicBezTo>
                  <a:pt x="2732190" y="2462312"/>
                  <a:pt x="2740471" y="2464465"/>
                  <a:pt x="2748587" y="2466784"/>
                </a:cubicBezTo>
                <a:cubicBezTo>
                  <a:pt x="2751071" y="2485168"/>
                  <a:pt x="2752893" y="2503056"/>
                  <a:pt x="2754053" y="2520944"/>
                </a:cubicBezTo>
                <a:close/>
                <a:moveTo>
                  <a:pt x="2718112" y="2412127"/>
                </a:moveTo>
                <a:cubicBezTo>
                  <a:pt x="2717615" y="2408980"/>
                  <a:pt x="2717118" y="2405833"/>
                  <a:pt x="2716621" y="2402686"/>
                </a:cubicBezTo>
                <a:cubicBezTo>
                  <a:pt x="2722087" y="2404176"/>
                  <a:pt x="2727387" y="2405998"/>
                  <a:pt x="2732687" y="2407655"/>
                </a:cubicBezTo>
                <a:cubicBezTo>
                  <a:pt x="2727884" y="2409145"/>
                  <a:pt x="2723081" y="2410636"/>
                  <a:pt x="2718112" y="2412127"/>
                </a:cubicBezTo>
                <a:close/>
                <a:moveTo>
                  <a:pt x="2715958" y="2398048"/>
                </a:moveTo>
                <a:cubicBezTo>
                  <a:pt x="2715793" y="2397055"/>
                  <a:pt x="2715627" y="2396061"/>
                  <a:pt x="2715461" y="2395067"/>
                </a:cubicBezTo>
                <a:cubicBezTo>
                  <a:pt x="2721424" y="2393245"/>
                  <a:pt x="2727387" y="2391423"/>
                  <a:pt x="2733184" y="2389601"/>
                </a:cubicBezTo>
                <a:cubicBezTo>
                  <a:pt x="2734509" y="2394570"/>
                  <a:pt x="2735668" y="2399539"/>
                  <a:pt x="2736827" y="2404673"/>
                </a:cubicBezTo>
                <a:cubicBezTo>
                  <a:pt x="2730037" y="2402355"/>
                  <a:pt x="2723081" y="2400036"/>
                  <a:pt x="2715958" y="2398048"/>
                </a:cubicBezTo>
                <a:close/>
                <a:moveTo>
                  <a:pt x="2719105" y="2455190"/>
                </a:moveTo>
                <a:cubicBezTo>
                  <a:pt x="2713640" y="2454030"/>
                  <a:pt x="2708174" y="2453037"/>
                  <a:pt x="2702708" y="2452043"/>
                </a:cubicBezTo>
                <a:cubicBezTo>
                  <a:pt x="2702543" y="2441774"/>
                  <a:pt x="2702046" y="2431505"/>
                  <a:pt x="2701383" y="2421236"/>
                </a:cubicBezTo>
                <a:cubicBezTo>
                  <a:pt x="2705855" y="2419911"/>
                  <a:pt x="2710327" y="2418586"/>
                  <a:pt x="2714799" y="2417261"/>
                </a:cubicBezTo>
                <a:cubicBezTo>
                  <a:pt x="2716621" y="2430014"/>
                  <a:pt x="2717946" y="2442602"/>
                  <a:pt x="2719105" y="2455190"/>
                </a:cubicBezTo>
                <a:close/>
                <a:moveTo>
                  <a:pt x="2702708" y="2456349"/>
                </a:moveTo>
                <a:cubicBezTo>
                  <a:pt x="2708340" y="2457343"/>
                  <a:pt x="2713971" y="2458337"/>
                  <a:pt x="2719437" y="2459496"/>
                </a:cubicBezTo>
                <a:cubicBezTo>
                  <a:pt x="2720927" y="2478046"/>
                  <a:pt x="2721590" y="2496597"/>
                  <a:pt x="2721590" y="2514650"/>
                </a:cubicBezTo>
                <a:cubicBezTo>
                  <a:pt x="2714633" y="2513656"/>
                  <a:pt x="2707677" y="2512828"/>
                  <a:pt x="2700555" y="2512166"/>
                </a:cubicBezTo>
                <a:cubicBezTo>
                  <a:pt x="2702211" y="2493947"/>
                  <a:pt x="2702874" y="2475396"/>
                  <a:pt x="2702708" y="2456349"/>
                </a:cubicBezTo>
                <a:close/>
                <a:moveTo>
                  <a:pt x="2721921" y="2580073"/>
                </a:moveTo>
                <a:cubicBezTo>
                  <a:pt x="2733184" y="2581067"/>
                  <a:pt x="2744115" y="2582557"/>
                  <a:pt x="2754715" y="2584545"/>
                </a:cubicBezTo>
                <a:cubicBezTo>
                  <a:pt x="2753887" y="2603426"/>
                  <a:pt x="2752231" y="2622142"/>
                  <a:pt x="2749581" y="2640361"/>
                </a:cubicBezTo>
                <a:cubicBezTo>
                  <a:pt x="2737490" y="2638871"/>
                  <a:pt x="2724902" y="2638042"/>
                  <a:pt x="2711818" y="2637877"/>
                </a:cubicBezTo>
                <a:cubicBezTo>
                  <a:pt x="2716290" y="2619161"/>
                  <a:pt x="2719602" y="2599782"/>
                  <a:pt x="2721921" y="2580073"/>
                </a:cubicBezTo>
                <a:close/>
                <a:moveTo>
                  <a:pt x="2707512" y="2637877"/>
                </a:moveTo>
                <a:cubicBezTo>
                  <a:pt x="2696580" y="2637877"/>
                  <a:pt x="2685483" y="2638539"/>
                  <a:pt x="2673889" y="2639533"/>
                </a:cubicBezTo>
                <a:cubicBezTo>
                  <a:pt x="2677699" y="2628767"/>
                  <a:pt x="2681342" y="2617670"/>
                  <a:pt x="2684324" y="2606739"/>
                </a:cubicBezTo>
                <a:cubicBezTo>
                  <a:pt x="2686808" y="2597464"/>
                  <a:pt x="2688961" y="2588188"/>
                  <a:pt x="2690949" y="2578748"/>
                </a:cubicBezTo>
                <a:cubicBezTo>
                  <a:pt x="2700058" y="2578748"/>
                  <a:pt x="2709002" y="2579079"/>
                  <a:pt x="2717615" y="2579742"/>
                </a:cubicBezTo>
                <a:cubicBezTo>
                  <a:pt x="2715461" y="2599617"/>
                  <a:pt x="2711983" y="2618995"/>
                  <a:pt x="2707512" y="2637877"/>
                </a:cubicBezTo>
                <a:close/>
                <a:moveTo>
                  <a:pt x="2707843" y="2653115"/>
                </a:moveTo>
                <a:cubicBezTo>
                  <a:pt x="2708836" y="2649471"/>
                  <a:pt x="2709665" y="2645827"/>
                  <a:pt x="2710658" y="2642017"/>
                </a:cubicBezTo>
                <a:cubicBezTo>
                  <a:pt x="2723743" y="2642017"/>
                  <a:pt x="2736496" y="2643011"/>
                  <a:pt x="2748753" y="2644502"/>
                </a:cubicBezTo>
                <a:cubicBezTo>
                  <a:pt x="2745937" y="2662058"/>
                  <a:pt x="2742459" y="2679118"/>
                  <a:pt x="2737821" y="2695681"/>
                </a:cubicBezTo>
                <a:cubicBezTo>
                  <a:pt x="2737324" y="2697503"/>
                  <a:pt x="2736662" y="2699325"/>
                  <a:pt x="2736165" y="2701312"/>
                </a:cubicBezTo>
                <a:cubicBezTo>
                  <a:pt x="2721755" y="2700650"/>
                  <a:pt x="2706683" y="2700981"/>
                  <a:pt x="2691114" y="2702306"/>
                </a:cubicBezTo>
                <a:cubicBezTo>
                  <a:pt x="2697739" y="2686074"/>
                  <a:pt x="2703371" y="2669677"/>
                  <a:pt x="2707843" y="2653115"/>
                </a:cubicBezTo>
                <a:close/>
                <a:moveTo>
                  <a:pt x="2739312" y="2705618"/>
                </a:moveTo>
                <a:cubicBezTo>
                  <a:pt x="2756703" y="2706612"/>
                  <a:pt x="2773100" y="2708931"/>
                  <a:pt x="2788835" y="2712409"/>
                </a:cubicBezTo>
                <a:cubicBezTo>
                  <a:pt x="2787178" y="2720525"/>
                  <a:pt x="2785191" y="2728475"/>
                  <a:pt x="2783038" y="2736425"/>
                </a:cubicBezTo>
                <a:cubicBezTo>
                  <a:pt x="2780222" y="2746694"/>
                  <a:pt x="2776909" y="2756797"/>
                  <a:pt x="2773266" y="2766900"/>
                </a:cubicBezTo>
                <a:cubicBezTo>
                  <a:pt x="2755543" y="2764416"/>
                  <a:pt x="2736993" y="2763257"/>
                  <a:pt x="2717284" y="2763919"/>
                </a:cubicBezTo>
                <a:cubicBezTo>
                  <a:pt x="2726062" y="2744872"/>
                  <a:pt x="2733349" y="2725494"/>
                  <a:pt x="2739312" y="2705618"/>
                </a:cubicBezTo>
                <a:close/>
                <a:moveTo>
                  <a:pt x="2787013" y="2737585"/>
                </a:moveTo>
                <a:cubicBezTo>
                  <a:pt x="2789166" y="2729634"/>
                  <a:pt x="2791153" y="2721519"/>
                  <a:pt x="2792810" y="2713403"/>
                </a:cubicBezTo>
                <a:cubicBezTo>
                  <a:pt x="2812354" y="2718040"/>
                  <a:pt x="2830573" y="2724500"/>
                  <a:pt x="2847632" y="2732119"/>
                </a:cubicBezTo>
                <a:cubicBezTo>
                  <a:pt x="2845148" y="2747357"/>
                  <a:pt x="2842001" y="2762097"/>
                  <a:pt x="2838026" y="2776507"/>
                </a:cubicBezTo>
                <a:cubicBezTo>
                  <a:pt x="2837363" y="2778826"/>
                  <a:pt x="2836701" y="2780979"/>
                  <a:pt x="2836038" y="2783298"/>
                </a:cubicBezTo>
                <a:cubicBezTo>
                  <a:pt x="2817985" y="2776341"/>
                  <a:pt x="2798441" y="2770876"/>
                  <a:pt x="2777572" y="2767563"/>
                </a:cubicBezTo>
                <a:cubicBezTo>
                  <a:pt x="2781050" y="2757625"/>
                  <a:pt x="2784197" y="2747688"/>
                  <a:pt x="2787013" y="2737585"/>
                </a:cubicBezTo>
                <a:close/>
                <a:moveTo>
                  <a:pt x="2793803" y="2709262"/>
                </a:moveTo>
                <a:cubicBezTo>
                  <a:pt x="2797447" y="2691706"/>
                  <a:pt x="2800097" y="2673818"/>
                  <a:pt x="2801754" y="2655599"/>
                </a:cubicBezTo>
                <a:cubicBezTo>
                  <a:pt x="2820304" y="2661230"/>
                  <a:pt x="2837695" y="2668187"/>
                  <a:pt x="2853760" y="2676302"/>
                </a:cubicBezTo>
                <a:cubicBezTo>
                  <a:pt x="2852932" y="2693859"/>
                  <a:pt x="2851110" y="2711084"/>
                  <a:pt x="2848460" y="2727812"/>
                </a:cubicBezTo>
                <a:cubicBezTo>
                  <a:pt x="2831401" y="2720194"/>
                  <a:pt x="2813182" y="2713900"/>
                  <a:pt x="2793803" y="2709262"/>
                </a:cubicBezTo>
                <a:close/>
                <a:moveTo>
                  <a:pt x="2803907" y="2593323"/>
                </a:moveTo>
                <a:cubicBezTo>
                  <a:pt x="2803575" y="2575766"/>
                  <a:pt x="2802416" y="2558044"/>
                  <a:pt x="2800594" y="2540322"/>
                </a:cubicBezTo>
                <a:cubicBezTo>
                  <a:pt x="2817654" y="2547113"/>
                  <a:pt x="2833554" y="2555063"/>
                  <a:pt x="2848460" y="2563676"/>
                </a:cubicBezTo>
                <a:cubicBezTo>
                  <a:pt x="2850779" y="2580901"/>
                  <a:pt x="2852435" y="2598126"/>
                  <a:pt x="2853429" y="2615020"/>
                </a:cubicBezTo>
                <a:cubicBezTo>
                  <a:pt x="2838026" y="2606904"/>
                  <a:pt x="2821463" y="2599451"/>
                  <a:pt x="2803907" y="2593323"/>
                </a:cubicBezTo>
                <a:close/>
                <a:moveTo>
                  <a:pt x="2853760" y="2619989"/>
                </a:moveTo>
                <a:cubicBezTo>
                  <a:pt x="2854589" y="2637380"/>
                  <a:pt x="2854589" y="2654605"/>
                  <a:pt x="2853926" y="2671665"/>
                </a:cubicBezTo>
                <a:cubicBezTo>
                  <a:pt x="2837860" y="2663715"/>
                  <a:pt x="2820635" y="2656758"/>
                  <a:pt x="2802085" y="2651293"/>
                </a:cubicBezTo>
                <a:cubicBezTo>
                  <a:pt x="2803575" y="2633736"/>
                  <a:pt x="2804238" y="2615848"/>
                  <a:pt x="2804072" y="2597795"/>
                </a:cubicBezTo>
                <a:cubicBezTo>
                  <a:pt x="2821794" y="2604089"/>
                  <a:pt x="2838357" y="2611542"/>
                  <a:pt x="2853760" y="2619989"/>
                </a:cubicBezTo>
                <a:close/>
                <a:moveTo>
                  <a:pt x="2857735" y="2678124"/>
                </a:moveTo>
                <a:cubicBezTo>
                  <a:pt x="2874464" y="2686737"/>
                  <a:pt x="2889867" y="2696674"/>
                  <a:pt x="2903946" y="2706943"/>
                </a:cubicBezTo>
                <a:cubicBezTo>
                  <a:pt x="2903449" y="2723837"/>
                  <a:pt x="2902124" y="2740400"/>
                  <a:pt x="2900136" y="2756632"/>
                </a:cubicBezTo>
                <a:cubicBezTo>
                  <a:pt x="2885561" y="2746694"/>
                  <a:pt x="2869661" y="2737419"/>
                  <a:pt x="2852270" y="2729469"/>
                </a:cubicBezTo>
                <a:cubicBezTo>
                  <a:pt x="2854920" y="2712740"/>
                  <a:pt x="2856742" y="2695681"/>
                  <a:pt x="2857735" y="2678124"/>
                </a:cubicBezTo>
                <a:close/>
                <a:moveTo>
                  <a:pt x="2857901" y="2673652"/>
                </a:moveTo>
                <a:cubicBezTo>
                  <a:pt x="2858729" y="2656758"/>
                  <a:pt x="2858729" y="2639699"/>
                  <a:pt x="2857901" y="2622308"/>
                </a:cubicBezTo>
                <a:cubicBezTo>
                  <a:pt x="2874133" y="2631417"/>
                  <a:pt x="2889039" y="2641355"/>
                  <a:pt x="2902620" y="2651955"/>
                </a:cubicBezTo>
                <a:cubicBezTo>
                  <a:pt x="2903780" y="2668849"/>
                  <a:pt x="2904277" y="2685577"/>
                  <a:pt x="2903946" y="2701975"/>
                </a:cubicBezTo>
                <a:cubicBezTo>
                  <a:pt x="2889867" y="2691706"/>
                  <a:pt x="2874464" y="2682099"/>
                  <a:pt x="2857901" y="2673652"/>
                </a:cubicBezTo>
                <a:close/>
                <a:moveTo>
                  <a:pt x="2900964" y="2600445"/>
                </a:moveTo>
                <a:cubicBezTo>
                  <a:pt x="2913055" y="2610383"/>
                  <a:pt x="2923986" y="2620486"/>
                  <a:pt x="2934090" y="2630589"/>
                </a:cubicBezTo>
                <a:cubicBezTo>
                  <a:pt x="2935580" y="2632080"/>
                  <a:pt x="2937071" y="2633736"/>
                  <a:pt x="2938562" y="2635227"/>
                </a:cubicBezTo>
                <a:cubicBezTo>
                  <a:pt x="2941377" y="2651293"/>
                  <a:pt x="2943365" y="2667358"/>
                  <a:pt x="2944855" y="2683424"/>
                </a:cubicBezTo>
                <a:cubicBezTo>
                  <a:pt x="2933427" y="2671996"/>
                  <a:pt x="2920674" y="2660568"/>
                  <a:pt x="2906596" y="2649636"/>
                </a:cubicBezTo>
                <a:cubicBezTo>
                  <a:pt x="2905436" y="2633405"/>
                  <a:pt x="2903614" y="2617008"/>
                  <a:pt x="2900964" y="2600445"/>
                </a:cubicBezTo>
                <a:close/>
                <a:moveTo>
                  <a:pt x="2902289" y="2646489"/>
                </a:moveTo>
                <a:cubicBezTo>
                  <a:pt x="2888708" y="2636220"/>
                  <a:pt x="2873801" y="2626449"/>
                  <a:pt x="2857735" y="2617505"/>
                </a:cubicBezTo>
                <a:cubicBezTo>
                  <a:pt x="2856907" y="2600611"/>
                  <a:pt x="2855251" y="2583551"/>
                  <a:pt x="2852932" y="2566491"/>
                </a:cubicBezTo>
                <a:cubicBezTo>
                  <a:pt x="2868501" y="2575932"/>
                  <a:pt x="2883077" y="2586035"/>
                  <a:pt x="2896327" y="2596636"/>
                </a:cubicBezTo>
                <a:cubicBezTo>
                  <a:pt x="2898977" y="2613198"/>
                  <a:pt x="2900964" y="2629927"/>
                  <a:pt x="2902289" y="2646489"/>
                </a:cubicBezTo>
                <a:close/>
                <a:moveTo>
                  <a:pt x="2852270" y="2561026"/>
                </a:moveTo>
                <a:cubicBezTo>
                  <a:pt x="2849951" y="2544297"/>
                  <a:pt x="2846804" y="2527403"/>
                  <a:pt x="2843326" y="2510675"/>
                </a:cubicBezTo>
                <a:cubicBezTo>
                  <a:pt x="2858398" y="2520281"/>
                  <a:pt x="2872476" y="2530716"/>
                  <a:pt x="2885230" y="2541482"/>
                </a:cubicBezTo>
                <a:cubicBezTo>
                  <a:pt x="2889205" y="2557879"/>
                  <a:pt x="2892517" y="2574276"/>
                  <a:pt x="2895333" y="2590507"/>
                </a:cubicBezTo>
                <a:cubicBezTo>
                  <a:pt x="2882083" y="2580238"/>
                  <a:pt x="2867839" y="2570301"/>
                  <a:pt x="2852270" y="2561026"/>
                </a:cubicBezTo>
                <a:close/>
                <a:moveTo>
                  <a:pt x="2847798" y="2558541"/>
                </a:moveTo>
                <a:cubicBezTo>
                  <a:pt x="2833057" y="2550094"/>
                  <a:pt x="2817157" y="2542310"/>
                  <a:pt x="2800263" y="2535685"/>
                </a:cubicBezTo>
                <a:cubicBezTo>
                  <a:pt x="2798441" y="2518294"/>
                  <a:pt x="2795791" y="2500903"/>
                  <a:pt x="2792478" y="2483346"/>
                </a:cubicBezTo>
                <a:cubicBezTo>
                  <a:pt x="2808875" y="2490634"/>
                  <a:pt x="2824113" y="2498915"/>
                  <a:pt x="2838523" y="2507859"/>
                </a:cubicBezTo>
                <a:cubicBezTo>
                  <a:pt x="2842166" y="2524588"/>
                  <a:pt x="2845313" y="2541647"/>
                  <a:pt x="2847798" y="2558541"/>
                </a:cubicBezTo>
                <a:close/>
                <a:moveTo>
                  <a:pt x="2791485" y="2478212"/>
                </a:moveTo>
                <a:cubicBezTo>
                  <a:pt x="2788172" y="2461152"/>
                  <a:pt x="2784363" y="2444093"/>
                  <a:pt x="2779725" y="2427033"/>
                </a:cubicBezTo>
                <a:cubicBezTo>
                  <a:pt x="2795460" y="2434818"/>
                  <a:pt x="2810200" y="2443264"/>
                  <a:pt x="2823947" y="2452374"/>
                </a:cubicBezTo>
                <a:cubicBezTo>
                  <a:pt x="2828916" y="2468937"/>
                  <a:pt x="2833388" y="2485499"/>
                  <a:pt x="2837198" y="2502062"/>
                </a:cubicBezTo>
                <a:cubicBezTo>
                  <a:pt x="2822788" y="2493450"/>
                  <a:pt x="2807716" y="2485334"/>
                  <a:pt x="2791485" y="2478212"/>
                </a:cubicBezTo>
                <a:close/>
                <a:moveTo>
                  <a:pt x="2786847" y="2476390"/>
                </a:moveTo>
                <a:cubicBezTo>
                  <a:pt x="2775750" y="2471753"/>
                  <a:pt x="2764156" y="2467446"/>
                  <a:pt x="2752065" y="2463802"/>
                </a:cubicBezTo>
                <a:cubicBezTo>
                  <a:pt x="2749581" y="2446246"/>
                  <a:pt x="2746268" y="2428689"/>
                  <a:pt x="2742293" y="2411133"/>
                </a:cubicBezTo>
                <a:cubicBezTo>
                  <a:pt x="2753390" y="2415274"/>
                  <a:pt x="2764156" y="2419745"/>
                  <a:pt x="2774591" y="2424714"/>
                </a:cubicBezTo>
                <a:cubicBezTo>
                  <a:pt x="2779394" y="2441774"/>
                  <a:pt x="2783535" y="2459165"/>
                  <a:pt x="2786847" y="2476390"/>
                </a:cubicBezTo>
                <a:close/>
                <a:moveTo>
                  <a:pt x="2745937" y="2407986"/>
                </a:moveTo>
                <a:cubicBezTo>
                  <a:pt x="2753225" y="2405667"/>
                  <a:pt x="2760678" y="2403514"/>
                  <a:pt x="2767966" y="2401195"/>
                </a:cubicBezTo>
                <a:cubicBezTo>
                  <a:pt x="2769787" y="2407323"/>
                  <a:pt x="2771609" y="2413286"/>
                  <a:pt x="2773266" y="2419414"/>
                </a:cubicBezTo>
                <a:cubicBezTo>
                  <a:pt x="2764487" y="2415274"/>
                  <a:pt x="2755378" y="2411464"/>
                  <a:pt x="2745937" y="2407986"/>
                </a:cubicBezTo>
                <a:close/>
                <a:moveTo>
                  <a:pt x="2765316" y="2379498"/>
                </a:moveTo>
                <a:cubicBezTo>
                  <a:pt x="2767634" y="2378670"/>
                  <a:pt x="2770119" y="2378007"/>
                  <a:pt x="2772437" y="2377179"/>
                </a:cubicBezTo>
                <a:cubicBezTo>
                  <a:pt x="2779228" y="2380989"/>
                  <a:pt x="2785688" y="2384964"/>
                  <a:pt x="2791981" y="2389104"/>
                </a:cubicBezTo>
                <a:cubicBezTo>
                  <a:pt x="2784859" y="2391423"/>
                  <a:pt x="2777738" y="2393576"/>
                  <a:pt x="2770616" y="2395895"/>
                </a:cubicBezTo>
                <a:cubicBezTo>
                  <a:pt x="2768959" y="2390430"/>
                  <a:pt x="2767137" y="2384964"/>
                  <a:pt x="2765316" y="2379498"/>
                </a:cubicBezTo>
                <a:close/>
                <a:moveTo>
                  <a:pt x="2777572" y="2375523"/>
                </a:moveTo>
                <a:cubicBezTo>
                  <a:pt x="2783038" y="2373867"/>
                  <a:pt x="2788338" y="2372045"/>
                  <a:pt x="2793803" y="2370223"/>
                </a:cubicBezTo>
                <a:cubicBezTo>
                  <a:pt x="2796122" y="2375523"/>
                  <a:pt x="2798441" y="2380989"/>
                  <a:pt x="2800594" y="2386454"/>
                </a:cubicBezTo>
                <a:cubicBezTo>
                  <a:pt x="2799435" y="2386786"/>
                  <a:pt x="2798275" y="2387283"/>
                  <a:pt x="2797116" y="2387614"/>
                </a:cubicBezTo>
                <a:cubicBezTo>
                  <a:pt x="2790491" y="2383473"/>
                  <a:pt x="2784031" y="2379332"/>
                  <a:pt x="2777572" y="2375523"/>
                </a:cubicBezTo>
                <a:close/>
                <a:moveTo>
                  <a:pt x="2790325" y="2352666"/>
                </a:moveTo>
                <a:cubicBezTo>
                  <a:pt x="2790656" y="2352501"/>
                  <a:pt x="2791153" y="2352335"/>
                  <a:pt x="2791485" y="2352335"/>
                </a:cubicBezTo>
                <a:cubicBezTo>
                  <a:pt x="2795791" y="2355648"/>
                  <a:pt x="2799931" y="2359126"/>
                  <a:pt x="2804238" y="2362604"/>
                </a:cubicBezTo>
                <a:cubicBezTo>
                  <a:pt x="2801422" y="2363432"/>
                  <a:pt x="2798772" y="2364426"/>
                  <a:pt x="2795957" y="2365420"/>
                </a:cubicBezTo>
                <a:cubicBezTo>
                  <a:pt x="2793969" y="2360948"/>
                  <a:pt x="2792147" y="2356807"/>
                  <a:pt x="2790325" y="2352666"/>
                </a:cubicBezTo>
                <a:close/>
                <a:moveTo>
                  <a:pt x="2791981" y="2366414"/>
                </a:moveTo>
                <a:cubicBezTo>
                  <a:pt x="2785522" y="2368567"/>
                  <a:pt x="2779062" y="2370720"/>
                  <a:pt x="2772603" y="2372707"/>
                </a:cubicBezTo>
                <a:cubicBezTo>
                  <a:pt x="2768628" y="2370554"/>
                  <a:pt x="2764653" y="2368235"/>
                  <a:pt x="2760678" y="2366248"/>
                </a:cubicBezTo>
                <a:cubicBezTo>
                  <a:pt x="2760347" y="2365088"/>
                  <a:pt x="2759850" y="2363929"/>
                  <a:pt x="2759519" y="2362770"/>
                </a:cubicBezTo>
                <a:cubicBezTo>
                  <a:pt x="2768462" y="2359788"/>
                  <a:pt x="2777406" y="2356807"/>
                  <a:pt x="2786350" y="2353826"/>
                </a:cubicBezTo>
                <a:cubicBezTo>
                  <a:pt x="2788338" y="2358132"/>
                  <a:pt x="2790160" y="2362273"/>
                  <a:pt x="2791981" y="2366414"/>
                </a:cubicBezTo>
                <a:close/>
                <a:moveTo>
                  <a:pt x="2760015" y="2376848"/>
                </a:moveTo>
                <a:cubicBezTo>
                  <a:pt x="2752065" y="2379332"/>
                  <a:pt x="2744115" y="2381982"/>
                  <a:pt x="2736165" y="2384467"/>
                </a:cubicBezTo>
                <a:cubicBezTo>
                  <a:pt x="2735006" y="2380160"/>
                  <a:pt x="2733846" y="2375854"/>
                  <a:pt x="2732687" y="2371548"/>
                </a:cubicBezTo>
                <a:cubicBezTo>
                  <a:pt x="2738815" y="2369560"/>
                  <a:pt x="2744778" y="2367738"/>
                  <a:pt x="2750906" y="2365751"/>
                </a:cubicBezTo>
                <a:cubicBezTo>
                  <a:pt x="2753059" y="2366910"/>
                  <a:pt x="2755212" y="2367904"/>
                  <a:pt x="2757365" y="2368898"/>
                </a:cubicBezTo>
                <a:cubicBezTo>
                  <a:pt x="2758193" y="2371548"/>
                  <a:pt x="2759187" y="2374198"/>
                  <a:pt x="2760015" y="2376848"/>
                </a:cubicBezTo>
                <a:close/>
                <a:moveTo>
                  <a:pt x="2732356" y="2352832"/>
                </a:moveTo>
                <a:cubicBezTo>
                  <a:pt x="2732190" y="2352666"/>
                  <a:pt x="2732024" y="2352666"/>
                  <a:pt x="2731693" y="2352501"/>
                </a:cubicBezTo>
                <a:cubicBezTo>
                  <a:pt x="2735337" y="2349188"/>
                  <a:pt x="2738981" y="2345876"/>
                  <a:pt x="2742624" y="2342563"/>
                </a:cubicBezTo>
                <a:cubicBezTo>
                  <a:pt x="2743950" y="2342066"/>
                  <a:pt x="2745440" y="2341569"/>
                  <a:pt x="2746931" y="2341072"/>
                </a:cubicBezTo>
                <a:cubicBezTo>
                  <a:pt x="2747759" y="2343060"/>
                  <a:pt x="2748421" y="2345048"/>
                  <a:pt x="2749250" y="2347201"/>
                </a:cubicBezTo>
                <a:cubicBezTo>
                  <a:pt x="2743618" y="2349188"/>
                  <a:pt x="2737987" y="2351010"/>
                  <a:pt x="2732356" y="2352832"/>
                </a:cubicBezTo>
                <a:close/>
                <a:moveTo>
                  <a:pt x="2738153" y="2322356"/>
                </a:moveTo>
                <a:cubicBezTo>
                  <a:pt x="2735834" y="2323350"/>
                  <a:pt x="2733515" y="2324344"/>
                  <a:pt x="2731196" y="2325338"/>
                </a:cubicBezTo>
                <a:cubicBezTo>
                  <a:pt x="2732852" y="2321860"/>
                  <a:pt x="2734343" y="2318547"/>
                  <a:pt x="2735999" y="2315069"/>
                </a:cubicBezTo>
                <a:cubicBezTo>
                  <a:pt x="2736993" y="2317222"/>
                  <a:pt x="2737821" y="2319210"/>
                  <a:pt x="2738815" y="2321363"/>
                </a:cubicBezTo>
                <a:cubicBezTo>
                  <a:pt x="2738484" y="2321694"/>
                  <a:pt x="2738318" y="2322025"/>
                  <a:pt x="2738153" y="2322356"/>
                </a:cubicBezTo>
                <a:close/>
                <a:moveTo>
                  <a:pt x="2732687" y="2357138"/>
                </a:moveTo>
                <a:cubicBezTo>
                  <a:pt x="2737159" y="2359126"/>
                  <a:pt x="2741465" y="2361113"/>
                  <a:pt x="2745606" y="2363101"/>
                </a:cubicBezTo>
                <a:cubicBezTo>
                  <a:pt x="2740968" y="2364591"/>
                  <a:pt x="2736165" y="2366082"/>
                  <a:pt x="2731527" y="2367573"/>
                </a:cubicBezTo>
                <a:cubicBezTo>
                  <a:pt x="2730699" y="2364426"/>
                  <a:pt x="2729871" y="2361445"/>
                  <a:pt x="2728877" y="2358298"/>
                </a:cubicBezTo>
                <a:cubicBezTo>
                  <a:pt x="2730202" y="2357966"/>
                  <a:pt x="2731362" y="2357470"/>
                  <a:pt x="2732687" y="2357138"/>
                </a:cubicBezTo>
                <a:close/>
                <a:moveTo>
                  <a:pt x="2732190" y="2385626"/>
                </a:moveTo>
                <a:cubicBezTo>
                  <a:pt x="2726393" y="2387448"/>
                  <a:pt x="2720596" y="2389270"/>
                  <a:pt x="2714799" y="2390926"/>
                </a:cubicBezTo>
                <a:cubicBezTo>
                  <a:pt x="2713971" y="2386620"/>
                  <a:pt x="2713143" y="2382314"/>
                  <a:pt x="2712315" y="2378007"/>
                </a:cubicBezTo>
                <a:cubicBezTo>
                  <a:pt x="2717780" y="2376351"/>
                  <a:pt x="2723412" y="2374529"/>
                  <a:pt x="2728877" y="2372707"/>
                </a:cubicBezTo>
                <a:cubicBezTo>
                  <a:pt x="2730037" y="2377179"/>
                  <a:pt x="2731031" y="2381320"/>
                  <a:pt x="2732190" y="2385626"/>
                </a:cubicBezTo>
                <a:close/>
                <a:moveTo>
                  <a:pt x="2711487" y="2374032"/>
                </a:moveTo>
                <a:cubicBezTo>
                  <a:pt x="2711487" y="2373867"/>
                  <a:pt x="2711321" y="2373701"/>
                  <a:pt x="2711321" y="2373370"/>
                </a:cubicBezTo>
                <a:cubicBezTo>
                  <a:pt x="2712149" y="2372376"/>
                  <a:pt x="2712977" y="2371382"/>
                  <a:pt x="2713805" y="2370554"/>
                </a:cubicBezTo>
                <a:cubicBezTo>
                  <a:pt x="2717449" y="2367076"/>
                  <a:pt x="2720927" y="2363432"/>
                  <a:pt x="2724405" y="2359954"/>
                </a:cubicBezTo>
                <a:cubicBezTo>
                  <a:pt x="2724571" y="2359954"/>
                  <a:pt x="2724737" y="2359788"/>
                  <a:pt x="2724902" y="2359788"/>
                </a:cubicBezTo>
                <a:cubicBezTo>
                  <a:pt x="2725896" y="2362770"/>
                  <a:pt x="2726724" y="2365917"/>
                  <a:pt x="2727552" y="2369064"/>
                </a:cubicBezTo>
                <a:cubicBezTo>
                  <a:pt x="2722252" y="2370554"/>
                  <a:pt x="2716952" y="2372210"/>
                  <a:pt x="2711487" y="2374032"/>
                </a:cubicBezTo>
                <a:close/>
                <a:moveTo>
                  <a:pt x="2711487" y="2396226"/>
                </a:moveTo>
                <a:cubicBezTo>
                  <a:pt x="2711487" y="2396392"/>
                  <a:pt x="2711487" y="2396558"/>
                  <a:pt x="2711652" y="2396889"/>
                </a:cubicBezTo>
                <a:cubicBezTo>
                  <a:pt x="2711321" y="2396723"/>
                  <a:pt x="2710824" y="2396723"/>
                  <a:pt x="2710493" y="2396558"/>
                </a:cubicBezTo>
                <a:cubicBezTo>
                  <a:pt x="2710824" y="2396558"/>
                  <a:pt x="2711155" y="2396392"/>
                  <a:pt x="2711487" y="2396226"/>
                </a:cubicBezTo>
                <a:close/>
                <a:moveTo>
                  <a:pt x="2712315" y="2401361"/>
                </a:moveTo>
                <a:cubicBezTo>
                  <a:pt x="2712977" y="2405336"/>
                  <a:pt x="2713640" y="2409311"/>
                  <a:pt x="2714137" y="2413286"/>
                </a:cubicBezTo>
                <a:cubicBezTo>
                  <a:pt x="2709830" y="2414611"/>
                  <a:pt x="2705524" y="2415770"/>
                  <a:pt x="2701052" y="2417095"/>
                </a:cubicBezTo>
                <a:cubicBezTo>
                  <a:pt x="2700721" y="2411464"/>
                  <a:pt x="2700224" y="2405667"/>
                  <a:pt x="2699727" y="2399870"/>
                </a:cubicBezTo>
                <a:cubicBezTo>
                  <a:pt x="2700721" y="2399539"/>
                  <a:pt x="2701715" y="2399208"/>
                  <a:pt x="2702874" y="2398876"/>
                </a:cubicBezTo>
                <a:cubicBezTo>
                  <a:pt x="2706021" y="2399705"/>
                  <a:pt x="2709168" y="2400533"/>
                  <a:pt x="2712315" y="2401361"/>
                </a:cubicBezTo>
                <a:close/>
                <a:moveTo>
                  <a:pt x="2700224" y="2516472"/>
                </a:moveTo>
                <a:cubicBezTo>
                  <a:pt x="2707512" y="2517134"/>
                  <a:pt x="2714468" y="2517963"/>
                  <a:pt x="2721590" y="2518956"/>
                </a:cubicBezTo>
                <a:cubicBezTo>
                  <a:pt x="2721424" y="2538169"/>
                  <a:pt x="2720265" y="2557051"/>
                  <a:pt x="2718277" y="2575435"/>
                </a:cubicBezTo>
                <a:cubicBezTo>
                  <a:pt x="2709665" y="2574773"/>
                  <a:pt x="2700886" y="2574442"/>
                  <a:pt x="2691942" y="2574442"/>
                </a:cubicBezTo>
                <a:cubicBezTo>
                  <a:pt x="2695752" y="2555726"/>
                  <a:pt x="2698568" y="2536347"/>
                  <a:pt x="2700224" y="2516472"/>
                </a:cubicBezTo>
                <a:close/>
                <a:moveTo>
                  <a:pt x="2687636" y="2574607"/>
                </a:moveTo>
                <a:cubicBezTo>
                  <a:pt x="2680349" y="2574773"/>
                  <a:pt x="2673061" y="2574938"/>
                  <a:pt x="2665442" y="2575435"/>
                </a:cubicBezTo>
                <a:cubicBezTo>
                  <a:pt x="2667264" y="2569638"/>
                  <a:pt x="2669086" y="2563841"/>
                  <a:pt x="2670577" y="2558044"/>
                </a:cubicBezTo>
                <a:cubicBezTo>
                  <a:pt x="2674386" y="2544297"/>
                  <a:pt x="2677533" y="2530053"/>
                  <a:pt x="2680183" y="2515312"/>
                </a:cubicBezTo>
                <a:cubicBezTo>
                  <a:pt x="2685483" y="2515478"/>
                  <a:pt x="2690783" y="2515644"/>
                  <a:pt x="2696083" y="2516141"/>
                </a:cubicBezTo>
                <a:cubicBezTo>
                  <a:pt x="2694427" y="2536182"/>
                  <a:pt x="2691611" y="2555560"/>
                  <a:pt x="2687636" y="2574607"/>
                </a:cubicBezTo>
                <a:close/>
                <a:moveTo>
                  <a:pt x="2676870" y="2511172"/>
                </a:moveTo>
                <a:cubicBezTo>
                  <a:pt x="2673061" y="2511172"/>
                  <a:pt x="2669252" y="2511006"/>
                  <a:pt x="2665277" y="2511172"/>
                </a:cubicBezTo>
                <a:cubicBezTo>
                  <a:pt x="2665608" y="2509847"/>
                  <a:pt x="2666105" y="2508687"/>
                  <a:pt x="2666436" y="2507528"/>
                </a:cubicBezTo>
                <a:cubicBezTo>
                  <a:pt x="2671239" y="2490137"/>
                  <a:pt x="2675049" y="2471918"/>
                  <a:pt x="2678030" y="2453368"/>
                </a:cubicBezTo>
                <a:cubicBezTo>
                  <a:pt x="2680017" y="2453534"/>
                  <a:pt x="2682005" y="2453699"/>
                  <a:pt x="2683827" y="2454030"/>
                </a:cubicBezTo>
                <a:cubicBezTo>
                  <a:pt x="2682502" y="2473409"/>
                  <a:pt x="2680183" y="2492456"/>
                  <a:pt x="2676870" y="2511172"/>
                </a:cubicBezTo>
                <a:close/>
                <a:moveTo>
                  <a:pt x="2649873" y="2447571"/>
                </a:moveTo>
                <a:cubicBezTo>
                  <a:pt x="2649376" y="2447571"/>
                  <a:pt x="2648714" y="2447571"/>
                  <a:pt x="2648217" y="2447571"/>
                </a:cubicBezTo>
                <a:cubicBezTo>
                  <a:pt x="2651861" y="2443596"/>
                  <a:pt x="2655504" y="2439621"/>
                  <a:pt x="2659148" y="2435646"/>
                </a:cubicBezTo>
                <a:cubicBezTo>
                  <a:pt x="2656001" y="2439621"/>
                  <a:pt x="2653020" y="2443596"/>
                  <a:pt x="2649873" y="2447571"/>
                </a:cubicBezTo>
                <a:close/>
                <a:moveTo>
                  <a:pt x="2656995" y="2445087"/>
                </a:moveTo>
                <a:cubicBezTo>
                  <a:pt x="2656498" y="2445915"/>
                  <a:pt x="2655836" y="2446743"/>
                  <a:pt x="2655339" y="2447571"/>
                </a:cubicBezTo>
                <a:lnTo>
                  <a:pt x="2655007" y="2447571"/>
                </a:lnTo>
                <a:cubicBezTo>
                  <a:pt x="2655670" y="2446743"/>
                  <a:pt x="2656333" y="2445915"/>
                  <a:pt x="2656995" y="2445087"/>
                </a:cubicBezTo>
                <a:close/>
                <a:moveTo>
                  <a:pt x="2316631" y="2684749"/>
                </a:moveTo>
                <a:cubicBezTo>
                  <a:pt x="2337831" y="2673984"/>
                  <a:pt x="2358369" y="2663052"/>
                  <a:pt x="2378410" y="2651789"/>
                </a:cubicBezTo>
                <a:cubicBezTo>
                  <a:pt x="2446151" y="2613695"/>
                  <a:pt x="2506109" y="2573282"/>
                  <a:pt x="2558612" y="2530385"/>
                </a:cubicBezTo>
                <a:cubicBezTo>
                  <a:pt x="2559441" y="2530219"/>
                  <a:pt x="2560103" y="2530053"/>
                  <a:pt x="2560931" y="2529722"/>
                </a:cubicBezTo>
                <a:cubicBezTo>
                  <a:pt x="2566894" y="2528231"/>
                  <a:pt x="2572691" y="2526741"/>
                  <a:pt x="2578488" y="2525416"/>
                </a:cubicBezTo>
                <a:cubicBezTo>
                  <a:pt x="2540062" y="2562185"/>
                  <a:pt x="2496337" y="2597464"/>
                  <a:pt x="2447311" y="2631086"/>
                </a:cubicBezTo>
                <a:cubicBezTo>
                  <a:pt x="2398782" y="2648311"/>
                  <a:pt x="2355553" y="2666365"/>
                  <a:pt x="2316631" y="2684749"/>
                </a:cubicBezTo>
                <a:close/>
                <a:moveTo>
                  <a:pt x="2433398" y="2640692"/>
                </a:moveTo>
                <a:cubicBezTo>
                  <a:pt x="2405904" y="2658911"/>
                  <a:pt x="2376919" y="2676634"/>
                  <a:pt x="2346444" y="2693859"/>
                </a:cubicBezTo>
                <a:cubicBezTo>
                  <a:pt x="2285493" y="2728144"/>
                  <a:pt x="2218579" y="2759944"/>
                  <a:pt x="2147028" y="2788763"/>
                </a:cubicBezTo>
                <a:cubicBezTo>
                  <a:pt x="2215929" y="2739572"/>
                  <a:pt x="2305368" y="2687399"/>
                  <a:pt x="2433398" y="2640692"/>
                </a:cubicBezTo>
                <a:close/>
                <a:moveTo>
                  <a:pt x="1323363" y="2858989"/>
                </a:moveTo>
                <a:cubicBezTo>
                  <a:pt x="1276325" y="2862468"/>
                  <a:pt x="1229121" y="2865118"/>
                  <a:pt x="1182083" y="2866939"/>
                </a:cubicBezTo>
                <a:cubicBezTo>
                  <a:pt x="1185396" y="2860314"/>
                  <a:pt x="1189205" y="2854186"/>
                  <a:pt x="1193677" y="2848389"/>
                </a:cubicBezTo>
                <a:cubicBezTo>
                  <a:pt x="1197983" y="2842923"/>
                  <a:pt x="1202952" y="2837955"/>
                  <a:pt x="1208252" y="2833317"/>
                </a:cubicBezTo>
                <a:cubicBezTo>
                  <a:pt x="1293053" y="2830004"/>
                  <a:pt x="1378186" y="2823711"/>
                  <a:pt x="1462490" y="2814767"/>
                </a:cubicBezTo>
                <a:cubicBezTo>
                  <a:pt x="1486340" y="2820729"/>
                  <a:pt x="1511350" y="2828017"/>
                  <a:pt x="1537354" y="2836795"/>
                </a:cubicBezTo>
                <a:cubicBezTo>
                  <a:pt x="1511350" y="2840273"/>
                  <a:pt x="1485347" y="2843420"/>
                  <a:pt x="1459178" y="2846402"/>
                </a:cubicBezTo>
                <a:cubicBezTo>
                  <a:pt x="1404189" y="2840108"/>
                  <a:pt x="1358145" y="2844414"/>
                  <a:pt x="1323363" y="2858989"/>
                </a:cubicBezTo>
                <a:close/>
                <a:moveTo>
                  <a:pt x="1439137" y="2848555"/>
                </a:moveTo>
                <a:cubicBezTo>
                  <a:pt x="1405514" y="2852199"/>
                  <a:pt x="1371892" y="2855180"/>
                  <a:pt x="1338104" y="2857830"/>
                </a:cubicBezTo>
                <a:cubicBezTo>
                  <a:pt x="1359304" y="2851039"/>
                  <a:pt x="1384148" y="2847561"/>
                  <a:pt x="1412305" y="2847561"/>
                </a:cubicBezTo>
                <a:cubicBezTo>
                  <a:pt x="1420918" y="2847561"/>
                  <a:pt x="1429862" y="2847892"/>
                  <a:pt x="1439137" y="2848555"/>
                </a:cubicBezTo>
                <a:close/>
                <a:moveTo>
                  <a:pt x="2364994" y="2457674"/>
                </a:moveTo>
                <a:cubicBezTo>
                  <a:pt x="2385035" y="2453202"/>
                  <a:pt x="2404910" y="2448730"/>
                  <a:pt x="2424620" y="2444093"/>
                </a:cubicBezTo>
                <a:cubicBezTo>
                  <a:pt x="2396132" y="2453202"/>
                  <a:pt x="2367147" y="2461815"/>
                  <a:pt x="2337665" y="2470262"/>
                </a:cubicBezTo>
                <a:cubicBezTo>
                  <a:pt x="2309343" y="2476059"/>
                  <a:pt x="2280855" y="2481690"/>
                  <a:pt x="2252202" y="2486990"/>
                </a:cubicBezTo>
                <a:cubicBezTo>
                  <a:pt x="2290462" y="2477715"/>
                  <a:pt x="2328059" y="2467943"/>
                  <a:pt x="2364994" y="2457674"/>
                </a:cubicBezTo>
                <a:close/>
                <a:moveTo>
                  <a:pt x="2256011" y="2481856"/>
                </a:moveTo>
                <a:cubicBezTo>
                  <a:pt x="2258496" y="2480862"/>
                  <a:pt x="2261146" y="2479703"/>
                  <a:pt x="2263630" y="2478709"/>
                </a:cubicBezTo>
                <a:cubicBezTo>
                  <a:pt x="2271580" y="2477218"/>
                  <a:pt x="2279365" y="2475562"/>
                  <a:pt x="2287149" y="2474071"/>
                </a:cubicBezTo>
                <a:cubicBezTo>
                  <a:pt x="2276880" y="2476721"/>
                  <a:pt x="2266446" y="2479206"/>
                  <a:pt x="2256011" y="2481856"/>
                </a:cubicBezTo>
                <a:close/>
                <a:moveTo>
                  <a:pt x="2575341" y="2396061"/>
                </a:moveTo>
                <a:cubicBezTo>
                  <a:pt x="2582463" y="2393908"/>
                  <a:pt x="2589585" y="2391920"/>
                  <a:pt x="2596707" y="2389767"/>
                </a:cubicBezTo>
                <a:cubicBezTo>
                  <a:pt x="2583622" y="2395233"/>
                  <a:pt x="2570372" y="2400533"/>
                  <a:pt x="2556956" y="2405998"/>
                </a:cubicBezTo>
                <a:cubicBezTo>
                  <a:pt x="2546522" y="2408814"/>
                  <a:pt x="2536087" y="2411630"/>
                  <a:pt x="2525653" y="2414445"/>
                </a:cubicBezTo>
                <a:cubicBezTo>
                  <a:pt x="2542381" y="2408483"/>
                  <a:pt x="2558944" y="2402355"/>
                  <a:pt x="2575341" y="2396061"/>
                </a:cubicBezTo>
                <a:close/>
                <a:moveTo>
                  <a:pt x="2564078" y="2395067"/>
                </a:moveTo>
                <a:cubicBezTo>
                  <a:pt x="2570041" y="2392914"/>
                  <a:pt x="2576003" y="2390926"/>
                  <a:pt x="2581966" y="2388773"/>
                </a:cubicBezTo>
                <a:cubicBezTo>
                  <a:pt x="2582463" y="2388773"/>
                  <a:pt x="2582794" y="2388773"/>
                  <a:pt x="2583291" y="2388773"/>
                </a:cubicBezTo>
                <a:cubicBezTo>
                  <a:pt x="2580144" y="2389933"/>
                  <a:pt x="2577163" y="2391092"/>
                  <a:pt x="2574016" y="2392251"/>
                </a:cubicBezTo>
                <a:cubicBezTo>
                  <a:pt x="2570703" y="2393079"/>
                  <a:pt x="2567391" y="2394073"/>
                  <a:pt x="2564078" y="2395067"/>
                </a:cubicBezTo>
                <a:close/>
                <a:moveTo>
                  <a:pt x="2677367" y="2384467"/>
                </a:moveTo>
                <a:cubicBezTo>
                  <a:pt x="2678527" y="2383639"/>
                  <a:pt x="2679686" y="2382976"/>
                  <a:pt x="2681011" y="2382148"/>
                </a:cubicBezTo>
                <a:cubicBezTo>
                  <a:pt x="2681011" y="2382479"/>
                  <a:pt x="2681011" y="2382976"/>
                  <a:pt x="2681011" y="2383307"/>
                </a:cubicBezTo>
                <a:cubicBezTo>
                  <a:pt x="2679852" y="2383804"/>
                  <a:pt x="2678692" y="2384136"/>
                  <a:pt x="2677367" y="2384467"/>
                </a:cubicBezTo>
                <a:close/>
                <a:moveTo>
                  <a:pt x="2680183" y="2389601"/>
                </a:moveTo>
                <a:cubicBezTo>
                  <a:pt x="2680183" y="2389767"/>
                  <a:pt x="2680183" y="2389767"/>
                  <a:pt x="2680183" y="2389767"/>
                </a:cubicBezTo>
                <a:cubicBezTo>
                  <a:pt x="2680183" y="2389767"/>
                  <a:pt x="2680017" y="2389767"/>
                  <a:pt x="2680017" y="2389767"/>
                </a:cubicBezTo>
                <a:cubicBezTo>
                  <a:pt x="2680017" y="2389767"/>
                  <a:pt x="2680183" y="2389767"/>
                  <a:pt x="2680183" y="2389601"/>
                </a:cubicBezTo>
                <a:close/>
                <a:moveTo>
                  <a:pt x="1631264" y="2822883"/>
                </a:moveTo>
                <a:cubicBezTo>
                  <a:pt x="1627124" y="2823545"/>
                  <a:pt x="1622983" y="2824208"/>
                  <a:pt x="1618677" y="2824870"/>
                </a:cubicBezTo>
                <a:cubicBezTo>
                  <a:pt x="1592342" y="2822717"/>
                  <a:pt x="1563357" y="2816754"/>
                  <a:pt x="1530563" y="2806817"/>
                </a:cubicBezTo>
                <a:cubicBezTo>
                  <a:pt x="1573461" y="2801517"/>
                  <a:pt x="1616192" y="2795389"/>
                  <a:pt x="1658427" y="2788598"/>
                </a:cubicBezTo>
                <a:cubicBezTo>
                  <a:pt x="1711759" y="2779985"/>
                  <a:pt x="1763932" y="2770213"/>
                  <a:pt x="1814945" y="2759613"/>
                </a:cubicBezTo>
                <a:cubicBezTo>
                  <a:pt x="1792089" y="2776673"/>
                  <a:pt x="1769895" y="2791248"/>
                  <a:pt x="1746872" y="2802179"/>
                </a:cubicBezTo>
                <a:cubicBezTo>
                  <a:pt x="1708944" y="2809632"/>
                  <a:pt x="1670353" y="2816589"/>
                  <a:pt x="1631264" y="2822883"/>
                </a:cubicBezTo>
                <a:close/>
                <a:moveTo>
                  <a:pt x="1729316" y="2809798"/>
                </a:moveTo>
                <a:cubicBezTo>
                  <a:pt x="1701987" y="2820564"/>
                  <a:pt x="1672671" y="2826361"/>
                  <a:pt x="1639049" y="2825864"/>
                </a:cubicBezTo>
                <a:cubicBezTo>
                  <a:pt x="1669524" y="2820895"/>
                  <a:pt x="1699503" y="2815429"/>
                  <a:pt x="1729316" y="2809798"/>
                </a:cubicBezTo>
                <a:close/>
                <a:moveTo>
                  <a:pt x="1206761" y="2829176"/>
                </a:moveTo>
                <a:cubicBezTo>
                  <a:pt x="1166348" y="2830667"/>
                  <a:pt x="1126101" y="2831661"/>
                  <a:pt x="1085853" y="2831992"/>
                </a:cubicBezTo>
                <a:cubicBezTo>
                  <a:pt x="1090160" y="2820067"/>
                  <a:pt x="1095957" y="2809301"/>
                  <a:pt x="1103410" y="2799860"/>
                </a:cubicBezTo>
                <a:cubicBezTo>
                  <a:pt x="1217030" y="2799032"/>
                  <a:pt x="1331644" y="2793070"/>
                  <a:pt x="1445431" y="2782304"/>
                </a:cubicBezTo>
                <a:cubicBezTo>
                  <a:pt x="1460337" y="2787107"/>
                  <a:pt x="1475575" y="2792242"/>
                  <a:pt x="1491144" y="2798039"/>
                </a:cubicBezTo>
                <a:cubicBezTo>
                  <a:pt x="1498100" y="2800523"/>
                  <a:pt x="1504725" y="2802842"/>
                  <a:pt x="1511350" y="2805160"/>
                </a:cubicBezTo>
                <a:cubicBezTo>
                  <a:pt x="1495284" y="2807148"/>
                  <a:pt x="1479053" y="2808970"/>
                  <a:pt x="1462821" y="2810626"/>
                </a:cubicBezTo>
                <a:cubicBezTo>
                  <a:pt x="1345557" y="2781807"/>
                  <a:pt x="1255953" y="2788101"/>
                  <a:pt x="1206761" y="2829176"/>
                </a:cubicBezTo>
                <a:close/>
                <a:moveTo>
                  <a:pt x="1450399" y="2811785"/>
                </a:moveTo>
                <a:cubicBezTo>
                  <a:pt x="1371892" y="2819901"/>
                  <a:pt x="1292722" y="2825533"/>
                  <a:pt x="1213718" y="2828845"/>
                </a:cubicBezTo>
                <a:cubicBezTo>
                  <a:pt x="1241874" y="2807479"/>
                  <a:pt x="1282288" y="2796879"/>
                  <a:pt x="1332804" y="2796879"/>
                </a:cubicBezTo>
                <a:cubicBezTo>
                  <a:pt x="1367586" y="2796879"/>
                  <a:pt x="1407005" y="2801848"/>
                  <a:pt x="1450399" y="2811785"/>
                </a:cubicBezTo>
                <a:close/>
                <a:moveTo>
                  <a:pt x="1310444" y="2639036"/>
                </a:moveTo>
                <a:cubicBezTo>
                  <a:pt x="1349035" y="2639036"/>
                  <a:pt x="1382658" y="2631914"/>
                  <a:pt x="1414127" y="2619161"/>
                </a:cubicBezTo>
                <a:cubicBezTo>
                  <a:pt x="1475078" y="2616511"/>
                  <a:pt x="1535863" y="2612536"/>
                  <a:pt x="1596483" y="2607236"/>
                </a:cubicBezTo>
                <a:cubicBezTo>
                  <a:pt x="1587870" y="2613695"/>
                  <a:pt x="1579257" y="2619989"/>
                  <a:pt x="1570645" y="2625786"/>
                </a:cubicBezTo>
                <a:cubicBezTo>
                  <a:pt x="1454706" y="2636055"/>
                  <a:pt x="1337938" y="2641521"/>
                  <a:pt x="1221005" y="2642349"/>
                </a:cubicBezTo>
                <a:cubicBezTo>
                  <a:pt x="1201130" y="2635227"/>
                  <a:pt x="1181586" y="2628933"/>
                  <a:pt x="1162705" y="2623136"/>
                </a:cubicBezTo>
                <a:cubicBezTo>
                  <a:pt x="1175458" y="2623302"/>
                  <a:pt x="1188377" y="2623467"/>
                  <a:pt x="1201130" y="2623467"/>
                </a:cubicBezTo>
                <a:lnTo>
                  <a:pt x="1203118" y="2623467"/>
                </a:lnTo>
                <a:cubicBezTo>
                  <a:pt x="1243365" y="2634067"/>
                  <a:pt x="1278644" y="2639036"/>
                  <a:pt x="1310444" y="2639036"/>
                </a:cubicBezTo>
                <a:close/>
                <a:moveTo>
                  <a:pt x="1220343" y="2623633"/>
                </a:moveTo>
                <a:cubicBezTo>
                  <a:pt x="1280797" y="2623633"/>
                  <a:pt x="1341416" y="2622308"/>
                  <a:pt x="1401705" y="2619823"/>
                </a:cubicBezTo>
                <a:cubicBezTo>
                  <a:pt x="1397895" y="2621148"/>
                  <a:pt x="1394086" y="2622473"/>
                  <a:pt x="1390277" y="2623633"/>
                </a:cubicBezTo>
                <a:cubicBezTo>
                  <a:pt x="1340423" y="2638705"/>
                  <a:pt x="1286097" y="2638871"/>
                  <a:pt x="1220343" y="2623633"/>
                </a:cubicBezTo>
                <a:close/>
                <a:moveTo>
                  <a:pt x="2494349" y="2418586"/>
                </a:moveTo>
                <a:cubicBezTo>
                  <a:pt x="2504121" y="2415936"/>
                  <a:pt x="2513893" y="2413286"/>
                  <a:pt x="2523665" y="2410636"/>
                </a:cubicBezTo>
                <a:cubicBezTo>
                  <a:pt x="2508096" y="2416267"/>
                  <a:pt x="2492196" y="2421733"/>
                  <a:pt x="2476296" y="2427033"/>
                </a:cubicBezTo>
                <a:cubicBezTo>
                  <a:pt x="2462549" y="2430511"/>
                  <a:pt x="2448636" y="2433824"/>
                  <a:pt x="2434723" y="2437302"/>
                </a:cubicBezTo>
                <a:cubicBezTo>
                  <a:pt x="2454764" y="2431174"/>
                  <a:pt x="2474639" y="2425045"/>
                  <a:pt x="2494349" y="2418586"/>
                </a:cubicBezTo>
                <a:close/>
                <a:moveTo>
                  <a:pt x="2162597" y="2688393"/>
                </a:moveTo>
                <a:cubicBezTo>
                  <a:pt x="2096181" y="2712409"/>
                  <a:pt x="2026286" y="2734438"/>
                  <a:pt x="1953410" y="2754147"/>
                </a:cubicBezTo>
                <a:cubicBezTo>
                  <a:pt x="1969144" y="2741228"/>
                  <a:pt x="1985873" y="2727812"/>
                  <a:pt x="2003761" y="2713900"/>
                </a:cubicBezTo>
                <a:cubicBezTo>
                  <a:pt x="2190920" y="2662224"/>
                  <a:pt x="2358369" y="2595807"/>
                  <a:pt x="2498490" y="2517134"/>
                </a:cubicBezTo>
                <a:cubicBezTo>
                  <a:pt x="2535093" y="2496597"/>
                  <a:pt x="2569544" y="2475396"/>
                  <a:pt x="2602007" y="2453534"/>
                </a:cubicBezTo>
                <a:cubicBezTo>
                  <a:pt x="2605651" y="2453202"/>
                  <a:pt x="2609460" y="2452705"/>
                  <a:pt x="2613104" y="2452540"/>
                </a:cubicBezTo>
                <a:cubicBezTo>
                  <a:pt x="2565403" y="2489143"/>
                  <a:pt x="2512071" y="2523925"/>
                  <a:pt x="2453439" y="2557051"/>
                </a:cubicBezTo>
                <a:cubicBezTo>
                  <a:pt x="2328721" y="2597629"/>
                  <a:pt x="2235970" y="2643342"/>
                  <a:pt x="2162597" y="2688393"/>
                </a:cubicBezTo>
                <a:close/>
                <a:moveTo>
                  <a:pt x="2433564" y="2567982"/>
                </a:moveTo>
                <a:cubicBezTo>
                  <a:pt x="2357706" y="2609389"/>
                  <a:pt x="2273733" y="2647152"/>
                  <a:pt x="2183301" y="2680774"/>
                </a:cubicBezTo>
                <a:cubicBezTo>
                  <a:pt x="2248889" y="2642183"/>
                  <a:pt x="2329881" y="2603261"/>
                  <a:pt x="2433564" y="2567982"/>
                </a:cubicBezTo>
                <a:close/>
                <a:moveTo>
                  <a:pt x="1505885" y="2771869"/>
                </a:moveTo>
                <a:cubicBezTo>
                  <a:pt x="1482365" y="2767397"/>
                  <a:pt x="1456859" y="2760607"/>
                  <a:pt x="1428702" y="2751000"/>
                </a:cubicBezTo>
                <a:cubicBezTo>
                  <a:pt x="1527416" y="2742719"/>
                  <a:pt x="1625467" y="2730794"/>
                  <a:pt x="1721531" y="2715390"/>
                </a:cubicBezTo>
                <a:cubicBezTo>
                  <a:pt x="1728985" y="2714231"/>
                  <a:pt x="1736438" y="2712906"/>
                  <a:pt x="1743725" y="2711747"/>
                </a:cubicBezTo>
                <a:cubicBezTo>
                  <a:pt x="1725341" y="2725328"/>
                  <a:pt x="1707287" y="2737088"/>
                  <a:pt x="1688903" y="2747025"/>
                </a:cubicBezTo>
                <a:cubicBezTo>
                  <a:pt x="1688406" y="2747025"/>
                  <a:pt x="1688075" y="2747191"/>
                  <a:pt x="1687578" y="2747191"/>
                </a:cubicBezTo>
                <a:cubicBezTo>
                  <a:pt x="1627952" y="2756963"/>
                  <a:pt x="1567167" y="2765079"/>
                  <a:pt x="1505885" y="2771869"/>
                </a:cubicBezTo>
                <a:close/>
                <a:moveTo>
                  <a:pt x="1677309" y="2752988"/>
                </a:moveTo>
                <a:cubicBezTo>
                  <a:pt x="1632424" y="2774685"/>
                  <a:pt x="1583895" y="2783795"/>
                  <a:pt x="1520625" y="2774354"/>
                </a:cubicBezTo>
                <a:cubicBezTo>
                  <a:pt x="1573295" y="2768391"/>
                  <a:pt x="1625633" y="2761269"/>
                  <a:pt x="1677309" y="2752988"/>
                </a:cubicBezTo>
                <a:close/>
                <a:moveTo>
                  <a:pt x="1148129" y="2760607"/>
                </a:moveTo>
                <a:cubicBezTo>
                  <a:pt x="1099104" y="2761269"/>
                  <a:pt x="1050409" y="2761104"/>
                  <a:pt x="1002046" y="2759944"/>
                </a:cubicBezTo>
                <a:cubicBezTo>
                  <a:pt x="1004033" y="2756797"/>
                  <a:pt x="1006187" y="2753650"/>
                  <a:pt x="1008505" y="2750669"/>
                </a:cubicBezTo>
                <a:cubicBezTo>
                  <a:pt x="1014137" y="2743381"/>
                  <a:pt x="1020762" y="2736922"/>
                  <a:pt x="1028215" y="2730959"/>
                </a:cubicBezTo>
                <a:cubicBezTo>
                  <a:pt x="1057200" y="2731622"/>
                  <a:pt x="1086350" y="2731953"/>
                  <a:pt x="1115666" y="2731953"/>
                </a:cubicBezTo>
                <a:cubicBezTo>
                  <a:pt x="1190364" y="2731953"/>
                  <a:pt x="1265559" y="2729800"/>
                  <a:pt x="1340920" y="2725659"/>
                </a:cubicBezTo>
                <a:cubicBezTo>
                  <a:pt x="1362948" y="2732119"/>
                  <a:pt x="1385805" y="2739738"/>
                  <a:pt x="1409324" y="2748350"/>
                </a:cubicBezTo>
                <a:cubicBezTo>
                  <a:pt x="1389283" y="2750007"/>
                  <a:pt x="1369408" y="2751331"/>
                  <a:pt x="1349367" y="2752657"/>
                </a:cubicBezTo>
                <a:cubicBezTo>
                  <a:pt x="1264565" y="2736094"/>
                  <a:pt x="1195664" y="2738744"/>
                  <a:pt x="1148129" y="2760607"/>
                </a:cubicBezTo>
                <a:close/>
                <a:moveTo>
                  <a:pt x="1332307" y="2753816"/>
                </a:moveTo>
                <a:cubicBezTo>
                  <a:pt x="1274503" y="2757294"/>
                  <a:pt x="1216533" y="2759447"/>
                  <a:pt x="1158895" y="2760441"/>
                </a:cubicBezTo>
                <a:cubicBezTo>
                  <a:pt x="1183739" y="2750835"/>
                  <a:pt x="1213718" y="2746031"/>
                  <a:pt x="1248500" y="2746031"/>
                </a:cubicBezTo>
                <a:cubicBezTo>
                  <a:pt x="1274006" y="2746031"/>
                  <a:pt x="1301997" y="2748681"/>
                  <a:pt x="1332307" y="2753816"/>
                </a:cubicBezTo>
                <a:close/>
                <a:moveTo>
                  <a:pt x="1526257" y="2656924"/>
                </a:moveTo>
                <a:cubicBezTo>
                  <a:pt x="1584558" y="2651955"/>
                  <a:pt x="1642693" y="2645827"/>
                  <a:pt x="1700331" y="2638539"/>
                </a:cubicBezTo>
                <a:cubicBezTo>
                  <a:pt x="1689234" y="2647318"/>
                  <a:pt x="1678468" y="2655599"/>
                  <a:pt x="1667868" y="2663218"/>
                </a:cubicBezTo>
                <a:cubicBezTo>
                  <a:pt x="1552260" y="2678124"/>
                  <a:pt x="1434665" y="2687896"/>
                  <a:pt x="1317235" y="2692865"/>
                </a:cubicBezTo>
                <a:cubicBezTo>
                  <a:pt x="1294544" y="2684749"/>
                  <a:pt x="1272681" y="2677462"/>
                  <a:pt x="1251315" y="2671334"/>
                </a:cubicBezTo>
                <a:cubicBezTo>
                  <a:pt x="1265062" y="2671002"/>
                  <a:pt x="1278975" y="2670671"/>
                  <a:pt x="1292722" y="2670340"/>
                </a:cubicBezTo>
                <a:cubicBezTo>
                  <a:pt x="1394417" y="2698165"/>
                  <a:pt x="1463153" y="2688724"/>
                  <a:pt x="1526257" y="2656924"/>
                </a:cubicBezTo>
                <a:close/>
                <a:moveTo>
                  <a:pt x="1306966" y="2669843"/>
                </a:moveTo>
                <a:cubicBezTo>
                  <a:pt x="1376364" y="2667524"/>
                  <a:pt x="1445927" y="2663549"/>
                  <a:pt x="1515160" y="2657918"/>
                </a:cubicBezTo>
                <a:cubicBezTo>
                  <a:pt x="1503566" y="2663383"/>
                  <a:pt x="1491641" y="2668021"/>
                  <a:pt x="1479384" y="2671665"/>
                </a:cubicBezTo>
                <a:cubicBezTo>
                  <a:pt x="1429365" y="2687068"/>
                  <a:pt x="1374376" y="2686737"/>
                  <a:pt x="1306966" y="2669843"/>
                </a:cubicBezTo>
                <a:close/>
                <a:moveTo>
                  <a:pt x="1396902" y="2718206"/>
                </a:moveTo>
                <a:cubicBezTo>
                  <a:pt x="1375370" y="2712906"/>
                  <a:pt x="1352348" y="2705784"/>
                  <a:pt x="1327504" y="2696674"/>
                </a:cubicBezTo>
                <a:cubicBezTo>
                  <a:pt x="1439137" y="2691706"/>
                  <a:pt x="1550770" y="2682265"/>
                  <a:pt x="1660912" y="2668352"/>
                </a:cubicBezTo>
                <a:cubicBezTo>
                  <a:pt x="1645508" y="2679284"/>
                  <a:pt x="1630436" y="2688890"/>
                  <a:pt x="1615033" y="2697337"/>
                </a:cubicBezTo>
                <a:cubicBezTo>
                  <a:pt x="1542819" y="2706115"/>
                  <a:pt x="1469943" y="2713237"/>
                  <a:pt x="1396902" y="2718206"/>
                </a:cubicBezTo>
                <a:close/>
                <a:moveTo>
                  <a:pt x="1604433" y="2702803"/>
                </a:moveTo>
                <a:cubicBezTo>
                  <a:pt x="1550438" y="2729469"/>
                  <a:pt x="1492137" y="2739075"/>
                  <a:pt x="1410814" y="2721353"/>
                </a:cubicBezTo>
                <a:cubicBezTo>
                  <a:pt x="1475575" y="2716715"/>
                  <a:pt x="1540335" y="2710587"/>
                  <a:pt x="1604433" y="2702803"/>
                </a:cubicBezTo>
                <a:close/>
                <a:moveTo>
                  <a:pt x="1097779" y="2700650"/>
                </a:moveTo>
                <a:cubicBezTo>
                  <a:pt x="1111857" y="2700815"/>
                  <a:pt x="1125935" y="2700815"/>
                  <a:pt x="1140014" y="2700815"/>
                </a:cubicBezTo>
                <a:cubicBezTo>
                  <a:pt x="1168501" y="2700815"/>
                  <a:pt x="1197155" y="2700484"/>
                  <a:pt x="1225809" y="2699987"/>
                </a:cubicBezTo>
                <a:cubicBezTo>
                  <a:pt x="1257609" y="2704459"/>
                  <a:pt x="1291894" y="2711912"/>
                  <a:pt x="1328663" y="2722181"/>
                </a:cubicBezTo>
                <a:cubicBezTo>
                  <a:pt x="1229784" y="2727315"/>
                  <a:pt x="1131070" y="2728806"/>
                  <a:pt x="1033681" y="2726819"/>
                </a:cubicBezTo>
                <a:cubicBezTo>
                  <a:pt x="1051072" y="2714728"/>
                  <a:pt x="1072603" y="2705950"/>
                  <a:pt x="1097779" y="2700650"/>
                </a:cubicBezTo>
                <a:close/>
                <a:moveTo>
                  <a:pt x="1026890" y="2726819"/>
                </a:moveTo>
                <a:cubicBezTo>
                  <a:pt x="982502" y="2725825"/>
                  <a:pt x="938445" y="2724169"/>
                  <a:pt x="894885" y="2721684"/>
                </a:cubicBezTo>
                <a:cubicBezTo>
                  <a:pt x="898529" y="2714562"/>
                  <a:pt x="902669" y="2707937"/>
                  <a:pt x="907638" y="2701643"/>
                </a:cubicBezTo>
                <a:cubicBezTo>
                  <a:pt x="909626" y="2699159"/>
                  <a:pt x="911613" y="2696840"/>
                  <a:pt x="913767" y="2694521"/>
                </a:cubicBezTo>
                <a:cubicBezTo>
                  <a:pt x="969252" y="2697668"/>
                  <a:pt x="1025399" y="2699656"/>
                  <a:pt x="1081878" y="2700484"/>
                </a:cubicBezTo>
                <a:cubicBezTo>
                  <a:pt x="1060347" y="2706446"/>
                  <a:pt x="1041962" y="2715225"/>
                  <a:pt x="1026890" y="2726819"/>
                </a:cubicBezTo>
                <a:close/>
                <a:moveTo>
                  <a:pt x="1123782" y="2696674"/>
                </a:moveTo>
                <a:cubicBezTo>
                  <a:pt x="1134879" y="2695515"/>
                  <a:pt x="1146473" y="2695018"/>
                  <a:pt x="1158564" y="2695018"/>
                </a:cubicBezTo>
                <a:cubicBezTo>
                  <a:pt x="1169495" y="2695018"/>
                  <a:pt x="1180758" y="2695515"/>
                  <a:pt x="1192517" y="2696509"/>
                </a:cubicBezTo>
                <a:cubicBezTo>
                  <a:pt x="1169661" y="2696674"/>
                  <a:pt x="1146804" y="2696840"/>
                  <a:pt x="1123782" y="2696674"/>
                </a:cubicBezTo>
                <a:close/>
                <a:moveTo>
                  <a:pt x="1248334" y="2699490"/>
                </a:moveTo>
                <a:cubicBezTo>
                  <a:pt x="1271025" y="2698993"/>
                  <a:pt x="1293881" y="2698165"/>
                  <a:pt x="1316572" y="2697171"/>
                </a:cubicBezTo>
                <a:cubicBezTo>
                  <a:pt x="1319222" y="2698165"/>
                  <a:pt x="1321707" y="2698993"/>
                  <a:pt x="1324357" y="2699987"/>
                </a:cubicBezTo>
                <a:cubicBezTo>
                  <a:pt x="1345557" y="2707772"/>
                  <a:pt x="1365267" y="2714065"/>
                  <a:pt x="1383983" y="2719034"/>
                </a:cubicBezTo>
                <a:cubicBezTo>
                  <a:pt x="1369739" y="2720028"/>
                  <a:pt x="1355495" y="2720856"/>
                  <a:pt x="1341251" y="2721684"/>
                </a:cubicBezTo>
                <a:cubicBezTo>
                  <a:pt x="1308457" y="2711912"/>
                  <a:pt x="1277484" y="2704625"/>
                  <a:pt x="1248334" y="2699490"/>
                </a:cubicBezTo>
                <a:close/>
                <a:moveTo>
                  <a:pt x="1669524" y="2667358"/>
                </a:moveTo>
                <a:cubicBezTo>
                  <a:pt x="1711594" y="2661893"/>
                  <a:pt x="1753332" y="2655930"/>
                  <a:pt x="1794739" y="2649139"/>
                </a:cubicBezTo>
                <a:cubicBezTo>
                  <a:pt x="1806498" y="2647152"/>
                  <a:pt x="1818258" y="2645330"/>
                  <a:pt x="1829852" y="2643342"/>
                </a:cubicBezTo>
                <a:cubicBezTo>
                  <a:pt x="1823227" y="2648642"/>
                  <a:pt x="1816767" y="2653943"/>
                  <a:pt x="1810473" y="2659243"/>
                </a:cubicBezTo>
                <a:cubicBezTo>
                  <a:pt x="1805836" y="2663052"/>
                  <a:pt x="1801198" y="2666861"/>
                  <a:pt x="1796561" y="2670505"/>
                </a:cubicBezTo>
                <a:cubicBezTo>
                  <a:pt x="1783310" y="2672824"/>
                  <a:pt x="1770060" y="2674977"/>
                  <a:pt x="1756644" y="2677296"/>
                </a:cubicBezTo>
                <a:cubicBezTo>
                  <a:pt x="1713416" y="2684252"/>
                  <a:pt x="1669856" y="2690546"/>
                  <a:pt x="1625964" y="2696012"/>
                </a:cubicBezTo>
                <a:cubicBezTo>
                  <a:pt x="1640540" y="2687565"/>
                  <a:pt x="1654949" y="2677959"/>
                  <a:pt x="1669524" y="2667358"/>
                </a:cubicBezTo>
                <a:close/>
                <a:moveTo>
                  <a:pt x="1813123" y="2662390"/>
                </a:moveTo>
                <a:cubicBezTo>
                  <a:pt x="1821239" y="2655765"/>
                  <a:pt x="1829686" y="2648808"/>
                  <a:pt x="1838299" y="2641852"/>
                </a:cubicBezTo>
                <a:cubicBezTo>
                  <a:pt x="1897262" y="2631583"/>
                  <a:pt x="1955232" y="2620155"/>
                  <a:pt x="2011711" y="2607401"/>
                </a:cubicBezTo>
                <a:cubicBezTo>
                  <a:pt x="1997632" y="2617008"/>
                  <a:pt x="1984382" y="2626449"/>
                  <a:pt x="1971629" y="2635724"/>
                </a:cubicBezTo>
                <a:cubicBezTo>
                  <a:pt x="1917303" y="2647980"/>
                  <a:pt x="1861652" y="2659077"/>
                  <a:pt x="1804842" y="2669015"/>
                </a:cubicBezTo>
                <a:cubicBezTo>
                  <a:pt x="1807658" y="2666861"/>
                  <a:pt x="1810308" y="2664543"/>
                  <a:pt x="1813123" y="2662390"/>
                </a:cubicBezTo>
                <a:close/>
                <a:moveTo>
                  <a:pt x="1973451" y="2639533"/>
                </a:moveTo>
                <a:cubicBezTo>
                  <a:pt x="2059743" y="2620155"/>
                  <a:pt x="2142888" y="2597961"/>
                  <a:pt x="2222223" y="2573116"/>
                </a:cubicBezTo>
                <a:cubicBezTo>
                  <a:pt x="2192741" y="2587360"/>
                  <a:pt x="2165910" y="2601770"/>
                  <a:pt x="2140900" y="2616180"/>
                </a:cubicBezTo>
                <a:cubicBezTo>
                  <a:pt x="2073987" y="2636220"/>
                  <a:pt x="2004589" y="2654274"/>
                  <a:pt x="1932872" y="2670505"/>
                </a:cubicBezTo>
                <a:cubicBezTo>
                  <a:pt x="1945791" y="2660402"/>
                  <a:pt x="1959207" y="2650133"/>
                  <a:pt x="1973451" y="2639533"/>
                </a:cubicBezTo>
                <a:close/>
                <a:moveTo>
                  <a:pt x="2142722" y="2619989"/>
                </a:moveTo>
                <a:cubicBezTo>
                  <a:pt x="2286486" y="2576926"/>
                  <a:pt x="2418326" y="2525250"/>
                  <a:pt x="2534265" y="2466121"/>
                </a:cubicBezTo>
                <a:cubicBezTo>
                  <a:pt x="2542878" y="2463968"/>
                  <a:pt x="2551490" y="2461815"/>
                  <a:pt x="2560103" y="2459662"/>
                </a:cubicBezTo>
                <a:cubicBezTo>
                  <a:pt x="2561594" y="2459330"/>
                  <a:pt x="2563250" y="2458999"/>
                  <a:pt x="2564906" y="2458668"/>
                </a:cubicBezTo>
                <a:cubicBezTo>
                  <a:pt x="2558115" y="2462643"/>
                  <a:pt x="2551325" y="2466618"/>
                  <a:pt x="2544368" y="2470427"/>
                </a:cubicBezTo>
                <a:cubicBezTo>
                  <a:pt x="2411204" y="2545125"/>
                  <a:pt x="2253527" y="2609223"/>
                  <a:pt x="2078127" y="2660071"/>
                </a:cubicBezTo>
                <a:cubicBezTo>
                  <a:pt x="2098003" y="2646986"/>
                  <a:pt x="2119369" y="2633570"/>
                  <a:pt x="2142722" y="2619989"/>
                </a:cubicBezTo>
                <a:close/>
                <a:moveTo>
                  <a:pt x="2158953" y="2610714"/>
                </a:moveTo>
                <a:cubicBezTo>
                  <a:pt x="2187441" y="2594814"/>
                  <a:pt x="2218579" y="2578913"/>
                  <a:pt x="2252699" y="2563344"/>
                </a:cubicBezTo>
                <a:cubicBezTo>
                  <a:pt x="2324415" y="2539991"/>
                  <a:pt x="2392819" y="2514484"/>
                  <a:pt x="2457414" y="2486990"/>
                </a:cubicBezTo>
                <a:cubicBezTo>
                  <a:pt x="2473149" y="2482187"/>
                  <a:pt x="2489214" y="2477549"/>
                  <a:pt x="2505943" y="2473077"/>
                </a:cubicBezTo>
                <a:cubicBezTo>
                  <a:pt x="2509421" y="2472249"/>
                  <a:pt x="2513065" y="2471421"/>
                  <a:pt x="2516543" y="2470593"/>
                </a:cubicBezTo>
                <a:cubicBezTo>
                  <a:pt x="2409382" y="2523760"/>
                  <a:pt x="2289302" y="2570798"/>
                  <a:pt x="2158953" y="2610714"/>
                </a:cubicBezTo>
                <a:close/>
                <a:moveTo>
                  <a:pt x="2295762" y="2544629"/>
                </a:moveTo>
                <a:cubicBezTo>
                  <a:pt x="2331040" y="2529888"/>
                  <a:pt x="2369300" y="2515478"/>
                  <a:pt x="2411204" y="2501731"/>
                </a:cubicBezTo>
                <a:cubicBezTo>
                  <a:pt x="2373772" y="2516638"/>
                  <a:pt x="2335181" y="2531047"/>
                  <a:pt x="2295762" y="2544629"/>
                </a:cubicBezTo>
                <a:close/>
                <a:moveTo>
                  <a:pt x="2251042" y="2559535"/>
                </a:moveTo>
                <a:cubicBezTo>
                  <a:pt x="2165744" y="2587360"/>
                  <a:pt x="2075643" y="2612039"/>
                  <a:pt x="1981898" y="2633405"/>
                </a:cubicBezTo>
                <a:cubicBezTo>
                  <a:pt x="1994817" y="2623964"/>
                  <a:pt x="2008564" y="2614523"/>
                  <a:pt x="2022808" y="2604917"/>
                </a:cubicBezTo>
                <a:cubicBezTo>
                  <a:pt x="2150175" y="2575932"/>
                  <a:pt x="2270752" y="2540985"/>
                  <a:pt x="2382550" y="2500572"/>
                </a:cubicBezTo>
                <a:cubicBezTo>
                  <a:pt x="2401266" y="2496597"/>
                  <a:pt x="2419817" y="2492622"/>
                  <a:pt x="2438201" y="2488646"/>
                </a:cubicBezTo>
                <a:cubicBezTo>
                  <a:pt x="2366816" y="2511006"/>
                  <a:pt x="2305037" y="2534857"/>
                  <a:pt x="2251042" y="2559535"/>
                </a:cubicBezTo>
                <a:close/>
                <a:moveTo>
                  <a:pt x="2032745" y="2598457"/>
                </a:moveTo>
                <a:cubicBezTo>
                  <a:pt x="2045830" y="2589845"/>
                  <a:pt x="2059743" y="2581232"/>
                  <a:pt x="2074152" y="2572454"/>
                </a:cubicBezTo>
                <a:cubicBezTo>
                  <a:pt x="2137588" y="2557879"/>
                  <a:pt x="2199201" y="2541813"/>
                  <a:pt x="2258992" y="2524422"/>
                </a:cubicBezTo>
                <a:cubicBezTo>
                  <a:pt x="2290793" y="2518791"/>
                  <a:pt x="2322428" y="2512662"/>
                  <a:pt x="2353731" y="2506369"/>
                </a:cubicBezTo>
                <a:cubicBezTo>
                  <a:pt x="2253195" y="2541647"/>
                  <a:pt x="2145703" y="2572288"/>
                  <a:pt x="2032745" y="2598457"/>
                </a:cubicBezTo>
                <a:close/>
                <a:moveTo>
                  <a:pt x="2021151" y="2601107"/>
                </a:moveTo>
                <a:cubicBezTo>
                  <a:pt x="1963844" y="2614192"/>
                  <a:pt x="1905047" y="2625952"/>
                  <a:pt x="1844924" y="2636386"/>
                </a:cubicBezTo>
                <a:cubicBezTo>
                  <a:pt x="1854696" y="2628436"/>
                  <a:pt x="1864799" y="2620486"/>
                  <a:pt x="1875234" y="2612370"/>
                </a:cubicBezTo>
                <a:cubicBezTo>
                  <a:pt x="1938503" y="2601439"/>
                  <a:pt x="2000614" y="2589017"/>
                  <a:pt x="2061068" y="2575435"/>
                </a:cubicBezTo>
                <a:cubicBezTo>
                  <a:pt x="2047321" y="2584048"/>
                  <a:pt x="2033905" y="2592661"/>
                  <a:pt x="2021151" y="2601107"/>
                </a:cubicBezTo>
                <a:close/>
                <a:moveTo>
                  <a:pt x="1836477" y="2637877"/>
                </a:moveTo>
                <a:cubicBezTo>
                  <a:pt x="1822398" y="2640361"/>
                  <a:pt x="1808320" y="2642680"/>
                  <a:pt x="1794076" y="2644999"/>
                </a:cubicBezTo>
                <a:cubicBezTo>
                  <a:pt x="1755154" y="2651293"/>
                  <a:pt x="1715900" y="2656924"/>
                  <a:pt x="1676315" y="2662058"/>
                </a:cubicBezTo>
                <a:cubicBezTo>
                  <a:pt x="1686750" y="2654274"/>
                  <a:pt x="1697350" y="2646158"/>
                  <a:pt x="1708116" y="2637546"/>
                </a:cubicBezTo>
                <a:cubicBezTo>
                  <a:pt x="1750185" y="2632080"/>
                  <a:pt x="1791923" y="2626117"/>
                  <a:pt x="1833330" y="2619326"/>
                </a:cubicBezTo>
                <a:cubicBezTo>
                  <a:pt x="1844427" y="2617505"/>
                  <a:pt x="1855524" y="2615683"/>
                  <a:pt x="1866455" y="2613861"/>
                </a:cubicBezTo>
                <a:cubicBezTo>
                  <a:pt x="1856187" y="2622142"/>
                  <a:pt x="1846249" y="2630092"/>
                  <a:pt x="1836477" y="2637877"/>
                </a:cubicBezTo>
                <a:close/>
                <a:moveTo>
                  <a:pt x="1306304" y="2693528"/>
                </a:moveTo>
                <a:cubicBezTo>
                  <a:pt x="1279306" y="2694687"/>
                  <a:pt x="1252475" y="2695350"/>
                  <a:pt x="1225643" y="2696012"/>
                </a:cubicBezTo>
                <a:cubicBezTo>
                  <a:pt x="1176783" y="2689221"/>
                  <a:pt x="1133885" y="2689553"/>
                  <a:pt x="1098275" y="2696674"/>
                </a:cubicBezTo>
                <a:cubicBezTo>
                  <a:pt x="1037490" y="2696012"/>
                  <a:pt x="977202" y="2694190"/>
                  <a:pt x="917742" y="2690877"/>
                </a:cubicBezTo>
                <a:cubicBezTo>
                  <a:pt x="927348" y="2681437"/>
                  <a:pt x="938445" y="2673487"/>
                  <a:pt x="951198" y="2666861"/>
                </a:cubicBezTo>
                <a:cubicBezTo>
                  <a:pt x="1021921" y="2670505"/>
                  <a:pt x="1093803" y="2672493"/>
                  <a:pt x="1166183" y="2672493"/>
                </a:cubicBezTo>
                <a:cubicBezTo>
                  <a:pt x="1189867" y="2672493"/>
                  <a:pt x="1213552" y="2672327"/>
                  <a:pt x="1237402" y="2671830"/>
                </a:cubicBezTo>
                <a:cubicBezTo>
                  <a:pt x="1259431" y="2677793"/>
                  <a:pt x="1282453" y="2685080"/>
                  <a:pt x="1306304" y="2693528"/>
                </a:cubicBezTo>
                <a:close/>
                <a:moveTo>
                  <a:pt x="911945" y="2690381"/>
                </a:moveTo>
                <a:cubicBezTo>
                  <a:pt x="868881" y="2687896"/>
                  <a:pt x="826315" y="2684749"/>
                  <a:pt x="784246" y="2680940"/>
                </a:cubicBezTo>
                <a:cubicBezTo>
                  <a:pt x="788221" y="2671830"/>
                  <a:pt x="793024" y="2663383"/>
                  <a:pt x="798821" y="2655599"/>
                </a:cubicBezTo>
                <a:cubicBezTo>
                  <a:pt x="846356" y="2660071"/>
                  <a:pt x="894554" y="2663549"/>
                  <a:pt x="943248" y="2666199"/>
                </a:cubicBezTo>
                <a:cubicBezTo>
                  <a:pt x="931323" y="2672990"/>
                  <a:pt x="920888" y="2681106"/>
                  <a:pt x="911945" y="2690381"/>
                </a:cubicBezTo>
                <a:close/>
                <a:moveTo>
                  <a:pt x="908466" y="2694356"/>
                </a:moveTo>
                <a:cubicBezTo>
                  <a:pt x="906976" y="2696012"/>
                  <a:pt x="905651" y="2697503"/>
                  <a:pt x="904326" y="2699159"/>
                </a:cubicBezTo>
                <a:cubicBezTo>
                  <a:pt x="898860" y="2705950"/>
                  <a:pt x="894388" y="2713569"/>
                  <a:pt x="890413" y="2721519"/>
                </a:cubicBezTo>
                <a:cubicBezTo>
                  <a:pt x="851491" y="2719200"/>
                  <a:pt x="812899" y="2716384"/>
                  <a:pt x="774639" y="2713072"/>
                </a:cubicBezTo>
                <a:cubicBezTo>
                  <a:pt x="776461" y="2703134"/>
                  <a:pt x="779111" y="2693693"/>
                  <a:pt x="782590" y="2684915"/>
                </a:cubicBezTo>
                <a:cubicBezTo>
                  <a:pt x="823996" y="2688724"/>
                  <a:pt x="866066" y="2691871"/>
                  <a:pt x="908466" y="2694356"/>
                </a:cubicBezTo>
                <a:close/>
                <a:moveTo>
                  <a:pt x="892897" y="2725659"/>
                </a:moveTo>
                <a:cubicBezTo>
                  <a:pt x="935629" y="2728144"/>
                  <a:pt x="978527" y="2729800"/>
                  <a:pt x="1021921" y="2730794"/>
                </a:cubicBezTo>
                <a:cubicBezTo>
                  <a:pt x="1015793" y="2736094"/>
                  <a:pt x="1010162" y="2741725"/>
                  <a:pt x="1005193" y="2748019"/>
                </a:cubicBezTo>
                <a:cubicBezTo>
                  <a:pt x="1002211" y="2751663"/>
                  <a:pt x="999561" y="2755638"/>
                  <a:pt x="997243" y="2759779"/>
                </a:cubicBezTo>
                <a:cubicBezTo>
                  <a:pt x="958983" y="2758785"/>
                  <a:pt x="920888" y="2757294"/>
                  <a:pt x="883125" y="2755307"/>
                </a:cubicBezTo>
                <a:cubicBezTo>
                  <a:pt x="885279" y="2744706"/>
                  <a:pt x="888591" y="2734935"/>
                  <a:pt x="892897" y="2725659"/>
                </a:cubicBezTo>
                <a:close/>
                <a:moveTo>
                  <a:pt x="1352845" y="2725162"/>
                </a:moveTo>
                <a:cubicBezTo>
                  <a:pt x="1367420" y="2724334"/>
                  <a:pt x="1381995" y="2723341"/>
                  <a:pt x="1396570" y="2722347"/>
                </a:cubicBezTo>
                <a:cubicBezTo>
                  <a:pt x="1491641" y="2745700"/>
                  <a:pt x="1556070" y="2733941"/>
                  <a:pt x="1616524" y="2701146"/>
                </a:cubicBezTo>
                <a:cubicBezTo>
                  <a:pt x="1663893" y="2695350"/>
                  <a:pt x="1710766" y="2688724"/>
                  <a:pt x="1757307" y="2681106"/>
                </a:cubicBezTo>
                <a:cubicBezTo>
                  <a:pt x="1768238" y="2679284"/>
                  <a:pt x="1779170" y="2677462"/>
                  <a:pt x="1789936" y="2675640"/>
                </a:cubicBezTo>
                <a:cubicBezTo>
                  <a:pt x="1776520" y="2686406"/>
                  <a:pt x="1763766" y="2696674"/>
                  <a:pt x="1751179" y="2706115"/>
                </a:cubicBezTo>
                <a:cubicBezTo>
                  <a:pt x="1741075" y="2707772"/>
                  <a:pt x="1731138" y="2709428"/>
                  <a:pt x="1721035" y="2711084"/>
                </a:cubicBezTo>
                <a:cubicBezTo>
                  <a:pt x="1621989" y="2727150"/>
                  <a:pt x="1520957" y="2739241"/>
                  <a:pt x="1419261" y="2747522"/>
                </a:cubicBezTo>
                <a:cubicBezTo>
                  <a:pt x="1416777" y="2746694"/>
                  <a:pt x="1414458" y="2745866"/>
                  <a:pt x="1411974" y="2744872"/>
                </a:cubicBezTo>
                <a:cubicBezTo>
                  <a:pt x="1391767" y="2737750"/>
                  <a:pt x="1372058" y="2731125"/>
                  <a:pt x="1352845" y="2725162"/>
                </a:cubicBezTo>
                <a:close/>
                <a:moveTo>
                  <a:pt x="1798383" y="2674315"/>
                </a:moveTo>
                <a:cubicBezTo>
                  <a:pt x="1854530" y="2664543"/>
                  <a:pt x="1909684" y="2653777"/>
                  <a:pt x="1963679" y="2641686"/>
                </a:cubicBezTo>
                <a:cubicBezTo>
                  <a:pt x="1949600" y="2652121"/>
                  <a:pt x="1936350" y="2662390"/>
                  <a:pt x="1923762" y="2672493"/>
                </a:cubicBezTo>
                <a:cubicBezTo>
                  <a:pt x="1870430" y="2684418"/>
                  <a:pt x="1815939" y="2695184"/>
                  <a:pt x="1760288" y="2704790"/>
                </a:cubicBezTo>
                <a:cubicBezTo>
                  <a:pt x="1772545" y="2695184"/>
                  <a:pt x="1785132" y="2685080"/>
                  <a:pt x="1798383" y="2674315"/>
                </a:cubicBezTo>
                <a:close/>
                <a:moveTo>
                  <a:pt x="1925419" y="2676302"/>
                </a:moveTo>
                <a:cubicBezTo>
                  <a:pt x="1994651" y="2660899"/>
                  <a:pt x="2061565" y="2643674"/>
                  <a:pt x="2126325" y="2624792"/>
                </a:cubicBezTo>
                <a:cubicBezTo>
                  <a:pt x="2104462" y="2637877"/>
                  <a:pt x="2084090" y="2650961"/>
                  <a:pt x="2065208" y="2663880"/>
                </a:cubicBezTo>
                <a:cubicBezTo>
                  <a:pt x="2006742" y="2680609"/>
                  <a:pt x="1946288" y="2695846"/>
                  <a:pt x="1884178" y="2709593"/>
                </a:cubicBezTo>
                <a:cubicBezTo>
                  <a:pt x="1897262" y="2698993"/>
                  <a:pt x="1911009" y="2687896"/>
                  <a:pt x="1925419" y="2676302"/>
                </a:cubicBezTo>
                <a:close/>
                <a:moveTo>
                  <a:pt x="2067030" y="2667690"/>
                </a:moveTo>
                <a:cubicBezTo>
                  <a:pt x="2247730" y="2616014"/>
                  <a:pt x="2409879" y="2550757"/>
                  <a:pt x="2546356" y="2474071"/>
                </a:cubicBezTo>
                <a:cubicBezTo>
                  <a:pt x="2556459" y="2468440"/>
                  <a:pt x="2566397" y="2462643"/>
                  <a:pt x="2576334" y="2456846"/>
                </a:cubicBezTo>
                <a:cubicBezTo>
                  <a:pt x="2581966" y="2456018"/>
                  <a:pt x="2587597" y="2455190"/>
                  <a:pt x="2593063" y="2454527"/>
                </a:cubicBezTo>
                <a:cubicBezTo>
                  <a:pt x="2562588" y="2474734"/>
                  <a:pt x="2530456" y="2494443"/>
                  <a:pt x="2496502" y="2513656"/>
                </a:cubicBezTo>
                <a:cubicBezTo>
                  <a:pt x="2359197" y="2590673"/>
                  <a:pt x="2195391" y="2656096"/>
                  <a:pt x="2012704" y="2707275"/>
                </a:cubicBezTo>
                <a:cubicBezTo>
                  <a:pt x="2029433" y="2694356"/>
                  <a:pt x="2047486" y="2681106"/>
                  <a:pt x="2067030" y="2667690"/>
                </a:cubicBezTo>
                <a:close/>
                <a:moveTo>
                  <a:pt x="2559275" y="2455687"/>
                </a:moveTo>
                <a:cubicBezTo>
                  <a:pt x="2556791" y="2456183"/>
                  <a:pt x="2554306" y="2456680"/>
                  <a:pt x="2551656" y="2457177"/>
                </a:cubicBezTo>
                <a:cubicBezTo>
                  <a:pt x="2567225" y="2449061"/>
                  <a:pt x="2582297" y="2440946"/>
                  <a:pt x="2597204" y="2432499"/>
                </a:cubicBezTo>
                <a:cubicBezTo>
                  <a:pt x="2601344" y="2430180"/>
                  <a:pt x="2605319" y="2427861"/>
                  <a:pt x="2609460" y="2425542"/>
                </a:cubicBezTo>
                <a:cubicBezTo>
                  <a:pt x="2615257" y="2423886"/>
                  <a:pt x="2621054" y="2422395"/>
                  <a:pt x="2626851" y="2420905"/>
                </a:cubicBezTo>
                <a:cubicBezTo>
                  <a:pt x="2611116" y="2431008"/>
                  <a:pt x="2595050" y="2441111"/>
                  <a:pt x="2578488" y="2450884"/>
                </a:cubicBezTo>
                <a:cubicBezTo>
                  <a:pt x="2572028" y="2452540"/>
                  <a:pt x="2565569" y="2454196"/>
                  <a:pt x="2559275" y="2455687"/>
                </a:cubicBezTo>
                <a:close/>
                <a:moveTo>
                  <a:pt x="2535259" y="2461152"/>
                </a:moveTo>
                <a:cubicBezTo>
                  <a:pt x="2532940" y="2461649"/>
                  <a:pt x="2530621" y="2462146"/>
                  <a:pt x="2528303" y="2462809"/>
                </a:cubicBezTo>
                <a:cubicBezTo>
                  <a:pt x="2520353" y="2464962"/>
                  <a:pt x="2512568" y="2466949"/>
                  <a:pt x="2504784" y="2469103"/>
                </a:cubicBezTo>
                <a:cubicBezTo>
                  <a:pt x="2500312" y="2470096"/>
                  <a:pt x="2495840" y="2471256"/>
                  <a:pt x="2491368" y="2472249"/>
                </a:cubicBezTo>
                <a:cubicBezTo>
                  <a:pt x="2517040" y="2460821"/>
                  <a:pt x="2542050" y="2449061"/>
                  <a:pt x="2566231" y="2437136"/>
                </a:cubicBezTo>
                <a:cubicBezTo>
                  <a:pt x="2575341" y="2434818"/>
                  <a:pt x="2584285" y="2432499"/>
                  <a:pt x="2593394" y="2430014"/>
                </a:cubicBezTo>
                <a:cubicBezTo>
                  <a:pt x="2574513" y="2440614"/>
                  <a:pt x="2555134" y="2450884"/>
                  <a:pt x="2535259" y="2461152"/>
                </a:cubicBezTo>
                <a:close/>
                <a:moveTo>
                  <a:pt x="2469505" y="2477384"/>
                </a:moveTo>
                <a:cubicBezTo>
                  <a:pt x="2449795" y="2481856"/>
                  <a:pt x="2429920" y="2486328"/>
                  <a:pt x="2409879" y="2490634"/>
                </a:cubicBezTo>
                <a:cubicBezTo>
                  <a:pt x="2442673" y="2478378"/>
                  <a:pt x="2474805" y="2465624"/>
                  <a:pt x="2505943" y="2452374"/>
                </a:cubicBezTo>
                <a:cubicBezTo>
                  <a:pt x="2519359" y="2449061"/>
                  <a:pt x="2532940" y="2445749"/>
                  <a:pt x="2546356" y="2442271"/>
                </a:cubicBezTo>
                <a:cubicBezTo>
                  <a:pt x="2521346" y="2454362"/>
                  <a:pt x="2495674" y="2465956"/>
                  <a:pt x="2469505" y="2477384"/>
                </a:cubicBezTo>
                <a:close/>
                <a:moveTo>
                  <a:pt x="2381391" y="2496597"/>
                </a:moveTo>
                <a:cubicBezTo>
                  <a:pt x="2353069" y="2502394"/>
                  <a:pt x="2324415" y="2508025"/>
                  <a:pt x="2295596" y="2513491"/>
                </a:cubicBezTo>
                <a:cubicBezTo>
                  <a:pt x="2338825" y="2500406"/>
                  <a:pt x="2381060" y="2486493"/>
                  <a:pt x="2421970" y="2471753"/>
                </a:cubicBezTo>
                <a:cubicBezTo>
                  <a:pt x="2441514" y="2467446"/>
                  <a:pt x="2461058" y="2462974"/>
                  <a:pt x="2480271" y="2458337"/>
                </a:cubicBezTo>
                <a:cubicBezTo>
                  <a:pt x="2448305" y="2471753"/>
                  <a:pt x="2415179" y="2484340"/>
                  <a:pt x="2381391" y="2496597"/>
                </a:cubicBezTo>
                <a:close/>
                <a:moveTo>
                  <a:pt x="2420810" y="2467943"/>
                </a:moveTo>
                <a:cubicBezTo>
                  <a:pt x="2396132" y="2473409"/>
                  <a:pt x="2371453" y="2478709"/>
                  <a:pt x="2346444" y="2483678"/>
                </a:cubicBezTo>
                <a:cubicBezTo>
                  <a:pt x="2382716" y="2472581"/>
                  <a:pt x="2418326" y="2460987"/>
                  <a:pt x="2453108" y="2448896"/>
                </a:cubicBezTo>
                <a:cubicBezTo>
                  <a:pt x="2470499" y="2444755"/>
                  <a:pt x="2487724" y="2440614"/>
                  <a:pt x="2504949" y="2436308"/>
                </a:cubicBezTo>
                <a:cubicBezTo>
                  <a:pt x="2477621" y="2447074"/>
                  <a:pt x="2449464" y="2457674"/>
                  <a:pt x="2420810" y="2467943"/>
                </a:cubicBezTo>
                <a:close/>
                <a:moveTo>
                  <a:pt x="2388679" y="2479040"/>
                </a:moveTo>
                <a:cubicBezTo>
                  <a:pt x="2346278" y="2493615"/>
                  <a:pt x="2302718" y="2507362"/>
                  <a:pt x="2258164" y="2520447"/>
                </a:cubicBezTo>
                <a:cubicBezTo>
                  <a:pt x="2232326" y="2525084"/>
                  <a:pt x="2206323" y="2529557"/>
                  <a:pt x="2180154" y="2533697"/>
                </a:cubicBezTo>
                <a:cubicBezTo>
                  <a:pt x="2164419" y="2536182"/>
                  <a:pt x="2148685" y="2538666"/>
                  <a:pt x="2132950" y="2541150"/>
                </a:cubicBezTo>
                <a:cubicBezTo>
                  <a:pt x="2191582" y="2527403"/>
                  <a:pt x="2248889" y="2512497"/>
                  <a:pt x="2304540" y="2496265"/>
                </a:cubicBezTo>
                <a:cubicBezTo>
                  <a:pt x="2332697" y="2490800"/>
                  <a:pt x="2360853" y="2485003"/>
                  <a:pt x="2388679" y="2479040"/>
                </a:cubicBezTo>
                <a:close/>
                <a:moveTo>
                  <a:pt x="2180651" y="2537838"/>
                </a:moveTo>
                <a:cubicBezTo>
                  <a:pt x="2193735" y="2535685"/>
                  <a:pt x="2206820" y="2533531"/>
                  <a:pt x="2219904" y="2531213"/>
                </a:cubicBezTo>
                <a:cubicBezTo>
                  <a:pt x="2176179" y="2543303"/>
                  <a:pt x="2131459" y="2554732"/>
                  <a:pt x="2085912" y="2565332"/>
                </a:cubicBezTo>
                <a:cubicBezTo>
                  <a:pt x="2096181" y="2559369"/>
                  <a:pt x="2106615" y="2553407"/>
                  <a:pt x="2117547" y="2547444"/>
                </a:cubicBezTo>
                <a:cubicBezTo>
                  <a:pt x="2138581" y="2544463"/>
                  <a:pt x="2159616" y="2541150"/>
                  <a:pt x="2180651" y="2537838"/>
                </a:cubicBezTo>
                <a:close/>
                <a:moveTo>
                  <a:pt x="2072496" y="2568645"/>
                </a:moveTo>
                <a:cubicBezTo>
                  <a:pt x="2010717" y="2582888"/>
                  <a:pt x="1947282" y="2595642"/>
                  <a:pt x="1882356" y="2607070"/>
                </a:cubicBezTo>
                <a:cubicBezTo>
                  <a:pt x="1891299" y="2600279"/>
                  <a:pt x="1900409" y="2593323"/>
                  <a:pt x="1910015" y="2586367"/>
                </a:cubicBezTo>
                <a:cubicBezTo>
                  <a:pt x="1967985" y="2576429"/>
                  <a:pt x="2024795" y="2565332"/>
                  <a:pt x="2080446" y="2553241"/>
                </a:cubicBezTo>
                <a:cubicBezTo>
                  <a:pt x="2088893" y="2552082"/>
                  <a:pt x="2097506" y="2550757"/>
                  <a:pt x="2105953" y="2549597"/>
                </a:cubicBezTo>
                <a:cubicBezTo>
                  <a:pt x="2094359" y="2555726"/>
                  <a:pt x="2083262" y="2562185"/>
                  <a:pt x="2072496" y="2568645"/>
                </a:cubicBezTo>
                <a:close/>
                <a:moveTo>
                  <a:pt x="1873577" y="2608561"/>
                </a:moveTo>
                <a:cubicBezTo>
                  <a:pt x="1859996" y="2610880"/>
                  <a:pt x="1846414" y="2613198"/>
                  <a:pt x="1832833" y="2615351"/>
                </a:cubicBezTo>
                <a:cubicBezTo>
                  <a:pt x="1793745" y="2621645"/>
                  <a:pt x="1754160" y="2627442"/>
                  <a:pt x="1714410" y="2632577"/>
                </a:cubicBezTo>
                <a:cubicBezTo>
                  <a:pt x="1722856" y="2625786"/>
                  <a:pt x="1731469" y="2618830"/>
                  <a:pt x="1740413" y="2611542"/>
                </a:cubicBezTo>
                <a:cubicBezTo>
                  <a:pt x="1784801" y="2605745"/>
                  <a:pt x="1829024" y="2599451"/>
                  <a:pt x="1872915" y="2592329"/>
                </a:cubicBezTo>
                <a:cubicBezTo>
                  <a:pt x="1882190" y="2590839"/>
                  <a:pt x="1891631" y="2589182"/>
                  <a:pt x="1900906" y="2587692"/>
                </a:cubicBezTo>
                <a:cubicBezTo>
                  <a:pt x="1891465" y="2594648"/>
                  <a:pt x="1882356" y="2601604"/>
                  <a:pt x="1873577" y="2608561"/>
                </a:cubicBezTo>
                <a:close/>
                <a:moveTo>
                  <a:pt x="1706625" y="2633736"/>
                </a:moveTo>
                <a:cubicBezTo>
                  <a:pt x="1649980" y="2641024"/>
                  <a:pt x="1593005" y="2647152"/>
                  <a:pt x="1535697" y="2652121"/>
                </a:cubicBezTo>
                <a:cubicBezTo>
                  <a:pt x="1547954" y="2645496"/>
                  <a:pt x="1560045" y="2638042"/>
                  <a:pt x="1572136" y="2629927"/>
                </a:cubicBezTo>
                <a:cubicBezTo>
                  <a:pt x="1625964" y="2625123"/>
                  <a:pt x="1679628" y="2619326"/>
                  <a:pt x="1732794" y="2612536"/>
                </a:cubicBezTo>
                <a:cubicBezTo>
                  <a:pt x="1723850" y="2619823"/>
                  <a:pt x="1715072" y="2626945"/>
                  <a:pt x="1706625" y="2633736"/>
                </a:cubicBezTo>
                <a:close/>
                <a:moveTo>
                  <a:pt x="1525594" y="2652949"/>
                </a:moveTo>
                <a:cubicBezTo>
                  <a:pt x="1448246" y="2659574"/>
                  <a:pt x="1370567" y="2663880"/>
                  <a:pt x="1293219" y="2666199"/>
                </a:cubicBezTo>
                <a:cubicBezTo>
                  <a:pt x="1274503" y="2661065"/>
                  <a:pt x="1254793" y="2654605"/>
                  <a:pt x="1234090" y="2646986"/>
                </a:cubicBezTo>
                <a:cubicBezTo>
                  <a:pt x="1233593" y="2646821"/>
                  <a:pt x="1233096" y="2646655"/>
                  <a:pt x="1232434" y="2646324"/>
                </a:cubicBezTo>
                <a:cubicBezTo>
                  <a:pt x="1343238" y="2645330"/>
                  <a:pt x="1453878" y="2640030"/>
                  <a:pt x="1563523" y="2630589"/>
                </a:cubicBezTo>
                <a:cubicBezTo>
                  <a:pt x="1550935" y="2638871"/>
                  <a:pt x="1538347" y="2646324"/>
                  <a:pt x="1525594" y="2652949"/>
                </a:cubicBezTo>
                <a:close/>
                <a:moveTo>
                  <a:pt x="1232434" y="2650796"/>
                </a:moveTo>
                <a:cubicBezTo>
                  <a:pt x="1248996" y="2656924"/>
                  <a:pt x="1264565" y="2662058"/>
                  <a:pt x="1279637" y="2666530"/>
                </a:cubicBezTo>
                <a:cubicBezTo>
                  <a:pt x="1265559" y="2666861"/>
                  <a:pt x="1251646" y="2667193"/>
                  <a:pt x="1237568" y="2667524"/>
                </a:cubicBezTo>
                <a:cubicBezTo>
                  <a:pt x="1203283" y="2657918"/>
                  <a:pt x="1170986" y="2650961"/>
                  <a:pt x="1140676" y="2646324"/>
                </a:cubicBezTo>
                <a:cubicBezTo>
                  <a:pt x="1151939" y="2646489"/>
                  <a:pt x="1163201" y="2646655"/>
                  <a:pt x="1174630" y="2646655"/>
                </a:cubicBezTo>
                <a:cubicBezTo>
                  <a:pt x="1180427" y="2646655"/>
                  <a:pt x="1186224" y="2646655"/>
                  <a:pt x="1192021" y="2646655"/>
                </a:cubicBezTo>
                <a:cubicBezTo>
                  <a:pt x="1201296" y="2646655"/>
                  <a:pt x="1210736" y="2646655"/>
                  <a:pt x="1220012" y="2646489"/>
                </a:cubicBezTo>
                <a:cubicBezTo>
                  <a:pt x="1224318" y="2647980"/>
                  <a:pt x="1228459" y="2649305"/>
                  <a:pt x="1232434" y="2650796"/>
                </a:cubicBezTo>
                <a:close/>
                <a:moveTo>
                  <a:pt x="1222662" y="2667690"/>
                </a:moveTo>
                <a:cubicBezTo>
                  <a:pt x="1133885" y="2668849"/>
                  <a:pt x="1045606" y="2667193"/>
                  <a:pt x="958817" y="2662887"/>
                </a:cubicBezTo>
                <a:cubicBezTo>
                  <a:pt x="983992" y="2651624"/>
                  <a:pt x="1014634" y="2645496"/>
                  <a:pt x="1050078" y="2644171"/>
                </a:cubicBezTo>
                <a:cubicBezTo>
                  <a:pt x="1066641" y="2644668"/>
                  <a:pt x="1083203" y="2645164"/>
                  <a:pt x="1099932" y="2645496"/>
                </a:cubicBezTo>
                <a:cubicBezTo>
                  <a:pt x="1137032" y="2648642"/>
                  <a:pt x="1178108" y="2655930"/>
                  <a:pt x="1222662" y="2667690"/>
                </a:cubicBezTo>
                <a:close/>
                <a:moveTo>
                  <a:pt x="950370" y="2662390"/>
                </a:moveTo>
                <a:cubicBezTo>
                  <a:pt x="900351" y="2659740"/>
                  <a:pt x="850662" y="2656261"/>
                  <a:pt x="801802" y="2651624"/>
                </a:cubicBezTo>
                <a:cubicBezTo>
                  <a:pt x="808262" y="2643674"/>
                  <a:pt x="815715" y="2636386"/>
                  <a:pt x="824162" y="2630092"/>
                </a:cubicBezTo>
                <a:cubicBezTo>
                  <a:pt x="887432" y="2635889"/>
                  <a:pt x="951861" y="2640196"/>
                  <a:pt x="1017449" y="2642846"/>
                </a:cubicBezTo>
                <a:cubicBezTo>
                  <a:pt x="991777" y="2646324"/>
                  <a:pt x="969417" y="2652949"/>
                  <a:pt x="950370" y="2662390"/>
                </a:cubicBezTo>
                <a:close/>
                <a:moveTo>
                  <a:pt x="822837" y="2625952"/>
                </a:moveTo>
                <a:cubicBezTo>
                  <a:pt x="775799" y="2621645"/>
                  <a:pt x="729258" y="2616345"/>
                  <a:pt x="683544" y="2610383"/>
                </a:cubicBezTo>
                <a:cubicBezTo>
                  <a:pt x="685035" y="2608230"/>
                  <a:pt x="686691" y="2605911"/>
                  <a:pt x="688348" y="2603757"/>
                </a:cubicBezTo>
                <a:cubicBezTo>
                  <a:pt x="691991" y="2599120"/>
                  <a:pt x="695966" y="2594814"/>
                  <a:pt x="700107" y="2590839"/>
                </a:cubicBezTo>
                <a:cubicBezTo>
                  <a:pt x="750789" y="2597629"/>
                  <a:pt x="802299" y="2603261"/>
                  <a:pt x="854638" y="2607898"/>
                </a:cubicBezTo>
                <a:cubicBezTo>
                  <a:pt x="843044" y="2612867"/>
                  <a:pt x="832443" y="2618830"/>
                  <a:pt x="822837" y="2625952"/>
                </a:cubicBezTo>
                <a:close/>
                <a:moveTo>
                  <a:pt x="818034" y="2629595"/>
                </a:moveTo>
                <a:cubicBezTo>
                  <a:pt x="810415" y="2635724"/>
                  <a:pt x="803624" y="2642680"/>
                  <a:pt x="797662" y="2650133"/>
                </a:cubicBezTo>
                <a:cubicBezTo>
                  <a:pt x="797330" y="2650465"/>
                  <a:pt x="797165" y="2650961"/>
                  <a:pt x="796833" y="2651293"/>
                </a:cubicBezTo>
                <a:cubicBezTo>
                  <a:pt x="753770" y="2647318"/>
                  <a:pt x="711204" y="2642514"/>
                  <a:pt x="669466" y="2637049"/>
                </a:cubicBezTo>
                <a:cubicBezTo>
                  <a:pt x="672613" y="2628933"/>
                  <a:pt x="676588" y="2621314"/>
                  <a:pt x="681226" y="2614026"/>
                </a:cubicBezTo>
                <a:cubicBezTo>
                  <a:pt x="726111" y="2620155"/>
                  <a:pt x="771658" y="2625289"/>
                  <a:pt x="818034" y="2629595"/>
                </a:cubicBezTo>
                <a:close/>
                <a:moveTo>
                  <a:pt x="794018" y="2655102"/>
                </a:moveTo>
                <a:cubicBezTo>
                  <a:pt x="788387" y="2662887"/>
                  <a:pt x="783749" y="2671334"/>
                  <a:pt x="779940" y="2680443"/>
                </a:cubicBezTo>
                <a:cubicBezTo>
                  <a:pt x="739692" y="2676799"/>
                  <a:pt x="700107" y="2672327"/>
                  <a:pt x="660853" y="2667358"/>
                </a:cubicBezTo>
                <a:cubicBezTo>
                  <a:pt x="662510" y="2658083"/>
                  <a:pt x="664828" y="2649305"/>
                  <a:pt x="667810" y="2641024"/>
                </a:cubicBezTo>
                <a:cubicBezTo>
                  <a:pt x="709382" y="2646489"/>
                  <a:pt x="751452" y="2651127"/>
                  <a:pt x="794018" y="2655102"/>
                </a:cubicBezTo>
                <a:close/>
                <a:moveTo>
                  <a:pt x="778283" y="2684418"/>
                </a:moveTo>
                <a:cubicBezTo>
                  <a:pt x="774805" y="2693196"/>
                  <a:pt x="772321" y="2702637"/>
                  <a:pt x="770499" y="2712575"/>
                </a:cubicBezTo>
                <a:cubicBezTo>
                  <a:pt x="732404" y="2709096"/>
                  <a:pt x="694807" y="2705122"/>
                  <a:pt x="657872" y="2700484"/>
                </a:cubicBezTo>
                <a:cubicBezTo>
                  <a:pt x="658038" y="2690381"/>
                  <a:pt x="658700" y="2680609"/>
                  <a:pt x="660191" y="2671334"/>
                </a:cubicBezTo>
                <a:cubicBezTo>
                  <a:pt x="698948" y="2676468"/>
                  <a:pt x="738367" y="2680774"/>
                  <a:pt x="778283" y="2684418"/>
                </a:cubicBezTo>
                <a:close/>
                <a:moveTo>
                  <a:pt x="769671" y="2716715"/>
                </a:moveTo>
                <a:cubicBezTo>
                  <a:pt x="768180" y="2726322"/>
                  <a:pt x="767352" y="2736591"/>
                  <a:pt x="767186" y="2747191"/>
                </a:cubicBezTo>
                <a:cubicBezTo>
                  <a:pt x="730914" y="2744044"/>
                  <a:pt x="694973" y="2740400"/>
                  <a:pt x="659528" y="2736094"/>
                </a:cubicBezTo>
                <a:cubicBezTo>
                  <a:pt x="658203" y="2725328"/>
                  <a:pt x="657706" y="2714893"/>
                  <a:pt x="657706" y="2704790"/>
                </a:cubicBezTo>
                <a:cubicBezTo>
                  <a:pt x="694641" y="2709262"/>
                  <a:pt x="731908" y="2713237"/>
                  <a:pt x="769671" y="2716715"/>
                </a:cubicBezTo>
                <a:close/>
                <a:moveTo>
                  <a:pt x="767186" y="2751331"/>
                </a:moveTo>
                <a:cubicBezTo>
                  <a:pt x="767186" y="2761600"/>
                  <a:pt x="768014" y="2772532"/>
                  <a:pt x="769339" y="2783629"/>
                </a:cubicBezTo>
                <a:cubicBezTo>
                  <a:pt x="734558" y="2780813"/>
                  <a:pt x="699941" y="2777335"/>
                  <a:pt x="665822" y="2773526"/>
                </a:cubicBezTo>
                <a:cubicBezTo>
                  <a:pt x="663338" y="2762097"/>
                  <a:pt x="661350" y="2751000"/>
                  <a:pt x="660025" y="2740235"/>
                </a:cubicBezTo>
                <a:cubicBezTo>
                  <a:pt x="695470" y="2744541"/>
                  <a:pt x="731079" y="2748185"/>
                  <a:pt x="767186" y="2751331"/>
                </a:cubicBezTo>
                <a:close/>
                <a:moveTo>
                  <a:pt x="770002" y="2787769"/>
                </a:moveTo>
                <a:cubicBezTo>
                  <a:pt x="771493" y="2798701"/>
                  <a:pt x="773480" y="2809964"/>
                  <a:pt x="776296" y="2821558"/>
                </a:cubicBezTo>
                <a:cubicBezTo>
                  <a:pt x="742673" y="2818908"/>
                  <a:pt x="709382" y="2815926"/>
                  <a:pt x="676422" y="2812282"/>
                </a:cubicBezTo>
                <a:cubicBezTo>
                  <a:pt x="672779" y="2800357"/>
                  <a:pt x="669632" y="2788929"/>
                  <a:pt x="666982" y="2777666"/>
                </a:cubicBezTo>
                <a:cubicBezTo>
                  <a:pt x="700935" y="2781641"/>
                  <a:pt x="735220" y="2784954"/>
                  <a:pt x="770002" y="2787769"/>
                </a:cubicBezTo>
                <a:close/>
                <a:moveTo>
                  <a:pt x="773977" y="2788101"/>
                </a:moveTo>
                <a:cubicBezTo>
                  <a:pt x="807268" y="2790751"/>
                  <a:pt x="840890" y="2793070"/>
                  <a:pt x="874844" y="2794726"/>
                </a:cubicBezTo>
                <a:cubicBezTo>
                  <a:pt x="874844" y="2805326"/>
                  <a:pt x="875507" y="2816258"/>
                  <a:pt x="876832" y="2827686"/>
                </a:cubicBezTo>
                <a:cubicBezTo>
                  <a:pt x="844369" y="2826030"/>
                  <a:pt x="812237" y="2824042"/>
                  <a:pt x="780271" y="2821723"/>
                </a:cubicBezTo>
                <a:cubicBezTo>
                  <a:pt x="777621" y="2810295"/>
                  <a:pt x="775633" y="2799032"/>
                  <a:pt x="773977" y="2788101"/>
                </a:cubicBezTo>
                <a:close/>
                <a:moveTo>
                  <a:pt x="875010" y="2790751"/>
                </a:moveTo>
                <a:cubicBezTo>
                  <a:pt x="840890" y="2788929"/>
                  <a:pt x="807102" y="2786776"/>
                  <a:pt x="773646" y="2783960"/>
                </a:cubicBezTo>
                <a:cubicBezTo>
                  <a:pt x="772321" y="2772697"/>
                  <a:pt x="771493" y="2761932"/>
                  <a:pt x="771327" y="2751663"/>
                </a:cubicBezTo>
                <a:cubicBezTo>
                  <a:pt x="806606" y="2754644"/>
                  <a:pt x="842215" y="2757128"/>
                  <a:pt x="878157" y="2759116"/>
                </a:cubicBezTo>
                <a:cubicBezTo>
                  <a:pt x="876169" y="2769219"/>
                  <a:pt x="875175" y="2779654"/>
                  <a:pt x="875010" y="2790751"/>
                </a:cubicBezTo>
                <a:close/>
                <a:moveTo>
                  <a:pt x="771327" y="2747522"/>
                </a:moveTo>
                <a:cubicBezTo>
                  <a:pt x="771493" y="2736922"/>
                  <a:pt x="772155" y="2726653"/>
                  <a:pt x="773811" y="2717047"/>
                </a:cubicBezTo>
                <a:cubicBezTo>
                  <a:pt x="811574" y="2720359"/>
                  <a:pt x="849834" y="2723175"/>
                  <a:pt x="888425" y="2725494"/>
                </a:cubicBezTo>
                <a:cubicBezTo>
                  <a:pt x="884285" y="2734769"/>
                  <a:pt x="881138" y="2744541"/>
                  <a:pt x="878819" y="2755141"/>
                </a:cubicBezTo>
                <a:cubicBezTo>
                  <a:pt x="842712" y="2753154"/>
                  <a:pt x="806771" y="2750503"/>
                  <a:pt x="771327" y="2747522"/>
                </a:cubicBezTo>
                <a:close/>
                <a:moveTo>
                  <a:pt x="882132" y="2759447"/>
                </a:moveTo>
                <a:cubicBezTo>
                  <a:pt x="919398" y="2761435"/>
                  <a:pt x="956830" y="2762925"/>
                  <a:pt x="994593" y="2763919"/>
                </a:cubicBezTo>
                <a:cubicBezTo>
                  <a:pt x="989293" y="2773360"/>
                  <a:pt x="985317" y="2783795"/>
                  <a:pt x="982336" y="2794892"/>
                </a:cubicBezTo>
                <a:cubicBezTo>
                  <a:pt x="947720" y="2794063"/>
                  <a:pt x="913104" y="2792738"/>
                  <a:pt x="878819" y="2791082"/>
                </a:cubicBezTo>
                <a:cubicBezTo>
                  <a:pt x="879150" y="2779819"/>
                  <a:pt x="880310" y="2769385"/>
                  <a:pt x="882132" y="2759447"/>
                </a:cubicBezTo>
                <a:close/>
                <a:moveTo>
                  <a:pt x="999396" y="2764085"/>
                </a:moveTo>
                <a:cubicBezTo>
                  <a:pt x="1030534" y="2764913"/>
                  <a:pt x="1061672" y="2765244"/>
                  <a:pt x="1092810" y="2765244"/>
                </a:cubicBezTo>
                <a:cubicBezTo>
                  <a:pt x="1108379" y="2765244"/>
                  <a:pt x="1123948" y="2765079"/>
                  <a:pt x="1139351" y="2764913"/>
                </a:cubicBezTo>
                <a:cubicBezTo>
                  <a:pt x="1124279" y="2773029"/>
                  <a:pt x="1111526" y="2783298"/>
                  <a:pt x="1101422" y="2795885"/>
                </a:cubicBezTo>
                <a:cubicBezTo>
                  <a:pt x="1062997" y="2796217"/>
                  <a:pt x="1024571" y="2795885"/>
                  <a:pt x="986477" y="2795057"/>
                </a:cubicBezTo>
                <a:cubicBezTo>
                  <a:pt x="989624" y="2783795"/>
                  <a:pt x="993930" y="2773360"/>
                  <a:pt x="999396" y="2764085"/>
                </a:cubicBezTo>
                <a:close/>
                <a:moveTo>
                  <a:pt x="1148957" y="2764747"/>
                </a:moveTo>
                <a:cubicBezTo>
                  <a:pt x="1215374" y="2763754"/>
                  <a:pt x="1282288" y="2761269"/>
                  <a:pt x="1349035" y="2756963"/>
                </a:cubicBezTo>
                <a:cubicBezTo>
                  <a:pt x="1376198" y="2762429"/>
                  <a:pt x="1405017" y="2769716"/>
                  <a:pt x="1435327" y="2779157"/>
                </a:cubicBezTo>
                <a:cubicBezTo>
                  <a:pt x="1326179" y="2789260"/>
                  <a:pt x="1216037" y="2794726"/>
                  <a:pt x="1107054" y="2795720"/>
                </a:cubicBezTo>
                <a:cubicBezTo>
                  <a:pt x="1118151" y="2782966"/>
                  <a:pt x="1132229" y="2772532"/>
                  <a:pt x="1148957" y="2764747"/>
                </a:cubicBezTo>
                <a:close/>
                <a:moveTo>
                  <a:pt x="1364439" y="2755969"/>
                </a:moveTo>
                <a:cubicBezTo>
                  <a:pt x="1382492" y="2754810"/>
                  <a:pt x="1400545" y="2753319"/>
                  <a:pt x="1418764" y="2751994"/>
                </a:cubicBezTo>
                <a:cubicBezTo>
                  <a:pt x="1445431" y="2761435"/>
                  <a:pt x="1469778" y="2768557"/>
                  <a:pt x="1492469" y="2773526"/>
                </a:cubicBezTo>
                <a:cubicBezTo>
                  <a:pt x="1477065" y="2775182"/>
                  <a:pt x="1461662" y="2776673"/>
                  <a:pt x="1446093" y="2778163"/>
                </a:cubicBezTo>
                <a:cubicBezTo>
                  <a:pt x="1417439" y="2769054"/>
                  <a:pt x="1390277" y="2761600"/>
                  <a:pt x="1364439" y="2755969"/>
                </a:cubicBezTo>
                <a:close/>
                <a:moveTo>
                  <a:pt x="1753001" y="2710256"/>
                </a:moveTo>
                <a:cubicBezTo>
                  <a:pt x="1808486" y="2700815"/>
                  <a:pt x="1862977" y="2690215"/>
                  <a:pt x="1916309" y="2678455"/>
                </a:cubicBezTo>
                <a:cubicBezTo>
                  <a:pt x="1902231" y="2689718"/>
                  <a:pt x="1888815" y="2700650"/>
                  <a:pt x="1876062" y="2711084"/>
                </a:cubicBezTo>
                <a:cubicBezTo>
                  <a:pt x="1875896" y="2711250"/>
                  <a:pt x="1875565" y="2711415"/>
                  <a:pt x="1875399" y="2711581"/>
                </a:cubicBezTo>
                <a:cubicBezTo>
                  <a:pt x="1818920" y="2724003"/>
                  <a:pt x="1760951" y="2735100"/>
                  <a:pt x="1701656" y="2744872"/>
                </a:cubicBezTo>
                <a:cubicBezTo>
                  <a:pt x="1718716" y="2734935"/>
                  <a:pt x="1735610" y="2723341"/>
                  <a:pt x="1753001" y="2710256"/>
                </a:cubicBezTo>
                <a:close/>
                <a:moveTo>
                  <a:pt x="1877056" y="2715556"/>
                </a:moveTo>
                <a:cubicBezTo>
                  <a:pt x="1938007" y="2702306"/>
                  <a:pt x="1997135" y="2687399"/>
                  <a:pt x="2054608" y="2671334"/>
                </a:cubicBezTo>
                <a:cubicBezTo>
                  <a:pt x="2035727" y="2684584"/>
                  <a:pt x="2018170" y="2697503"/>
                  <a:pt x="2001773" y="2710256"/>
                </a:cubicBezTo>
                <a:cubicBezTo>
                  <a:pt x="1946785" y="2725328"/>
                  <a:pt x="1890140" y="2739241"/>
                  <a:pt x="1832171" y="2751828"/>
                </a:cubicBezTo>
                <a:cubicBezTo>
                  <a:pt x="1846580" y="2740400"/>
                  <a:pt x="1861487" y="2728309"/>
                  <a:pt x="1877056" y="2715556"/>
                </a:cubicBezTo>
                <a:close/>
                <a:moveTo>
                  <a:pt x="2599191" y="2449724"/>
                </a:moveTo>
                <a:cubicBezTo>
                  <a:pt x="2599854" y="2449558"/>
                  <a:pt x="2600350" y="2449393"/>
                  <a:pt x="2601013" y="2449227"/>
                </a:cubicBezTo>
                <a:cubicBezTo>
                  <a:pt x="2600847" y="2449393"/>
                  <a:pt x="2600682" y="2449393"/>
                  <a:pt x="2600516" y="2449558"/>
                </a:cubicBezTo>
                <a:cubicBezTo>
                  <a:pt x="2600019" y="2449558"/>
                  <a:pt x="2599522" y="2449724"/>
                  <a:pt x="2599191" y="2449724"/>
                </a:cubicBezTo>
                <a:close/>
                <a:moveTo>
                  <a:pt x="2608963" y="2448730"/>
                </a:moveTo>
                <a:cubicBezTo>
                  <a:pt x="2610288" y="2447902"/>
                  <a:pt x="2611448" y="2446908"/>
                  <a:pt x="2612772" y="2446080"/>
                </a:cubicBezTo>
                <a:cubicBezTo>
                  <a:pt x="2617079" y="2444921"/>
                  <a:pt x="2621385" y="2443761"/>
                  <a:pt x="2625857" y="2442602"/>
                </a:cubicBezTo>
                <a:cubicBezTo>
                  <a:pt x="2623538" y="2444424"/>
                  <a:pt x="2621220" y="2446246"/>
                  <a:pt x="2618735" y="2448233"/>
                </a:cubicBezTo>
                <a:cubicBezTo>
                  <a:pt x="2615588" y="2448399"/>
                  <a:pt x="2612276" y="2448565"/>
                  <a:pt x="2608963" y="2448730"/>
                </a:cubicBezTo>
                <a:close/>
                <a:moveTo>
                  <a:pt x="2611116" y="2442271"/>
                </a:moveTo>
                <a:cubicBezTo>
                  <a:pt x="2604988" y="2443927"/>
                  <a:pt x="2598860" y="2445418"/>
                  <a:pt x="2592897" y="2447074"/>
                </a:cubicBezTo>
                <a:cubicBezTo>
                  <a:pt x="2609129" y="2437302"/>
                  <a:pt x="2624863" y="2427199"/>
                  <a:pt x="2640267" y="2417095"/>
                </a:cubicBezTo>
                <a:cubicBezTo>
                  <a:pt x="2643579" y="2416102"/>
                  <a:pt x="2646892" y="2415274"/>
                  <a:pt x="2650204" y="2414280"/>
                </a:cubicBezTo>
                <a:cubicBezTo>
                  <a:pt x="2637451" y="2423721"/>
                  <a:pt x="2624366" y="2433161"/>
                  <a:pt x="2611116" y="2442271"/>
                </a:cubicBezTo>
                <a:close/>
                <a:moveTo>
                  <a:pt x="2638279" y="2413286"/>
                </a:moveTo>
                <a:cubicBezTo>
                  <a:pt x="2633310" y="2414611"/>
                  <a:pt x="2628507" y="2416102"/>
                  <a:pt x="2623538" y="2417427"/>
                </a:cubicBezTo>
                <a:cubicBezTo>
                  <a:pt x="2637617" y="2409311"/>
                  <a:pt x="2651198" y="2400864"/>
                  <a:pt x="2664614" y="2392583"/>
                </a:cubicBezTo>
                <a:cubicBezTo>
                  <a:pt x="2665277" y="2392417"/>
                  <a:pt x="2666105" y="2392086"/>
                  <a:pt x="2666933" y="2391920"/>
                </a:cubicBezTo>
                <a:cubicBezTo>
                  <a:pt x="2667761" y="2392086"/>
                  <a:pt x="2668589" y="2392086"/>
                  <a:pt x="2669417" y="2392251"/>
                </a:cubicBezTo>
                <a:cubicBezTo>
                  <a:pt x="2659148" y="2399373"/>
                  <a:pt x="2648879" y="2406330"/>
                  <a:pt x="2638279" y="2413286"/>
                </a:cubicBezTo>
                <a:close/>
                <a:moveTo>
                  <a:pt x="2651861" y="2392086"/>
                </a:moveTo>
                <a:cubicBezTo>
                  <a:pt x="2652854" y="2391589"/>
                  <a:pt x="2653848" y="2390926"/>
                  <a:pt x="2654842" y="2390430"/>
                </a:cubicBezTo>
                <a:cubicBezTo>
                  <a:pt x="2655504" y="2390430"/>
                  <a:pt x="2656333" y="2390595"/>
                  <a:pt x="2656995" y="2390595"/>
                </a:cubicBezTo>
                <a:cubicBezTo>
                  <a:pt x="2655339" y="2391092"/>
                  <a:pt x="2653517" y="2391589"/>
                  <a:pt x="2651861" y="2392086"/>
                </a:cubicBezTo>
                <a:close/>
                <a:moveTo>
                  <a:pt x="2654014" y="2386123"/>
                </a:moveTo>
                <a:cubicBezTo>
                  <a:pt x="2652357" y="2385957"/>
                  <a:pt x="2650536" y="2385792"/>
                  <a:pt x="2648879" y="2385626"/>
                </a:cubicBezTo>
                <a:cubicBezTo>
                  <a:pt x="2651861" y="2384136"/>
                  <a:pt x="2654676" y="2382645"/>
                  <a:pt x="2657658" y="2381154"/>
                </a:cubicBezTo>
                <a:cubicBezTo>
                  <a:pt x="2661301" y="2379995"/>
                  <a:pt x="2665111" y="2378836"/>
                  <a:pt x="2668755" y="2377676"/>
                </a:cubicBezTo>
                <a:cubicBezTo>
                  <a:pt x="2663786" y="2380492"/>
                  <a:pt x="2658817" y="2383307"/>
                  <a:pt x="2654014" y="2386123"/>
                </a:cubicBezTo>
                <a:close/>
                <a:moveTo>
                  <a:pt x="2649707" y="2397055"/>
                </a:moveTo>
                <a:cubicBezTo>
                  <a:pt x="2636126" y="2405336"/>
                  <a:pt x="2622213" y="2413617"/>
                  <a:pt x="2607969" y="2421733"/>
                </a:cubicBezTo>
                <a:cubicBezTo>
                  <a:pt x="2600185" y="2423886"/>
                  <a:pt x="2592235" y="2426039"/>
                  <a:pt x="2584450" y="2428027"/>
                </a:cubicBezTo>
                <a:cubicBezTo>
                  <a:pt x="2601841" y="2419249"/>
                  <a:pt x="2618735" y="2410305"/>
                  <a:pt x="2635464" y="2401195"/>
                </a:cubicBezTo>
                <a:cubicBezTo>
                  <a:pt x="2640101" y="2399870"/>
                  <a:pt x="2644904" y="2398379"/>
                  <a:pt x="2649707" y="2397055"/>
                </a:cubicBezTo>
                <a:close/>
                <a:moveTo>
                  <a:pt x="2633642" y="2397386"/>
                </a:moveTo>
                <a:cubicBezTo>
                  <a:pt x="2627348" y="2399208"/>
                  <a:pt x="2621054" y="2401029"/>
                  <a:pt x="2614760" y="2402686"/>
                </a:cubicBezTo>
                <a:cubicBezTo>
                  <a:pt x="2624035" y="2398214"/>
                  <a:pt x="2633145" y="2393576"/>
                  <a:pt x="2642089" y="2388939"/>
                </a:cubicBezTo>
                <a:cubicBezTo>
                  <a:pt x="2644076" y="2389104"/>
                  <a:pt x="2645898" y="2389270"/>
                  <a:pt x="2647720" y="2389436"/>
                </a:cubicBezTo>
                <a:cubicBezTo>
                  <a:pt x="2643082" y="2392251"/>
                  <a:pt x="2638279" y="2394736"/>
                  <a:pt x="2633642" y="2397386"/>
                </a:cubicBezTo>
                <a:close/>
                <a:moveTo>
                  <a:pt x="2616913" y="2406330"/>
                </a:moveTo>
                <a:cubicBezTo>
                  <a:pt x="2599854" y="2415439"/>
                  <a:pt x="2582463" y="2424383"/>
                  <a:pt x="2564741" y="2433161"/>
                </a:cubicBezTo>
                <a:cubicBezTo>
                  <a:pt x="2552981" y="2436143"/>
                  <a:pt x="2541056" y="2439290"/>
                  <a:pt x="2529131" y="2442271"/>
                </a:cubicBezTo>
                <a:cubicBezTo>
                  <a:pt x="2550994" y="2432664"/>
                  <a:pt x="2572525" y="2422892"/>
                  <a:pt x="2593560" y="2412955"/>
                </a:cubicBezTo>
                <a:cubicBezTo>
                  <a:pt x="2601344" y="2410802"/>
                  <a:pt x="2609129" y="2408649"/>
                  <a:pt x="2616913" y="2406330"/>
                </a:cubicBezTo>
                <a:close/>
                <a:moveTo>
                  <a:pt x="2504618" y="2448399"/>
                </a:moveTo>
                <a:cubicBezTo>
                  <a:pt x="2487558" y="2452540"/>
                  <a:pt x="2470167" y="2456680"/>
                  <a:pt x="2452942" y="2460655"/>
                </a:cubicBezTo>
                <a:cubicBezTo>
                  <a:pt x="2480933" y="2450387"/>
                  <a:pt x="2508262" y="2439621"/>
                  <a:pt x="2535093" y="2428689"/>
                </a:cubicBezTo>
                <a:cubicBezTo>
                  <a:pt x="2547018" y="2425708"/>
                  <a:pt x="2558778" y="2422561"/>
                  <a:pt x="2570372" y="2419414"/>
                </a:cubicBezTo>
                <a:cubicBezTo>
                  <a:pt x="2548840" y="2429186"/>
                  <a:pt x="2526978" y="2438958"/>
                  <a:pt x="2504618" y="2448399"/>
                </a:cubicBezTo>
                <a:close/>
                <a:moveTo>
                  <a:pt x="2533603" y="2424714"/>
                </a:moveTo>
                <a:cubicBezTo>
                  <a:pt x="2519193" y="2428524"/>
                  <a:pt x="2504618" y="2432168"/>
                  <a:pt x="2490043" y="2435811"/>
                </a:cubicBezTo>
                <a:cubicBezTo>
                  <a:pt x="2513065" y="2427364"/>
                  <a:pt x="2535756" y="2418752"/>
                  <a:pt x="2558115" y="2409973"/>
                </a:cubicBezTo>
                <a:cubicBezTo>
                  <a:pt x="2568219" y="2407158"/>
                  <a:pt x="2578157" y="2404508"/>
                  <a:pt x="2588094" y="2401526"/>
                </a:cubicBezTo>
                <a:cubicBezTo>
                  <a:pt x="2570206" y="2409311"/>
                  <a:pt x="2552153" y="2417095"/>
                  <a:pt x="2533603" y="2424714"/>
                </a:cubicBezTo>
                <a:close/>
                <a:moveTo>
                  <a:pt x="2477621" y="2431008"/>
                </a:moveTo>
                <a:cubicBezTo>
                  <a:pt x="2492030" y="2427364"/>
                  <a:pt x="2506274" y="2423721"/>
                  <a:pt x="2520518" y="2419911"/>
                </a:cubicBezTo>
                <a:cubicBezTo>
                  <a:pt x="2497993" y="2428358"/>
                  <a:pt x="2475302" y="2436639"/>
                  <a:pt x="2452114" y="2444755"/>
                </a:cubicBezTo>
                <a:cubicBezTo>
                  <a:pt x="2431907" y="2449558"/>
                  <a:pt x="2411535" y="2454196"/>
                  <a:pt x="2390998" y="2458668"/>
                </a:cubicBezTo>
                <a:cubicBezTo>
                  <a:pt x="2420314" y="2449890"/>
                  <a:pt x="2449133" y="2440614"/>
                  <a:pt x="2477621" y="2431008"/>
                </a:cubicBezTo>
                <a:close/>
                <a:moveTo>
                  <a:pt x="2413026" y="2458171"/>
                </a:moveTo>
                <a:cubicBezTo>
                  <a:pt x="2377250" y="2470096"/>
                  <a:pt x="2340647" y="2481359"/>
                  <a:pt x="2303381" y="2492290"/>
                </a:cubicBezTo>
                <a:cubicBezTo>
                  <a:pt x="2267936" y="2499081"/>
                  <a:pt x="2232161" y="2505706"/>
                  <a:pt x="2195888" y="2511669"/>
                </a:cubicBezTo>
                <a:cubicBezTo>
                  <a:pt x="2244583" y="2500075"/>
                  <a:pt x="2292118" y="2487487"/>
                  <a:pt x="2338659" y="2474237"/>
                </a:cubicBezTo>
                <a:cubicBezTo>
                  <a:pt x="2363669" y="2469103"/>
                  <a:pt x="2388513" y="2463637"/>
                  <a:pt x="2413026" y="2458171"/>
                </a:cubicBezTo>
                <a:close/>
                <a:moveTo>
                  <a:pt x="2258661" y="2504878"/>
                </a:moveTo>
                <a:cubicBezTo>
                  <a:pt x="2220236" y="2515478"/>
                  <a:pt x="2181147" y="2525416"/>
                  <a:pt x="2141397" y="2534857"/>
                </a:cubicBezTo>
                <a:cubicBezTo>
                  <a:pt x="2151003" y="2529888"/>
                  <a:pt x="2160775" y="2524919"/>
                  <a:pt x="2170879" y="2520116"/>
                </a:cubicBezTo>
                <a:cubicBezTo>
                  <a:pt x="2200360" y="2515312"/>
                  <a:pt x="2229676" y="2510178"/>
                  <a:pt x="2258661" y="2504878"/>
                </a:cubicBezTo>
                <a:close/>
                <a:moveTo>
                  <a:pt x="2125497" y="2538500"/>
                </a:moveTo>
                <a:cubicBezTo>
                  <a:pt x="2110425" y="2541979"/>
                  <a:pt x="2095187" y="2545457"/>
                  <a:pt x="2079784" y="2548769"/>
                </a:cubicBezTo>
                <a:cubicBezTo>
                  <a:pt x="2032248" y="2555394"/>
                  <a:pt x="1984713" y="2561357"/>
                  <a:pt x="1936681" y="2566657"/>
                </a:cubicBezTo>
                <a:cubicBezTo>
                  <a:pt x="1938338" y="2565498"/>
                  <a:pt x="1939994" y="2564338"/>
                  <a:pt x="1941650" y="2563179"/>
                </a:cubicBezTo>
                <a:cubicBezTo>
                  <a:pt x="2007570" y="2552082"/>
                  <a:pt x="2072165" y="2539328"/>
                  <a:pt x="2135103" y="2525416"/>
                </a:cubicBezTo>
                <a:cubicBezTo>
                  <a:pt x="2142391" y="2524256"/>
                  <a:pt x="2149678" y="2523097"/>
                  <a:pt x="2156800" y="2521937"/>
                </a:cubicBezTo>
                <a:cubicBezTo>
                  <a:pt x="2146200" y="2527734"/>
                  <a:pt x="2135766" y="2533200"/>
                  <a:pt x="2125497" y="2538500"/>
                </a:cubicBezTo>
                <a:close/>
                <a:moveTo>
                  <a:pt x="2024630" y="2560529"/>
                </a:moveTo>
                <a:cubicBezTo>
                  <a:pt x="1989351" y="2567651"/>
                  <a:pt x="1953575" y="2574442"/>
                  <a:pt x="1917469" y="2580735"/>
                </a:cubicBezTo>
                <a:cubicBezTo>
                  <a:pt x="1921444" y="2577754"/>
                  <a:pt x="1925584" y="2574938"/>
                  <a:pt x="1929725" y="2571957"/>
                </a:cubicBezTo>
                <a:cubicBezTo>
                  <a:pt x="1961526" y="2568313"/>
                  <a:pt x="1993160" y="2564504"/>
                  <a:pt x="2024630" y="2560529"/>
                </a:cubicBezTo>
                <a:close/>
                <a:moveTo>
                  <a:pt x="1928234" y="2567816"/>
                </a:moveTo>
                <a:cubicBezTo>
                  <a:pt x="1915481" y="2569141"/>
                  <a:pt x="1902562" y="2570466"/>
                  <a:pt x="1889809" y="2571792"/>
                </a:cubicBezTo>
                <a:cubicBezTo>
                  <a:pt x="1897428" y="2570632"/>
                  <a:pt x="1905047" y="2569473"/>
                  <a:pt x="1912665" y="2568313"/>
                </a:cubicBezTo>
                <a:cubicBezTo>
                  <a:pt x="1919291" y="2567154"/>
                  <a:pt x="1925750" y="2566160"/>
                  <a:pt x="1932375" y="2565001"/>
                </a:cubicBezTo>
                <a:cubicBezTo>
                  <a:pt x="1930884" y="2565995"/>
                  <a:pt x="1929559" y="2566823"/>
                  <a:pt x="1928234" y="2567816"/>
                </a:cubicBezTo>
                <a:close/>
                <a:moveTo>
                  <a:pt x="1921444" y="2572785"/>
                </a:moveTo>
                <a:cubicBezTo>
                  <a:pt x="1916972" y="2575932"/>
                  <a:pt x="1912665" y="2579079"/>
                  <a:pt x="1908359" y="2582392"/>
                </a:cubicBezTo>
                <a:cubicBezTo>
                  <a:pt x="1896434" y="2584379"/>
                  <a:pt x="1884509" y="2586367"/>
                  <a:pt x="1872418" y="2588354"/>
                </a:cubicBezTo>
                <a:cubicBezTo>
                  <a:pt x="1830680" y="2595145"/>
                  <a:pt x="1788776" y="2601273"/>
                  <a:pt x="1746707" y="2606739"/>
                </a:cubicBezTo>
                <a:cubicBezTo>
                  <a:pt x="1753663" y="2600942"/>
                  <a:pt x="1760951" y="2595145"/>
                  <a:pt x="1768404" y="2589182"/>
                </a:cubicBezTo>
                <a:cubicBezTo>
                  <a:pt x="1782317" y="2587360"/>
                  <a:pt x="1796229" y="2585538"/>
                  <a:pt x="1810142" y="2583717"/>
                </a:cubicBezTo>
                <a:cubicBezTo>
                  <a:pt x="1847243" y="2580404"/>
                  <a:pt x="1884343" y="2576760"/>
                  <a:pt x="1921444" y="2572785"/>
                </a:cubicBezTo>
                <a:close/>
                <a:moveTo>
                  <a:pt x="1739419" y="2607070"/>
                </a:moveTo>
                <a:cubicBezTo>
                  <a:pt x="1739254" y="2607236"/>
                  <a:pt x="1738922" y="2607401"/>
                  <a:pt x="1738757" y="2607567"/>
                </a:cubicBezTo>
                <a:cubicBezTo>
                  <a:pt x="1685756" y="2614358"/>
                  <a:pt x="1632424" y="2620155"/>
                  <a:pt x="1578926" y="2624958"/>
                </a:cubicBezTo>
                <a:cubicBezTo>
                  <a:pt x="1587373" y="2619161"/>
                  <a:pt x="1595655" y="2613033"/>
                  <a:pt x="1604267" y="2606573"/>
                </a:cubicBezTo>
                <a:cubicBezTo>
                  <a:pt x="1656605" y="2601936"/>
                  <a:pt x="1708613" y="2596470"/>
                  <a:pt x="1760454" y="2590011"/>
                </a:cubicBezTo>
                <a:cubicBezTo>
                  <a:pt x="1753332" y="2595807"/>
                  <a:pt x="1746210" y="2601439"/>
                  <a:pt x="1739419" y="2607070"/>
                </a:cubicBezTo>
                <a:close/>
                <a:moveTo>
                  <a:pt x="1208583" y="2642349"/>
                </a:moveTo>
                <a:cubicBezTo>
                  <a:pt x="1197321" y="2642349"/>
                  <a:pt x="1186058" y="2642349"/>
                  <a:pt x="1174630" y="2642349"/>
                </a:cubicBezTo>
                <a:cubicBezTo>
                  <a:pt x="1149123" y="2642183"/>
                  <a:pt x="1123948" y="2641852"/>
                  <a:pt x="1098772" y="2641355"/>
                </a:cubicBezTo>
                <a:cubicBezTo>
                  <a:pt x="1082541" y="2640030"/>
                  <a:pt x="1067303" y="2639699"/>
                  <a:pt x="1052562" y="2640030"/>
                </a:cubicBezTo>
                <a:cubicBezTo>
                  <a:pt x="976539" y="2637546"/>
                  <a:pt x="901841" y="2632908"/>
                  <a:pt x="828800" y="2626283"/>
                </a:cubicBezTo>
                <a:cubicBezTo>
                  <a:pt x="839068" y="2619161"/>
                  <a:pt x="850662" y="2613198"/>
                  <a:pt x="863416" y="2608395"/>
                </a:cubicBezTo>
                <a:cubicBezTo>
                  <a:pt x="955670" y="2616345"/>
                  <a:pt x="1050243" y="2621148"/>
                  <a:pt x="1146970" y="2622805"/>
                </a:cubicBezTo>
                <a:cubicBezTo>
                  <a:pt x="1167176" y="2628602"/>
                  <a:pt x="1187549" y="2635061"/>
                  <a:pt x="1208583" y="2642349"/>
                </a:cubicBezTo>
                <a:close/>
                <a:moveTo>
                  <a:pt x="873353" y="2605248"/>
                </a:moveTo>
                <a:cubicBezTo>
                  <a:pt x="894222" y="2598623"/>
                  <a:pt x="918073" y="2594648"/>
                  <a:pt x="944573" y="2593323"/>
                </a:cubicBezTo>
                <a:cubicBezTo>
                  <a:pt x="975711" y="2595476"/>
                  <a:pt x="1007015" y="2597464"/>
                  <a:pt x="1038650" y="2598954"/>
                </a:cubicBezTo>
                <a:cubicBezTo>
                  <a:pt x="1067634" y="2603261"/>
                  <a:pt x="1098607" y="2609720"/>
                  <a:pt x="1131235" y="2618498"/>
                </a:cubicBezTo>
                <a:cubicBezTo>
                  <a:pt x="1043453" y="2616676"/>
                  <a:pt x="957327" y="2612370"/>
                  <a:pt x="873353" y="2605248"/>
                </a:cubicBezTo>
                <a:close/>
                <a:moveTo>
                  <a:pt x="863250" y="2604420"/>
                </a:moveTo>
                <a:cubicBezTo>
                  <a:pt x="809421" y="2599782"/>
                  <a:pt x="756255" y="2593985"/>
                  <a:pt x="704248" y="2587195"/>
                </a:cubicBezTo>
                <a:cubicBezTo>
                  <a:pt x="710707" y="2581398"/>
                  <a:pt x="717664" y="2576263"/>
                  <a:pt x="725448" y="2571626"/>
                </a:cubicBezTo>
                <a:cubicBezTo>
                  <a:pt x="788552" y="2579742"/>
                  <a:pt x="852981" y="2586532"/>
                  <a:pt x="918570" y="2591501"/>
                </a:cubicBezTo>
                <a:cubicBezTo>
                  <a:pt x="898197" y="2593985"/>
                  <a:pt x="879813" y="2598292"/>
                  <a:pt x="863250" y="2604420"/>
                </a:cubicBezTo>
                <a:close/>
                <a:moveTo>
                  <a:pt x="724454" y="2567154"/>
                </a:moveTo>
                <a:cubicBezTo>
                  <a:pt x="674932" y="2560694"/>
                  <a:pt x="626072" y="2553407"/>
                  <a:pt x="578205" y="2544960"/>
                </a:cubicBezTo>
                <a:cubicBezTo>
                  <a:pt x="581021" y="2541979"/>
                  <a:pt x="584002" y="2539163"/>
                  <a:pt x="587315" y="2536347"/>
                </a:cubicBezTo>
                <a:cubicBezTo>
                  <a:pt x="636506" y="2545125"/>
                  <a:pt x="686691" y="2553241"/>
                  <a:pt x="737539" y="2560198"/>
                </a:cubicBezTo>
                <a:cubicBezTo>
                  <a:pt x="733067" y="2562516"/>
                  <a:pt x="728595" y="2564835"/>
                  <a:pt x="724454" y="2567154"/>
                </a:cubicBezTo>
                <a:close/>
                <a:moveTo>
                  <a:pt x="718989" y="2570632"/>
                </a:moveTo>
                <a:cubicBezTo>
                  <a:pt x="711701" y="2575435"/>
                  <a:pt x="704910" y="2580570"/>
                  <a:pt x="698782" y="2586367"/>
                </a:cubicBezTo>
                <a:cubicBezTo>
                  <a:pt x="652572" y="2580238"/>
                  <a:pt x="607025" y="2573282"/>
                  <a:pt x="562305" y="2565498"/>
                </a:cubicBezTo>
                <a:cubicBezTo>
                  <a:pt x="564624" y="2561854"/>
                  <a:pt x="567108" y="2558210"/>
                  <a:pt x="569758" y="2554732"/>
                </a:cubicBezTo>
                <a:cubicBezTo>
                  <a:pt x="571415" y="2552579"/>
                  <a:pt x="573071" y="2550591"/>
                  <a:pt x="574893" y="2548604"/>
                </a:cubicBezTo>
                <a:cubicBezTo>
                  <a:pt x="622097" y="2556885"/>
                  <a:pt x="670129" y="2564172"/>
                  <a:pt x="718989" y="2570632"/>
                </a:cubicBezTo>
                <a:close/>
                <a:moveTo>
                  <a:pt x="694973" y="2590011"/>
                </a:moveTo>
                <a:cubicBezTo>
                  <a:pt x="691495" y="2593489"/>
                  <a:pt x="688182" y="2597132"/>
                  <a:pt x="685035" y="2601107"/>
                </a:cubicBezTo>
                <a:cubicBezTo>
                  <a:pt x="682882" y="2603923"/>
                  <a:pt x="680894" y="2606739"/>
                  <a:pt x="678907" y="2609554"/>
                </a:cubicBezTo>
                <a:cubicBezTo>
                  <a:pt x="635181" y="2603757"/>
                  <a:pt x="592118" y="2597132"/>
                  <a:pt x="549883" y="2589679"/>
                </a:cubicBezTo>
                <a:cubicBezTo>
                  <a:pt x="552699" y="2582392"/>
                  <a:pt x="556011" y="2575601"/>
                  <a:pt x="559986" y="2569141"/>
                </a:cubicBezTo>
                <a:cubicBezTo>
                  <a:pt x="604209" y="2577092"/>
                  <a:pt x="649260" y="2583882"/>
                  <a:pt x="694973" y="2590011"/>
                </a:cubicBezTo>
                <a:close/>
                <a:moveTo>
                  <a:pt x="676588" y="2613530"/>
                </a:moveTo>
                <a:cubicBezTo>
                  <a:pt x="672116" y="2620817"/>
                  <a:pt x="668307" y="2628436"/>
                  <a:pt x="665160" y="2636552"/>
                </a:cubicBezTo>
                <a:cubicBezTo>
                  <a:pt x="623422" y="2631086"/>
                  <a:pt x="582180" y="2624792"/>
                  <a:pt x="541767" y="2618001"/>
                </a:cubicBezTo>
                <a:cubicBezTo>
                  <a:pt x="543424" y="2609554"/>
                  <a:pt x="545577" y="2601604"/>
                  <a:pt x="548392" y="2593820"/>
                </a:cubicBezTo>
                <a:cubicBezTo>
                  <a:pt x="590462" y="2601107"/>
                  <a:pt x="633194" y="2607733"/>
                  <a:pt x="676588" y="2613530"/>
                </a:cubicBezTo>
                <a:close/>
                <a:moveTo>
                  <a:pt x="663669" y="2640527"/>
                </a:moveTo>
                <a:cubicBezTo>
                  <a:pt x="660688" y="2648808"/>
                  <a:pt x="658369" y="2657586"/>
                  <a:pt x="656713" y="2666861"/>
                </a:cubicBezTo>
                <a:cubicBezTo>
                  <a:pt x="616465" y="2661727"/>
                  <a:pt x="576880" y="2655765"/>
                  <a:pt x="538124" y="2649305"/>
                </a:cubicBezTo>
                <a:cubicBezTo>
                  <a:pt x="538455" y="2639864"/>
                  <a:pt x="539449" y="2630755"/>
                  <a:pt x="540939" y="2621976"/>
                </a:cubicBezTo>
                <a:cubicBezTo>
                  <a:pt x="581187" y="2628933"/>
                  <a:pt x="622097" y="2635061"/>
                  <a:pt x="663669" y="2640527"/>
                </a:cubicBezTo>
                <a:close/>
                <a:moveTo>
                  <a:pt x="656050" y="2671002"/>
                </a:moveTo>
                <a:cubicBezTo>
                  <a:pt x="654560" y="2680277"/>
                  <a:pt x="653897" y="2690049"/>
                  <a:pt x="653731" y="2700153"/>
                </a:cubicBezTo>
                <a:cubicBezTo>
                  <a:pt x="614975" y="2695350"/>
                  <a:pt x="576715" y="2689884"/>
                  <a:pt x="539283" y="2683756"/>
                </a:cubicBezTo>
                <a:cubicBezTo>
                  <a:pt x="538289" y="2673321"/>
                  <a:pt x="537958" y="2663218"/>
                  <a:pt x="538124" y="2653611"/>
                </a:cubicBezTo>
                <a:cubicBezTo>
                  <a:pt x="576880" y="2659905"/>
                  <a:pt x="616134" y="2665702"/>
                  <a:pt x="656050" y="2671002"/>
                </a:cubicBezTo>
                <a:close/>
                <a:moveTo>
                  <a:pt x="653731" y="2704293"/>
                </a:moveTo>
                <a:cubicBezTo>
                  <a:pt x="653731" y="2714397"/>
                  <a:pt x="654394" y="2724831"/>
                  <a:pt x="655553" y="2735597"/>
                </a:cubicBezTo>
                <a:cubicBezTo>
                  <a:pt x="617956" y="2731125"/>
                  <a:pt x="581021" y="2725991"/>
                  <a:pt x="544583" y="2720194"/>
                </a:cubicBezTo>
                <a:cubicBezTo>
                  <a:pt x="542430" y="2709096"/>
                  <a:pt x="540774" y="2698331"/>
                  <a:pt x="539614" y="2687896"/>
                </a:cubicBezTo>
                <a:cubicBezTo>
                  <a:pt x="577046" y="2694024"/>
                  <a:pt x="615140" y="2699325"/>
                  <a:pt x="653731" y="2704293"/>
                </a:cubicBezTo>
                <a:close/>
                <a:moveTo>
                  <a:pt x="656050" y="2739903"/>
                </a:moveTo>
                <a:cubicBezTo>
                  <a:pt x="657375" y="2750669"/>
                  <a:pt x="659197" y="2761600"/>
                  <a:pt x="661682" y="2773194"/>
                </a:cubicBezTo>
                <a:cubicBezTo>
                  <a:pt x="625244" y="2769054"/>
                  <a:pt x="589302" y="2764250"/>
                  <a:pt x="553858" y="2758950"/>
                </a:cubicBezTo>
                <a:cubicBezTo>
                  <a:pt x="550546" y="2747191"/>
                  <a:pt x="547730" y="2735763"/>
                  <a:pt x="545411" y="2724665"/>
                </a:cubicBezTo>
                <a:cubicBezTo>
                  <a:pt x="581683" y="2730297"/>
                  <a:pt x="618618" y="2735266"/>
                  <a:pt x="656050" y="2739903"/>
                </a:cubicBezTo>
                <a:close/>
                <a:moveTo>
                  <a:pt x="662675" y="2777335"/>
                </a:moveTo>
                <a:cubicBezTo>
                  <a:pt x="665160" y="2788598"/>
                  <a:pt x="668307" y="2800026"/>
                  <a:pt x="671950" y="2811951"/>
                </a:cubicBezTo>
                <a:cubicBezTo>
                  <a:pt x="636341" y="2808142"/>
                  <a:pt x="601393" y="2803670"/>
                  <a:pt x="566777" y="2798701"/>
                </a:cubicBezTo>
                <a:cubicBezTo>
                  <a:pt x="562305" y="2786610"/>
                  <a:pt x="558496" y="2774685"/>
                  <a:pt x="555017" y="2763257"/>
                </a:cubicBezTo>
                <a:cubicBezTo>
                  <a:pt x="590462" y="2768391"/>
                  <a:pt x="626403" y="2773194"/>
                  <a:pt x="662675" y="2777335"/>
                </a:cubicBezTo>
                <a:close/>
                <a:moveTo>
                  <a:pt x="578040" y="2838783"/>
                </a:moveTo>
                <a:cubicBezTo>
                  <a:pt x="540774" y="2833648"/>
                  <a:pt x="504170" y="2827686"/>
                  <a:pt x="468229" y="2821226"/>
                </a:cubicBezTo>
                <a:cubicBezTo>
                  <a:pt x="462266" y="2808473"/>
                  <a:pt x="456966" y="2796051"/>
                  <a:pt x="451997" y="2783795"/>
                </a:cubicBezTo>
                <a:cubicBezTo>
                  <a:pt x="488435" y="2790585"/>
                  <a:pt x="525701" y="2796713"/>
                  <a:pt x="563464" y="2802179"/>
                </a:cubicBezTo>
                <a:cubicBezTo>
                  <a:pt x="567936" y="2814270"/>
                  <a:pt x="572740" y="2826361"/>
                  <a:pt x="578040" y="2838783"/>
                </a:cubicBezTo>
                <a:close/>
                <a:moveTo>
                  <a:pt x="568599" y="2803007"/>
                </a:moveTo>
                <a:cubicBezTo>
                  <a:pt x="603049" y="2807976"/>
                  <a:pt x="637997" y="2812282"/>
                  <a:pt x="673441" y="2816092"/>
                </a:cubicBezTo>
                <a:cubicBezTo>
                  <a:pt x="677085" y="2827686"/>
                  <a:pt x="681226" y="2839445"/>
                  <a:pt x="685863" y="2851702"/>
                </a:cubicBezTo>
                <a:cubicBezTo>
                  <a:pt x="651247" y="2848058"/>
                  <a:pt x="616962" y="2844083"/>
                  <a:pt x="583340" y="2839445"/>
                </a:cubicBezTo>
                <a:cubicBezTo>
                  <a:pt x="577874" y="2827023"/>
                  <a:pt x="572905" y="2814932"/>
                  <a:pt x="568599" y="2803007"/>
                </a:cubicBezTo>
                <a:close/>
                <a:moveTo>
                  <a:pt x="677747" y="2816754"/>
                </a:moveTo>
                <a:cubicBezTo>
                  <a:pt x="710542" y="2820233"/>
                  <a:pt x="743667" y="2823379"/>
                  <a:pt x="777289" y="2825864"/>
                </a:cubicBezTo>
                <a:cubicBezTo>
                  <a:pt x="779940" y="2837127"/>
                  <a:pt x="783252" y="2848720"/>
                  <a:pt x="787061" y="2860646"/>
                </a:cubicBezTo>
                <a:cubicBezTo>
                  <a:pt x="754599" y="2858327"/>
                  <a:pt x="722301" y="2855511"/>
                  <a:pt x="690335" y="2852364"/>
                </a:cubicBezTo>
                <a:cubicBezTo>
                  <a:pt x="685532" y="2840108"/>
                  <a:pt x="681391" y="2828183"/>
                  <a:pt x="677747" y="2816754"/>
                </a:cubicBezTo>
                <a:close/>
                <a:moveTo>
                  <a:pt x="781430" y="2826195"/>
                </a:moveTo>
                <a:cubicBezTo>
                  <a:pt x="813231" y="2828514"/>
                  <a:pt x="845197" y="2830501"/>
                  <a:pt x="877494" y="2831992"/>
                </a:cubicBezTo>
                <a:cubicBezTo>
                  <a:pt x="878985" y="2842923"/>
                  <a:pt x="881138" y="2854352"/>
                  <a:pt x="883788" y="2866111"/>
                </a:cubicBezTo>
                <a:cubicBezTo>
                  <a:pt x="852816" y="2864786"/>
                  <a:pt x="821843" y="2862964"/>
                  <a:pt x="791368" y="2860811"/>
                </a:cubicBezTo>
                <a:cubicBezTo>
                  <a:pt x="787558" y="2849052"/>
                  <a:pt x="784246" y="2837458"/>
                  <a:pt x="781430" y="2826195"/>
                </a:cubicBezTo>
                <a:close/>
                <a:moveTo>
                  <a:pt x="881635" y="2832158"/>
                </a:moveTo>
                <a:cubicBezTo>
                  <a:pt x="913270" y="2833648"/>
                  <a:pt x="945070" y="2834808"/>
                  <a:pt x="976871" y="2835470"/>
                </a:cubicBezTo>
                <a:cubicBezTo>
                  <a:pt x="976539" y="2846070"/>
                  <a:pt x="977036" y="2857333"/>
                  <a:pt x="978361" y="2868927"/>
                </a:cubicBezTo>
                <a:cubicBezTo>
                  <a:pt x="948051" y="2868430"/>
                  <a:pt x="917907" y="2867436"/>
                  <a:pt x="887929" y="2866277"/>
                </a:cubicBezTo>
                <a:cubicBezTo>
                  <a:pt x="885279" y="2854517"/>
                  <a:pt x="883125" y="2843255"/>
                  <a:pt x="881635" y="2832158"/>
                </a:cubicBezTo>
                <a:close/>
                <a:moveTo>
                  <a:pt x="976871" y="2831330"/>
                </a:moveTo>
                <a:cubicBezTo>
                  <a:pt x="944739" y="2830667"/>
                  <a:pt x="912773" y="2829673"/>
                  <a:pt x="880972" y="2828183"/>
                </a:cubicBezTo>
                <a:cubicBezTo>
                  <a:pt x="879482" y="2816754"/>
                  <a:pt x="878819" y="2805657"/>
                  <a:pt x="878819" y="2795223"/>
                </a:cubicBezTo>
                <a:cubicBezTo>
                  <a:pt x="912773" y="2797045"/>
                  <a:pt x="946892" y="2798204"/>
                  <a:pt x="981177" y="2799032"/>
                </a:cubicBezTo>
                <a:cubicBezTo>
                  <a:pt x="979024" y="2809135"/>
                  <a:pt x="977533" y="2819901"/>
                  <a:pt x="976871" y="2831330"/>
                </a:cubicBezTo>
                <a:close/>
                <a:moveTo>
                  <a:pt x="985483" y="2799032"/>
                </a:moveTo>
                <a:cubicBezTo>
                  <a:pt x="1014468" y="2799695"/>
                  <a:pt x="1043453" y="2800026"/>
                  <a:pt x="1072603" y="2800026"/>
                </a:cubicBezTo>
                <a:cubicBezTo>
                  <a:pt x="1081216" y="2800026"/>
                  <a:pt x="1089663" y="2800026"/>
                  <a:pt x="1098275" y="2799860"/>
                </a:cubicBezTo>
                <a:cubicBezTo>
                  <a:pt x="1091153" y="2809467"/>
                  <a:pt x="1085522" y="2820233"/>
                  <a:pt x="1081381" y="2831992"/>
                </a:cubicBezTo>
                <a:cubicBezTo>
                  <a:pt x="1047759" y="2832158"/>
                  <a:pt x="1014137" y="2831992"/>
                  <a:pt x="980846" y="2831330"/>
                </a:cubicBezTo>
                <a:cubicBezTo>
                  <a:pt x="981508" y="2819901"/>
                  <a:pt x="982999" y="2809135"/>
                  <a:pt x="985483" y="2799032"/>
                </a:cubicBezTo>
                <a:close/>
                <a:moveTo>
                  <a:pt x="1492634" y="2794063"/>
                </a:moveTo>
                <a:cubicBezTo>
                  <a:pt x="1480212" y="2789426"/>
                  <a:pt x="1467956" y="2785285"/>
                  <a:pt x="1456031" y="2781310"/>
                </a:cubicBezTo>
                <a:cubicBezTo>
                  <a:pt x="1472593" y="2779654"/>
                  <a:pt x="1488991" y="2777998"/>
                  <a:pt x="1505553" y="2776176"/>
                </a:cubicBezTo>
                <a:cubicBezTo>
                  <a:pt x="1528410" y="2780482"/>
                  <a:pt x="1549279" y="2782469"/>
                  <a:pt x="1568657" y="2782469"/>
                </a:cubicBezTo>
                <a:cubicBezTo>
                  <a:pt x="1615364" y="2782469"/>
                  <a:pt x="1654121" y="2770710"/>
                  <a:pt x="1691056" y="2750835"/>
                </a:cubicBezTo>
                <a:cubicBezTo>
                  <a:pt x="1751510" y="2741063"/>
                  <a:pt x="1810639" y="2729800"/>
                  <a:pt x="1868443" y="2717378"/>
                </a:cubicBezTo>
                <a:cubicBezTo>
                  <a:pt x="1852708" y="2730297"/>
                  <a:pt x="1837636" y="2742388"/>
                  <a:pt x="1823061" y="2753650"/>
                </a:cubicBezTo>
                <a:cubicBezTo>
                  <a:pt x="1769232" y="2765079"/>
                  <a:pt x="1714244" y="2775347"/>
                  <a:pt x="1658096" y="2784457"/>
                </a:cubicBezTo>
                <a:cubicBezTo>
                  <a:pt x="1612880" y="2791745"/>
                  <a:pt x="1567332" y="2798204"/>
                  <a:pt x="1521288" y="2803835"/>
                </a:cubicBezTo>
                <a:cubicBezTo>
                  <a:pt x="1511847" y="2800854"/>
                  <a:pt x="1502406" y="2797707"/>
                  <a:pt x="1492634" y="2794063"/>
                </a:cubicBezTo>
                <a:close/>
                <a:moveTo>
                  <a:pt x="1824717" y="2757460"/>
                </a:moveTo>
                <a:cubicBezTo>
                  <a:pt x="1882521" y="2745203"/>
                  <a:pt x="1938669" y="2731622"/>
                  <a:pt x="1993492" y="2716715"/>
                </a:cubicBezTo>
                <a:cubicBezTo>
                  <a:pt x="1975769" y="2730462"/>
                  <a:pt x="1959372" y="2743878"/>
                  <a:pt x="1943803" y="2756797"/>
                </a:cubicBezTo>
                <a:cubicBezTo>
                  <a:pt x="1885171" y="2772366"/>
                  <a:pt x="1824552" y="2786610"/>
                  <a:pt x="1762276" y="2799198"/>
                </a:cubicBezTo>
                <a:cubicBezTo>
                  <a:pt x="1783145" y="2787769"/>
                  <a:pt x="1803517" y="2773691"/>
                  <a:pt x="1824717" y="2757460"/>
                </a:cubicBezTo>
                <a:close/>
                <a:moveTo>
                  <a:pt x="1945625" y="2760607"/>
                </a:moveTo>
                <a:cubicBezTo>
                  <a:pt x="2015354" y="2742056"/>
                  <a:pt x="2082434" y="2721353"/>
                  <a:pt x="2146366" y="2698662"/>
                </a:cubicBezTo>
                <a:cubicBezTo>
                  <a:pt x="2118872" y="2716219"/>
                  <a:pt x="2094359" y="2733609"/>
                  <a:pt x="2071833" y="2750338"/>
                </a:cubicBezTo>
                <a:cubicBezTo>
                  <a:pt x="2014526" y="2769550"/>
                  <a:pt x="1954900" y="2787107"/>
                  <a:pt x="1893121" y="2803007"/>
                </a:cubicBezTo>
                <a:cubicBezTo>
                  <a:pt x="1907697" y="2791579"/>
                  <a:pt x="1922769" y="2779157"/>
                  <a:pt x="1938669" y="2766238"/>
                </a:cubicBezTo>
                <a:cubicBezTo>
                  <a:pt x="1940988" y="2764416"/>
                  <a:pt x="1943307" y="2762429"/>
                  <a:pt x="1945625" y="2760607"/>
                </a:cubicBezTo>
                <a:close/>
                <a:moveTo>
                  <a:pt x="2164585" y="2692203"/>
                </a:moveTo>
                <a:cubicBezTo>
                  <a:pt x="2270586" y="2653777"/>
                  <a:pt x="2367644" y="2610051"/>
                  <a:pt x="2454102" y="2561522"/>
                </a:cubicBezTo>
                <a:cubicBezTo>
                  <a:pt x="2454433" y="2561357"/>
                  <a:pt x="2454598" y="2561191"/>
                  <a:pt x="2454930" y="2561026"/>
                </a:cubicBezTo>
                <a:cubicBezTo>
                  <a:pt x="2471327" y="2555726"/>
                  <a:pt x="2488386" y="2550426"/>
                  <a:pt x="2505943" y="2545291"/>
                </a:cubicBezTo>
                <a:cubicBezTo>
                  <a:pt x="2476296" y="2565001"/>
                  <a:pt x="2444992" y="2584214"/>
                  <a:pt x="2411867" y="2602929"/>
                </a:cubicBezTo>
                <a:cubicBezTo>
                  <a:pt x="2315471" y="2657090"/>
                  <a:pt x="2205495" y="2705122"/>
                  <a:pt x="2084587" y="2746197"/>
                </a:cubicBezTo>
                <a:cubicBezTo>
                  <a:pt x="2108603" y="2728475"/>
                  <a:pt x="2134937" y="2710422"/>
                  <a:pt x="2164585" y="2692203"/>
                </a:cubicBezTo>
                <a:close/>
                <a:moveTo>
                  <a:pt x="2472155" y="2551088"/>
                </a:moveTo>
                <a:cubicBezTo>
                  <a:pt x="2526481" y="2519619"/>
                  <a:pt x="2575838" y="2486659"/>
                  <a:pt x="2620392" y="2452208"/>
                </a:cubicBezTo>
                <a:cubicBezTo>
                  <a:pt x="2622876" y="2452043"/>
                  <a:pt x="2625360" y="2451877"/>
                  <a:pt x="2627679" y="2451877"/>
                </a:cubicBezTo>
                <a:cubicBezTo>
                  <a:pt x="2594222" y="2481525"/>
                  <a:pt x="2557453" y="2510012"/>
                  <a:pt x="2517206" y="2537672"/>
                </a:cubicBezTo>
                <a:cubicBezTo>
                  <a:pt x="2501802" y="2541979"/>
                  <a:pt x="2486730" y="2546450"/>
                  <a:pt x="2472155" y="2551088"/>
                </a:cubicBezTo>
                <a:close/>
                <a:moveTo>
                  <a:pt x="2633973" y="2451712"/>
                </a:moveTo>
                <a:cubicBezTo>
                  <a:pt x="2635464" y="2451712"/>
                  <a:pt x="2636954" y="2451712"/>
                  <a:pt x="2638445" y="2451712"/>
                </a:cubicBezTo>
                <a:cubicBezTo>
                  <a:pt x="2613766" y="2477549"/>
                  <a:pt x="2586438" y="2502559"/>
                  <a:pt x="2556791" y="2526741"/>
                </a:cubicBezTo>
                <a:cubicBezTo>
                  <a:pt x="2547515" y="2529225"/>
                  <a:pt x="2538406" y="2531710"/>
                  <a:pt x="2529462" y="2534194"/>
                </a:cubicBezTo>
                <a:cubicBezTo>
                  <a:pt x="2567391" y="2507528"/>
                  <a:pt x="2602338" y="2480034"/>
                  <a:pt x="2633973" y="2451712"/>
                </a:cubicBezTo>
                <a:close/>
                <a:moveTo>
                  <a:pt x="2632482" y="2447571"/>
                </a:moveTo>
                <a:cubicBezTo>
                  <a:pt x="2630329" y="2447571"/>
                  <a:pt x="2628176" y="2447571"/>
                  <a:pt x="2626023" y="2447737"/>
                </a:cubicBezTo>
                <a:cubicBezTo>
                  <a:pt x="2629335" y="2445087"/>
                  <a:pt x="2632814" y="2442436"/>
                  <a:pt x="2636126" y="2439786"/>
                </a:cubicBezTo>
                <a:cubicBezTo>
                  <a:pt x="2638445" y="2439124"/>
                  <a:pt x="2640764" y="2438461"/>
                  <a:pt x="2643082" y="2437964"/>
                </a:cubicBezTo>
                <a:cubicBezTo>
                  <a:pt x="2639439" y="2441111"/>
                  <a:pt x="2635960" y="2444424"/>
                  <a:pt x="2632482" y="2447571"/>
                </a:cubicBezTo>
                <a:close/>
                <a:moveTo>
                  <a:pt x="2634138" y="2435977"/>
                </a:moveTo>
                <a:cubicBezTo>
                  <a:pt x="2630329" y="2436971"/>
                  <a:pt x="2626685" y="2437964"/>
                  <a:pt x="2622876" y="2438958"/>
                </a:cubicBezTo>
                <a:cubicBezTo>
                  <a:pt x="2635960" y="2429849"/>
                  <a:pt x="2648714" y="2420408"/>
                  <a:pt x="2660970" y="2411133"/>
                </a:cubicBezTo>
                <a:cubicBezTo>
                  <a:pt x="2662295" y="2410802"/>
                  <a:pt x="2663786" y="2410305"/>
                  <a:pt x="2665111" y="2409973"/>
                </a:cubicBezTo>
                <a:cubicBezTo>
                  <a:pt x="2655173" y="2418752"/>
                  <a:pt x="2644904" y="2427364"/>
                  <a:pt x="2634138" y="2435977"/>
                </a:cubicBezTo>
                <a:close/>
                <a:moveTo>
                  <a:pt x="2659148" y="2407489"/>
                </a:moveTo>
                <a:cubicBezTo>
                  <a:pt x="2656498" y="2408152"/>
                  <a:pt x="2653848" y="2408980"/>
                  <a:pt x="2651364" y="2409642"/>
                </a:cubicBezTo>
                <a:cubicBezTo>
                  <a:pt x="2659480" y="2404176"/>
                  <a:pt x="2667430" y="2398711"/>
                  <a:pt x="2675214" y="2393245"/>
                </a:cubicBezTo>
                <a:cubicBezTo>
                  <a:pt x="2675877" y="2393411"/>
                  <a:pt x="2676373" y="2393411"/>
                  <a:pt x="2677036" y="2393576"/>
                </a:cubicBezTo>
                <a:cubicBezTo>
                  <a:pt x="2671239" y="2398214"/>
                  <a:pt x="2665277" y="2402852"/>
                  <a:pt x="2659148" y="2407489"/>
                </a:cubicBezTo>
                <a:close/>
                <a:moveTo>
                  <a:pt x="2679023" y="2397220"/>
                </a:moveTo>
                <a:cubicBezTo>
                  <a:pt x="2679023" y="2397386"/>
                  <a:pt x="2678858" y="2397551"/>
                  <a:pt x="2678858" y="2397883"/>
                </a:cubicBezTo>
                <a:cubicBezTo>
                  <a:pt x="2676705" y="2399705"/>
                  <a:pt x="2674717" y="2401692"/>
                  <a:pt x="2672564" y="2403514"/>
                </a:cubicBezTo>
                <a:cubicBezTo>
                  <a:pt x="2671736" y="2403845"/>
                  <a:pt x="2670908" y="2404011"/>
                  <a:pt x="2670080" y="2404176"/>
                </a:cubicBezTo>
                <a:cubicBezTo>
                  <a:pt x="2673061" y="2402023"/>
                  <a:pt x="2676042" y="2399539"/>
                  <a:pt x="2679023" y="2397220"/>
                </a:cubicBezTo>
                <a:close/>
                <a:moveTo>
                  <a:pt x="2665111" y="2387448"/>
                </a:moveTo>
                <a:cubicBezTo>
                  <a:pt x="2663786" y="2387283"/>
                  <a:pt x="2662295" y="2387117"/>
                  <a:pt x="2660804" y="2386786"/>
                </a:cubicBezTo>
                <a:cubicBezTo>
                  <a:pt x="2667761" y="2382810"/>
                  <a:pt x="2674552" y="2378836"/>
                  <a:pt x="2681342" y="2374860"/>
                </a:cubicBezTo>
                <a:cubicBezTo>
                  <a:pt x="2681342" y="2375523"/>
                  <a:pt x="2681342" y="2376185"/>
                  <a:pt x="2681342" y="2376848"/>
                </a:cubicBezTo>
                <a:cubicBezTo>
                  <a:pt x="2675877" y="2380492"/>
                  <a:pt x="2670577" y="2383970"/>
                  <a:pt x="2665111" y="2387448"/>
                </a:cubicBezTo>
                <a:close/>
                <a:moveTo>
                  <a:pt x="2677036" y="2370720"/>
                </a:moveTo>
                <a:cubicBezTo>
                  <a:pt x="2678527" y="2369892"/>
                  <a:pt x="2680017" y="2369064"/>
                  <a:pt x="2681508" y="2368401"/>
                </a:cubicBezTo>
                <a:cubicBezTo>
                  <a:pt x="2681508" y="2368732"/>
                  <a:pt x="2681508" y="2369064"/>
                  <a:pt x="2681508" y="2369395"/>
                </a:cubicBezTo>
                <a:cubicBezTo>
                  <a:pt x="2680017" y="2369726"/>
                  <a:pt x="2678527" y="2370223"/>
                  <a:pt x="2677036" y="2370720"/>
                </a:cubicBezTo>
                <a:close/>
                <a:moveTo>
                  <a:pt x="2656001" y="2377179"/>
                </a:moveTo>
                <a:cubicBezTo>
                  <a:pt x="2651364" y="2378670"/>
                  <a:pt x="2646726" y="2379995"/>
                  <a:pt x="2641923" y="2381486"/>
                </a:cubicBezTo>
                <a:cubicBezTo>
                  <a:pt x="2653186" y="2376185"/>
                  <a:pt x="2664283" y="2370720"/>
                  <a:pt x="2675214" y="2365254"/>
                </a:cubicBezTo>
                <a:cubicBezTo>
                  <a:pt x="2677202" y="2364591"/>
                  <a:pt x="2679355" y="2363929"/>
                  <a:pt x="2681342" y="2363267"/>
                </a:cubicBezTo>
                <a:cubicBezTo>
                  <a:pt x="2681342" y="2363432"/>
                  <a:pt x="2681342" y="2363432"/>
                  <a:pt x="2681342" y="2363598"/>
                </a:cubicBezTo>
                <a:cubicBezTo>
                  <a:pt x="2673061" y="2368235"/>
                  <a:pt x="2664614" y="2372707"/>
                  <a:pt x="2656001" y="2377179"/>
                </a:cubicBezTo>
                <a:close/>
                <a:moveTo>
                  <a:pt x="2633476" y="2378670"/>
                </a:moveTo>
                <a:cubicBezTo>
                  <a:pt x="2638279" y="2377179"/>
                  <a:pt x="2642917" y="2375689"/>
                  <a:pt x="2647720" y="2374198"/>
                </a:cubicBezTo>
                <a:cubicBezTo>
                  <a:pt x="2640764" y="2377510"/>
                  <a:pt x="2633807" y="2380823"/>
                  <a:pt x="2626851" y="2383970"/>
                </a:cubicBezTo>
                <a:cubicBezTo>
                  <a:pt x="2625029" y="2383804"/>
                  <a:pt x="2623207" y="2383804"/>
                  <a:pt x="2621551" y="2383804"/>
                </a:cubicBezTo>
                <a:cubicBezTo>
                  <a:pt x="2625526" y="2382148"/>
                  <a:pt x="2629501" y="2380326"/>
                  <a:pt x="2633476" y="2378670"/>
                </a:cubicBezTo>
                <a:close/>
                <a:moveTo>
                  <a:pt x="2622876" y="2377510"/>
                </a:moveTo>
                <a:cubicBezTo>
                  <a:pt x="2630992" y="2374364"/>
                  <a:pt x="2638942" y="2371051"/>
                  <a:pt x="2646892" y="2367738"/>
                </a:cubicBezTo>
                <a:cubicBezTo>
                  <a:pt x="2648217" y="2367242"/>
                  <a:pt x="2649542" y="2366910"/>
                  <a:pt x="2650701" y="2366414"/>
                </a:cubicBezTo>
                <a:cubicBezTo>
                  <a:pt x="2644573" y="2369229"/>
                  <a:pt x="2638279" y="2371879"/>
                  <a:pt x="2631985" y="2374695"/>
                </a:cubicBezTo>
                <a:cubicBezTo>
                  <a:pt x="2629004" y="2375689"/>
                  <a:pt x="2626023" y="2376517"/>
                  <a:pt x="2622876" y="2377510"/>
                </a:cubicBezTo>
                <a:close/>
                <a:moveTo>
                  <a:pt x="2632979" y="2388442"/>
                </a:moveTo>
                <a:cubicBezTo>
                  <a:pt x="2633310" y="2388442"/>
                  <a:pt x="2633642" y="2388442"/>
                  <a:pt x="2633973" y="2388442"/>
                </a:cubicBezTo>
                <a:cubicBezTo>
                  <a:pt x="2620226" y="2395398"/>
                  <a:pt x="2606313" y="2402189"/>
                  <a:pt x="2592069" y="2408980"/>
                </a:cubicBezTo>
                <a:cubicBezTo>
                  <a:pt x="2582297" y="2411630"/>
                  <a:pt x="2572360" y="2414445"/>
                  <a:pt x="2562422" y="2417095"/>
                </a:cubicBezTo>
                <a:cubicBezTo>
                  <a:pt x="2580641" y="2409311"/>
                  <a:pt x="2598694" y="2401361"/>
                  <a:pt x="2616251" y="2393411"/>
                </a:cubicBezTo>
                <a:cubicBezTo>
                  <a:pt x="2621882" y="2391754"/>
                  <a:pt x="2627513" y="2390098"/>
                  <a:pt x="2632979" y="2388442"/>
                </a:cubicBezTo>
                <a:close/>
                <a:moveTo>
                  <a:pt x="2614926" y="2389436"/>
                </a:moveTo>
                <a:cubicBezTo>
                  <a:pt x="2607638" y="2391589"/>
                  <a:pt x="2600350" y="2393742"/>
                  <a:pt x="2592897" y="2395895"/>
                </a:cubicBezTo>
                <a:cubicBezTo>
                  <a:pt x="2599357" y="2393245"/>
                  <a:pt x="2605816" y="2390595"/>
                  <a:pt x="2612110" y="2387779"/>
                </a:cubicBezTo>
                <a:cubicBezTo>
                  <a:pt x="2614098" y="2387779"/>
                  <a:pt x="2616251" y="2387945"/>
                  <a:pt x="2618238" y="2387945"/>
                </a:cubicBezTo>
                <a:cubicBezTo>
                  <a:pt x="2617245" y="2388442"/>
                  <a:pt x="2616085" y="2388939"/>
                  <a:pt x="2614926" y="2389436"/>
                </a:cubicBezTo>
                <a:close/>
                <a:moveTo>
                  <a:pt x="2387519" y="2437799"/>
                </a:moveTo>
                <a:cubicBezTo>
                  <a:pt x="2374269" y="2441111"/>
                  <a:pt x="2361019" y="2444258"/>
                  <a:pt x="2347769" y="2447405"/>
                </a:cubicBezTo>
                <a:cubicBezTo>
                  <a:pt x="2391991" y="2432168"/>
                  <a:pt x="2440189" y="2417427"/>
                  <a:pt x="2492693" y="2403680"/>
                </a:cubicBezTo>
                <a:cubicBezTo>
                  <a:pt x="2511574" y="2398711"/>
                  <a:pt x="2529793" y="2395067"/>
                  <a:pt x="2547515" y="2392417"/>
                </a:cubicBezTo>
                <a:cubicBezTo>
                  <a:pt x="2495508" y="2408483"/>
                  <a:pt x="2442176" y="2423721"/>
                  <a:pt x="2387519" y="2437799"/>
                </a:cubicBezTo>
                <a:close/>
                <a:moveTo>
                  <a:pt x="2381391" y="2446908"/>
                </a:moveTo>
                <a:cubicBezTo>
                  <a:pt x="2393151" y="2444093"/>
                  <a:pt x="2404910" y="2441277"/>
                  <a:pt x="2416670" y="2438461"/>
                </a:cubicBezTo>
                <a:cubicBezTo>
                  <a:pt x="2399279" y="2443596"/>
                  <a:pt x="2381722" y="2448730"/>
                  <a:pt x="2364000" y="2453699"/>
                </a:cubicBezTo>
                <a:cubicBezTo>
                  <a:pt x="2346940" y="2457509"/>
                  <a:pt x="2329881" y="2461152"/>
                  <a:pt x="2312656" y="2464796"/>
                </a:cubicBezTo>
                <a:cubicBezTo>
                  <a:pt x="2335844" y="2458833"/>
                  <a:pt x="2358700" y="2453037"/>
                  <a:pt x="2381391" y="2446908"/>
                </a:cubicBezTo>
                <a:close/>
                <a:moveTo>
                  <a:pt x="2283340" y="2485334"/>
                </a:moveTo>
                <a:cubicBezTo>
                  <a:pt x="2255514" y="2492787"/>
                  <a:pt x="2227523" y="2499909"/>
                  <a:pt x="2199035" y="2506700"/>
                </a:cubicBezTo>
                <a:cubicBezTo>
                  <a:pt x="2205992" y="2503553"/>
                  <a:pt x="2213114" y="2500240"/>
                  <a:pt x="2220401" y="2497093"/>
                </a:cubicBezTo>
                <a:cubicBezTo>
                  <a:pt x="2241436" y="2493284"/>
                  <a:pt x="2262471" y="2489309"/>
                  <a:pt x="2283340" y="2485334"/>
                </a:cubicBezTo>
                <a:close/>
                <a:moveTo>
                  <a:pt x="2203176" y="2490137"/>
                </a:moveTo>
                <a:cubicBezTo>
                  <a:pt x="2216592" y="2487653"/>
                  <a:pt x="2229842" y="2485168"/>
                  <a:pt x="2243258" y="2482684"/>
                </a:cubicBezTo>
                <a:cubicBezTo>
                  <a:pt x="2239117" y="2484506"/>
                  <a:pt x="2234976" y="2486162"/>
                  <a:pt x="2231001" y="2487984"/>
                </a:cubicBezTo>
                <a:cubicBezTo>
                  <a:pt x="2212286" y="2492456"/>
                  <a:pt x="2193404" y="2496762"/>
                  <a:pt x="2174357" y="2500903"/>
                </a:cubicBezTo>
                <a:cubicBezTo>
                  <a:pt x="2164585" y="2502559"/>
                  <a:pt x="2154813" y="2504215"/>
                  <a:pt x="2144875" y="2505872"/>
                </a:cubicBezTo>
                <a:cubicBezTo>
                  <a:pt x="2114400" y="2510841"/>
                  <a:pt x="2083759" y="2515478"/>
                  <a:pt x="2053118" y="2519784"/>
                </a:cubicBezTo>
                <a:cubicBezTo>
                  <a:pt x="2103965" y="2510675"/>
                  <a:pt x="2153985" y="2500737"/>
                  <a:pt x="2203176" y="2490137"/>
                </a:cubicBezTo>
                <a:close/>
                <a:moveTo>
                  <a:pt x="2153156" y="2494609"/>
                </a:moveTo>
                <a:cubicBezTo>
                  <a:pt x="2175351" y="2490303"/>
                  <a:pt x="2197379" y="2485996"/>
                  <a:pt x="2219076" y="2481359"/>
                </a:cubicBezTo>
                <a:cubicBezTo>
                  <a:pt x="2229842" y="2479371"/>
                  <a:pt x="2240442" y="2477218"/>
                  <a:pt x="2251208" y="2475065"/>
                </a:cubicBezTo>
                <a:cubicBezTo>
                  <a:pt x="2234976" y="2478874"/>
                  <a:pt x="2218745" y="2482518"/>
                  <a:pt x="2202348" y="2485996"/>
                </a:cubicBezTo>
                <a:cubicBezTo>
                  <a:pt x="2186116" y="2488978"/>
                  <a:pt x="2169719" y="2491793"/>
                  <a:pt x="2153156" y="2494609"/>
                </a:cubicBezTo>
                <a:close/>
                <a:moveTo>
                  <a:pt x="2001607" y="2524256"/>
                </a:moveTo>
                <a:cubicBezTo>
                  <a:pt x="2003264" y="2523263"/>
                  <a:pt x="2004920" y="2522269"/>
                  <a:pt x="2006576" y="2521275"/>
                </a:cubicBezTo>
                <a:cubicBezTo>
                  <a:pt x="2030261" y="2518128"/>
                  <a:pt x="2053946" y="2514650"/>
                  <a:pt x="2077465" y="2511006"/>
                </a:cubicBezTo>
                <a:cubicBezTo>
                  <a:pt x="2052455" y="2515644"/>
                  <a:pt x="2027114" y="2519950"/>
                  <a:pt x="2001607" y="2524256"/>
                </a:cubicBezTo>
                <a:close/>
                <a:moveTo>
                  <a:pt x="2091377" y="2518294"/>
                </a:moveTo>
                <a:cubicBezTo>
                  <a:pt x="2054277" y="2525581"/>
                  <a:pt x="2016514" y="2532538"/>
                  <a:pt x="1978419" y="2538997"/>
                </a:cubicBezTo>
                <a:cubicBezTo>
                  <a:pt x="1981732" y="2536844"/>
                  <a:pt x="1985045" y="2534691"/>
                  <a:pt x="1988357" y="2532538"/>
                </a:cubicBezTo>
                <a:cubicBezTo>
                  <a:pt x="2022808" y="2528066"/>
                  <a:pt x="2057092" y="2523428"/>
                  <a:pt x="2091377" y="2518294"/>
                </a:cubicBezTo>
                <a:close/>
                <a:moveTo>
                  <a:pt x="2175185" y="2504878"/>
                </a:moveTo>
                <a:cubicBezTo>
                  <a:pt x="2184791" y="2503222"/>
                  <a:pt x="2194232" y="2501565"/>
                  <a:pt x="2203673" y="2499909"/>
                </a:cubicBezTo>
                <a:cubicBezTo>
                  <a:pt x="2195391" y="2503718"/>
                  <a:pt x="2187110" y="2507528"/>
                  <a:pt x="2179160" y="2511338"/>
                </a:cubicBezTo>
                <a:cubicBezTo>
                  <a:pt x="2164419" y="2514816"/>
                  <a:pt x="2149513" y="2518128"/>
                  <a:pt x="2134606" y="2521441"/>
                </a:cubicBezTo>
                <a:cubicBezTo>
                  <a:pt x="2081440" y="2529722"/>
                  <a:pt x="2027942" y="2537175"/>
                  <a:pt x="1974113" y="2543635"/>
                </a:cubicBezTo>
                <a:cubicBezTo>
                  <a:pt x="2042683" y="2532372"/>
                  <a:pt x="2109762" y="2519288"/>
                  <a:pt x="2175185" y="2504878"/>
                </a:cubicBezTo>
                <a:close/>
                <a:moveTo>
                  <a:pt x="2068686" y="2535685"/>
                </a:moveTo>
                <a:cubicBezTo>
                  <a:pt x="2029598" y="2543635"/>
                  <a:pt x="1990013" y="2551088"/>
                  <a:pt x="1949932" y="2557879"/>
                </a:cubicBezTo>
                <a:cubicBezTo>
                  <a:pt x="1954072" y="2555063"/>
                  <a:pt x="1958213" y="2552247"/>
                  <a:pt x="1962519" y="2549432"/>
                </a:cubicBezTo>
                <a:cubicBezTo>
                  <a:pt x="1997964" y="2545125"/>
                  <a:pt x="2033408" y="2540653"/>
                  <a:pt x="2068686" y="2535685"/>
                </a:cubicBezTo>
                <a:close/>
                <a:moveTo>
                  <a:pt x="1940160" y="2559535"/>
                </a:moveTo>
                <a:cubicBezTo>
                  <a:pt x="1930719" y="2561191"/>
                  <a:pt x="1921444" y="2562682"/>
                  <a:pt x="1912003" y="2564172"/>
                </a:cubicBezTo>
                <a:cubicBezTo>
                  <a:pt x="1878215" y="2569638"/>
                  <a:pt x="1844261" y="2574607"/>
                  <a:pt x="1810142" y="2579410"/>
                </a:cubicBezTo>
                <a:cubicBezTo>
                  <a:pt x="1799045" y="2580404"/>
                  <a:pt x="1787948" y="2581232"/>
                  <a:pt x="1776851" y="2582226"/>
                </a:cubicBezTo>
                <a:cubicBezTo>
                  <a:pt x="1781654" y="2578417"/>
                  <a:pt x="1786623" y="2574442"/>
                  <a:pt x="1791757" y="2570466"/>
                </a:cubicBezTo>
                <a:cubicBezTo>
                  <a:pt x="1821073" y="2566823"/>
                  <a:pt x="1850390" y="2562848"/>
                  <a:pt x="1879540" y="2558707"/>
                </a:cubicBezTo>
                <a:cubicBezTo>
                  <a:pt x="1904218" y="2556222"/>
                  <a:pt x="1928897" y="2553407"/>
                  <a:pt x="1953410" y="2550591"/>
                </a:cubicBezTo>
                <a:cubicBezTo>
                  <a:pt x="1948938" y="2553407"/>
                  <a:pt x="1944466" y="2556554"/>
                  <a:pt x="1940160" y="2559535"/>
                </a:cubicBezTo>
                <a:close/>
                <a:moveTo>
                  <a:pt x="1769563" y="2582723"/>
                </a:moveTo>
                <a:cubicBezTo>
                  <a:pt x="1720869" y="2586532"/>
                  <a:pt x="1672174" y="2589514"/>
                  <a:pt x="1623314" y="2591998"/>
                </a:cubicBezTo>
                <a:cubicBezTo>
                  <a:pt x="1625302" y="2590507"/>
                  <a:pt x="1627289" y="2589017"/>
                  <a:pt x="1629277" y="2587360"/>
                </a:cubicBezTo>
                <a:cubicBezTo>
                  <a:pt x="1680953" y="2582888"/>
                  <a:pt x="1732629" y="2577588"/>
                  <a:pt x="1783973" y="2571295"/>
                </a:cubicBezTo>
                <a:cubicBezTo>
                  <a:pt x="1779004" y="2575104"/>
                  <a:pt x="1774201" y="2578913"/>
                  <a:pt x="1769563" y="2582723"/>
                </a:cubicBezTo>
                <a:close/>
                <a:moveTo>
                  <a:pt x="1724016" y="2590176"/>
                </a:moveTo>
                <a:cubicBezTo>
                  <a:pt x="1686253" y="2594482"/>
                  <a:pt x="1648490" y="2598457"/>
                  <a:pt x="1610395" y="2601936"/>
                </a:cubicBezTo>
                <a:cubicBezTo>
                  <a:pt x="1612714" y="2600114"/>
                  <a:pt x="1615199" y="2598292"/>
                  <a:pt x="1617517" y="2596470"/>
                </a:cubicBezTo>
                <a:cubicBezTo>
                  <a:pt x="1653127" y="2594814"/>
                  <a:pt x="1688572" y="2592661"/>
                  <a:pt x="1724016" y="2590176"/>
                </a:cubicBezTo>
                <a:close/>
                <a:moveTo>
                  <a:pt x="1616192" y="2592329"/>
                </a:moveTo>
                <a:cubicBezTo>
                  <a:pt x="1577436" y="2594151"/>
                  <a:pt x="1538679" y="2595642"/>
                  <a:pt x="1499756" y="2596636"/>
                </a:cubicBezTo>
                <a:cubicBezTo>
                  <a:pt x="1540501" y="2594317"/>
                  <a:pt x="1581079" y="2591501"/>
                  <a:pt x="1621658" y="2588023"/>
                </a:cubicBezTo>
                <a:cubicBezTo>
                  <a:pt x="1619836" y="2589348"/>
                  <a:pt x="1618014" y="2590839"/>
                  <a:pt x="1616192" y="2592329"/>
                </a:cubicBezTo>
                <a:close/>
                <a:moveTo>
                  <a:pt x="1610395" y="2596801"/>
                </a:moveTo>
                <a:cubicBezTo>
                  <a:pt x="1607911" y="2598789"/>
                  <a:pt x="1605261" y="2600776"/>
                  <a:pt x="1602777" y="2602598"/>
                </a:cubicBezTo>
                <a:cubicBezTo>
                  <a:pt x="1543813" y="2607733"/>
                  <a:pt x="1484519" y="2611708"/>
                  <a:pt x="1425224" y="2614523"/>
                </a:cubicBezTo>
                <a:cubicBezTo>
                  <a:pt x="1433837" y="2610714"/>
                  <a:pt x="1442449" y="2606407"/>
                  <a:pt x="1450896" y="2601604"/>
                </a:cubicBezTo>
                <a:cubicBezTo>
                  <a:pt x="1504063" y="2600942"/>
                  <a:pt x="1557229" y="2599286"/>
                  <a:pt x="1610395" y="2596801"/>
                </a:cubicBezTo>
                <a:close/>
                <a:moveTo>
                  <a:pt x="1414127" y="2615020"/>
                </a:moveTo>
                <a:cubicBezTo>
                  <a:pt x="1344067" y="2618167"/>
                  <a:pt x="1273840" y="2619658"/>
                  <a:pt x="1203615" y="2619326"/>
                </a:cubicBezTo>
                <a:cubicBezTo>
                  <a:pt x="1186555" y="2614855"/>
                  <a:pt x="1168667" y="2609223"/>
                  <a:pt x="1149951" y="2602764"/>
                </a:cubicBezTo>
                <a:cubicBezTo>
                  <a:pt x="1175623" y="2603261"/>
                  <a:pt x="1201296" y="2603757"/>
                  <a:pt x="1227299" y="2603757"/>
                </a:cubicBezTo>
                <a:cubicBezTo>
                  <a:pt x="1233262" y="2603757"/>
                  <a:pt x="1239224" y="2603757"/>
                  <a:pt x="1245187" y="2603757"/>
                </a:cubicBezTo>
                <a:cubicBezTo>
                  <a:pt x="1282453" y="2603757"/>
                  <a:pt x="1319885" y="2603261"/>
                  <a:pt x="1357151" y="2602267"/>
                </a:cubicBezTo>
                <a:cubicBezTo>
                  <a:pt x="1361623" y="2602267"/>
                  <a:pt x="1366095" y="2602267"/>
                  <a:pt x="1370567" y="2602267"/>
                </a:cubicBezTo>
                <a:cubicBezTo>
                  <a:pt x="1394417" y="2602267"/>
                  <a:pt x="1418433" y="2602101"/>
                  <a:pt x="1442284" y="2601770"/>
                </a:cubicBezTo>
                <a:cubicBezTo>
                  <a:pt x="1432843" y="2606739"/>
                  <a:pt x="1423568" y="2611211"/>
                  <a:pt x="1414127" y="2615020"/>
                </a:cubicBezTo>
                <a:close/>
                <a:moveTo>
                  <a:pt x="1137529" y="2598457"/>
                </a:moveTo>
                <a:cubicBezTo>
                  <a:pt x="1137032" y="2598292"/>
                  <a:pt x="1136535" y="2598126"/>
                  <a:pt x="1136038" y="2597961"/>
                </a:cubicBezTo>
                <a:cubicBezTo>
                  <a:pt x="1135045" y="2597629"/>
                  <a:pt x="1134051" y="2597132"/>
                  <a:pt x="1132892" y="2596801"/>
                </a:cubicBezTo>
                <a:cubicBezTo>
                  <a:pt x="1153429" y="2597795"/>
                  <a:pt x="1173967" y="2598623"/>
                  <a:pt x="1194671" y="2599451"/>
                </a:cubicBezTo>
                <a:cubicBezTo>
                  <a:pt x="1175623" y="2599120"/>
                  <a:pt x="1156576" y="2598789"/>
                  <a:pt x="1137529" y="2598457"/>
                </a:cubicBezTo>
                <a:close/>
                <a:moveTo>
                  <a:pt x="1136701" y="2602598"/>
                </a:moveTo>
                <a:cubicBezTo>
                  <a:pt x="1154589" y="2609058"/>
                  <a:pt x="1171483" y="2614689"/>
                  <a:pt x="1187714" y="2619326"/>
                </a:cubicBezTo>
                <a:cubicBezTo>
                  <a:pt x="1174298" y="2619161"/>
                  <a:pt x="1161048" y="2619161"/>
                  <a:pt x="1147798" y="2618830"/>
                </a:cubicBezTo>
                <a:cubicBezTo>
                  <a:pt x="1121132" y="2611211"/>
                  <a:pt x="1095460" y="2605083"/>
                  <a:pt x="1071113" y="2600279"/>
                </a:cubicBezTo>
                <a:cubicBezTo>
                  <a:pt x="1092810" y="2601273"/>
                  <a:pt x="1114673" y="2601936"/>
                  <a:pt x="1136701" y="2602598"/>
                </a:cubicBezTo>
                <a:close/>
                <a:moveTo>
                  <a:pt x="1038153" y="2594814"/>
                </a:moveTo>
                <a:cubicBezTo>
                  <a:pt x="1004365" y="2589845"/>
                  <a:pt x="973227" y="2588023"/>
                  <a:pt x="945070" y="2589348"/>
                </a:cubicBezTo>
                <a:cubicBezTo>
                  <a:pt x="872360" y="2584214"/>
                  <a:pt x="800974" y="2577092"/>
                  <a:pt x="731245" y="2568148"/>
                </a:cubicBezTo>
                <a:cubicBezTo>
                  <a:pt x="735551" y="2565829"/>
                  <a:pt x="740023" y="2563510"/>
                  <a:pt x="744827" y="2561522"/>
                </a:cubicBezTo>
                <a:cubicBezTo>
                  <a:pt x="865403" y="2578085"/>
                  <a:pt x="990286" y="2589679"/>
                  <a:pt x="1118648" y="2596139"/>
                </a:cubicBezTo>
                <a:cubicBezTo>
                  <a:pt x="1120470" y="2596801"/>
                  <a:pt x="1122291" y="2597464"/>
                  <a:pt x="1124113" y="2598126"/>
                </a:cubicBezTo>
                <a:cubicBezTo>
                  <a:pt x="1095294" y="2597298"/>
                  <a:pt x="1066641" y="2596139"/>
                  <a:pt x="1038153" y="2594814"/>
                </a:cubicBezTo>
                <a:close/>
                <a:moveTo>
                  <a:pt x="744495" y="2557216"/>
                </a:moveTo>
                <a:cubicBezTo>
                  <a:pt x="692654" y="2550094"/>
                  <a:pt x="641641" y="2541979"/>
                  <a:pt x="591290" y="2533035"/>
                </a:cubicBezTo>
                <a:cubicBezTo>
                  <a:pt x="591621" y="2532703"/>
                  <a:pt x="591952" y="2532538"/>
                  <a:pt x="592284" y="2532372"/>
                </a:cubicBezTo>
                <a:cubicBezTo>
                  <a:pt x="643297" y="2541316"/>
                  <a:pt x="695304" y="2549100"/>
                  <a:pt x="748139" y="2555891"/>
                </a:cubicBezTo>
                <a:cubicBezTo>
                  <a:pt x="746980" y="2556222"/>
                  <a:pt x="745655" y="2556719"/>
                  <a:pt x="744495" y="2557216"/>
                </a:cubicBezTo>
                <a:close/>
                <a:moveTo>
                  <a:pt x="591290" y="2527900"/>
                </a:moveTo>
                <a:cubicBezTo>
                  <a:pt x="576052" y="2525250"/>
                  <a:pt x="560814" y="2522434"/>
                  <a:pt x="545742" y="2519619"/>
                </a:cubicBezTo>
                <a:cubicBezTo>
                  <a:pt x="513114" y="2513491"/>
                  <a:pt x="481313" y="2506865"/>
                  <a:pt x="449844" y="2499909"/>
                </a:cubicBezTo>
                <a:cubicBezTo>
                  <a:pt x="452494" y="2496928"/>
                  <a:pt x="455144" y="2494278"/>
                  <a:pt x="457960" y="2491462"/>
                </a:cubicBezTo>
                <a:cubicBezTo>
                  <a:pt x="493238" y="2499247"/>
                  <a:pt x="529014" y="2506700"/>
                  <a:pt x="565618" y="2513656"/>
                </a:cubicBezTo>
                <a:cubicBezTo>
                  <a:pt x="577708" y="2515975"/>
                  <a:pt x="589799" y="2518128"/>
                  <a:pt x="602056" y="2520281"/>
                </a:cubicBezTo>
                <a:cubicBezTo>
                  <a:pt x="598246" y="2522766"/>
                  <a:pt x="594768" y="2525250"/>
                  <a:pt x="591290" y="2527900"/>
                </a:cubicBezTo>
                <a:close/>
                <a:moveTo>
                  <a:pt x="544914" y="2523760"/>
                </a:moveTo>
                <a:cubicBezTo>
                  <a:pt x="558827" y="2526410"/>
                  <a:pt x="572905" y="2528894"/>
                  <a:pt x="586818" y="2531378"/>
                </a:cubicBezTo>
                <a:cubicBezTo>
                  <a:pt x="586487" y="2531544"/>
                  <a:pt x="586321" y="2531875"/>
                  <a:pt x="585990" y="2532041"/>
                </a:cubicBezTo>
                <a:cubicBezTo>
                  <a:pt x="575887" y="2530219"/>
                  <a:pt x="565618" y="2528397"/>
                  <a:pt x="555514" y="2526410"/>
                </a:cubicBezTo>
                <a:cubicBezTo>
                  <a:pt x="518414" y="2519453"/>
                  <a:pt x="481976" y="2511834"/>
                  <a:pt x="446366" y="2503884"/>
                </a:cubicBezTo>
                <a:cubicBezTo>
                  <a:pt x="446532" y="2503718"/>
                  <a:pt x="446697" y="2503553"/>
                  <a:pt x="446863" y="2503387"/>
                </a:cubicBezTo>
                <a:cubicBezTo>
                  <a:pt x="478829" y="2510675"/>
                  <a:pt x="511457" y="2517466"/>
                  <a:pt x="544914" y="2523760"/>
                </a:cubicBezTo>
                <a:close/>
                <a:moveTo>
                  <a:pt x="554852" y="2530550"/>
                </a:moveTo>
                <a:cubicBezTo>
                  <a:pt x="563961" y="2532207"/>
                  <a:pt x="573071" y="2533863"/>
                  <a:pt x="582180" y="2535519"/>
                </a:cubicBezTo>
                <a:cubicBezTo>
                  <a:pt x="579033" y="2538335"/>
                  <a:pt x="576218" y="2541150"/>
                  <a:pt x="573402" y="2544132"/>
                </a:cubicBezTo>
                <a:cubicBezTo>
                  <a:pt x="559986" y="2541813"/>
                  <a:pt x="546736" y="2539328"/>
                  <a:pt x="533486" y="2536844"/>
                </a:cubicBezTo>
                <a:cubicBezTo>
                  <a:pt x="500692" y="2530716"/>
                  <a:pt x="468560" y="2523925"/>
                  <a:pt x="437091" y="2516969"/>
                </a:cubicBezTo>
                <a:cubicBezTo>
                  <a:pt x="439078" y="2513822"/>
                  <a:pt x="441397" y="2510675"/>
                  <a:pt x="443550" y="2507528"/>
                </a:cubicBezTo>
                <a:cubicBezTo>
                  <a:pt x="479988" y="2515644"/>
                  <a:pt x="516923" y="2523428"/>
                  <a:pt x="554852" y="2530550"/>
                </a:cubicBezTo>
                <a:close/>
                <a:moveTo>
                  <a:pt x="532492" y="2540985"/>
                </a:moveTo>
                <a:cubicBezTo>
                  <a:pt x="544914" y="2543303"/>
                  <a:pt x="557502" y="2545622"/>
                  <a:pt x="570090" y="2547776"/>
                </a:cubicBezTo>
                <a:cubicBezTo>
                  <a:pt x="568930" y="2549266"/>
                  <a:pt x="567605" y="2550591"/>
                  <a:pt x="566446" y="2552082"/>
                </a:cubicBezTo>
                <a:cubicBezTo>
                  <a:pt x="563299" y="2556057"/>
                  <a:pt x="560483" y="2560198"/>
                  <a:pt x="557833" y="2564504"/>
                </a:cubicBezTo>
                <a:cubicBezTo>
                  <a:pt x="545245" y="2562351"/>
                  <a:pt x="532492" y="2560032"/>
                  <a:pt x="520070" y="2557547"/>
                </a:cubicBezTo>
                <a:cubicBezTo>
                  <a:pt x="488104" y="2551419"/>
                  <a:pt x="456800" y="2544960"/>
                  <a:pt x="425994" y="2538169"/>
                </a:cubicBezTo>
                <a:cubicBezTo>
                  <a:pt x="428644" y="2532041"/>
                  <a:pt x="431459" y="2526244"/>
                  <a:pt x="434938" y="2520613"/>
                </a:cubicBezTo>
                <a:cubicBezTo>
                  <a:pt x="466738" y="2527900"/>
                  <a:pt x="499201" y="2534691"/>
                  <a:pt x="532492" y="2540985"/>
                </a:cubicBezTo>
                <a:close/>
                <a:moveTo>
                  <a:pt x="519242" y="2561854"/>
                </a:moveTo>
                <a:cubicBezTo>
                  <a:pt x="531333" y="2564172"/>
                  <a:pt x="543424" y="2566326"/>
                  <a:pt x="555514" y="2568479"/>
                </a:cubicBezTo>
                <a:cubicBezTo>
                  <a:pt x="551705" y="2574938"/>
                  <a:pt x="548392" y="2581895"/>
                  <a:pt x="545577" y="2589182"/>
                </a:cubicBezTo>
                <a:cubicBezTo>
                  <a:pt x="532327" y="2586864"/>
                  <a:pt x="519242" y="2584545"/>
                  <a:pt x="506157" y="2582060"/>
                </a:cubicBezTo>
                <a:cubicBezTo>
                  <a:pt x="476013" y="2576263"/>
                  <a:pt x="446532" y="2570301"/>
                  <a:pt x="417547" y="2563841"/>
                </a:cubicBezTo>
                <a:cubicBezTo>
                  <a:pt x="419369" y="2556388"/>
                  <a:pt x="421522" y="2549266"/>
                  <a:pt x="424172" y="2542310"/>
                </a:cubicBezTo>
                <a:cubicBezTo>
                  <a:pt x="455310" y="2549100"/>
                  <a:pt x="486945" y="2555726"/>
                  <a:pt x="519242" y="2561854"/>
                </a:cubicBezTo>
                <a:close/>
                <a:moveTo>
                  <a:pt x="505495" y="2586035"/>
                </a:moveTo>
                <a:cubicBezTo>
                  <a:pt x="518414" y="2588520"/>
                  <a:pt x="531167" y="2590839"/>
                  <a:pt x="544252" y="2593157"/>
                </a:cubicBezTo>
                <a:cubicBezTo>
                  <a:pt x="541602" y="2600776"/>
                  <a:pt x="539283" y="2608892"/>
                  <a:pt x="537627" y="2617339"/>
                </a:cubicBezTo>
                <a:cubicBezTo>
                  <a:pt x="522555" y="2614689"/>
                  <a:pt x="507482" y="2612039"/>
                  <a:pt x="492742" y="2609223"/>
                </a:cubicBezTo>
                <a:cubicBezTo>
                  <a:pt x="465744" y="2604089"/>
                  <a:pt x="439244" y="2598623"/>
                  <a:pt x="413075" y="2592992"/>
                </a:cubicBezTo>
                <a:cubicBezTo>
                  <a:pt x="413737" y="2584214"/>
                  <a:pt x="415062" y="2575932"/>
                  <a:pt x="416719" y="2567816"/>
                </a:cubicBezTo>
                <a:cubicBezTo>
                  <a:pt x="445703" y="2574110"/>
                  <a:pt x="475351" y="2580238"/>
                  <a:pt x="505495" y="2586035"/>
                </a:cubicBezTo>
                <a:close/>
                <a:moveTo>
                  <a:pt x="491748" y="2613198"/>
                </a:moveTo>
                <a:cubicBezTo>
                  <a:pt x="506654" y="2616014"/>
                  <a:pt x="521561" y="2618664"/>
                  <a:pt x="536633" y="2621314"/>
                </a:cubicBezTo>
                <a:cubicBezTo>
                  <a:pt x="535142" y="2630092"/>
                  <a:pt x="534148" y="2639202"/>
                  <a:pt x="533817" y="2648642"/>
                </a:cubicBezTo>
                <a:cubicBezTo>
                  <a:pt x="515598" y="2645496"/>
                  <a:pt x="497545" y="2642349"/>
                  <a:pt x="479657" y="2639036"/>
                </a:cubicBezTo>
                <a:cubicBezTo>
                  <a:pt x="456800" y="2634730"/>
                  <a:pt x="434441" y="2630092"/>
                  <a:pt x="412412" y="2625455"/>
                </a:cubicBezTo>
                <a:cubicBezTo>
                  <a:pt x="411915" y="2615683"/>
                  <a:pt x="412081" y="2606242"/>
                  <a:pt x="412744" y="2597132"/>
                </a:cubicBezTo>
                <a:cubicBezTo>
                  <a:pt x="438581" y="2602598"/>
                  <a:pt x="464916" y="2608064"/>
                  <a:pt x="491748" y="2613198"/>
                </a:cubicBezTo>
                <a:close/>
                <a:moveTo>
                  <a:pt x="478994" y="2643011"/>
                </a:moveTo>
                <a:cubicBezTo>
                  <a:pt x="497048" y="2646489"/>
                  <a:pt x="515433" y="2649636"/>
                  <a:pt x="533817" y="2652783"/>
                </a:cubicBezTo>
                <a:cubicBezTo>
                  <a:pt x="533486" y="2662390"/>
                  <a:pt x="533817" y="2672493"/>
                  <a:pt x="534645" y="2682927"/>
                </a:cubicBezTo>
                <a:cubicBezTo>
                  <a:pt x="512286" y="2679284"/>
                  <a:pt x="489926" y="2675309"/>
                  <a:pt x="468063" y="2671168"/>
                </a:cubicBezTo>
                <a:cubicBezTo>
                  <a:pt x="450507" y="2667855"/>
                  <a:pt x="433116" y="2664377"/>
                  <a:pt x="415890" y="2660733"/>
                </a:cubicBezTo>
                <a:cubicBezTo>
                  <a:pt x="414234" y="2649968"/>
                  <a:pt x="413075" y="2639699"/>
                  <a:pt x="412578" y="2629595"/>
                </a:cubicBezTo>
                <a:cubicBezTo>
                  <a:pt x="434441" y="2634233"/>
                  <a:pt x="456469" y="2638705"/>
                  <a:pt x="478994" y="2643011"/>
                </a:cubicBezTo>
                <a:close/>
                <a:moveTo>
                  <a:pt x="467235" y="2675143"/>
                </a:moveTo>
                <a:cubicBezTo>
                  <a:pt x="489595" y="2679449"/>
                  <a:pt x="512286" y="2683259"/>
                  <a:pt x="535142" y="2687068"/>
                </a:cubicBezTo>
                <a:cubicBezTo>
                  <a:pt x="536136" y="2697503"/>
                  <a:pt x="537792" y="2708268"/>
                  <a:pt x="539945" y="2719365"/>
                </a:cubicBezTo>
                <a:cubicBezTo>
                  <a:pt x="512451" y="2715059"/>
                  <a:pt x="485123" y="2710256"/>
                  <a:pt x="458457" y="2705287"/>
                </a:cubicBezTo>
                <a:cubicBezTo>
                  <a:pt x="446863" y="2703134"/>
                  <a:pt x="435269" y="2700815"/>
                  <a:pt x="423841" y="2698496"/>
                </a:cubicBezTo>
                <a:cubicBezTo>
                  <a:pt x="421025" y="2686903"/>
                  <a:pt x="418706" y="2675805"/>
                  <a:pt x="416884" y="2665040"/>
                </a:cubicBezTo>
                <a:cubicBezTo>
                  <a:pt x="433447" y="2668518"/>
                  <a:pt x="450175" y="2671996"/>
                  <a:pt x="467235" y="2675143"/>
                </a:cubicBezTo>
                <a:close/>
                <a:moveTo>
                  <a:pt x="457463" y="2709428"/>
                </a:moveTo>
                <a:cubicBezTo>
                  <a:pt x="484791" y="2714562"/>
                  <a:pt x="512451" y="2719365"/>
                  <a:pt x="540608" y="2723837"/>
                </a:cubicBezTo>
                <a:cubicBezTo>
                  <a:pt x="541767" y="2729303"/>
                  <a:pt x="542927" y="2734769"/>
                  <a:pt x="544252" y="2740400"/>
                </a:cubicBezTo>
                <a:cubicBezTo>
                  <a:pt x="545577" y="2746197"/>
                  <a:pt x="547233" y="2751994"/>
                  <a:pt x="548889" y="2757957"/>
                </a:cubicBezTo>
                <a:cubicBezTo>
                  <a:pt x="515764" y="2752822"/>
                  <a:pt x="482970" y="2747357"/>
                  <a:pt x="450838" y="2741228"/>
                </a:cubicBezTo>
                <a:cubicBezTo>
                  <a:pt x="445538" y="2740235"/>
                  <a:pt x="440238" y="2739075"/>
                  <a:pt x="434938" y="2738081"/>
                </a:cubicBezTo>
                <a:cubicBezTo>
                  <a:pt x="430963" y="2725991"/>
                  <a:pt x="427484" y="2714231"/>
                  <a:pt x="424669" y="2702803"/>
                </a:cubicBezTo>
                <a:cubicBezTo>
                  <a:pt x="435600" y="2705122"/>
                  <a:pt x="446532" y="2707275"/>
                  <a:pt x="457463" y="2709428"/>
                </a:cubicBezTo>
                <a:close/>
                <a:moveTo>
                  <a:pt x="450175" y="2745369"/>
                </a:moveTo>
                <a:cubicBezTo>
                  <a:pt x="482970" y="2751663"/>
                  <a:pt x="516426" y="2757294"/>
                  <a:pt x="550214" y="2762429"/>
                </a:cubicBezTo>
                <a:cubicBezTo>
                  <a:pt x="553527" y="2774023"/>
                  <a:pt x="557502" y="2785782"/>
                  <a:pt x="561808" y="2798039"/>
                </a:cubicBezTo>
                <a:cubicBezTo>
                  <a:pt x="523880" y="2792573"/>
                  <a:pt x="486613" y="2786279"/>
                  <a:pt x="450010" y="2779488"/>
                </a:cubicBezTo>
                <a:cubicBezTo>
                  <a:pt x="445041" y="2766900"/>
                  <a:pt x="440403" y="2754810"/>
                  <a:pt x="436428" y="2742885"/>
                </a:cubicBezTo>
                <a:cubicBezTo>
                  <a:pt x="441231" y="2743547"/>
                  <a:pt x="445703" y="2744541"/>
                  <a:pt x="450175" y="2745369"/>
                </a:cubicBezTo>
                <a:close/>
                <a:moveTo>
                  <a:pt x="446863" y="2782966"/>
                </a:moveTo>
                <a:cubicBezTo>
                  <a:pt x="451832" y="2795223"/>
                  <a:pt x="457132" y="2807645"/>
                  <a:pt x="463094" y="2820398"/>
                </a:cubicBezTo>
                <a:cubicBezTo>
                  <a:pt x="457463" y="2819404"/>
                  <a:pt x="451666" y="2818411"/>
                  <a:pt x="446035" y="2817251"/>
                </a:cubicBezTo>
                <a:cubicBezTo>
                  <a:pt x="411750" y="2810792"/>
                  <a:pt x="378293" y="2803670"/>
                  <a:pt x="345664" y="2796051"/>
                </a:cubicBezTo>
                <a:cubicBezTo>
                  <a:pt x="339371" y="2782966"/>
                  <a:pt x="333574" y="2770047"/>
                  <a:pt x="328108" y="2757460"/>
                </a:cubicBezTo>
                <a:cubicBezTo>
                  <a:pt x="366202" y="2766569"/>
                  <a:pt x="405456" y="2775016"/>
                  <a:pt x="446035" y="2782801"/>
                </a:cubicBezTo>
                <a:cubicBezTo>
                  <a:pt x="446200" y="2782801"/>
                  <a:pt x="446532" y="2782966"/>
                  <a:pt x="446863" y="2782966"/>
                </a:cubicBezTo>
                <a:close/>
                <a:moveTo>
                  <a:pt x="445207" y="2821226"/>
                </a:moveTo>
                <a:cubicBezTo>
                  <a:pt x="451832" y="2822551"/>
                  <a:pt x="458457" y="2823711"/>
                  <a:pt x="465082" y="2824870"/>
                </a:cubicBezTo>
                <a:cubicBezTo>
                  <a:pt x="470879" y="2837292"/>
                  <a:pt x="477007" y="2849880"/>
                  <a:pt x="483632" y="2862799"/>
                </a:cubicBezTo>
                <a:cubicBezTo>
                  <a:pt x="472204" y="2860811"/>
                  <a:pt x="460775" y="2858658"/>
                  <a:pt x="449347" y="2856505"/>
                </a:cubicBezTo>
                <a:cubicBezTo>
                  <a:pt x="421522" y="2851205"/>
                  <a:pt x="394193" y="2845573"/>
                  <a:pt x="367527" y="2839445"/>
                </a:cubicBezTo>
                <a:cubicBezTo>
                  <a:pt x="360571" y="2826361"/>
                  <a:pt x="353946" y="2813442"/>
                  <a:pt x="347818" y="2800689"/>
                </a:cubicBezTo>
                <a:cubicBezTo>
                  <a:pt x="379618" y="2808142"/>
                  <a:pt x="412081" y="2814932"/>
                  <a:pt x="445207" y="2821226"/>
                </a:cubicBezTo>
                <a:close/>
                <a:moveTo>
                  <a:pt x="470382" y="2825864"/>
                </a:moveTo>
                <a:cubicBezTo>
                  <a:pt x="506157" y="2832323"/>
                  <a:pt x="542761" y="2838120"/>
                  <a:pt x="579862" y="2843255"/>
                </a:cubicBezTo>
                <a:cubicBezTo>
                  <a:pt x="585162" y="2855346"/>
                  <a:pt x="590793" y="2867602"/>
                  <a:pt x="596921" y="2880190"/>
                </a:cubicBezTo>
                <a:cubicBezTo>
                  <a:pt x="560318" y="2875386"/>
                  <a:pt x="524211" y="2869921"/>
                  <a:pt x="488932" y="2863793"/>
                </a:cubicBezTo>
                <a:cubicBezTo>
                  <a:pt x="482473" y="2850874"/>
                  <a:pt x="476179" y="2838286"/>
                  <a:pt x="470382" y="2825864"/>
                </a:cubicBezTo>
                <a:close/>
                <a:moveTo>
                  <a:pt x="585162" y="2843917"/>
                </a:moveTo>
                <a:cubicBezTo>
                  <a:pt x="618784" y="2848555"/>
                  <a:pt x="652903" y="2852530"/>
                  <a:pt x="687519" y="2856008"/>
                </a:cubicBezTo>
                <a:cubicBezTo>
                  <a:pt x="692157" y="2867768"/>
                  <a:pt x="697126" y="2879858"/>
                  <a:pt x="702757" y="2892115"/>
                </a:cubicBezTo>
                <a:cubicBezTo>
                  <a:pt x="668804" y="2888802"/>
                  <a:pt x="635347" y="2884993"/>
                  <a:pt x="602387" y="2880687"/>
                </a:cubicBezTo>
                <a:cubicBezTo>
                  <a:pt x="596093" y="2868265"/>
                  <a:pt x="590462" y="2856008"/>
                  <a:pt x="585162" y="2843917"/>
                </a:cubicBezTo>
                <a:close/>
                <a:moveTo>
                  <a:pt x="691991" y="2856671"/>
                </a:moveTo>
                <a:cubicBezTo>
                  <a:pt x="723792" y="2859817"/>
                  <a:pt x="755924" y="2862633"/>
                  <a:pt x="788387" y="2864952"/>
                </a:cubicBezTo>
                <a:cubicBezTo>
                  <a:pt x="792196" y="2876546"/>
                  <a:pt x="796502" y="2888305"/>
                  <a:pt x="801305" y="2900396"/>
                </a:cubicBezTo>
                <a:cubicBezTo>
                  <a:pt x="769671" y="2898243"/>
                  <a:pt x="738367" y="2895759"/>
                  <a:pt x="707229" y="2892777"/>
                </a:cubicBezTo>
                <a:cubicBezTo>
                  <a:pt x="701763" y="2880355"/>
                  <a:pt x="696629" y="2868265"/>
                  <a:pt x="691991" y="2856671"/>
                </a:cubicBezTo>
                <a:close/>
                <a:moveTo>
                  <a:pt x="792693" y="2865118"/>
                </a:moveTo>
                <a:cubicBezTo>
                  <a:pt x="823168" y="2867271"/>
                  <a:pt x="853809" y="2868927"/>
                  <a:pt x="884782" y="2870418"/>
                </a:cubicBezTo>
                <a:cubicBezTo>
                  <a:pt x="887597" y="2881680"/>
                  <a:pt x="890744" y="2893274"/>
                  <a:pt x="894719" y="2905199"/>
                </a:cubicBezTo>
                <a:cubicBezTo>
                  <a:pt x="864906" y="2904040"/>
                  <a:pt x="835093" y="2902549"/>
                  <a:pt x="805612" y="2900562"/>
                </a:cubicBezTo>
                <a:cubicBezTo>
                  <a:pt x="800809" y="2888471"/>
                  <a:pt x="796502" y="2876546"/>
                  <a:pt x="792693" y="2865118"/>
                </a:cubicBezTo>
                <a:close/>
                <a:moveTo>
                  <a:pt x="889088" y="2870583"/>
                </a:moveTo>
                <a:cubicBezTo>
                  <a:pt x="918901" y="2871908"/>
                  <a:pt x="948879" y="2872736"/>
                  <a:pt x="978858" y="2873233"/>
                </a:cubicBezTo>
                <a:cubicBezTo>
                  <a:pt x="980183" y="2884330"/>
                  <a:pt x="982171" y="2895759"/>
                  <a:pt x="984986" y="2907518"/>
                </a:cubicBezTo>
                <a:cubicBezTo>
                  <a:pt x="956167" y="2907187"/>
                  <a:pt x="927514" y="2906359"/>
                  <a:pt x="899026" y="2905365"/>
                </a:cubicBezTo>
                <a:cubicBezTo>
                  <a:pt x="895216" y="2893274"/>
                  <a:pt x="891904" y="2881846"/>
                  <a:pt x="889088" y="2870583"/>
                </a:cubicBezTo>
                <a:close/>
                <a:moveTo>
                  <a:pt x="982999" y="2873233"/>
                </a:moveTo>
                <a:cubicBezTo>
                  <a:pt x="1002708" y="2873565"/>
                  <a:pt x="1022252" y="2873730"/>
                  <a:pt x="1041962" y="2873730"/>
                </a:cubicBezTo>
                <a:cubicBezTo>
                  <a:pt x="1052562" y="2873730"/>
                  <a:pt x="1062997" y="2873730"/>
                  <a:pt x="1073597" y="2873565"/>
                </a:cubicBezTo>
                <a:cubicBezTo>
                  <a:pt x="1072934" y="2884330"/>
                  <a:pt x="1073100" y="2895593"/>
                  <a:pt x="1074094" y="2907518"/>
                </a:cubicBezTo>
                <a:cubicBezTo>
                  <a:pt x="1045606" y="2907849"/>
                  <a:pt x="1017284" y="2907849"/>
                  <a:pt x="989127" y="2907518"/>
                </a:cubicBezTo>
                <a:cubicBezTo>
                  <a:pt x="986311" y="2895593"/>
                  <a:pt x="984324" y="2884165"/>
                  <a:pt x="982999" y="2873233"/>
                </a:cubicBezTo>
                <a:close/>
                <a:moveTo>
                  <a:pt x="1073928" y="2869424"/>
                </a:moveTo>
                <a:cubicBezTo>
                  <a:pt x="1043287" y="2869755"/>
                  <a:pt x="1012812" y="2869589"/>
                  <a:pt x="982502" y="2869093"/>
                </a:cubicBezTo>
                <a:cubicBezTo>
                  <a:pt x="981177" y="2857333"/>
                  <a:pt x="980680" y="2846236"/>
                  <a:pt x="981011" y="2835636"/>
                </a:cubicBezTo>
                <a:cubicBezTo>
                  <a:pt x="1005855" y="2836133"/>
                  <a:pt x="1030699" y="2836464"/>
                  <a:pt x="1055709" y="2836464"/>
                </a:cubicBezTo>
                <a:cubicBezTo>
                  <a:pt x="1063991" y="2836464"/>
                  <a:pt x="1072106" y="2836464"/>
                  <a:pt x="1080388" y="2836298"/>
                </a:cubicBezTo>
                <a:cubicBezTo>
                  <a:pt x="1077075" y="2846567"/>
                  <a:pt x="1074922" y="2857664"/>
                  <a:pt x="1073928" y="2869424"/>
                </a:cubicBezTo>
                <a:close/>
                <a:moveTo>
                  <a:pt x="1084528" y="2836133"/>
                </a:moveTo>
                <a:cubicBezTo>
                  <a:pt x="1123451" y="2835801"/>
                  <a:pt x="1162539" y="2834973"/>
                  <a:pt x="1201793" y="2833483"/>
                </a:cubicBezTo>
                <a:cubicBezTo>
                  <a:pt x="1197652" y="2837292"/>
                  <a:pt x="1193842" y="2841433"/>
                  <a:pt x="1190530" y="2845739"/>
                </a:cubicBezTo>
                <a:cubicBezTo>
                  <a:pt x="1185396" y="2852199"/>
                  <a:pt x="1181089" y="2859321"/>
                  <a:pt x="1177445" y="2867105"/>
                </a:cubicBezTo>
                <a:cubicBezTo>
                  <a:pt x="1144154" y="2868265"/>
                  <a:pt x="1111029" y="2869093"/>
                  <a:pt x="1078069" y="2869258"/>
                </a:cubicBezTo>
                <a:cubicBezTo>
                  <a:pt x="1079063" y="2857499"/>
                  <a:pt x="1081216" y="2846402"/>
                  <a:pt x="1084528" y="2836133"/>
                </a:cubicBezTo>
                <a:close/>
                <a:moveTo>
                  <a:pt x="1474415" y="2813442"/>
                </a:moveTo>
                <a:cubicBezTo>
                  <a:pt x="1489819" y="2811785"/>
                  <a:pt x="1505222" y="2809964"/>
                  <a:pt x="1520625" y="2808142"/>
                </a:cubicBezTo>
                <a:cubicBezTo>
                  <a:pt x="1550770" y="2817748"/>
                  <a:pt x="1577932" y="2824208"/>
                  <a:pt x="1602777" y="2827520"/>
                </a:cubicBezTo>
                <a:cubicBezTo>
                  <a:pt x="1584226" y="2830336"/>
                  <a:pt x="1565510" y="2832986"/>
                  <a:pt x="1546794" y="2835636"/>
                </a:cubicBezTo>
                <a:cubicBezTo>
                  <a:pt x="1521619" y="2826858"/>
                  <a:pt x="1497603" y="2819570"/>
                  <a:pt x="1474415" y="2813442"/>
                </a:cubicBezTo>
                <a:close/>
                <a:moveTo>
                  <a:pt x="1618511" y="2829176"/>
                </a:moveTo>
                <a:cubicBezTo>
                  <a:pt x="1669524" y="2833483"/>
                  <a:pt x="1710434" y="2824539"/>
                  <a:pt x="1748694" y="2806154"/>
                </a:cubicBezTo>
                <a:cubicBezTo>
                  <a:pt x="1812958" y="2793401"/>
                  <a:pt x="1875565" y="2779157"/>
                  <a:pt x="1936019" y="2763091"/>
                </a:cubicBezTo>
                <a:cubicBezTo>
                  <a:pt x="1917303" y="2778494"/>
                  <a:pt x="1899912" y="2792738"/>
                  <a:pt x="1882853" y="2805657"/>
                </a:cubicBezTo>
                <a:cubicBezTo>
                  <a:pt x="1799211" y="2826858"/>
                  <a:pt x="1711759" y="2845077"/>
                  <a:pt x="1621161" y="2860149"/>
                </a:cubicBezTo>
                <a:cubicBezTo>
                  <a:pt x="1604433" y="2855677"/>
                  <a:pt x="1586711" y="2850046"/>
                  <a:pt x="1567664" y="2843089"/>
                </a:cubicBezTo>
                <a:cubicBezTo>
                  <a:pt x="1563523" y="2841598"/>
                  <a:pt x="1559216" y="2840108"/>
                  <a:pt x="1555076" y="2838617"/>
                </a:cubicBezTo>
                <a:cubicBezTo>
                  <a:pt x="1576442" y="2835636"/>
                  <a:pt x="1597476" y="2832489"/>
                  <a:pt x="1618511" y="2829176"/>
                </a:cubicBezTo>
                <a:close/>
                <a:moveTo>
                  <a:pt x="1874406" y="2812117"/>
                </a:moveTo>
                <a:cubicBezTo>
                  <a:pt x="1804676" y="2863627"/>
                  <a:pt x="1741241" y="2889962"/>
                  <a:pt x="1631099" y="2862799"/>
                </a:cubicBezTo>
                <a:cubicBezTo>
                  <a:pt x="1715072" y="2848555"/>
                  <a:pt x="1796395" y="2831661"/>
                  <a:pt x="1874406" y="2812117"/>
                </a:cubicBezTo>
                <a:close/>
                <a:moveTo>
                  <a:pt x="1884840" y="2809467"/>
                </a:moveTo>
                <a:cubicBezTo>
                  <a:pt x="1945957" y="2793898"/>
                  <a:pt x="2004920" y="2776838"/>
                  <a:pt x="2061730" y="2758122"/>
                </a:cubicBezTo>
                <a:cubicBezTo>
                  <a:pt x="2039867" y="2774851"/>
                  <a:pt x="2019826" y="2791082"/>
                  <a:pt x="2001276" y="2806485"/>
                </a:cubicBezTo>
                <a:cubicBezTo>
                  <a:pt x="1936681" y="2826692"/>
                  <a:pt x="1869105" y="2845077"/>
                  <a:pt x="1799211" y="2861308"/>
                </a:cubicBezTo>
                <a:cubicBezTo>
                  <a:pt x="1828692" y="2849217"/>
                  <a:pt x="1856021" y="2831330"/>
                  <a:pt x="1884840" y="2809467"/>
                </a:cubicBezTo>
                <a:close/>
                <a:moveTo>
                  <a:pt x="2073821" y="2754147"/>
                </a:moveTo>
                <a:cubicBezTo>
                  <a:pt x="2199698" y="2712078"/>
                  <a:pt x="2314146" y="2662555"/>
                  <a:pt x="2413854" y="2606407"/>
                </a:cubicBezTo>
                <a:cubicBezTo>
                  <a:pt x="2451120" y="2585373"/>
                  <a:pt x="2486233" y="2563841"/>
                  <a:pt x="2519027" y="2541316"/>
                </a:cubicBezTo>
                <a:cubicBezTo>
                  <a:pt x="2528799" y="2538500"/>
                  <a:pt x="2538903" y="2535685"/>
                  <a:pt x="2549006" y="2533035"/>
                </a:cubicBezTo>
                <a:cubicBezTo>
                  <a:pt x="2498490" y="2573613"/>
                  <a:pt x="2440851" y="2612039"/>
                  <a:pt x="2376422" y="2648146"/>
                </a:cubicBezTo>
                <a:cubicBezTo>
                  <a:pt x="2270421" y="2707772"/>
                  <a:pt x="2147525" y="2759779"/>
                  <a:pt x="2011711" y="2803007"/>
                </a:cubicBezTo>
                <a:cubicBezTo>
                  <a:pt x="2030923" y="2787438"/>
                  <a:pt x="2051296" y="2771041"/>
                  <a:pt x="2073821" y="2754147"/>
                </a:cubicBezTo>
                <a:close/>
                <a:moveTo>
                  <a:pt x="2566231" y="2524256"/>
                </a:moveTo>
                <a:cubicBezTo>
                  <a:pt x="2594553" y="2500737"/>
                  <a:pt x="2620557" y="2476390"/>
                  <a:pt x="2644242" y="2451546"/>
                </a:cubicBezTo>
                <a:cubicBezTo>
                  <a:pt x="2645070" y="2451546"/>
                  <a:pt x="2645732" y="2451546"/>
                  <a:pt x="2646561" y="2451546"/>
                </a:cubicBezTo>
                <a:cubicBezTo>
                  <a:pt x="2627679" y="2475065"/>
                  <a:pt x="2606810" y="2497922"/>
                  <a:pt x="2583953" y="2520116"/>
                </a:cubicBezTo>
                <a:cubicBezTo>
                  <a:pt x="2578157" y="2521441"/>
                  <a:pt x="2572194" y="2522766"/>
                  <a:pt x="2566231" y="2524256"/>
                </a:cubicBezTo>
                <a:close/>
                <a:moveTo>
                  <a:pt x="2642585" y="2447405"/>
                </a:moveTo>
                <a:cubicBezTo>
                  <a:pt x="2641261" y="2447405"/>
                  <a:pt x="2639935" y="2447405"/>
                  <a:pt x="2638776" y="2447405"/>
                </a:cubicBezTo>
                <a:cubicBezTo>
                  <a:pt x="2643082" y="2443430"/>
                  <a:pt x="2647389" y="2439455"/>
                  <a:pt x="2651529" y="2435480"/>
                </a:cubicBezTo>
                <a:cubicBezTo>
                  <a:pt x="2652357" y="2435149"/>
                  <a:pt x="2653351" y="2434983"/>
                  <a:pt x="2654179" y="2434652"/>
                </a:cubicBezTo>
                <a:cubicBezTo>
                  <a:pt x="2650370" y="2438958"/>
                  <a:pt x="2646561" y="2443264"/>
                  <a:pt x="2642585" y="2447405"/>
                </a:cubicBezTo>
                <a:close/>
                <a:moveTo>
                  <a:pt x="2658154" y="2429352"/>
                </a:moveTo>
                <a:cubicBezTo>
                  <a:pt x="2660473" y="2427033"/>
                  <a:pt x="2662958" y="2424714"/>
                  <a:pt x="2665277" y="2422395"/>
                </a:cubicBezTo>
                <a:cubicBezTo>
                  <a:pt x="2663455" y="2424549"/>
                  <a:pt x="2661467" y="2426868"/>
                  <a:pt x="2659480" y="2429021"/>
                </a:cubicBezTo>
                <a:cubicBezTo>
                  <a:pt x="2658983" y="2429186"/>
                  <a:pt x="2658486" y="2429352"/>
                  <a:pt x="2658154" y="2429352"/>
                </a:cubicBezTo>
                <a:close/>
                <a:moveTo>
                  <a:pt x="2649376" y="2431836"/>
                </a:moveTo>
                <a:cubicBezTo>
                  <a:pt x="2647554" y="2432333"/>
                  <a:pt x="2645732" y="2432830"/>
                  <a:pt x="2643911" y="2433327"/>
                </a:cubicBezTo>
                <a:cubicBezTo>
                  <a:pt x="2654014" y="2425045"/>
                  <a:pt x="2663786" y="2416764"/>
                  <a:pt x="2673392" y="2408317"/>
                </a:cubicBezTo>
                <a:cubicBezTo>
                  <a:pt x="2665608" y="2416267"/>
                  <a:pt x="2657658" y="2424052"/>
                  <a:pt x="2649376" y="2431836"/>
                </a:cubicBezTo>
                <a:close/>
                <a:moveTo>
                  <a:pt x="2677367" y="2428358"/>
                </a:moveTo>
                <a:cubicBezTo>
                  <a:pt x="2676539" y="2435149"/>
                  <a:pt x="2675711" y="2442105"/>
                  <a:pt x="2674552" y="2448730"/>
                </a:cubicBezTo>
                <a:cubicBezTo>
                  <a:pt x="2673889" y="2448730"/>
                  <a:pt x="2673227" y="2448565"/>
                  <a:pt x="2672398" y="2448565"/>
                </a:cubicBezTo>
                <a:cubicBezTo>
                  <a:pt x="2674220" y="2441940"/>
                  <a:pt x="2675877" y="2435149"/>
                  <a:pt x="2677367" y="2428358"/>
                </a:cubicBezTo>
                <a:close/>
                <a:moveTo>
                  <a:pt x="2668755" y="2446577"/>
                </a:moveTo>
                <a:cubicBezTo>
                  <a:pt x="2668589" y="2447240"/>
                  <a:pt x="2668423" y="2447737"/>
                  <a:pt x="2668258" y="2448399"/>
                </a:cubicBezTo>
                <a:cubicBezTo>
                  <a:pt x="2668258" y="2448399"/>
                  <a:pt x="2668092" y="2448399"/>
                  <a:pt x="2668092" y="2448399"/>
                </a:cubicBezTo>
                <a:cubicBezTo>
                  <a:pt x="2668258" y="2447737"/>
                  <a:pt x="2668589" y="2447074"/>
                  <a:pt x="2668755" y="2446577"/>
                </a:cubicBezTo>
                <a:close/>
                <a:moveTo>
                  <a:pt x="2670908" y="2455024"/>
                </a:moveTo>
                <a:cubicBezTo>
                  <a:pt x="2671073" y="2454196"/>
                  <a:pt x="2671239" y="2453534"/>
                  <a:pt x="2671570" y="2452705"/>
                </a:cubicBezTo>
                <a:cubicBezTo>
                  <a:pt x="2672398" y="2452705"/>
                  <a:pt x="2673227" y="2452871"/>
                  <a:pt x="2674055" y="2452871"/>
                </a:cubicBezTo>
                <a:cubicBezTo>
                  <a:pt x="2671073" y="2471256"/>
                  <a:pt x="2667264" y="2489143"/>
                  <a:pt x="2662627" y="2506369"/>
                </a:cubicBezTo>
                <a:cubicBezTo>
                  <a:pt x="2662130" y="2508025"/>
                  <a:pt x="2661633" y="2509681"/>
                  <a:pt x="2661136" y="2511172"/>
                </a:cubicBezTo>
                <a:cubicBezTo>
                  <a:pt x="2657989" y="2511172"/>
                  <a:pt x="2654842" y="2511338"/>
                  <a:pt x="2651695" y="2511503"/>
                </a:cubicBezTo>
                <a:cubicBezTo>
                  <a:pt x="2659148" y="2492953"/>
                  <a:pt x="2665608" y="2474237"/>
                  <a:pt x="2670908" y="2455024"/>
                </a:cubicBezTo>
                <a:close/>
                <a:moveTo>
                  <a:pt x="2678692" y="2449227"/>
                </a:moveTo>
                <a:cubicBezTo>
                  <a:pt x="2679852" y="2441940"/>
                  <a:pt x="2680846" y="2434486"/>
                  <a:pt x="2681674" y="2427033"/>
                </a:cubicBezTo>
                <a:cubicBezTo>
                  <a:pt x="2682833" y="2426702"/>
                  <a:pt x="2683992" y="2426371"/>
                  <a:pt x="2685317" y="2426039"/>
                </a:cubicBezTo>
                <a:cubicBezTo>
                  <a:pt x="2685152" y="2433989"/>
                  <a:pt x="2684820" y="2441940"/>
                  <a:pt x="2684324" y="2449724"/>
                </a:cubicBezTo>
                <a:cubicBezTo>
                  <a:pt x="2682336" y="2449558"/>
                  <a:pt x="2680514" y="2449393"/>
                  <a:pt x="2678692" y="2449227"/>
                </a:cubicBezTo>
                <a:close/>
                <a:moveTo>
                  <a:pt x="2681508" y="2277637"/>
                </a:moveTo>
                <a:cubicBezTo>
                  <a:pt x="2682336" y="2280287"/>
                  <a:pt x="2683330" y="2282937"/>
                  <a:pt x="2684158" y="2285587"/>
                </a:cubicBezTo>
                <a:cubicBezTo>
                  <a:pt x="2683496" y="2285256"/>
                  <a:pt x="2682999" y="2285090"/>
                  <a:pt x="2682336" y="2284925"/>
                </a:cubicBezTo>
                <a:cubicBezTo>
                  <a:pt x="2682005" y="2282440"/>
                  <a:pt x="2681839" y="2280121"/>
                  <a:pt x="2681508" y="2277637"/>
                </a:cubicBezTo>
                <a:close/>
                <a:moveTo>
                  <a:pt x="2681674" y="2356973"/>
                </a:moveTo>
                <a:cubicBezTo>
                  <a:pt x="2681674" y="2357138"/>
                  <a:pt x="2681674" y="2357304"/>
                  <a:pt x="2681674" y="2357470"/>
                </a:cubicBezTo>
                <a:cubicBezTo>
                  <a:pt x="2679023" y="2358795"/>
                  <a:pt x="2676373" y="2360120"/>
                  <a:pt x="2673889" y="2361445"/>
                </a:cubicBezTo>
                <a:cubicBezTo>
                  <a:pt x="2671736" y="2362107"/>
                  <a:pt x="2669748" y="2362770"/>
                  <a:pt x="2667595" y="2363432"/>
                </a:cubicBezTo>
                <a:cubicBezTo>
                  <a:pt x="2672233" y="2361445"/>
                  <a:pt x="2676870" y="2359126"/>
                  <a:pt x="2681674" y="2356973"/>
                </a:cubicBezTo>
                <a:close/>
                <a:moveTo>
                  <a:pt x="2592069" y="2378173"/>
                </a:moveTo>
                <a:cubicBezTo>
                  <a:pt x="2584285" y="2380657"/>
                  <a:pt x="2576500" y="2383142"/>
                  <a:pt x="2568716" y="2385626"/>
                </a:cubicBezTo>
                <a:cubicBezTo>
                  <a:pt x="2544203" y="2387945"/>
                  <a:pt x="2518531" y="2392417"/>
                  <a:pt x="2491533" y="2399539"/>
                </a:cubicBezTo>
                <a:cubicBezTo>
                  <a:pt x="2425117" y="2416930"/>
                  <a:pt x="2365822" y="2435811"/>
                  <a:pt x="2312490" y="2455355"/>
                </a:cubicBezTo>
                <a:cubicBezTo>
                  <a:pt x="2230836" y="2473740"/>
                  <a:pt x="2146531" y="2489972"/>
                  <a:pt x="2060239" y="2504050"/>
                </a:cubicBezTo>
                <a:cubicBezTo>
                  <a:pt x="2048977" y="2505872"/>
                  <a:pt x="2037549" y="2507694"/>
                  <a:pt x="2026286" y="2509350"/>
                </a:cubicBezTo>
                <a:cubicBezTo>
                  <a:pt x="2127981" y="2449724"/>
                  <a:pt x="2261974" y="2389767"/>
                  <a:pt x="2450458" y="2340244"/>
                </a:cubicBezTo>
                <a:cubicBezTo>
                  <a:pt x="2539731" y="2316725"/>
                  <a:pt x="2616416" y="2320369"/>
                  <a:pt x="2681342" y="2338588"/>
                </a:cubicBezTo>
                <a:cubicBezTo>
                  <a:pt x="2681342" y="2340907"/>
                  <a:pt x="2681508" y="2343226"/>
                  <a:pt x="2681508" y="2345544"/>
                </a:cubicBezTo>
                <a:cubicBezTo>
                  <a:pt x="2652192" y="2356973"/>
                  <a:pt x="2622379" y="2367738"/>
                  <a:pt x="2592069" y="2378173"/>
                </a:cubicBezTo>
                <a:close/>
                <a:moveTo>
                  <a:pt x="2681342" y="2334944"/>
                </a:moveTo>
                <a:cubicBezTo>
                  <a:pt x="2608466" y="2314572"/>
                  <a:pt x="2530456" y="2315069"/>
                  <a:pt x="2449464" y="2336435"/>
                </a:cubicBezTo>
                <a:cubicBezTo>
                  <a:pt x="2255017" y="2387614"/>
                  <a:pt x="2118375" y="2449724"/>
                  <a:pt x="2015354" y="2511172"/>
                </a:cubicBezTo>
                <a:cubicBezTo>
                  <a:pt x="2003098" y="2512994"/>
                  <a:pt x="1990841" y="2514816"/>
                  <a:pt x="1978585" y="2516472"/>
                </a:cubicBezTo>
                <a:cubicBezTo>
                  <a:pt x="1932706" y="2522766"/>
                  <a:pt x="1886496" y="2528397"/>
                  <a:pt x="1840121" y="2533200"/>
                </a:cubicBezTo>
                <a:cubicBezTo>
                  <a:pt x="1956391" y="2447571"/>
                  <a:pt x="2120693" y="2351010"/>
                  <a:pt x="2402757" y="2276975"/>
                </a:cubicBezTo>
                <a:cubicBezTo>
                  <a:pt x="2489546" y="2254118"/>
                  <a:pt x="2572856" y="2254449"/>
                  <a:pt x="2650370" y="2278134"/>
                </a:cubicBezTo>
                <a:cubicBezTo>
                  <a:pt x="2658486" y="2280618"/>
                  <a:pt x="2666601" y="2283434"/>
                  <a:pt x="2674552" y="2286250"/>
                </a:cubicBezTo>
                <a:cubicBezTo>
                  <a:pt x="2677367" y="2302316"/>
                  <a:pt x="2679520" y="2318382"/>
                  <a:pt x="2681342" y="2334282"/>
                </a:cubicBezTo>
                <a:lnTo>
                  <a:pt x="2681342" y="2334944"/>
                </a:lnTo>
                <a:close/>
                <a:moveTo>
                  <a:pt x="1960200" y="2527238"/>
                </a:moveTo>
                <a:cubicBezTo>
                  <a:pt x="1972291" y="2525747"/>
                  <a:pt x="1984382" y="2524091"/>
                  <a:pt x="1996473" y="2522434"/>
                </a:cubicBezTo>
                <a:cubicBezTo>
                  <a:pt x="1994651" y="2523594"/>
                  <a:pt x="1992829" y="2524753"/>
                  <a:pt x="1991007" y="2525913"/>
                </a:cubicBezTo>
                <a:cubicBezTo>
                  <a:pt x="1990510" y="2525913"/>
                  <a:pt x="1989848" y="2526078"/>
                  <a:pt x="1989351" y="2526244"/>
                </a:cubicBezTo>
                <a:cubicBezTo>
                  <a:pt x="1969144" y="2529557"/>
                  <a:pt x="1948938" y="2532538"/>
                  <a:pt x="1928731" y="2535519"/>
                </a:cubicBezTo>
                <a:cubicBezTo>
                  <a:pt x="1893287" y="2539660"/>
                  <a:pt x="1857843" y="2543303"/>
                  <a:pt x="1822233" y="2546616"/>
                </a:cubicBezTo>
                <a:cubicBezTo>
                  <a:pt x="1822895" y="2546119"/>
                  <a:pt x="1823724" y="2545457"/>
                  <a:pt x="1824386" y="2544960"/>
                </a:cubicBezTo>
                <a:cubicBezTo>
                  <a:pt x="1869768" y="2539825"/>
                  <a:pt x="1915150" y="2533863"/>
                  <a:pt x="1960200" y="2527238"/>
                </a:cubicBezTo>
                <a:close/>
                <a:moveTo>
                  <a:pt x="1929228" y="2539660"/>
                </a:moveTo>
                <a:cubicBezTo>
                  <a:pt x="1945791" y="2537672"/>
                  <a:pt x="1962188" y="2535850"/>
                  <a:pt x="1978751" y="2533697"/>
                </a:cubicBezTo>
                <a:cubicBezTo>
                  <a:pt x="1975107" y="2536016"/>
                  <a:pt x="1971629" y="2538335"/>
                  <a:pt x="1968151" y="2540488"/>
                </a:cubicBezTo>
                <a:cubicBezTo>
                  <a:pt x="1962519" y="2541482"/>
                  <a:pt x="1956722" y="2542475"/>
                  <a:pt x="1951091" y="2543303"/>
                </a:cubicBezTo>
                <a:cubicBezTo>
                  <a:pt x="1927241" y="2547113"/>
                  <a:pt x="1903225" y="2550757"/>
                  <a:pt x="1879209" y="2554235"/>
                </a:cubicBezTo>
                <a:cubicBezTo>
                  <a:pt x="1853702" y="2556885"/>
                  <a:pt x="1828195" y="2559204"/>
                  <a:pt x="1802689" y="2561357"/>
                </a:cubicBezTo>
                <a:cubicBezTo>
                  <a:pt x="1805173" y="2559369"/>
                  <a:pt x="1807823" y="2557382"/>
                  <a:pt x="1810473" y="2555394"/>
                </a:cubicBezTo>
                <a:cubicBezTo>
                  <a:pt x="1850224" y="2550757"/>
                  <a:pt x="1889809" y="2545457"/>
                  <a:pt x="1929228" y="2539660"/>
                </a:cubicBezTo>
                <a:close/>
                <a:moveTo>
                  <a:pt x="1814448" y="2547444"/>
                </a:moveTo>
                <a:cubicBezTo>
                  <a:pt x="1795733" y="2549100"/>
                  <a:pt x="1777017" y="2550757"/>
                  <a:pt x="1758135" y="2552247"/>
                </a:cubicBezTo>
                <a:cubicBezTo>
                  <a:pt x="1777514" y="2550260"/>
                  <a:pt x="1796892" y="2548272"/>
                  <a:pt x="1816270" y="2545953"/>
                </a:cubicBezTo>
                <a:cubicBezTo>
                  <a:pt x="1815608" y="2546450"/>
                  <a:pt x="1814945" y="2546947"/>
                  <a:pt x="1814448" y="2547444"/>
                </a:cubicBezTo>
                <a:close/>
                <a:moveTo>
                  <a:pt x="1802523" y="2556554"/>
                </a:moveTo>
                <a:cubicBezTo>
                  <a:pt x="1800039" y="2558541"/>
                  <a:pt x="1797720" y="2560363"/>
                  <a:pt x="1795236" y="2562185"/>
                </a:cubicBezTo>
                <a:cubicBezTo>
                  <a:pt x="1746044" y="2566326"/>
                  <a:pt x="1696853" y="2569804"/>
                  <a:pt x="1647496" y="2572620"/>
                </a:cubicBezTo>
                <a:cubicBezTo>
                  <a:pt x="1647662" y="2572454"/>
                  <a:pt x="1647993" y="2572288"/>
                  <a:pt x="1648158" y="2572123"/>
                </a:cubicBezTo>
                <a:cubicBezTo>
                  <a:pt x="1699834" y="2567651"/>
                  <a:pt x="1751344" y="2562516"/>
                  <a:pt x="1802523" y="2556554"/>
                </a:cubicBezTo>
                <a:close/>
                <a:moveTo>
                  <a:pt x="1777845" y="2567816"/>
                </a:moveTo>
                <a:cubicBezTo>
                  <a:pt x="1730310" y="2573613"/>
                  <a:pt x="1682775" y="2578417"/>
                  <a:pt x="1634908" y="2582723"/>
                </a:cubicBezTo>
                <a:cubicBezTo>
                  <a:pt x="1637227" y="2580735"/>
                  <a:pt x="1639711" y="2578913"/>
                  <a:pt x="1642030" y="2576926"/>
                </a:cubicBezTo>
                <a:cubicBezTo>
                  <a:pt x="1687412" y="2574607"/>
                  <a:pt x="1732794" y="2571460"/>
                  <a:pt x="1777845" y="2567816"/>
                </a:cubicBezTo>
                <a:close/>
                <a:moveTo>
                  <a:pt x="1640540" y="2572951"/>
                </a:moveTo>
                <a:cubicBezTo>
                  <a:pt x="1637393" y="2573116"/>
                  <a:pt x="1634411" y="2573282"/>
                  <a:pt x="1631264" y="2573448"/>
                </a:cubicBezTo>
                <a:cubicBezTo>
                  <a:pt x="1634411" y="2573116"/>
                  <a:pt x="1637724" y="2572951"/>
                  <a:pt x="1640871" y="2572620"/>
                </a:cubicBezTo>
                <a:cubicBezTo>
                  <a:pt x="1640705" y="2572785"/>
                  <a:pt x="1640540" y="2572785"/>
                  <a:pt x="1640540" y="2572951"/>
                </a:cubicBezTo>
                <a:close/>
                <a:moveTo>
                  <a:pt x="1634908" y="2577423"/>
                </a:moveTo>
                <a:cubicBezTo>
                  <a:pt x="1632424" y="2579410"/>
                  <a:pt x="1629939" y="2581398"/>
                  <a:pt x="1627455" y="2583385"/>
                </a:cubicBezTo>
                <a:cubicBezTo>
                  <a:pt x="1572964" y="2588023"/>
                  <a:pt x="1518307" y="2591667"/>
                  <a:pt x="1463650" y="2594482"/>
                </a:cubicBezTo>
                <a:cubicBezTo>
                  <a:pt x="1469612" y="2590839"/>
                  <a:pt x="1475575" y="2587195"/>
                  <a:pt x="1481372" y="2583220"/>
                </a:cubicBezTo>
                <a:cubicBezTo>
                  <a:pt x="1532716" y="2582060"/>
                  <a:pt x="1583895" y="2580073"/>
                  <a:pt x="1634908" y="2577423"/>
                </a:cubicBezTo>
                <a:close/>
                <a:moveTo>
                  <a:pt x="1082872" y="2579576"/>
                </a:moveTo>
                <a:cubicBezTo>
                  <a:pt x="1078235" y="2578085"/>
                  <a:pt x="1073763" y="2576595"/>
                  <a:pt x="1069125" y="2575270"/>
                </a:cubicBezTo>
                <a:cubicBezTo>
                  <a:pt x="1083203" y="2576098"/>
                  <a:pt x="1097282" y="2576926"/>
                  <a:pt x="1111360" y="2577754"/>
                </a:cubicBezTo>
                <a:cubicBezTo>
                  <a:pt x="1116660" y="2579079"/>
                  <a:pt x="1121795" y="2580238"/>
                  <a:pt x="1126763" y="2581232"/>
                </a:cubicBezTo>
                <a:cubicBezTo>
                  <a:pt x="1112022" y="2580735"/>
                  <a:pt x="1097447" y="2580238"/>
                  <a:pt x="1082872" y="2579576"/>
                </a:cubicBezTo>
                <a:close/>
                <a:moveTo>
                  <a:pt x="1082044" y="2583717"/>
                </a:moveTo>
                <a:cubicBezTo>
                  <a:pt x="1089497" y="2586035"/>
                  <a:pt x="1096950" y="2588520"/>
                  <a:pt x="1104569" y="2591170"/>
                </a:cubicBezTo>
                <a:cubicBezTo>
                  <a:pt x="983827" y="2584710"/>
                  <a:pt x="866397" y="2573779"/>
                  <a:pt x="752611" y="2558376"/>
                </a:cubicBezTo>
                <a:cubicBezTo>
                  <a:pt x="753936" y="2557879"/>
                  <a:pt x="755261" y="2557382"/>
                  <a:pt x="756420" y="2556885"/>
                </a:cubicBezTo>
                <a:cubicBezTo>
                  <a:pt x="861759" y="2569969"/>
                  <a:pt x="970577" y="2578913"/>
                  <a:pt x="1082044" y="2583717"/>
                </a:cubicBezTo>
                <a:close/>
                <a:moveTo>
                  <a:pt x="756420" y="2552579"/>
                </a:moveTo>
                <a:cubicBezTo>
                  <a:pt x="702260" y="2545788"/>
                  <a:pt x="649094" y="2537838"/>
                  <a:pt x="596921" y="2528728"/>
                </a:cubicBezTo>
                <a:cubicBezTo>
                  <a:pt x="600565" y="2526078"/>
                  <a:pt x="604209" y="2523594"/>
                  <a:pt x="608018" y="2521275"/>
                </a:cubicBezTo>
                <a:cubicBezTo>
                  <a:pt x="662675" y="2530881"/>
                  <a:pt x="718326" y="2539328"/>
                  <a:pt x="774805" y="2546782"/>
                </a:cubicBezTo>
                <a:cubicBezTo>
                  <a:pt x="768346" y="2548604"/>
                  <a:pt x="762217" y="2550591"/>
                  <a:pt x="756420" y="2552579"/>
                </a:cubicBezTo>
                <a:close/>
                <a:moveTo>
                  <a:pt x="556508" y="2506369"/>
                </a:moveTo>
                <a:cubicBezTo>
                  <a:pt x="524708" y="2500406"/>
                  <a:pt x="493570" y="2493947"/>
                  <a:pt x="462929" y="2487156"/>
                </a:cubicBezTo>
                <a:cubicBezTo>
                  <a:pt x="464916" y="2485334"/>
                  <a:pt x="467069" y="2483512"/>
                  <a:pt x="469388" y="2481856"/>
                </a:cubicBezTo>
                <a:cubicBezTo>
                  <a:pt x="500526" y="2488812"/>
                  <a:pt x="532161" y="2495272"/>
                  <a:pt x="564458" y="2501400"/>
                </a:cubicBezTo>
                <a:cubicBezTo>
                  <a:pt x="565286" y="2501565"/>
                  <a:pt x="566115" y="2501731"/>
                  <a:pt x="566943" y="2501897"/>
                </a:cubicBezTo>
                <a:cubicBezTo>
                  <a:pt x="568599" y="2502228"/>
                  <a:pt x="570090" y="2502559"/>
                  <a:pt x="571580" y="2502890"/>
                </a:cubicBezTo>
                <a:cubicBezTo>
                  <a:pt x="587149" y="2505872"/>
                  <a:pt x="602718" y="2508687"/>
                  <a:pt x="618453" y="2511338"/>
                </a:cubicBezTo>
                <a:cubicBezTo>
                  <a:pt x="615471" y="2512828"/>
                  <a:pt x="612490" y="2514319"/>
                  <a:pt x="609675" y="2515975"/>
                </a:cubicBezTo>
                <a:cubicBezTo>
                  <a:pt x="591621" y="2512828"/>
                  <a:pt x="573899" y="2509681"/>
                  <a:pt x="556508" y="2506369"/>
                </a:cubicBezTo>
                <a:close/>
                <a:moveTo>
                  <a:pt x="468394" y="2477218"/>
                </a:moveTo>
                <a:cubicBezTo>
                  <a:pt x="420362" y="2466618"/>
                  <a:pt x="373821" y="2455024"/>
                  <a:pt x="328605" y="2442602"/>
                </a:cubicBezTo>
                <a:cubicBezTo>
                  <a:pt x="329102" y="2442271"/>
                  <a:pt x="329433" y="2441774"/>
                  <a:pt x="329930" y="2441277"/>
                </a:cubicBezTo>
                <a:cubicBezTo>
                  <a:pt x="375146" y="2453699"/>
                  <a:pt x="421853" y="2465293"/>
                  <a:pt x="469885" y="2476059"/>
                </a:cubicBezTo>
                <a:cubicBezTo>
                  <a:pt x="469388" y="2476556"/>
                  <a:pt x="468891" y="2476887"/>
                  <a:pt x="468394" y="2477218"/>
                </a:cubicBezTo>
                <a:close/>
                <a:moveTo>
                  <a:pt x="463922" y="2480696"/>
                </a:moveTo>
                <a:cubicBezTo>
                  <a:pt x="461769" y="2482353"/>
                  <a:pt x="459782" y="2484175"/>
                  <a:pt x="457794" y="2485996"/>
                </a:cubicBezTo>
                <a:cubicBezTo>
                  <a:pt x="410425" y="2475396"/>
                  <a:pt x="364546" y="2463968"/>
                  <a:pt x="319992" y="2451712"/>
                </a:cubicBezTo>
                <a:cubicBezTo>
                  <a:pt x="321648" y="2449724"/>
                  <a:pt x="323305" y="2447902"/>
                  <a:pt x="325127" y="2446246"/>
                </a:cubicBezTo>
                <a:cubicBezTo>
                  <a:pt x="370012" y="2458502"/>
                  <a:pt x="416222" y="2470096"/>
                  <a:pt x="463922" y="2480696"/>
                </a:cubicBezTo>
                <a:close/>
                <a:moveTo>
                  <a:pt x="453157" y="2490468"/>
                </a:moveTo>
                <a:cubicBezTo>
                  <a:pt x="450341" y="2493118"/>
                  <a:pt x="447857" y="2495934"/>
                  <a:pt x="445372" y="2498915"/>
                </a:cubicBezTo>
                <a:cubicBezTo>
                  <a:pt x="398831" y="2488481"/>
                  <a:pt x="353615" y="2477218"/>
                  <a:pt x="309723" y="2464962"/>
                </a:cubicBezTo>
                <a:cubicBezTo>
                  <a:pt x="311545" y="2462477"/>
                  <a:pt x="313201" y="2459827"/>
                  <a:pt x="315189" y="2457509"/>
                </a:cubicBezTo>
                <a:cubicBezTo>
                  <a:pt x="315520" y="2457177"/>
                  <a:pt x="315851" y="2456846"/>
                  <a:pt x="316017" y="2456349"/>
                </a:cubicBezTo>
                <a:cubicBezTo>
                  <a:pt x="360405" y="2468606"/>
                  <a:pt x="406118" y="2479868"/>
                  <a:pt x="453157" y="2490468"/>
                </a:cubicBezTo>
                <a:close/>
                <a:moveTo>
                  <a:pt x="442225" y="2502394"/>
                </a:moveTo>
                <a:cubicBezTo>
                  <a:pt x="442060" y="2502559"/>
                  <a:pt x="441894" y="2502725"/>
                  <a:pt x="441728" y="2502890"/>
                </a:cubicBezTo>
                <a:cubicBezTo>
                  <a:pt x="395518" y="2492456"/>
                  <a:pt x="350468" y="2481359"/>
                  <a:pt x="306576" y="2469434"/>
                </a:cubicBezTo>
                <a:cubicBezTo>
                  <a:pt x="306742" y="2469103"/>
                  <a:pt x="306908" y="2468771"/>
                  <a:pt x="307239" y="2468440"/>
                </a:cubicBezTo>
                <a:cubicBezTo>
                  <a:pt x="350799" y="2480696"/>
                  <a:pt x="395850" y="2491959"/>
                  <a:pt x="442225" y="2502394"/>
                </a:cubicBezTo>
                <a:close/>
                <a:moveTo>
                  <a:pt x="439078" y="2506534"/>
                </a:moveTo>
                <a:cubicBezTo>
                  <a:pt x="436759" y="2509515"/>
                  <a:pt x="434606" y="2512662"/>
                  <a:pt x="432619" y="2515975"/>
                </a:cubicBezTo>
                <a:cubicBezTo>
                  <a:pt x="386740" y="2505706"/>
                  <a:pt x="342352" y="2494609"/>
                  <a:pt x="299289" y="2482518"/>
                </a:cubicBezTo>
                <a:cubicBezTo>
                  <a:pt x="300779" y="2479371"/>
                  <a:pt x="302601" y="2476224"/>
                  <a:pt x="304258" y="2473243"/>
                </a:cubicBezTo>
                <a:cubicBezTo>
                  <a:pt x="348149" y="2485168"/>
                  <a:pt x="393034" y="2496265"/>
                  <a:pt x="439078" y="2506534"/>
                </a:cubicBezTo>
                <a:close/>
                <a:moveTo>
                  <a:pt x="430466" y="2519784"/>
                </a:moveTo>
                <a:cubicBezTo>
                  <a:pt x="427153" y="2525416"/>
                  <a:pt x="424337" y="2531213"/>
                  <a:pt x="421687" y="2537341"/>
                </a:cubicBezTo>
                <a:cubicBezTo>
                  <a:pt x="376637" y="2527238"/>
                  <a:pt x="332911" y="2516306"/>
                  <a:pt x="290511" y="2504381"/>
                </a:cubicBezTo>
                <a:cubicBezTo>
                  <a:pt x="292498" y="2498087"/>
                  <a:pt x="294817" y="2491959"/>
                  <a:pt x="297467" y="2486328"/>
                </a:cubicBezTo>
                <a:cubicBezTo>
                  <a:pt x="340364" y="2498253"/>
                  <a:pt x="384752" y="2509515"/>
                  <a:pt x="430466" y="2519784"/>
                </a:cubicBezTo>
                <a:close/>
                <a:moveTo>
                  <a:pt x="420031" y="2541150"/>
                </a:moveTo>
                <a:cubicBezTo>
                  <a:pt x="417381" y="2547941"/>
                  <a:pt x="415062" y="2555229"/>
                  <a:pt x="413406" y="2562682"/>
                </a:cubicBezTo>
                <a:cubicBezTo>
                  <a:pt x="369018" y="2552744"/>
                  <a:pt x="325955" y="2541979"/>
                  <a:pt x="284382" y="2530385"/>
                </a:cubicBezTo>
                <a:cubicBezTo>
                  <a:pt x="285707" y="2522766"/>
                  <a:pt x="287364" y="2515312"/>
                  <a:pt x="289351" y="2508356"/>
                </a:cubicBezTo>
                <a:cubicBezTo>
                  <a:pt x="331420" y="2520116"/>
                  <a:pt x="375146" y="2531047"/>
                  <a:pt x="420031" y="2541150"/>
                </a:cubicBezTo>
                <a:close/>
                <a:moveTo>
                  <a:pt x="412412" y="2566823"/>
                </a:moveTo>
                <a:cubicBezTo>
                  <a:pt x="410590" y="2574773"/>
                  <a:pt x="409431" y="2583220"/>
                  <a:pt x="408603" y="2591998"/>
                </a:cubicBezTo>
                <a:cubicBezTo>
                  <a:pt x="364877" y="2582392"/>
                  <a:pt x="322477" y="2571792"/>
                  <a:pt x="281401" y="2560529"/>
                </a:cubicBezTo>
                <a:cubicBezTo>
                  <a:pt x="281732" y="2551585"/>
                  <a:pt x="282395" y="2542972"/>
                  <a:pt x="283554" y="2534691"/>
                </a:cubicBezTo>
                <a:cubicBezTo>
                  <a:pt x="325292" y="2546119"/>
                  <a:pt x="368190" y="2556885"/>
                  <a:pt x="412412" y="2566823"/>
                </a:cubicBezTo>
                <a:close/>
                <a:moveTo>
                  <a:pt x="408272" y="2595973"/>
                </a:moveTo>
                <a:cubicBezTo>
                  <a:pt x="407609" y="2605083"/>
                  <a:pt x="407443" y="2614523"/>
                  <a:pt x="407775" y="2624295"/>
                </a:cubicBezTo>
                <a:cubicBezTo>
                  <a:pt x="364712" y="2615020"/>
                  <a:pt x="322973" y="2604751"/>
                  <a:pt x="282395" y="2593820"/>
                </a:cubicBezTo>
                <a:cubicBezTo>
                  <a:pt x="281567" y="2583717"/>
                  <a:pt x="281070" y="2574110"/>
                  <a:pt x="281235" y="2564669"/>
                </a:cubicBezTo>
                <a:cubicBezTo>
                  <a:pt x="322477" y="2575932"/>
                  <a:pt x="364712" y="2586367"/>
                  <a:pt x="408272" y="2595973"/>
                </a:cubicBezTo>
                <a:close/>
                <a:moveTo>
                  <a:pt x="408106" y="2628602"/>
                </a:moveTo>
                <a:cubicBezTo>
                  <a:pt x="408603" y="2638539"/>
                  <a:pt x="409762" y="2648974"/>
                  <a:pt x="411253" y="2659740"/>
                </a:cubicBezTo>
                <a:cubicBezTo>
                  <a:pt x="368852" y="2650796"/>
                  <a:pt x="327445" y="2641024"/>
                  <a:pt x="287529" y="2630423"/>
                </a:cubicBezTo>
                <a:cubicBezTo>
                  <a:pt x="285376" y="2619326"/>
                  <a:pt x="283885" y="2608726"/>
                  <a:pt x="282892" y="2598292"/>
                </a:cubicBezTo>
                <a:cubicBezTo>
                  <a:pt x="323470" y="2609223"/>
                  <a:pt x="365043" y="2619326"/>
                  <a:pt x="408106" y="2628602"/>
                </a:cubicBezTo>
                <a:close/>
                <a:moveTo>
                  <a:pt x="412081" y="2664046"/>
                </a:moveTo>
                <a:cubicBezTo>
                  <a:pt x="413737" y="2674812"/>
                  <a:pt x="416056" y="2685909"/>
                  <a:pt x="418872" y="2697503"/>
                </a:cubicBezTo>
                <a:cubicBezTo>
                  <a:pt x="418872" y="2697503"/>
                  <a:pt x="418872" y="2697503"/>
                  <a:pt x="418872" y="2697668"/>
                </a:cubicBezTo>
                <a:cubicBezTo>
                  <a:pt x="376968" y="2689056"/>
                  <a:pt x="336389" y="2679615"/>
                  <a:pt x="296804" y="2669512"/>
                </a:cubicBezTo>
                <a:cubicBezTo>
                  <a:pt x="293492" y="2657752"/>
                  <a:pt x="290842" y="2646158"/>
                  <a:pt x="288523" y="2635061"/>
                </a:cubicBezTo>
                <a:cubicBezTo>
                  <a:pt x="328439" y="2645330"/>
                  <a:pt x="369680" y="2655102"/>
                  <a:pt x="412081" y="2664046"/>
                </a:cubicBezTo>
                <a:close/>
                <a:moveTo>
                  <a:pt x="419866" y="2701975"/>
                </a:moveTo>
                <a:cubicBezTo>
                  <a:pt x="422847" y="2713403"/>
                  <a:pt x="426159" y="2725162"/>
                  <a:pt x="430134" y="2737253"/>
                </a:cubicBezTo>
                <a:cubicBezTo>
                  <a:pt x="388893" y="2729138"/>
                  <a:pt x="348646" y="2720194"/>
                  <a:pt x="309723" y="2710422"/>
                </a:cubicBezTo>
                <a:cubicBezTo>
                  <a:pt x="305417" y="2698000"/>
                  <a:pt x="301442" y="2685743"/>
                  <a:pt x="298129" y="2673984"/>
                </a:cubicBezTo>
                <a:cubicBezTo>
                  <a:pt x="337549" y="2684087"/>
                  <a:pt x="378127" y="2693528"/>
                  <a:pt x="419866" y="2701975"/>
                </a:cubicBezTo>
                <a:close/>
                <a:moveTo>
                  <a:pt x="431625" y="2741725"/>
                </a:moveTo>
                <a:cubicBezTo>
                  <a:pt x="435600" y="2753650"/>
                  <a:pt x="440072" y="2765907"/>
                  <a:pt x="445041" y="2778329"/>
                </a:cubicBezTo>
                <a:cubicBezTo>
                  <a:pt x="404131" y="2770544"/>
                  <a:pt x="364546" y="2761932"/>
                  <a:pt x="325955" y="2752657"/>
                </a:cubicBezTo>
                <a:cubicBezTo>
                  <a:pt x="320489" y="2739738"/>
                  <a:pt x="315686" y="2727315"/>
                  <a:pt x="311214" y="2715059"/>
                </a:cubicBezTo>
                <a:cubicBezTo>
                  <a:pt x="350136" y="2724665"/>
                  <a:pt x="390384" y="2733609"/>
                  <a:pt x="431625" y="2741725"/>
                </a:cubicBezTo>
                <a:close/>
                <a:moveTo>
                  <a:pt x="340199" y="2794726"/>
                </a:moveTo>
                <a:cubicBezTo>
                  <a:pt x="302601" y="2785948"/>
                  <a:pt x="266329" y="2776341"/>
                  <a:pt x="231050" y="2766072"/>
                </a:cubicBezTo>
                <a:cubicBezTo>
                  <a:pt x="224425" y="2752657"/>
                  <a:pt x="218297" y="2739406"/>
                  <a:pt x="212666" y="2726653"/>
                </a:cubicBezTo>
                <a:cubicBezTo>
                  <a:pt x="248276" y="2737253"/>
                  <a:pt x="285045" y="2747191"/>
                  <a:pt x="322808" y="2756300"/>
                </a:cubicBezTo>
                <a:cubicBezTo>
                  <a:pt x="328108" y="2768888"/>
                  <a:pt x="333905" y="2781641"/>
                  <a:pt x="340199" y="2794726"/>
                </a:cubicBezTo>
                <a:close/>
                <a:moveTo>
                  <a:pt x="342518" y="2799529"/>
                </a:moveTo>
                <a:cubicBezTo>
                  <a:pt x="348646" y="2812117"/>
                  <a:pt x="355105" y="2825036"/>
                  <a:pt x="362062" y="2838286"/>
                </a:cubicBezTo>
                <a:cubicBezTo>
                  <a:pt x="324961" y="2829839"/>
                  <a:pt x="288854" y="2820729"/>
                  <a:pt x="254072" y="2810792"/>
                </a:cubicBezTo>
                <a:cubicBezTo>
                  <a:pt x="246785" y="2797376"/>
                  <a:pt x="239829" y="2783960"/>
                  <a:pt x="233369" y="2771041"/>
                </a:cubicBezTo>
                <a:cubicBezTo>
                  <a:pt x="268648" y="2781310"/>
                  <a:pt x="304920" y="2790751"/>
                  <a:pt x="342518" y="2799529"/>
                </a:cubicBezTo>
                <a:close/>
                <a:moveTo>
                  <a:pt x="364712" y="2843089"/>
                </a:moveTo>
                <a:cubicBezTo>
                  <a:pt x="371502" y="2855677"/>
                  <a:pt x="378624" y="2868596"/>
                  <a:pt x="386243" y="2881680"/>
                </a:cubicBezTo>
                <a:cubicBezTo>
                  <a:pt x="349474" y="2873565"/>
                  <a:pt x="313698" y="2864621"/>
                  <a:pt x="279248" y="2855180"/>
                </a:cubicBezTo>
                <a:cubicBezTo>
                  <a:pt x="271463" y="2841930"/>
                  <a:pt x="264010" y="2828845"/>
                  <a:pt x="257054" y="2816092"/>
                </a:cubicBezTo>
                <a:cubicBezTo>
                  <a:pt x="291670" y="2825698"/>
                  <a:pt x="327611" y="2834642"/>
                  <a:pt x="364712" y="2843089"/>
                </a:cubicBezTo>
                <a:close/>
                <a:moveTo>
                  <a:pt x="299454" y="2896752"/>
                </a:moveTo>
                <a:cubicBezTo>
                  <a:pt x="266660" y="2887808"/>
                  <a:pt x="235025" y="2878202"/>
                  <a:pt x="204384" y="2867933"/>
                </a:cubicBezTo>
                <a:cubicBezTo>
                  <a:pt x="196103" y="2854849"/>
                  <a:pt x="188153" y="2842095"/>
                  <a:pt x="180700" y="2829508"/>
                </a:cubicBezTo>
                <a:cubicBezTo>
                  <a:pt x="211506" y="2839777"/>
                  <a:pt x="243307" y="2849549"/>
                  <a:pt x="276267" y="2858658"/>
                </a:cubicBezTo>
                <a:cubicBezTo>
                  <a:pt x="283720" y="2871080"/>
                  <a:pt x="291504" y="2883833"/>
                  <a:pt x="299454" y="2896752"/>
                </a:cubicBezTo>
                <a:close/>
                <a:moveTo>
                  <a:pt x="302767" y="2901887"/>
                </a:moveTo>
                <a:cubicBezTo>
                  <a:pt x="310386" y="2913812"/>
                  <a:pt x="318336" y="2926068"/>
                  <a:pt x="326452" y="2938490"/>
                </a:cubicBezTo>
                <a:cubicBezTo>
                  <a:pt x="293823" y="2929547"/>
                  <a:pt x="262354" y="2920106"/>
                  <a:pt x="231878" y="2910003"/>
                </a:cubicBezTo>
                <a:cubicBezTo>
                  <a:pt x="223597" y="2897746"/>
                  <a:pt x="215647" y="2885490"/>
                  <a:pt x="208028" y="2873565"/>
                </a:cubicBezTo>
                <a:cubicBezTo>
                  <a:pt x="238503" y="2883502"/>
                  <a:pt x="270138" y="2893109"/>
                  <a:pt x="302767" y="2901887"/>
                </a:cubicBezTo>
                <a:close/>
                <a:moveTo>
                  <a:pt x="282064" y="2860149"/>
                </a:moveTo>
                <a:cubicBezTo>
                  <a:pt x="316514" y="2869589"/>
                  <a:pt x="352124" y="2878368"/>
                  <a:pt x="388893" y="2886484"/>
                </a:cubicBezTo>
                <a:cubicBezTo>
                  <a:pt x="396015" y="2898906"/>
                  <a:pt x="403634" y="2911493"/>
                  <a:pt x="411584" y="2924247"/>
                </a:cubicBezTo>
                <a:cubicBezTo>
                  <a:pt x="375146" y="2916297"/>
                  <a:pt x="339702" y="2907684"/>
                  <a:pt x="305417" y="2898409"/>
                </a:cubicBezTo>
                <a:cubicBezTo>
                  <a:pt x="297301" y="2885490"/>
                  <a:pt x="289517" y="2872736"/>
                  <a:pt x="282064" y="2860149"/>
                </a:cubicBezTo>
                <a:close/>
                <a:moveTo>
                  <a:pt x="370177" y="2844414"/>
                </a:moveTo>
                <a:cubicBezTo>
                  <a:pt x="395850" y="2850211"/>
                  <a:pt x="422019" y="2855677"/>
                  <a:pt x="448685" y="2860646"/>
                </a:cubicBezTo>
                <a:cubicBezTo>
                  <a:pt x="461107" y="2862964"/>
                  <a:pt x="473529" y="2865283"/>
                  <a:pt x="486116" y="2867436"/>
                </a:cubicBezTo>
                <a:cubicBezTo>
                  <a:pt x="492576" y="2879693"/>
                  <a:pt x="499367" y="2892281"/>
                  <a:pt x="506489" y="2905034"/>
                </a:cubicBezTo>
                <a:cubicBezTo>
                  <a:pt x="490092" y="2902218"/>
                  <a:pt x="473694" y="2899402"/>
                  <a:pt x="457629" y="2896255"/>
                </a:cubicBezTo>
                <a:cubicBezTo>
                  <a:pt x="435269" y="2891949"/>
                  <a:pt x="413240" y="2887477"/>
                  <a:pt x="391709" y="2882840"/>
                </a:cubicBezTo>
                <a:cubicBezTo>
                  <a:pt x="384256" y="2869921"/>
                  <a:pt x="376968" y="2857002"/>
                  <a:pt x="370177" y="2844414"/>
                </a:cubicBezTo>
                <a:close/>
                <a:moveTo>
                  <a:pt x="491417" y="2868265"/>
                </a:moveTo>
                <a:cubicBezTo>
                  <a:pt x="526861" y="2874393"/>
                  <a:pt x="562802" y="2879858"/>
                  <a:pt x="599240" y="2884827"/>
                </a:cubicBezTo>
                <a:cubicBezTo>
                  <a:pt x="605203" y="2896918"/>
                  <a:pt x="611496" y="2909174"/>
                  <a:pt x="618287" y="2921597"/>
                </a:cubicBezTo>
                <a:cubicBezTo>
                  <a:pt x="582180" y="2916959"/>
                  <a:pt x="546736" y="2911824"/>
                  <a:pt x="511789" y="2906027"/>
                </a:cubicBezTo>
                <a:cubicBezTo>
                  <a:pt x="504667" y="2893274"/>
                  <a:pt x="497876" y="2880687"/>
                  <a:pt x="491417" y="2868265"/>
                </a:cubicBezTo>
                <a:close/>
                <a:moveTo>
                  <a:pt x="604540" y="2885490"/>
                </a:moveTo>
                <a:cubicBezTo>
                  <a:pt x="637666" y="2889796"/>
                  <a:pt x="671122" y="2893605"/>
                  <a:pt x="704745" y="2896918"/>
                </a:cubicBezTo>
                <a:cubicBezTo>
                  <a:pt x="710045" y="2908677"/>
                  <a:pt x="715842" y="2920603"/>
                  <a:pt x="721970" y="2932859"/>
                </a:cubicBezTo>
                <a:cubicBezTo>
                  <a:pt x="688844" y="2929878"/>
                  <a:pt x="655885" y="2926234"/>
                  <a:pt x="623587" y="2922259"/>
                </a:cubicBezTo>
                <a:cubicBezTo>
                  <a:pt x="616797" y="2909837"/>
                  <a:pt x="610503" y="2897581"/>
                  <a:pt x="604540" y="2885490"/>
                </a:cubicBezTo>
                <a:close/>
                <a:moveTo>
                  <a:pt x="709382" y="2897415"/>
                </a:moveTo>
                <a:cubicBezTo>
                  <a:pt x="740355" y="2900396"/>
                  <a:pt x="771658" y="2902881"/>
                  <a:pt x="803127" y="2905034"/>
                </a:cubicBezTo>
                <a:cubicBezTo>
                  <a:pt x="807765" y="2916462"/>
                  <a:pt x="812734" y="2928222"/>
                  <a:pt x="818365" y="2940147"/>
                </a:cubicBezTo>
                <a:cubicBezTo>
                  <a:pt x="787558" y="2938325"/>
                  <a:pt x="757083" y="2936006"/>
                  <a:pt x="726773" y="2933356"/>
                </a:cubicBezTo>
                <a:cubicBezTo>
                  <a:pt x="720645" y="2921100"/>
                  <a:pt x="714848" y="2909174"/>
                  <a:pt x="709382" y="2897415"/>
                </a:cubicBezTo>
                <a:close/>
                <a:moveTo>
                  <a:pt x="807765" y="2905365"/>
                </a:moveTo>
                <a:cubicBezTo>
                  <a:pt x="837081" y="2907353"/>
                  <a:pt x="866728" y="2908843"/>
                  <a:pt x="896541" y="2910003"/>
                </a:cubicBezTo>
                <a:cubicBezTo>
                  <a:pt x="900351" y="2921265"/>
                  <a:pt x="904657" y="2932693"/>
                  <a:pt x="909295" y="2944453"/>
                </a:cubicBezTo>
                <a:cubicBezTo>
                  <a:pt x="880310" y="2943459"/>
                  <a:pt x="851656" y="2942134"/>
                  <a:pt x="823003" y="2940478"/>
                </a:cubicBezTo>
                <a:cubicBezTo>
                  <a:pt x="817371" y="2928553"/>
                  <a:pt x="812403" y="2916793"/>
                  <a:pt x="807765" y="2905365"/>
                </a:cubicBezTo>
                <a:close/>
                <a:moveTo>
                  <a:pt x="900682" y="2910168"/>
                </a:moveTo>
                <a:cubicBezTo>
                  <a:pt x="929004" y="2911162"/>
                  <a:pt x="957492" y="2911990"/>
                  <a:pt x="986146" y="2912321"/>
                </a:cubicBezTo>
                <a:cubicBezTo>
                  <a:pt x="988796" y="2923253"/>
                  <a:pt x="991943" y="2934681"/>
                  <a:pt x="995752" y="2946275"/>
                </a:cubicBezTo>
                <a:cubicBezTo>
                  <a:pt x="968258" y="2945944"/>
                  <a:pt x="940764" y="2945447"/>
                  <a:pt x="913601" y="2944619"/>
                </a:cubicBezTo>
                <a:cubicBezTo>
                  <a:pt x="908798" y="2932859"/>
                  <a:pt x="904491" y="2921265"/>
                  <a:pt x="900682" y="2910168"/>
                </a:cubicBezTo>
                <a:close/>
                <a:moveTo>
                  <a:pt x="990286" y="2912321"/>
                </a:moveTo>
                <a:cubicBezTo>
                  <a:pt x="1004033" y="2912487"/>
                  <a:pt x="1017946" y="2912487"/>
                  <a:pt x="1031859" y="2912487"/>
                </a:cubicBezTo>
                <a:cubicBezTo>
                  <a:pt x="1046103" y="2912487"/>
                  <a:pt x="1060347" y="2912321"/>
                  <a:pt x="1074591" y="2912156"/>
                </a:cubicBezTo>
                <a:cubicBezTo>
                  <a:pt x="1075750" y="2922922"/>
                  <a:pt x="1077572" y="2934184"/>
                  <a:pt x="1080056" y="2945944"/>
                </a:cubicBezTo>
                <a:cubicBezTo>
                  <a:pt x="1053390" y="2946275"/>
                  <a:pt x="1026724" y="2946441"/>
                  <a:pt x="1000058" y="2946275"/>
                </a:cubicBezTo>
                <a:cubicBezTo>
                  <a:pt x="996249" y="2934681"/>
                  <a:pt x="992936" y="2923418"/>
                  <a:pt x="990286" y="2912321"/>
                </a:cubicBezTo>
                <a:close/>
                <a:moveTo>
                  <a:pt x="1078069" y="2907518"/>
                </a:moveTo>
                <a:cubicBezTo>
                  <a:pt x="1077075" y="2895593"/>
                  <a:pt x="1076910" y="2884330"/>
                  <a:pt x="1077572" y="2873565"/>
                </a:cubicBezTo>
                <a:cubicBezTo>
                  <a:pt x="1110035" y="2873233"/>
                  <a:pt x="1142829" y="2872405"/>
                  <a:pt x="1175458" y="2871411"/>
                </a:cubicBezTo>
                <a:cubicBezTo>
                  <a:pt x="1170986" y="2881846"/>
                  <a:pt x="1167839" y="2893274"/>
                  <a:pt x="1166017" y="2905531"/>
                </a:cubicBezTo>
                <a:cubicBezTo>
                  <a:pt x="1136701" y="2906359"/>
                  <a:pt x="1107385" y="2907021"/>
                  <a:pt x="1078069" y="2907518"/>
                </a:cubicBezTo>
                <a:close/>
                <a:moveTo>
                  <a:pt x="1180095" y="2871080"/>
                </a:moveTo>
                <a:cubicBezTo>
                  <a:pt x="1224318" y="2869424"/>
                  <a:pt x="1268706" y="2867105"/>
                  <a:pt x="1312929" y="2863958"/>
                </a:cubicBezTo>
                <a:cubicBezTo>
                  <a:pt x="1297856" y="2871908"/>
                  <a:pt x="1285269" y="2882012"/>
                  <a:pt x="1275331" y="2894599"/>
                </a:cubicBezTo>
                <a:cubicBezTo>
                  <a:pt x="1274006" y="2896421"/>
                  <a:pt x="1272681" y="2898243"/>
                  <a:pt x="1271356" y="2900065"/>
                </a:cubicBezTo>
                <a:cubicBezTo>
                  <a:pt x="1237568" y="2902218"/>
                  <a:pt x="1203780" y="2904040"/>
                  <a:pt x="1170158" y="2905199"/>
                </a:cubicBezTo>
                <a:cubicBezTo>
                  <a:pt x="1171980" y="2892943"/>
                  <a:pt x="1175292" y="2881515"/>
                  <a:pt x="1180095" y="2871080"/>
                </a:cubicBezTo>
                <a:close/>
                <a:moveTo>
                  <a:pt x="1278644" y="2897084"/>
                </a:moveTo>
                <a:cubicBezTo>
                  <a:pt x="1290072" y="2882508"/>
                  <a:pt x="1305310" y="2871246"/>
                  <a:pt x="1324191" y="2863130"/>
                </a:cubicBezTo>
                <a:cubicBezTo>
                  <a:pt x="1369573" y="2859652"/>
                  <a:pt x="1414789" y="2855511"/>
                  <a:pt x="1459840" y="2850542"/>
                </a:cubicBezTo>
                <a:cubicBezTo>
                  <a:pt x="1489653" y="2854020"/>
                  <a:pt x="1522282" y="2860480"/>
                  <a:pt x="1557395" y="2870086"/>
                </a:cubicBezTo>
                <a:cubicBezTo>
                  <a:pt x="1465140" y="2883502"/>
                  <a:pt x="1371064" y="2893440"/>
                  <a:pt x="1276822" y="2899734"/>
                </a:cubicBezTo>
                <a:cubicBezTo>
                  <a:pt x="1277319" y="2898906"/>
                  <a:pt x="1277816" y="2897912"/>
                  <a:pt x="1278644" y="2897084"/>
                </a:cubicBezTo>
                <a:close/>
                <a:moveTo>
                  <a:pt x="1476403" y="2848555"/>
                </a:moveTo>
                <a:cubicBezTo>
                  <a:pt x="1499756" y="2845905"/>
                  <a:pt x="1523110" y="2842923"/>
                  <a:pt x="1546298" y="2839777"/>
                </a:cubicBezTo>
                <a:cubicBezTo>
                  <a:pt x="1552923" y="2842095"/>
                  <a:pt x="1559548" y="2844414"/>
                  <a:pt x="1566339" y="2846899"/>
                </a:cubicBezTo>
                <a:cubicBezTo>
                  <a:pt x="1582239" y="2852696"/>
                  <a:pt x="1597145" y="2857664"/>
                  <a:pt x="1611389" y="2861805"/>
                </a:cubicBezTo>
                <a:cubicBezTo>
                  <a:pt x="1610561" y="2861971"/>
                  <a:pt x="1609733" y="2862136"/>
                  <a:pt x="1608739" y="2862302"/>
                </a:cubicBezTo>
                <a:cubicBezTo>
                  <a:pt x="1594826" y="2864621"/>
                  <a:pt x="1580914" y="2866608"/>
                  <a:pt x="1567001" y="2868761"/>
                </a:cubicBezTo>
                <a:cubicBezTo>
                  <a:pt x="1534869" y="2859321"/>
                  <a:pt x="1504559" y="2852696"/>
                  <a:pt x="1476403" y="2848555"/>
                </a:cubicBezTo>
                <a:close/>
                <a:moveTo>
                  <a:pt x="1609567" y="2866277"/>
                </a:moveTo>
                <a:cubicBezTo>
                  <a:pt x="1613377" y="2865614"/>
                  <a:pt x="1617186" y="2864952"/>
                  <a:pt x="1620996" y="2864455"/>
                </a:cubicBezTo>
                <a:cubicBezTo>
                  <a:pt x="1655446" y="2873730"/>
                  <a:pt x="1685590" y="2877871"/>
                  <a:pt x="1712587" y="2877871"/>
                </a:cubicBezTo>
                <a:cubicBezTo>
                  <a:pt x="1716397" y="2877871"/>
                  <a:pt x="1720206" y="2877705"/>
                  <a:pt x="1723850" y="2877540"/>
                </a:cubicBezTo>
                <a:cubicBezTo>
                  <a:pt x="1696853" y="2883005"/>
                  <a:pt x="1669690" y="2888305"/>
                  <a:pt x="1642030" y="2893109"/>
                </a:cubicBezTo>
                <a:cubicBezTo>
                  <a:pt x="1640705" y="2892612"/>
                  <a:pt x="1639380" y="2892115"/>
                  <a:pt x="1637890" y="2891618"/>
                </a:cubicBezTo>
                <a:cubicBezTo>
                  <a:pt x="1616855" y="2883833"/>
                  <a:pt x="1596483" y="2877043"/>
                  <a:pt x="1576607" y="2871246"/>
                </a:cubicBezTo>
                <a:cubicBezTo>
                  <a:pt x="1587704" y="2869755"/>
                  <a:pt x="1598636" y="2868099"/>
                  <a:pt x="1609567" y="2866277"/>
                </a:cubicBezTo>
                <a:close/>
                <a:moveTo>
                  <a:pt x="1993657" y="2817914"/>
                </a:moveTo>
                <a:cubicBezTo>
                  <a:pt x="1996804" y="2815264"/>
                  <a:pt x="1999951" y="2812779"/>
                  <a:pt x="2003098" y="2810129"/>
                </a:cubicBezTo>
                <a:cubicBezTo>
                  <a:pt x="2104462" y="2778329"/>
                  <a:pt x="2198870" y="2741560"/>
                  <a:pt x="2284499" y="2700484"/>
                </a:cubicBezTo>
                <a:cubicBezTo>
                  <a:pt x="2222720" y="2732119"/>
                  <a:pt x="2173032" y="2764250"/>
                  <a:pt x="2130963" y="2795057"/>
                </a:cubicBezTo>
                <a:cubicBezTo>
                  <a:pt x="2070840" y="2818742"/>
                  <a:pt x="2007404" y="2840439"/>
                  <a:pt x="1940988" y="2860149"/>
                </a:cubicBezTo>
                <a:cubicBezTo>
                  <a:pt x="1957882" y="2847395"/>
                  <a:pt x="1975107" y="2833151"/>
                  <a:pt x="1993657" y="2817914"/>
                </a:cubicBezTo>
                <a:close/>
                <a:moveTo>
                  <a:pt x="2133116" y="2798701"/>
                </a:moveTo>
                <a:cubicBezTo>
                  <a:pt x="2210795" y="2768060"/>
                  <a:pt x="2282843" y="2734106"/>
                  <a:pt x="2348431" y="2697337"/>
                </a:cubicBezTo>
                <a:cubicBezTo>
                  <a:pt x="2384207" y="2677131"/>
                  <a:pt x="2417829" y="2656427"/>
                  <a:pt x="2449298" y="2634896"/>
                </a:cubicBezTo>
                <a:cubicBezTo>
                  <a:pt x="2465861" y="2629099"/>
                  <a:pt x="2483086" y="2623302"/>
                  <a:pt x="2501140" y="2617670"/>
                </a:cubicBezTo>
                <a:cubicBezTo>
                  <a:pt x="2449464" y="2660733"/>
                  <a:pt x="2389838" y="2701312"/>
                  <a:pt x="2322262" y="2739241"/>
                </a:cubicBezTo>
                <a:cubicBezTo>
                  <a:pt x="2242927" y="2783795"/>
                  <a:pt x="2153653" y="2824042"/>
                  <a:pt x="2056099" y="2859321"/>
                </a:cubicBezTo>
                <a:cubicBezTo>
                  <a:pt x="2079121" y="2840273"/>
                  <a:pt x="2104296" y="2819901"/>
                  <a:pt x="2133116" y="2798701"/>
                </a:cubicBezTo>
                <a:close/>
                <a:moveTo>
                  <a:pt x="2461886" y="2626117"/>
                </a:moveTo>
                <a:cubicBezTo>
                  <a:pt x="2508262" y="2593489"/>
                  <a:pt x="2549668" y="2559535"/>
                  <a:pt x="2586107" y="2523925"/>
                </a:cubicBezTo>
                <a:cubicBezTo>
                  <a:pt x="2590744" y="2522931"/>
                  <a:pt x="2595216" y="2522103"/>
                  <a:pt x="2599854" y="2521275"/>
                </a:cubicBezTo>
                <a:cubicBezTo>
                  <a:pt x="2573188" y="2552082"/>
                  <a:pt x="2543043" y="2581895"/>
                  <a:pt x="2509255" y="2610714"/>
                </a:cubicBezTo>
                <a:cubicBezTo>
                  <a:pt x="2493024" y="2615848"/>
                  <a:pt x="2477124" y="2620983"/>
                  <a:pt x="2461886" y="2626117"/>
                </a:cubicBezTo>
                <a:close/>
                <a:moveTo>
                  <a:pt x="2591572" y="2518625"/>
                </a:moveTo>
                <a:cubicBezTo>
                  <a:pt x="2613435" y="2496928"/>
                  <a:pt x="2633642" y="2474568"/>
                  <a:pt x="2651861" y="2451712"/>
                </a:cubicBezTo>
                <a:cubicBezTo>
                  <a:pt x="2652192" y="2451712"/>
                  <a:pt x="2652357" y="2451712"/>
                  <a:pt x="2652689" y="2451712"/>
                </a:cubicBezTo>
                <a:cubicBezTo>
                  <a:pt x="2638114" y="2473740"/>
                  <a:pt x="2622048" y="2495272"/>
                  <a:pt x="2604160" y="2516472"/>
                </a:cubicBezTo>
                <a:cubicBezTo>
                  <a:pt x="2599854" y="2517134"/>
                  <a:pt x="2595713" y="2517797"/>
                  <a:pt x="2591572" y="2518625"/>
                </a:cubicBezTo>
                <a:close/>
                <a:moveTo>
                  <a:pt x="2657492" y="2451877"/>
                </a:moveTo>
                <a:lnTo>
                  <a:pt x="2657492" y="2451877"/>
                </a:lnTo>
                <a:cubicBezTo>
                  <a:pt x="2646561" y="2473077"/>
                  <a:pt x="2633973" y="2493781"/>
                  <a:pt x="2619895" y="2514153"/>
                </a:cubicBezTo>
                <a:cubicBezTo>
                  <a:pt x="2616748" y="2514484"/>
                  <a:pt x="2613435" y="2514981"/>
                  <a:pt x="2610288" y="2515478"/>
                </a:cubicBezTo>
                <a:cubicBezTo>
                  <a:pt x="2627679" y="2494775"/>
                  <a:pt x="2643414" y="2473574"/>
                  <a:pt x="2657492" y="2451877"/>
                </a:cubicBezTo>
                <a:close/>
                <a:moveTo>
                  <a:pt x="2661964" y="2452374"/>
                </a:moveTo>
                <a:cubicBezTo>
                  <a:pt x="2653848" y="2472912"/>
                  <a:pt x="2644407" y="2492953"/>
                  <a:pt x="2633642" y="2512662"/>
                </a:cubicBezTo>
                <a:cubicBezTo>
                  <a:pt x="2630826" y="2512994"/>
                  <a:pt x="2628176" y="2513159"/>
                  <a:pt x="2625360" y="2513491"/>
                </a:cubicBezTo>
                <a:cubicBezTo>
                  <a:pt x="2639107" y="2493450"/>
                  <a:pt x="2651198" y="2473077"/>
                  <a:pt x="2661964" y="2452374"/>
                </a:cubicBezTo>
                <a:close/>
                <a:moveTo>
                  <a:pt x="2666436" y="2452374"/>
                </a:moveTo>
                <a:cubicBezTo>
                  <a:pt x="2666767" y="2452374"/>
                  <a:pt x="2666933" y="2452374"/>
                  <a:pt x="2667264" y="2452374"/>
                </a:cubicBezTo>
                <a:cubicBezTo>
                  <a:pt x="2667098" y="2452871"/>
                  <a:pt x="2667098" y="2453368"/>
                  <a:pt x="2666933" y="2453865"/>
                </a:cubicBezTo>
                <a:cubicBezTo>
                  <a:pt x="2661467" y="2473409"/>
                  <a:pt x="2654842" y="2492787"/>
                  <a:pt x="2647057" y="2511669"/>
                </a:cubicBezTo>
                <a:cubicBezTo>
                  <a:pt x="2644242" y="2511834"/>
                  <a:pt x="2641592" y="2512000"/>
                  <a:pt x="2638776" y="2512166"/>
                </a:cubicBezTo>
                <a:cubicBezTo>
                  <a:pt x="2649211" y="2492622"/>
                  <a:pt x="2658486" y="2472746"/>
                  <a:pt x="2666436" y="2452374"/>
                </a:cubicBezTo>
                <a:close/>
                <a:moveTo>
                  <a:pt x="2649873" y="2515809"/>
                </a:moveTo>
                <a:cubicBezTo>
                  <a:pt x="2653186" y="2515644"/>
                  <a:pt x="2656498" y="2515478"/>
                  <a:pt x="2659811" y="2515478"/>
                </a:cubicBezTo>
                <a:cubicBezTo>
                  <a:pt x="2653351" y="2537010"/>
                  <a:pt x="2645567" y="2558044"/>
                  <a:pt x="2636292" y="2578748"/>
                </a:cubicBezTo>
                <a:cubicBezTo>
                  <a:pt x="2629832" y="2579742"/>
                  <a:pt x="2623373" y="2580735"/>
                  <a:pt x="2616748" y="2582060"/>
                </a:cubicBezTo>
                <a:cubicBezTo>
                  <a:pt x="2629335" y="2560363"/>
                  <a:pt x="2640432" y="2538335"/>
                  <a:pt x="2649873" y="2515809"/>
                </a:cubicBezTo>
                <a:close/>
                <a:moveTo>
                  <a:pt x="2664117" y="2515312"/>
                </a:moveTo>
                <a:cubicBezTo>
                  <a:pt x="2668258" y="2515312"/>
                  <a:pt x="2672233" y="2515312"/>
                  <a:pt x="2676208" y="2515312"/>
                </a:cubicBezTo>
                <a:cubicBezTo>
                  <a:pt x="2673558" y="2529557"/>
                  <a:pt x="2670411" y="2543469"/>
                  <a:pt x="2666601" y="2557051"/>
                </a:cubicBezTo>
                <a:cubicBezTo>
                  <a:pt x="2664780" y="2563344"/>
                  <a:pt x="2662958" y="2569638"/>
                  <a:pt x="2660970" y="2575932"/>
                </a:cubicBezTo>
                <a:cubicBezTo>
                  <a:pt x="2654345" y="2576429"/>
                  <a:pt x="2647720" y="2577257"/>
                  <a:pt x="2640929" y="2578085"/>
                </a:cubicBezTo>
                <a:cubicBezTo>
                  <a:pt x="2650204" y="2557547"/>
                  <a:pt x="2657823" y="2536513"/>
                  <a:pt x="2664117" y="2515312"/>
                </a:cubicBezTo>
                <a:close/>
                <a:moveTo>
                  <a:pt x="2664117" y="2579742"/>
                </a:moveTo>
                <a:cubicBezTo>
                  <a:pt x="2671736" y="2579245"/>
                  <a:pt x="2679355" y="2578913"/>
                  <a:pt x="2686808" y="2578913"/>
                </a:cubicBezTo>
                <a:cubicBezTo>
                  <a:pt x="2684820" y="2588023"/>
                  <a:pt x="2682833" y="2596967"/>
                  <a:pt x="2680349" y="2605745"/>
                </a:cubicBezTo>
                <a:cubicBezTo>
                  <a:pt x="2677202" y="2617339"/>
                  <a:pt x="2673392" y="2628767"/>
                  <a:pt x="2669417" y="2640030"/>
                </a:cubicBezTo>
                <a:cubicBezTo>
                  <a:pt x="2658983" y="2641189"/>
                  <a:pt x="2648382" y="2642680"/>
                  <a:pt x="2637617" y="2644833"/>
                </a:cubicBezTo>
                <a:cubicBezTo>
                  <a:pt x="2648051" y="2623467"/>
                  <a:pt x="2656830" y="2601770"/>
                  <a:pt x="2664117" y="2579742"/>
                </a:cubicBezTo>
                <a:close/>
                <a:moveTo>
                  <a:pt x="2672398" y="2643839"/>
                </a:moveTo>
                <a:cubicBezTo>
                  <a:pt x="2683992" y="2642680"/>
                  <a:pt x="2695421" y="2642017"/>
                  <a:pt x="2706518" y="2642017"/>
                </a:cubicBezTo>
                <a:cubicBezTo>
                  <a:pt x="2705690" y="2645330"/>
                  <a:pt x="2704862" y="2648642"/>
                  <a:pt x="2704033" y="2651955"/>
                </a:cubicBezTo>
                <a:cubicBezTo>
                  <a:pt x="2699230" y="2669180"/>
                  <a:pt x="2693433" y="2686074"/>
                  <a:pt x="2686642" y="2702637"/>
                </a:cubicBezTo>
                <a:cubicBezTo>
                  <a:pt x="2672398" y="2704128"/>
                  <a:pt x="2657658" y="2706446"/>
                  <a:pt x="2642420" y="2709759"/>
                </a:cubicBezTo>
                <a:cubicBezTo>
                  <a:pt x="2654014" y="2688393"/>
                  <a:pt x="2664117" y="2666365"/>
                  <a:pt x="2672398" y="2643839"/>
                </a:cubicBezTo>
                <a:close/>
                <a:moveTo>
                  <a:pt x="2689458" y="2706612"/>
                </a:moveTo>
                <a:cubicBezTo>
                  <a:pt x="2705193" y="2705122"/>
                  <a:pt x="2720430" y="2704790"/>
                  <a:pt x="2735171" y="2705287"/>
                </a:cubicBezTo>
                <a:cubicBezTo>
                  <a:pt x="2729209" y="2725328"/>
                  <a:pt x="2721755" y="2744872"/>
                  <a:pt x="2712811" y="2764085"/>
                </a:cubicBezTo>
                <a:cubicBezTo>
                  <a:pt x="2694924" y="2765079"/>
                  <a:pt x="2676208" y="2767397"/>
                  <a:pt x="2656498" y="2771704"/>
                </a:cubicBezTo>
                <a:cubicBezTo>
                  <a:pt x="2669252" y="2750503"/>
                  <a:pt x="2680183" y="2728806"/>
                  <a:pt x="2689458" y="2706612"/>
                </a:cubicBezTo>
                <a:close/>
                <a:moveTo>
                  <a:pt x="2715461" y="2768226"/>
                </a:moveTo>
                <a:cubicBezTo>
                  <a:pt x="2735337" y="2767397"/>
                  <a:pt x="2754218" y="2768391"/>
                  <a:pt x="2771941" y="2770876"/>
                </a:cubicBezTo>
                <a:cubicBezTo>
                  <a:pt x="2764984" y="2789757"/>
                  <a:pt x="2756537" y="2808307"/>
                  <a:pt x="2746931" y="2826526"/>
                </a:cubicBezTo>
                <a:cubicBezTo>
                  <a:pt x="2726062" y="2825533"/>
                  <a:pt x="2703702" y="2826858"/>
                  <a:pt x="2680183" y="2830833"/>
                </a:cubicBezTo>
                <a:cubicBezTo>
                  <a:pt x="2693599" y="2810461"/>
                  <a:pt x="2705358" y="2789592"/>
                  <a:pt x="2715461" y="2768226"/>
                </a:cubicBezTo>
                <a:close/>
                <a:moveTo>
                  <a:pt x="2776081" y="2771538"/>
                </a:moveTo>
                <a:cubicBezTo>
                  <a:pt x="2797116" y="2774851"/>
                  <a:pt x="2816660" y="2780316"/>
                  <a:pt x="2834879" y="2787273"/>
                </a:cubicBezTo>
                <a:cubicBezTo>
                  <a:pt x="2829579" y="2804498"/>
                  <a:pt x="2823119" y="2821558"/>
                  <a:pt x="2815666" y="2838286"/>
                </a:cubicBezTo>
                <a:cubicBezTo>
                  <a:pt x="2795957" y="2832323"/>
                  <a:pt x="2774425" y="2828183"/>
                  <a:pt x="2751403" y="2826858"/>
                </a:cubicBezTo>
                <a:cubicBezTo>
                  <a:pt x="2761009" y="2808804"/>
                  <a:pt x="2769125" y="2790254"/>
                  <a:pt x="2776081" y="2771538"/>
                </a:cubicBezTo>
                <a:close/>
                <a:moveTo>
                  <a:pt x="2838688" y="2788763"/>
                </a:moveTo>
                <a:cubicBezTo>
                  <a:pt x="2856907" y="2796051"/>
                  <a:pt x="2873636" y="2804829"/>
                  <a:pt x="2888708" y="2814601"/>
                </a:cubicBezTo>
                <a:cubicBezTo>
                  <a:pt x="2888542" y="2815429"/>
                  <a:pt x="2888377" y="2816258"/>
                  <a:pt x="2888045" y="2816920"/>
                </a:cubicBezTo>
                <a:cubicBezTo>
                  <a:pt x="2883739" y="2832323"/>
                  <a:pt x="2878439" y="2847561"/>
                  <a:pt x="2872476" y="2862633"/>
                </a:cubicBezTo>
                <a:cubicBezTo>
                  <a:pt x="2856411" y="2853524"/>
                  <a:pt x="2838688" y="2845573"/>
                  <a:pt x="2819476" y="2839445"/>
                </a:cubicBezTo>
                <a:cubicBezTo>
                  <a:pt x="2827094" y="2822883"/>
                  <a:pt x="2833388" y="2805989"/>
                  <a:pt x="2838688" y="2788763"/>
                </a:cubicBezTo>
                <a:close/>
                <a:moveTo>
                  <a:pt x="2839848" y="2784788"/>
                </a:moveTo>
                <a:cubicBezTo>
                  <a:pt x="2840510" y="2782469"/>
                  <a:pt x="2841338" y="2779985"/>
                  <a:pt x="2842001" y="2777501"/>
                </a:cubicBezTo>
                <a:cubicBezTo>
                  <a:pt x="2845976" y="2763257"/>
                  <a:pt x="2848957" y="2748681"/>
                  <a:pt x="2851607" y="2733775"/>
                </a:cubicBezTo>
                <a:cubicBezTo>
                  <a:pt x="2868998" y="2741891"/>
                  <a:pt x="2884898" y="2751331"/>
                  <a:pt x="2899474" y="2761435"/>
                </a:cubicBezTo>
                <a:cubicBezTo>
                  <a:pt x="2897155" y="2778163"/>
                  <a:pt x="2893842" y="2794560"/>
                  <a:pt x="2889867" y="2810461"/>
                </a:cubicBezTo>
                <a:cubicBezTo>
                  <a:pt x="2874630" y="2800854"/>
                  <a:pt x="2858067" y="2792076"/>
                  <a:pt x="2839848" y="2784788"/>
                </a:cubicBezTo>
                <a:close/>
                <a:moveTo>
                  <a:pt x="2903449" y="2764085"/>
                </a:moveTo>
                <a:cubicBezTo>
                  <a:pt x="2918355" y="2774851"/>
                  <a:pt x="2931937" y="2786113"/>
                  <a:pt x="2943862" y="2797542"/>
                </a:cubicBezTo>
                <a:cubicBezTo>
                  <a:pt x="2941874" y="2813608"/>
                  <a:pt x="2939059" y="2829508"/>
                  <a:pt x="2935415" y="2844745"/>
                </a:cubicBezTo>
                <a:cubicBezTo>
                  <a:pt x="2922993" y="2833648"/>
                  <a:pt x="2909080" y="2822717"/>
                  <a:pt x="2893677" y="2812614"/>
                </a:cubicBezTo>
                <a:cubicBezTo>
                  <a:pt x="2897652" y="2797045"/>
                  <a:pt x="2900964" y="2780813"/>
                  <a:pt x="2903449" y="2764085"/>
                </a:cubicBezTo>
                <a:close/>
                <a:moveTo>
                  <a:pt x="2903946" y="2759447"/>
                </a:moveTo>
                <a:cubicBezTo>
                  <a:pt x="2906099" y="2743216"/>
                  <a:pt x="2907424" y="2726819"/>
                  <a:pt x="2907921" y="2710090"/>
                </a:cubicBezTo>
                <a:cubicBezTo>
                  <a:pt x="2922496" y="2721187"/>
                  <a:pt x="2935746" y="2732781"/>
                  <a:pt x="2947506" y="2744375"/>
                </a:cubicBezTo>
                <a:cubicBezTo>
                  <a:pt x="2947340" y="2760772"/>
                  <a:pt x="2946346" y="2776838"/>
                  <a:pt x="2944524" y="2792573"/>
                </a:cubicBezTo>
                <a:cubicBezTo>
                  <a:pt x="2932433" y="2781144"/>
                  <a:pt x="2918852" y="2769882"/>
                  <a:pt x="2903946" y="2759447"/>
                </a:cubicBezTo>
                <a:close/>
                <a:moveTo>
                  <a:pt x="2908086" y="2704956"/>
                </a:moveTo>
                <a:cubicBezTo>
                  <a:pt x="2908417" y="2688559"/>
                  <a:pt x="2908086" y="2671996"/>
                  <a:pt x="2906927" y="2655268"/>
                </a:cubicBezTo>
                <a:cubicBezTo>
                  <a:pt x="2920839" y="2666365"/>
                  <a:pt x="2933593" y="2677793"/>
                  <a:pt x="2944855" y="2689221"/>
                </a:cubicBezTo>
                <a:cubicBezTo>
                  <a:pt x="2945187" y="2689387"/>
                  <a:pt x="2945352" y="2689718"/>
                  <a:pt x="2945518" y="2690049"/>
                </a:cubicBezTo>
                <a:cubicBezTo>
                  <a:pt x="2946843" y="2706446"/>
                  <a:pt x="2947506" y="2722512"/>
                  <a:pt x="2947506" y="2738578"/>
                </a:cubicBezTo>
                <a:cubicBezTo>
                  <a:pt x="2935746" y="2727150"/>
                  <a:pt x="2922662" y="2715722"/>
                  <a:pt x="2908086" y="2704956"/>
                </a:cubicBezTo>
                <a:close/>
                <a:moveTo>
                  <a:pt x="2942371" y="2633405"/>
                </a:moveTo>
                <a:cubicBezTo>
                  <a:pt x="2939721" y="2618001"/>
                  <a:pt x="2936243" y="2602433"/>
                  <a:pt x="2932433" y="2587029"/>
                </a:cubicBezTo>
                <a:cubicBezTo>
                  <a:pt x="2943199" y="2598954"/>
                  <a:pt x="2953468" y="2611376"/>
                  <a:pt x="2963240" y="2624461"/>
                </a:cubicBezTo>
                <a:cubicBezTo>
                  <a:pt x="2967215" y="2639533"/>
                  <a:pt x="2970694" y="2654605"/>
                  <a:pt x="2973675" y="2669677"/>
                </a:cubicBezTo>
                <a:cubicBezTo>
                  <a:pt x="2963903" y="2656924"/>
                  <a:pt x="2953468" y="2644833"/>
                  <a:pt x="2942371" y="2633405"/>
                </a:cubicBezTo>
                <a:close/>
                <a:moveTo>
                  <a:pt x="2937237" y="2627939"/>
                </a:moveTo>
                <a:cubicBezTo>
                  <a:pt x="2937237" y="2627939"/>
                  <a:pt x="2937071" y="2627773"/>
                  <a:pt x="2937071" y="2627773"/>
                </a:cubicBezTo>
                <a:cubicBezTo>
                  <a:pt x="2925974" y="2616511"/>
                  <a:pt x="2913718" y="2605248"/>
                  <a:pt x="2900136" y="2594317"/>
                </a:cubicBezTo>
                <a:cubicBezTo>
                  <a:pt x="2897486" y="2578251"/>
                  <a:pt x="2894339" y="2562185"/>
                  <a:pt x="2890530" y="2545953"/>
                </a:cubicBezTo>
                <a:cubicBezTo>
                  <a:pt x="2900467" y="2554566"/>
                  <a:pt x="2909908" y="2563179"/>
                  <a:pt x="2918355" y="2571957"/>
                </a:cubicBezTo>
                <a:cubicBezTo>
                  <a:pt x="2921171" y="2574773"/>
                  <a:pt x="2923986" y="2577754"/>
                  <a:pt x="2926636" y="2580735"/>
                </a:cubicBezTo>
                <a:cubicBezTo>
                  <a:pt x="2930777" y="2596304"/>
                  <a:pt x="2934255" y="2612204"/>
                  <a:pt x="2937237" y="2627939"/>
                </a:cubicBezTo>
                <a:close/>
                <a:moveTo>
                  <a:pt x="2921336" y="2568976"/>
                </a:moveTo>
                <a:cubicBezTo>
                  <a:pt x="2911399" y="2559038"/>
                  <a:pt x="2900633" y="2548935"/>
                  <a:pt x="2888874" y="2538997"/>
                </a:cubicBezTo>
                <a:cubicBezTo>
                  <a:pt x="2885064" y="2523263"/>
                  <a:pt x="2880592" y="2507694"/>
                  <a:pt x="2875623" y="2492125"/>
                </a:cubicBezTo>
                <a:cubicBezTo>
                  <a:pt x="2883408" y="2499081"/>
                  <a:pt x="2890695" y="2506037"/>
                  <a:pt x="2897652" y="2512994"/>
                </a:cubicBezTo>
                <a:cubicBezTo>
                  <a:pt x="2901958" y="2517300"/>
                  <a:pt x="2906264" y="2521937"/>
                  <a:pt x="2910405" y="2526410"/>
                </a:cubicBezTo>
                <a:cubicBezTo>
                  <a:pt x="2915705" y="2541647"/>
                  <a:pt x="2920508" y="2556885"/>
                  <a:pt x="2924649" y="2572288"/>
                </a:cubicBezTo>
                <a:cubicBezTo>
                  <a:pt x="2923490" y="2571295"/>
                  <a:pt x="2922496" y="2570135"/>
                  <a:pt x="2921336" y="2568976"/>
                </a:cubicBezTo>
                <a:close/>
                <a:moveTo>
                  <a:pt x="2883408" y="2534691"/>
                </a:moveTo>
                <a:cubicBezTo>
                  <a:pt x="2870655" y="2524422"/>
                  <a:pt x="2856742" y="2514319"/>
                  <a:pt x="2841835" y="2505044"/>
                </a:cubicBezTo>
                <a:cubicBezTo>
                  <a:pt x="2838192" y="2488646"/>
                  <a:pt x="2833885" y="2472249"/>
                  <a:pt x="2829082" y="2455852"/>
                </a:cubicBezTo>
                <a:cubicBezTo>
                  <a:pt x="2843657" y="2465790"/>
                  <a:pt x="2857073" y="2476224"/>
                  <a:pt x="2869495" y="2486990"/>
                </a:cubicBezTo>
                <a:cubicBezTo>
                  <a:pt x="2874795" y="2502890"/>
                  <a:pt x="2879433" y="2518791"/>
                  <a:pt x="2883408" y="2534691"/>
                </a:cubicBezTo>
                <a:close/>
                <a:moveTo>
                  <a:pt x="2827260" y="2449724"/>
                </a:moveTo>
                <a:cubicBezTo>
                  <a:pt x="2822457" y="2433824"/>
                  <a:pt x="2816991" y="2417924"/>
                  <a:pt x="2811029" y="2402189"/>
                </a:cubicBezTo>
                <a:cubicBezTo>
                  <a:pt x="2824941" y="2412292"/>
                  <a:pt x="2837860" y="2422727"/>
                  <a:pt x="2849620" y="2433493"/>
                </a:cubicBezTo>
                <a:cubicBezTo>
                  <a:pt x="2855914" y="2448565"/>
                  <a:pt x="2861711" y="2463968"/>
                  <a:pt x="2867011" y="2479371"/>
                </a:cubicBezTo>
                <a:cubicBezTo>
                  <a:pt x="2854754" y="2469103"/>
                  <a:pt x="2841504" y="2459165"/>
                  <a:pt x="2827260" y="2449724"/>
                </a:cubicBezTo>
                <a:close/>
                <a:moveTo>
                  <a:pt x="2821960" y="2446080"/>
                </a:moveTo>
                <a:cubicBezTo>
                  <a:pt x="2808213" y="2437302"/>
                  <a:pt x="2793638" y="2429021"/>
                  <a:pt x="2778234" y="2421567"/>
                </a:cubicBezTo>
                <a:cubicBezTo>
                  <a:pt x="2776247" y="2414280"/>
                  <a:pt x="2774094" y="2406992"/>
                  <a:pt x="2771941" y="2399870"/>
                </a:cubicBezTo>
                <a:cubicBezTo>
                  <a:pt x="2780222" y="2397220"/>
                  <a:pt x="2788338" y="2394736"/>
                  <a:pt x="2796453" y="2392086"/>
                </a:cubicBezTo>
                <a:cubicBezTo>
                  <a:pt x="2799435" y="2394073"/>
                  <a:pt x="2802250" y="2396061"/>
                  <a:pt x="2805066" y="2397883"/>
                </a:cubicBezTo>
                <a:cubicBezTo>
                  <a:pt x="2811194" y="2413949"/>
                  <a:pt x="2816826" y="2430014"/>
                  <a:pt x="2821960" y="2446080"/>
                </a:cubicBezTo>
                <a:close/>
                <a:moveTo>
                  <a:pt x="2801257" y="2390595"/>
                </a:moveTo>
                <a:cubicBezTo>
                  <a:pt x="2801422" y="2390595"/>
                  <a:pt x="2801754" y="2390430"/>
                  <a:pt x="2801919" y="2390430"/>
                </a:cubicBezTo>
                <a:cubicBezTo>
                  <a:pt x="2802085" y="2390761"/>
                  <a:pt x="2802250" y="2391092"/>
                  <a:pt x="2802250" y="2391423"/>
                </a:cubicBezTo>
                <a:cubicBezTo>
                  <a:pt x="2802085" y="2391092"/>
                  <a:pt x="2801754" y="2390761"/>
                  <a:pt x="2801257" y="2390595"/>
                </a:cubicBezTo>
                <a:close/>
                <a:moveTo>
                  <a:pt x="2804404" y="2385129"/>
                </a:moveTo>
                <a:cubicBezTo>
                  <a:pt x="2802250" y="2379664"/>
                  <a:pt x="2799931" y="2374364"/>
                  <a:pt x="2797613" y="2368898"/>
                </a:cubicBezTo>
                <a:cubicBezTo>
                  <a:pt x="2801091" y="2367738"/>
                  <a:pt x="2804569" y="2366579"/>
                  <a:pt x="2807882" y="2365420"/>
                </a:cubicBezTo>
                <a:cubicBezTo>
                  <a:pt x="2813016" y="2369726"/>
                  <a:pt x="2817985" y="2374198"/>
                  <a:pt x="2822954" y="2378836"/>
                </a:cubicBezTo>
                <a:cubicBezTo>
                  <a:pt x="2816826" y="2381154"/>
                  <a:pt x="2810532" y="2383142"/>
                  <a:pt x="2804404" y="2385129"/>
                </a:cubicBezTo>
                <a:close/>
                <a:moveTo>
                  <a:pt x="2812354" y="2364095"/>
                </a:moveTo>
                <a:cubicBezTo>
                  <a:pt x="2813513" y="2363763"/>
                  <a:pt x="2814672" y="2363267"/>
                  <a:pt x="2815832" y="2362935"/>
                </a:cubicBezTo>
                <a:cubicBezTo>
                  <a:pt x="2817322" y="2365585"/>
                  <a:pt x="2818813" y="2368235"/>
                  <a:pt x="2820138" y="2370885"/>
                </a:cubicBezTo>
                <a:cubicBezTo>
                  <a:pt x="2817654" y="2368567"/>
                  <a:pt x="2815004" y="2366248"/>
                  <a:pt x="2812354" y="2364095"/>
                </a:cubicBezTo>
                <a:close/>
                <a:moveTo>
                  <a:pt x="2808710" y="2360948"/>
                </a:moveTo>
                <a:cubicBezTo>
                  <a:pt x="2804569" y="2357470"/>
                  <a:pt x="2800263" y="2353991"/>
                  <a:pt x="2796122" y="2350679"/>
                </a:cubicBezTo>
                <a:cubicBezTo>
                  <a:pt x="2799600" y="2349519"/>
                  <a:pt x="2803244" y="2348195"/>
                  <a:pt x="2806888" y="2347035"/>
                </a:cubicBezTo>
                <a:cubicBezTo>
                  <a:pt x="2809207" y="2351010"/>
                  <a:pt x="2811525" y="2355151"/>
                  <a:pt x="2813844" y="2359291"/>
                </a:cubicBezTo>
                <a:cubicBezTo>
                  <a:pt x="2812022" y="2359788"/>
                  <a:pt x="2810366" y="2360285"/>
                  <a:pt x="2808710" y="2360948"/>
                </a:cubicBezTo>
                <a:close/>
                <a:moveTo>
                  <a:pt x="2792147" y="2347532"/>
                </a:moveTo>
                <a:cubicBezTo>
                  <a:pt x="2789828" y="2345710"/>
                  <a:pt x="2787509" y="2344054"/>
                  <a:pt x="2785191" y="2342232"/>
                </a:cubicBezTo>
                <a:cubicBezTo>
                  <a:pt x="2784694" y="2341404"/>
                  <a:pt x="2784363" y="2340410"/>
                  <a:pt x="2783866" y="2339582"/>
                </a:cubicBezTo>
                <a:cubicBezTo>
                  <a:pt x="2789000" y="2337760"/>
                  <a:pt x="2793969" y="2335938"/>
                  <a:pt x="2799103" y="2334282"/>
                </a:cubicBezTo>
                <a:cubicBezTo>
                  <a:pt x="2800925" y="2337263"/>
                  <a:pt x="2802747" y="2340410"/>
                  <a:pt x="2804569" y="2343391"/>
                </a:cubicBezTo>
                <a:cubicBezTo>
                  <a:pt x="2800594" y="2344716"/>
                  <a:pt x="2796453" y="2346207"/>
                  <a:pt x="2792147" y="2347532"/>
                </a:cubicBezTo>
                <a:close/>
                <a:moveTo>
                  <a:pt x="2784528" y="2350182"/>
                </a:moveTo>
                <a:cubicBezTo>
                  <a:pt x="2775750" y="2353163"/>
                  <a:pt x="2766972" y="2356145"/>
                  <a:pt x="2758028" y="2358960"/>
                </a:cubicBezTo>
                <a:cubicBezTo>
                  <a:pt x="2756868" y="2355813"/>
                  <a:pt x="2755709" y="2352832"/>
                  <a:pt x="2754550" y="2349685"/>
                </a:cubicBezTo>
                <a:cubicBezTo>
                  <a:pt x="2762334" y="2347035"/>
                  <a:pt x="2769953" y="2344385"/>
                  <a:pt x="2777572" y="2341735"/>
                </a:cubicBezTo>
                <a:cubicBezTo>
                  <a:pt x="2779062" y="2342729"/>
                  <a:pt x="2780553" y="2343888"/>
                  <a:pt x="2782044" y="2345048"/>
                </a:cubicBezTo>
                <a:cubicBezTo>
                  <a:pt x="2782872" y="2346869"/>
                  <a:pt x="2783700" y="2348526"/>
                  <a:pt x="2784528" y="2350182"/>
                </a:cubicBezTo>
                <a:close/>
                <a:moveTo>
                  <a:pt x="2771444" y="2332460"/>
                </a:moveTo>
                <a:cubicBezTo>
                  <a:pt x="2772769" y="2331963"/>
                  <a:pt x="2773928" y="2331466"/>
                  <a:pt x="2775253" y="2331135"/>
                </a:cubicBezTo>
                <a:cubicBezTo>
                  <a:pt x="2776247" y="2333122"/>
                  <a:pt x="2777406" y="2335275"/>
                  <a:pt x="2778400" y="2337263"/>
                </a:cubicBezTo>
                <a:cubicBezTo>
                  <a:pt x="2776081" y="2335607"/>
                  <a:pt x="2773762" y="2333950"/>
                  <a:pt x="2771444" y="2332460"/>
                </a:cubicBezTo>
                <a:close/>
                <a:moveTo>
                  <a:pt x="2762665" y="2311591"/>
                </a:moveTo>
                <a:cubicBezTo>
                  <a:pt x="2762169" y="2311756"/>
                  <a:pt x="2761672" y="2312088"/>
                  <a:pt x="2761009" y="2312419"/>
                </a:cubicBezTo>
                <a:cubicBezTo>
                  <a:pt x="2760015" y="2312916"/>
                  <a:pt x="2759022" y="2313247"/>
                  <a:pt x="2758028" y="2313744"/>
                </a:cubicBezTo>
                <a:cubicBezTo>
                  <a:pt x="2759519" y="2311591"/>
                  <a:pt x="2761009" y="2309438"/>
                  <a:pt x="2762665" y="2307284"/>
                </a:cubicBezTo>
                <a:cubicBezTo>
                  <a:pt x="2763162" y="2308113"/>
                  <a:pt x="2763659" y="2308941"/>
                  <a:pt x="2764156" y="2309934"/>
                </a:cubicBezTo>
                <a:cubicBezTo>
                  <a:pt x="2763659" y="2310431"/>
                  <a:pt x="2763162" y="2310928"/>
                  <a:pt x="2762665" y="2311591"/>
                </a:cubicBezTo>
                <a:close/>
                <a:moveTo>
                  <a:pt x="2750740" y="2317056"/>
                </a:moveTo>
                <a:cubicBezTo>
                  <a:pt x="2750078" y="2317388"/>
                  <a:pt x="2749581" y="2317553"/>
                  <a:pt x="2748918" y="2317885"/>
                </a:cubicBezTo>
                <a:cubicBezTo>
                  <a:pt x="2748090" y="2317388"/>
                  <a:pt x="2747428" y="2316891"/>
                  <a:pt x="2746600" y="2316394"/>
                </a:cubicBezTo>
                <a:cubicBezTo>
                  <a:pt x="2750243" y="2310100"/>
                  <a:pt x="2753887" y="2303641"/>
                  <a:pt x="2757200" y="2297347"/>
                </a:cubicBezTo>
                <a:cubicBezTo>
                  <a:pt x="2758359" y="2299334"/>
                  <a:pt x="2759353" y="2301322"/>
                  <a:pt x="2760512" y="2303309"/>
                </a:cubicBezTo>
                <a:cubicBezTo>
                  <a:pt x="2757200" y="2307781"/>
                  <a:pt x="2754053" y="2312419"/>
                  <a:pt x="2750740" y="2317056"/>
                </a:cubicBezTo>
                <a:close/>
                <a:moveTo>
                  <a:pt x="2735834" y="2304966"/>
                </a:moveTo>
                <a:cubicBezTo>
                  <a:pt x="2734012" y="2300991"/>
                  <a:pt x="2732190" y="2297181"/>
                  <a:pt x="2730368" y="2293372"/>
                </a:cubicBezTo>
                <a:cubicBezTo>
                  <a:pt x="2730534" y="2292544"/>
                  <a:pt x="2730865" y="2291715"/>
                  <a:pt x="2731031" y="2290887"/>
                </a:cubicBezTo>
                <a:cubicBezTo>
                  <a:pt x="2732190" y="2286747"/>
                  <a:pt x="2733184" y="2282606"/>
                  <a:pt x="2734177" y="2278300"/>
                </a:cubicBezTo>
                <a:cubicBezTo>
                  <a:pt x="2737324" y="2280618"/>
                  <a:pt x="2740637" y="2282937"/>
                  <a:pt x="2743784" y="2285256"/>
                </a:cubicBezTo>
                <a:cubicBezTo>
                  <a:pt x="2741300" y="2291881"/>
                  <a:pt x="2738649" y="2298340"/>
                  <a:pt x="2735834" y="2304966"/>
                </a:cubicBezTo>
                <a:close/>
                <a:moveTo>
                  <a:pt x="2733018" y="2308610"/>
                </a:moveTo>
                <a:cubicBezTo>
                  <a:pt x="2731031" y="2307450"/>
                  <a:pt x="2728877" y="2306291"/>
                  <a:pt x="2726890" y="2305297"/>
                </a:cubicBezTo>
                <a:cubicBezTo>
                  <a:pt x="2727552" y="2303309"/>
                  <a:pt x="2728049" y="2301156"/>
                  <a:pt x="2728712" y="2299169"/>
                </a:cubicBezTo>
                <a:cubicBezTo>
                  <a:pt x="2730202" y="2302316"/>
                  <a:pt x="2731527" y="2305463"/>
                  <a:pt x="2733018" y="2308610"/>
                </a:cubicBezTo>
                <a:close/>
                <a:moveTo>
                  <a:pt x="2732356" y="2313081"/>
                </a:moveTo>
                <a:cubicBezTo>
                  <a:pt x="2730202" y="2318050"/>
                  <a:pt x="2727718" y="2323019"/>
                  <a:pt x="2725399" y="2327988"/>
                </a:cubicBezTo>
                <a:cubicBezTo>
                  <a:pt x="2723577" y="2328816"/>
                  <a:pt x="2721921" y="2329479"/>
                  <a:pt x="2720099" y="2330307"/>
                </a:cubicBezTo>
                <a:cubicBezTo>
                  <a:pt x="2719934" y="2329644"/>
                  <a:pt x="2719602" y="2328816"/>
                  <a:pt x="2719437" y="2328153"/>
                </a:cubicBezTo>
                <a:cubicBezTo>
                  <a:pt x="2721590" y="2321860"/>
                  <a:pt x="2723743" y="2315731"/>
                  <a:pt x="2725731" y="2309438"/>
                </a:cubicBezTo>
                <a:cubicBezTo>
                  <a:pt x="2727884" y="2310431"/>
                  <a:pt x="2730202" y="2311756"/>
                  <a:pt x="2732356" y="2313081"/>
                </a:cubicBezTo>
                <a:close/>
                <a:moveTo>
                  <a:pt x="2721921" y="2307450"/>
                </a:moveTo>
                <a:cubicBezTo>
                  <a:pt x="2720430" y="2312253"/>
                  <a:pt x="2718774" y="2317056"/>
                  <a:pt x="2717118" y="2321860"/>
                </a:cubicBezTo>
                <a:cubicBezTo>
                  <a:pt x="2715627" y="2317553"/>
                  <a:pt x="2714137" y="2313247"/>
                  <a:pt x="2712480" y="2308941"/>
                </a:cubicBezTo>
                <a:cubicBezTo>
                  <a:pt x="2712811" y="2307119"/>
                  <a:pt x="2713308" y="2305297"/>
                  <a:pt x="2713640" y="2303309"/>
                </a:cubicBezTo>
                <a:cubicBezTo>
                  <a:pt x="2716455" y="2304634"/>
                  <a:pt x="2719271" y="2305960"/>
                  <a:pt x="2721921" y="2307450"/>
                </a:cubicBezTo>
                <a:close/>
                <a:moveTo>
                  <a:pt x="2709996" y="2357635"/>
                </a:moveTo>
                <a:cubicBezTo>
                  <a:pt x="2709830" y="2357801"/>
                  <a:pt x="2709830" y="2357966"/>
                  <a:pt x="2709665" y="2358132"/>
                </a:cubicBezTo>
                <a:cubicBezTo>
                  <a:pt x="2709168" y="2358463"/>
                  <a:pt x="2708671" y="2358795"/>
                  <a:pt x="2708340" y="2359126"/>
                </a:cubicBezTo>
                <a:cubicBezTo>
                  <a:pt x="2708340" y="2358960"/>
                  <a:pt x="2708340" y="2358795"/>
                  <a:pt x="2708174" y="2358795"/>
                </a:cubicBezTo>
                <a:cubicBezTo>
                  <a:pt x="2708836" y="2358463"/>
                  <a:pt x="2709499" y="2357966"/>
                  <a:pt x="2709996" y="2357635"/>
                </a:cubicBezTo>
                <a:close/>
                <a:moveTo>
                  <a:pt x="2706849" y="2349354"/>
                </a:moveTo>
                <a:cubicBezTo>
                  <a:pt x="2706849" y="2349519"/>
                  <a:pt x="2706849" y="2349519"/>
                  <a:pt x="2706683" y="2349685"/>
                </a:cubicBezTo>
                <a:cubicBezTo>
                  <a:pt x="2706518" y="2349685"/>
                  <a:pt x="2706352" y="2349851"/>
                  <a:pt x="2706352" y="2349851"/>
                </a:cubicBezTo>
                <a:lnTo>
                  <a:pt x="2706352" y="2349685"/>
                </a:lnTo>
                <a:cubicBezTo>
                  <a:pt x="2706518" y="2349519"/>
                  <a:pt x="2706683" y="2349519"/>
                  <a:pt x="2706849" y="2349354"/>
                </a:cubicBezTo>
                <a:close/>
                <a:moveTo>
                  <a:pt x="2697242" y="2339747"/>
                </a:moveTo>
                <a:cubicBezTo>
                  <a:pt x="2697077" y="2339747"/>
                  <a:pt x="2696911" y="2339582"/>
                  <a:pt x="2696580" y="2339582"/>
                </a:cubicBezTo>
                <a:cubicBezTo>
                  <a:pt x="2696911" y="2337097"/>
                  <a:pt x="2697408" y="2334779"/>
                  <a:pt x="2697739" y="2332294"/>
                </a:cubicBezTo>
                <a:cubicBezTo>
                  <a:pt x="2698236" y="2334447"/>
                  <a:pt x="2698899" y="2336766"/>
                  <a:pt x="2699396" y="2338919"/>
                </a:cubicBezTo>
                <a:cubicBezTo>
                  <a:pt x="2698568" y="2339085"/>
                  <a:pt x="2697905" y="2339416"/>
                  <a:pt x="2697242" y="2339747"/>
                </a:cubicBezTo>
                <a:close/>
                <a:moveTo>
                  <a:pt x="2690617" y="2292709"/>
                </a:moveTo>
                <a:cubicBezTo>
                  <a:pt x="2690617" y="2292709"/>
                  <a:pt x="2690617" y="2292709"/>
                  <a:pt x="2690617" y="2292709"/>
                </a:cubicBezTo>
                <a:cubicBezTo>
                  <a:pt x="2692936" y="2293703"/>
                  <a:pt x="2695255" y="2294697"/>
                  <a:pt x="2697408" y="2295691"/>
                </a:cubicBezTo>
                <a:cubicBezTo>
                  <a:pt x="2697077" y="2300825"/>
                  <a:pt x="2696580" y="2305960"/>
                  <a:pt x="2696083" y="2311094"/>
                </a:cubicBezTo>
                <a:cubicBezTo>
                  <a:pt x="2694427" y="2304966"/>
                  <a:pt x="2692605" y="2298837"/>
                  <a:pt x="2690617" y="2292709"/>
                </a:cubicBezTo>
                <a:close/>
                <a:moveTo>
                  <a:pt x="2695255" y="2360782"/>
                </a:moveTo>
                <a:cubicBezTo>
                  <a:pt x="2695255" y="2360948"/>
                  <a:pt x="2695089" y="2361113"/>
                  <a:pt x="2695089" y="2361279"/>
                </a:cubicBezTo>
                <a:cubicBezTo>
                  <a:pt x="2695089" y="2361113"/>
                  <a:pt x="2695089" y="2361113"/>
                  <a:pt x="2695089" y="2360948"/>
                </a:cubicBezTo>
                <a:cubicBezTo>
                  <a:pt x="2695255" y="2360782"/>
                  <a:pt x="2695255" y="2360782"/>
                  <a:pt x="2695255" y="2360782"/>
                </a:cubicBezTo>
                <a:close/>
                <a:moveTo>
                  <a:pt x="2690617" y="2288072"/>
                </a:moveTo>
                <a:cubicBezTo>
                  <a:pt x="2690452" y="2279790"/>
                  <a:pt x="2690286" y="2271343"/>
                  <a:pt x="2689789" y="2262896"/>
                </a:cubicBezTo>
                <a:cubicBezTo>
                  <a:pt x="2692771" y="2269687"/>
                  <a:pt x="2695586" y="2276478"/>
                  <a:pt x="2698402" y="2283434"/>
                </a:cubicBezTo>
                <a:cubicBezTo>
                  <a:pt x="2698236" y="2286084"/>
                  <a:pt x="2698071" y="2288734"/>
                  <a:pt x="2697905" y="2291219"/>
                </a:cubicBezTo>
                <a:cubicBezTo>
                  <a:pt x="2695421" y="2290225"/>
                  <a:pt x="2693102" y="2289231"/>
                  <a:pt x="2690617" y="2288072"/>
                </a:cubicBezTo>
                <a:close/>
                <a:moveTo>
                  <a:pt x="2690617" y="2306456"/>
                </a:moveTo>
                <a:cubicBezTo>
                  <a:pt x="2692108" y="2311425"/>
                  <a:pt x="2693433" y="2316394"/>
                  <a:pt x="2694924" y="2321363"/>
                </a:cubicBezTo>
                <a:cubicBezTo>
                  <a:pt x="2694261" y="2326994"/>
                  <a:pt x="2693599" y="2332625"/>
                  <a:pt x="2692605" y="2338091"/>
                </a:cubicBezTo>
                <a:cubicBezTo>
                  <a:pt x="2692274" y="2337925"/>
                  <a:pt x="2691777" y="2337760"/>
                  <a:pt x="2691446" y="2337760"/>
                </a:cubicBezTo>
                <a:cubicBezTo>
                  <a:pt x="2690949" y="2335110"/>
                  <a:pt x="2690452" y="2332625"/>
                  <a:pt x="2689955" y="2329975"/>
                </a:cubicBezTo>
                <a:cubicBezTo>
                  <a:pt x="2690286" y="2322356"/>
                  <a:pt x="2690452" y="2314406"/>
                  <a:pt x="2690617" y="2306456"/>
                </a:cubicBezTo>
                <a:close/>
                <a:moveTo>
                  <a:pt x="2692108" y="2396392"/>
                </a:moveTo>
                <a:cubicBezTo>
                  <a:pt x="2692936" y="2396558"/>
                  <a:pt x="2693930" y="2396723"/>
                  <a:pt x="2694758" y="2396889"/>
                </a:cubicBezTo>
                <a:cubicBezTo>
                  <a:pt x="2693433" y="2397220"/>
                  <a:pt x="2692108" y="2397717"/>
                  <a:pt x="2690783" y="2398048"/>
                </a:cubicBezTo>
                <a:cubicBezTo>
                  <a:pt x="2691114" y="2397717"/>
                  <a:pt x="2691611" y="2397055"/>
                  <a:pt x="2692108" y="2396392"/>
                </a:cubicBezTo>
                <a:close/>
                <a:moveTo>
                  <a:pt x="2690783" y="2370885"/>
                </a:moveTo>
                <a:cubicBezTo>
                  <a:pt x="2690783" y="2370720"/>
                  <a:pt x="2690783" y="2370720"/>
                  <a:pt x="2690783" y="2370885"/>
                </a:cubicBezTo>
                <a:cubicBezTo>
                  <a:pt x="2690949" y="2370720"/>
                  <a:pt x="2691114" y="2370720"/>
                  <a:pt x="2691114" y="2370554"/>
                </a:cubicBezTo>
                <a:cubicBezTo>
                  <a:pt x="2691114" y="2370720"/>
                  <a:pt x="2690949" y="2370720"/>
                  <a:pt x="2690783" y="2370885"/>
                </a:cubicBezTo>
                <a:close/>
                <a:moveTo>
                  <a:pt x="2690286" y="2376185"/>
                </a:moveTo>
                <a:cubicBezTo>
                  <a:pt x="2690121" y="2376682"/>
                  <a:pt x="2689955" y="2377179"/>
                  <a:pt x="2689789" y="2377676"/>
                </a:cubicBezTo>
                <a:cubicBezTo>
                  <a:pt x="2689624" y="2377842"/>
                  <a:pt x="2689458" y="2377842"/>
                  <a:pt x="2689458" y="2378007"/>
                </a:cubicBezTo>
                <a:cubicBezTo>
                  <a:pt x="2689624" y="2377510"/>
                  <a:pt x="2689624" y="2377179"/>
                  <a:pt x="2689789" y="2376682"/>
                </a:cubicBezTo>
                <a:cubicBezTo>
                  <a:pt x="2689789" y="2376517"/>
                  <a:pt x="2690121" y="2376351"/>
                  <a:pt x="2690286" y="2376185"/>
                </a:cubicBezTo>
                <a:close/>
                <a:moveTo>
                  <a:pt x="2689458" y="2402852"/>
                </a:moveTo>
                <a:cubicBezTo>
                  <a:pt x="2691446" y="2402189"/>
                  <a:pt x="2693599" y="2401692"/>
                  <a:pt x="2695752" y="2401029"/>
                </a:cubicBezTo>
                <a:cubicBezTo>
                  <a:pt x="2696249" y="2406826"/>
                  <a:pt x="2696746" y="2412458"/>
                  <a:pt x="2697077" y="2418255"/>
                </a:cubicBezTo>
                <a:cubicBezTo>
                  <a:pt x="2694427" y="2419083"/>
                  <a:pt x="2691942" y="2419745"/>
                  <a:pt x="2689458" y="2420574"/>
                </a:cubicBezTo>
                <a:cubicBezTo>
                  <a:pt x="2689458" y="2414611"/>
                  <a:pt x="2689624" y="2408814"/>
                  <a:pt x="2689458" y="2402852"/>
                </a:cubicBezTo>
                <a:close/>
                <a:moveTo>
                  <a:pt x="2696746" y="2372542"/>
                </a:moveTo>
                <a:cubicBezTo>
                  <a:pt x="2696746" y="2372542"/>
                  <a:pt x="2696746" y="2372542"/>
                  <a:pt x="2696746" y="2372542"/>
                </a:cubicBezTo>
                <a:cubicBezTo>
                  <a:pt x="2696580" y="2372376"/>
                  <a:pt x="2696580" y="2372210"/>
                  <a:pt x="2696580" y="2372045"/>
                </a:cubicBezTo>
                <a:cubicBezTo>
                  <a:pt x="2696746" y="2371879"/>
                  <a:pt x="2697077" y="2371714"/>
                  <a:pt x="2697242" y="2371548"/>
                </a:cubicBezTo>
                <a:cubicBezTo>
                  <a:pt x="2697077" y="2371879"/>
                  <a:pt x="2696911" y="2372210"/>
                  <a:pt x="2696746" y="2372542"/>
                </a:cubicBezTo>
                <a:close/>
                <a:moveTo>
                  <a:pt x="2689127" y="2251634"/>
                </a:moveTo>
                <a:cubicBezTo>
                  <a:pt x="2689127" y="2251137"/>
                  <a:pt x="2689127" y="2250474"/>
                  <a:pt x="2688961" y="2249977"/>
                </a:cubicBezTo>
                <a:cubicBezTo>
                  <a:pt x="2692439" y="2251965"/>
                  <a:pt x="2695918" y="2253787"/>
                  <a:pt x="2699396" y="2255940"/>
                </a:cubicBezTo>
                <a:cubicBezTo>
                  <a:pt x="2699230" y="2262068"/>
                  <a:pt x="2699065" y="2268031"/>
                  <a:pt x="2698733" y="2273993"/>
                </a:cubicBezTo>
                <a:cubicBezTo>
                  <a:pt x="2695752" y="2266375"/>
                  <a:pt x="2692439" y="2258921"/>
                  <a:pt x="2689127" y="2251634"/>
                </a:cubicBezTo>
                <a:close/>
                <a:moveTo>
                  <a:pt x="2689789" y="2353329"/>
                </a:moveTo>
                <a:cubicBezTo>
                  <a:pt x="2689789" y="2353329"/>
                  <a:pt x="2689789" y="2353329"/>
                  <a:pt x="2689789" y="2353329"/>
                </a:cubicBezTo>
                <a:cubicBezTo>
                  <a:pt x="2689292" y="2353660"/>
                  <a:pt x="2688796" y="2353991"/>
                  <a:pt x="2688299" y="2354157"/>
                </a:cubicBezTo>
                <a:cubicBezTo>
                  <a:pt x="2688299" y="2353991"/>
                  <a:pt x="2688299" y="2353991"/>
                  <a:pt x="2688299" y="2353826"/>
                </a:cubicBezTo>
                <a:cubicBezTo>
                  <a:pt x="2688464" y="2353660"/>
                  <a:pt x="2688630" y="2353660"/>
                  <a:pt x="2688796" y="2353495"/>
                </a:cubicBezTo>
                <a:cubicBezTo>
                  <a:pt x="2689292" y="2353495"/>
                  <a:pt x="2689458" y="2353329"/>
                  <a:pt x="2689789" y="2353329"/>
                </a:cubicBezTo>
                <a:close/>
                <a:moveTo>
                  <a:pt x="2689292" y="2424880"/>
                </a:moveTo>
                <a:cubicBezTo>
                  <a:pt x="2691942" y="2424052"/>
                  <a:pt x="2694592" y="2423224"/>
                  <a:pt x="2697242" y="2422561"/>
                </a:cubicBezTo>
                <a:cubicBezTo>
                  <a:pt x="2697905" y="2432333"/>
                  <a:pt x="2698236" y="2441940"/>
                  <a:pt x="2698402" y="2451712"/>
                </a:cubicBezTo>
                <a:cubicBezTo>
                  <a:pt x="2694924" y="2451215"/>
                  <a:pt x="2691611" y="2450718"/>
                  <a:pt x="2688133" y="2450221"/>
                </a:cubicBezTo>
                <a:cubicBezTo>
                  <a:pt x="2688796" y="2441774"/>
                  <a:pt x="2689127" y="2433327"/>
                  <a:pt x="2689292" y="2424880"/>
                </a:cubicBezTo>
                <a:close/>
                <a:moveTo>
                  <a:pt x="2698568" y="2455852"/>
                </a:moveTo>
                <a:cubicBezTo>
                  <a:pt x="2698733" y="2474899"/>
                  <a:pt x="2698071" y="2493615"/>
                  <a:pt x="2696580" y="2512166"/>
                </a:cubicBezTo>
                <a:cubicBezTo>
                  <a:pt x="2691446" y="2511834"/>
                  <a:pt x="2686311" y="2511503"/>
                  <a:pt x="2681177" y="2511338"/>
                </a:cubicBezTo>
                <a:cubicBezTo>
                  <a:pt x="2684324" y="2492787"/>
                  <a:pt x="2686808" y="2473906"/>
                  <a:pt x="2688133" y="2454362"/>
                </a:cubicBezTo>
                <a:cubicBezTo>
                  <a:pt x="2691611" y="2454693"/>
                  <a:pt x="2695089" y="2455190"/>
                  <a:pt x="2698568" y="2455852"/>
                </a:cubicBezTo>
                <a:close/>
                <a:moveTo>
                  <a:pt x="2686311" y="2312088"/>
                </a:moveTo>
                <a:cubicBezTo>
                  <a:pt x="2685317" y="2307781"/>
                  <a:pt x="2684489" y="2303309"/>
                  <a:pt x="2683330" y="2299003"/>
                </a:cubicBezTo>
                <a:cubicBezTo>
                  <a:pt x="2682999" y="2295856"/>
                  <a:pt x="2682833" y="2292709"/>
                  <a:pt x="2682502" y="2289397"/>
                </a:cubicBezTo>
                <a:cubicBezTo>
                  <a:pt x="2683496" y="2289728"/>
                  <a:pt x="2684489" y="2290225"/>
                  <a:pt x="2685483" y="2290556"/>
                </a:cubicBezTo>
                <a:cubicBezTo>
                  <a:pt x="2685814" y="2291384"/>
                  <a:pt x="2685980" y="2292212"/>
                  <a:pt x="2686311" y="2293041"/>
                </a:cubicBezTo>
                <a:cubicBezTo>
                  <a:pt x="2686642" y="2299500"/>
                  <a:pt x="2686477" y="2305794"/>
                  <a:pt x="2686311" y="2312088"/>
                </a:cubicBezTo>
                <a:close/>
                <a:moveTo>
                  <a:pt x="2679355" y="2258756"/>
                </a:moveTo>
                <a:cubicBezTo>
                  <a:pt x="2678692" y="2253787"/>
                  <a:pt x="2677864" y="2248652"/>
                  <a:pt x="2677202" y="2243683"/>
                </a:cubicBezTo>
                <a:cubicBezTo>
                  <a:pt x="2678858" y="2244512"/>
                  <a:pt x="2680680" y="2245340"/>
                  <a:pt x="2682336" y="2246334"/>
                </a:cubicBezTo>
                <a:cubicBezTo>
                  <a:pt x="2683330" y="2248321"/>
                  <a:pt x="2684324" y="2250474"/>
                  <a:pt x="2685152" y="2252627"/>
                </a:cubicBezTo>
                <a:cubicBezTo>
                  <a:pt x="2685649" y="2261406"/>
                  <a:pt x="2686146" y="2270184"/>
                  <a:pt x="2686311" y="2278962"/>
                </a:cubicBezTo>
                <a:cubicBezTo>
                  <a:pt x="2683992" y="2272006"/>
                  <a:pt x="2681674" y="2265381"/>
                  <a:pt x="2679355" y="2258756"/>
                </a:cubicBezTo>
                <a:close/>
                <a:moveTo>
                  <a:pt x="2676373" y="2238549"/>
                </a:moveTo>
                <a:cubicBezTo>
                  <a:pt x="2676042" y="2236396"/>
                  <a:pt x="2675711" y="2234243"/>
                  <a:pt x="2675380" y="2231924"/>
                </a:cubicBezTo>
                <a:cubicBezTo>
                  <a:pt x="2676705" y="2234574"/>
                  <a:pt x="2678030" y="2237224"/>
                  <a:pt x="2679189" y="2240040"/>
                </a:cubicBezTo>
                <a:cubicBezTo>
                  <a:pt x="2678195" y="2239543"/>
                  <a:pt x="2677367" y="2239046"/>
                  <a:pt x="2676373" y="2238549"/>
                </a:cubicBezTo>
                <a:close/>
                <a:moveTo>
                  <a:pt x="2676539" y="2270846"/>
                </a:moveTo>
                <a:cubicBezTo>
                  <a:pt x="2676042" y="2268859"/>
                  <a:pt x="2675545" y="2266871"/>
                  <a:pt x="2674883" y="2265049"/>
                </a:cubicBezTo>
                <a:cubicBezTo>
                  <a:pt x="2673889" y="2260246"/>
                  <a:pt x="2672895" y="2255443"/>
                  <a:pt x="2671736" y="2250474"/>
                </a:cubicBezTo>
                <a:cubicBezTo>
                  <a:pt x="2672895" y="2253456"/>
                  <a:pt x="2674055" y="2256437"/>
                  <a:pt x="2675049" y="2259418"/>
                </a:cubicBezTo>
                <a:cubicBezTo>
                  <a:pt x="2675711" y="2263228"/>
                  <a:pt x="2676208" y="2267037"/>
                  <a:pt x="2676539" y="2270846"/>
                </a:cubicBezTo>
                <a:close/>
                <a:moveTo>
                  <a:pt x="2673723" y="2281612"/>
                </a:moveTo>
                <a:cubicBezTo>
                  <a:pt x="2666436" y="2278962"/>
                  <a:pt x="2658983" y="2276478"/>
                  <a:pt x="2651529" y="2274159"/>
                </a:cubicBezTo>
                <a:cubicBezTo>
                  <a:pt x="2573353" y="2250309"/>
                  <a:pt x="2489214" y="2249977"/>
                  <a:pt x="2401763" y="2273000"/>
                </a:cubicBezTo>
                <a:cubicBezTo>
                  <a:pt x="2114400" y="2348526"/>
                  <a:pt x="1948938" y="2447240"/>
                  <a:pt x="1832171" y="2534028"/>
                </a:cubicBezTo>
                <a:cubicBezTo>
                  <a:pt x="1781157" y="2539328"/>
                  <a:pt x="1729813" y="2543800"/>
                  <a:pt x="1678468" y="2547610"/>
                </a:cubicBezTo>
                <a:cubicBezTo>
                  <a:pt x="1804014" y="2445915"/>
                  <a:pt x="1978419" y="2311260"/>
                  <a:pt x="2349425" y="2213705"/>
                </a:cubicBezTo>
                <a:cubicBezTo>
                  <a:pt x="2439361" y="2190020"/>
                  <a:pt x="2525653" y="2190517"/>
                  <a:pt x="2605982" y="2214864"/>
                </a:cubicBezTo>
                <a:cubicBezTo>
                  <a:pt x="2625195" y="2220661"/>
                  <a:pt x="2643911" y="2227949"/>
                  <a:pt x="2662295" y="2236396"/>
                </a:cubicBezTo>
                <a:cubicBezTo>
                  <a:pt x="2665111" y="2245340"/>
                  <a:pt x="2667761" y="2254118"/>
                  <a:pt x="2670245" y="2263062"/>
                </a:cubicBezTo>
                <a:cubicBezTo>
                  <a:pt x="2671405" y="2269190"/>
                  <a:pt x="2672564" y="2275484"/>
                  <a:pt x="2673723" y="2281612"/>
                </a:cubicBezTo>
                <a:close/>
                <a:moveTo>
                  <a:pt x="1573792" y="2560529"/>
                </a:moveTo>
                <a:cubicBezTo>
                  <a:pt x="1603273" y="2559204"/>
                  <a:pt x="1632590" y="2557547"/>
                  <a:pt x="1661905" y="2555726"/>
                </a:cubicBezTo>
                <a:lnTo>
                  <a:pt x="1660415" y="2557051"/>
                </a:lnTo>
                <a:cubicBezTo>
                  <a:pt x="1618346" y="2560363"/>
                  <a:pt x="1576111" y="2563179"/>
                  <a:pt x="1533876" y="2565332"/>
                </a:cubicBezTo>
                <a:cubicBezTo>
                  <a:pt x="1524766" y="2565663"/>
                  <a:pt x="1515491" y="2565995"/>
                  <a:pt x="1506216" y="2566160"/>
                </a:cubicBezTo>
                <a:cubicBezTo>
                  <a:pt x="1507375" y="2565332"/>
                  <a:pt x="1508369" y="2564504"/>
                  <a:pt x="1509528" y="2563676"/>
                </a:cubicBezTo>
                <a:cubicBezTo>
                  <a:pt x="1530894" y="2562682"/>
                  <a:pt x="1552260" y="2561688"/>
                  <a:pt x="1573792" y="2560529"/>
                </a:cubicBezTo>
                <a:close/>
                <a:moveTo>
                  <a:pt x="1536194" y="2569141"/>
                </a:moveTo>
                <a:cubicBezTo>
                  <a:pt x="1574786" y="2567816"/>
                  <a:pt x="1613377" y="2565995"/>
                  <a:pt x="1651802" y="2563841"/>
                </a:cubicBezTo>
                <a:cubicBezTo>
                  <a:pt x="1650146" y="2565166"/>
                  <a:pt x="1648324" y="2566657"/>
                  <a:pt x="1646668" y="2567982"/>
                </a:cubicBezTo>
                <a:cubicBezTo>
                  <a:pt x="1594164" y="2572288"/>
                  <a:pt x="1541494" y="2575766"/>
                  <a:pt x="1488659" y="2578251"/>
                </a:cubicBezTo>
                <a:cubicBezTo>
                  <a:pt x="1492137" y="2575932"/>
                  <a:pt x="1495781" y="2573448"/>
                  <a:pt x="1499259" y="2570963"/>
                </a:cubicBezTo>
                <a:cubicBezTo>
                  <a:pt x="1511516" y="2570466"/>
                  <a:pt x="1523938" y="2569804"/>
                  <a:pt x="1536194" y="2569141"/>
                </a:cubicBezTo>
                <a:close/>
                <a:moveTo>
                  <a:pt x="1498762" y="2566326"/>
                </a:moveTo>
                <a:cubicBezTo>
                  <a:pt x="1446424" y="2567816"/>
                  <a:pt x="1394086" y="2568479"/>
                  <a:pt x="1341748" y="2568148"/>
                </a:cubicBezTo>
                <a:cubicBezTo>
                  <a:pt x="1336613" y="2568148"/>
                  <a:pt x="1331479" y="2567982"/>
                  <a:pt x="1326179" y="2567982"/>
                </a:cubicBezTo>
                <a:cubicBezTo>
                  <a:pt x="1326510" y="2567816"/>
                  <a:pt x="1326841" y="2567651"/>
                  <a:pt x="1327338" y="2567485"/>
                </a:cubicBezTo>
                <a:cubicBezTo>
                  <a:pt x="1385639" y="2567319"/>
                  <a:pt x="1443774" y="2566160"/>
                  <a:pt x="1501909" y="2563841"/>
                </a:cubicBezTo>
                <a:cubicBezTo>
                  <a:pt x="1500916" y="2564669"/>
                  <a:pt x="1499922" y="2565498"/>
                  <a:pt x="1498762" y="2566326"/>
                </a:cubicBezTo>
                <a:close/>
                <a:moveTo>
                  <a:pt x="1491641" y="2571295"/>
                </a:moveTo>
                <a:cubicBezTo>
                  <a:pt x="1487997" y="2573779"/>
                  <a:pt x="1484353" y="2576263"/>
                  <a:pt x="1480875" y="2578748"/>
                </a:cubicBezTo>
                <a:cubicBezTo>
                  <a:pt x="1475409" y="2579079"/>
                  <a:pt x="1469778" y="2579245"/>
                  <a:pt x="1464312" y="2579410"/>
                </a:cubicBezTo>
                <a:cubicBezTo>
                  <a:pt x="1425886" y="2580238"/>
                  <a:pt x="1387295" y="2580570"/>
                  <a:pt x="1348704" y="2580404"/>
                </a:cubicBezTo>
                <a:cubicBezTo>
                  <a:pt x="1330319" y="2580404"/>
                  <a:pt x="1311935" y="2580073"/>
                  <a:pt x="1293716" y="2579907"/>
                </a:cubicBezTo>
                <a:cubicBezTo>
                  <a:pt x="1298188" y="2578582"/>
                  <a:pt x="1302660" y="2577092"/>
                  <a:pt x="1307132" y="2575601"/>
                </a:cubicBezTo>
                <a:cubicBezTo>
                  <a:pt x="1368579" y="2575270"/>
                  <a:pt x="1430193" y="2573945"/>
                  <a:pt x="1491641" y="2571295"/>
                </a:cubicBezTo>
                <a:close/>
                <a:moveTo>
                  <a:pt x="1316241" y="2567982"/>
                </a:moveTo>
                <a:cubicBezTo>
                  <a:pt x="1301666" y="2567816"/>
                  <a:pt x="1287256" y="2567651"/>
                  <a:pt x="1272847" y="2567319"/>
                </a:cubicBezTo>
                <a:cubicBezTo>
                  <a:pt x="1280797" y="2567485"/>
                  <a:pt x="1288747" y="2567485"/>
                  <a:pt x="1296697" y="2567485"/>
                </a:cubicBezTo>
                <a:cubicBezTo>
                  <a:pt x="1302991" y="2567485"/>
                  <a:pt x="1309119" y="2567485"/>
                  <a:pt x="1315247" y="2567485"/>
                </a:cubicBezTo>
                <a:cubicBezTo>
                  <a:pt x="1315744" y="2567485"/>
                  <a:pt x="1316407" y="2567485"/>
                  <a:pt x="1316904" y="2567485"/>
                </a:cubicBezTo>
                <a:cubicBezTo>
                  <a:pt x="1316738" y="2567651"/>
                  <a:pt x="1316407" y="2567816"/>
                  <a:pt x="1316241" y="2567982"/>
                </a:cubicBezTo>
                <a:close/>
                <a:moveTo>
                  <a:pt x="1275497" y="2575435"/>
                </a:moveTo>
                <a:cubicBezTo>
                  <a:pt x="1281625" y="2575435"/>
                  <a:pt x="1287753" y="2575435"/>
                  <a:pt x="1293881" y="2575435"/>
                </a:cubicBezTo>
                <a:lnTo>
                  <a:pt x="1294378" y="2575435"/>
                </a:lnTo>
                <a:cubicBezTo>
                  <a:pt x="1289575" y="2576926"/>
                  <a:pt x="1284606" y="2578251"/>
                  <a:pt x="1279803" y="2579410"/>
                </a:cubicBezTo>
                <a:cubicBezTo>
                  <a:pt x="1223159" y="2578417"/>
                  <a:pt x="1167011" y="2576429"/>
                  <a:pt x="1111691" y="2573448"/>
                </a:cubicBezTo>
                <a:cubicBezTo>
                  <a:pt x="1109041" y="2572785"/>
                  <a:pt x="1106391" y="2572123"/>
                  <a:pt x="1103576" y="2571295"/>
                </a:cubicBezTo>
                <a:cubicBezTo>
                  <a:pt x="1160220" y="2573945"/>
                  <a:pt x="1217527" y="2575270"/>
                  <a:pt x="1275497" y="2575435"/>
                </a:cubicBezTo>
                <a:close/>
                <a:moveTo>
                  <a:pt x="1086019" y="2566657"/>
                </a:moveTo>
                <a:cubicBezTo>
                  <a:pt x="1083038" y="2565829"/>
                  <a:pt x="1079891" y="2564835"/>
                  <a:pt x="1076910" y="2563841"/>
                </a:cubicBezTo>
                <a:cubicBezTo>
                  <a:pt x="1137032" y="2567485"/>
                  <a:pt x="1197983" y="2569804"/>
                  <a:pt x="1259597" y="2571129"/>
                </a:cubicBezTo>
                <a:cubicBezTo>
                  <a:pt x="1201130" y="2570798"/>
                  <a:pt x="1143161" y="2569307"/>
                  <a:pt x="1086019" y="2566657"/>
                </a:cubicBezTo>
                <a:close/>
                <a:moveTo>
                  <a:pt x="1085688" y="2570798"/>
                </a:moveTo>
                <a:cubicBezTo>
                  <a:pt x="1087675" y="2571460"/>
                  <a:pt x="1089828" y="2572123"/>
                  <a:pt x="1091816" y="2572620"/>
                </a:cubicBezTo>
                <a:cubicBezTo>
                  <a:pt x="1078400" y="2571792"/>
                  <a:pt x="1064984" y="2570963"/>
                  <a:pt x="1051734" y="2570135"/>
                </a:cubicBezTo>
                <a:cubicBezTo>
                  <a:pt x="1050243" y="2569638"/>
                  <a:pt x="1048753" y="2569307"/>
                  <a:pt x="1047262" y="2568810"/>
                </a:cubicBezTo>
                <a:cubicBezTo>
                  <a:pt x="1059850" y="2569473"/>
                  <a:pt x="1072769" y="2570135"/>
                  <a:pt x="1085688" y="2570798"/>
                </a:cubicBezTo>
                <a:close/>
                <a:moveTo>
                  <a:pt x="1027884" y="2563510"/>
                </a:moveTo>
                <a:cubicBezTo>
                  <a:pt x="1022749" y="2562185"/>
                  <a:pt x="1017615" y="2560860"/>
                  <a:pt x="1012646" y="2559535"/>
                </a:cubicBezTo>
                <a:cubicBezTo>
                  <a:pt x="1028381" y="2560694"/>
                  <a:pt x="1044281" y="2561854"/>
                  <a:pt x="1060181" y="2562848"/>
                </a:cubicBezTo>
                <a:cubicBezTo>
                  <a:pt x="1063162" y="2563841"/>
                  <a:pt x="1066144" y="2564835"/>
                  <a:pt x="1069125" y="2565663"/>
                </a:cubicBezTo>
                <a:cubicBezTo>
                  <a:pt x="1055212" y="2565001"/>
                  <a:pt x="1041465" y="2564338"/>
                  <a:pt x="1027884" y="2563510"/>
                </a:cubicBezTo>
                <a:close/>
                <a:moveTo>
                  <a:pt x="704745" y="2515312"/>
                </a:moveTo>
                <a:cubicBezTo>
                  <a:pt x="683876" y="2512166"/>
                  <a:pt x="663338" y="2508853"/>
                  <a:pt x="642800" y="2505375"/>
                </a:cubicBezTo>
                <a:cubicBezTo>
                  <a:pt x="670957" y="2495768"/>
                  <a:pt x="704248" y="2490800"/>
                  <a:pt x="742176" y="2490800"/>
                </a:cubicBezTo>
                <a:cubicBezTo>
                  <a:pt x="818365" y="2490800"/>
                  <a:pt x="913435" y="2510344"/>
                  <a:pt x="1021921" y="2549432"/>
                </a:cubicBezTo>
                <a:cubicBezTo>
                  <a:pt x="913104" y="2542144"/>
                  <a:pt x="807268" y="2530716"/>
                  <a:pt x="704745" y="2515312"/>
                </a:cubicBezTo>
                <a:close/>
                <a:moveTo>
                  <a:pt x="704082" y="2519453"/>
                </a:moveTo>
                <a:cubicBezTo>
                  <a:pt x="750292" y="2526410"/>
                  <a:pt x="797165" y="2532538"/>
                  <a:pt x="844700" y="2538003"/>
                </a:cubicBezTo>
                <a:cubicBezTo>
                  <a:pt x="843375" y="2538003"/>
                  <a:pt x="841884" y="2538003"/>
                  <a:pt x="840559" y="2538169"/>
                </a:cubicBezTo>
                <a:cubicBezTo>
                  <a:pt x="769671" y="2530385"/>
                  <a:pt x="700273" y="2520778"/>
                  <a:pt x="632531" y="2509350"/>
                </a:cubicBezTo>
                <a:cubicBezTo>
                  <a:pt x="633359" y="2509019"/>
                  <a:pt x="634022" y="2508687"/>
                  <a:pt x="634850" y="2508356"/>
                </a:cubicBezTo>
                <a:cubicBezTo>
                  <a:pt x="657872" y="2512166"/>
                  <a:pt x="680894" y="2515975"/>
                  <a:pt x="704082" y="2519453"/>
                </a:cubicBezTo>
                <a:close/>
                <a:moveTo>
                  <a:pt x="813396" y="2540157"/>
                </a:moveTo>
                <a:cubicBezTo>
                  <a:pt x="806937" y="2540819"/>
                  <a:pt x="800809" y="2541813"/>
                  <a:pt x="794846" y="2542807"/>
                </a:cubicBezTo>
                <a:cubicBezTo>
                  <a:pt x="734061" y="2535519"/>
                  <a:pt x="674435" y="2526906"/>
                  <a:pt x="615968" y="2516969"/>
                </a:cubicBezTo>
                <a:cubicBezTo>
                  <a:pt x="618950" y="2515312"/>
                  <a:pt x="622097" y="2513822"/>
                  <a:pt x="625244" y="2512331"/>
                </a:cubicBezTo>
                <a:cubicBezTo>
                  <a:pt x="686691" y="2523097"/>
                  <a:pt x="749464" y="2532207"/>
                  <a:pt x="813396" y="2540157"/>
                </a:cubicBezTo>
                <a:close/>
                <a:moveTo>
                  <a:pt x="624912" y="2508025"/>
                </a:moveTo>
                <a:cubicBezTo>
                  <a:pt x="605534" y="2504712"/>
                  <a:pt x="586487" y="2501400"/>
                  <a:pt x="567440" y="2497756"/>
                </a:cubicBezTo>
                <a:cubicBezTo>
                  <a:pt x="535639" y="2491628"/>
                  <a:pt x="504336" y="2485334"/>
                  <a:pt x="473694" y="2478543"/>
                </a:cubicBezTo>
                <a:cubicBezTo>
                  <a:pt x="474191" y="2478212"/>
                  <a:pt x="474688" y="2477715"/>
                  <a:pt x="475185" y="2477384"/>
                </a:cubicBezTo>
                <a:cubicBezTo>
                  <a:pt x="506323" y="2484175"/>
                  <a:pt x="537958" y="2490800"/>
                  <a:pt x="570255" y="2496762"/>
                </a:cubicBezTo>
                <a:cubicBezTo>
                  <a:pt x="589137" y="2500406"/>
                  <a:pt x="608184" y="2503718"/>
                  <a:pt x="627397" y="2507031"/>
                </a:cubicBezTo>
                <a:cubicBezTo>
                  <a:pt x="626569" y="2507362"/>
                  <a:pt x="625740" y="2507694"/>
                  <a:pt x="624912" y="2508025"/>
                </a:cubicBezTo>
                <a:close/>
                <a:moveTo>
                  <a:pt x="474523" y="2472746"/>
                </a:moveTo>
                <a:cubicBezTo>
                  <a:pt x="426159" y="2461980"/>
                  <a:pt x="379287" y="2450387"/>
                  <a:pt x="333739" y="2437964"/>
                </a:cubicBezTo>
                <a:cubicBezTo>
                  <a:pt x="371005" y="2405667"/>
                  <a:pt x="426987" y="2389270"/>
                  <a:pt x="498539" y="2389270"/>
                </a:cubicBezTo>
                <a:cubicBezTo>
                  <a:pt x="581849" y="2389270"/>
                  <a:pt x="686029" y="2411133"/>
                  <a:pt x="805446" y="2455024"/>
                </a:cubicBezTo>
                <a:cubicBezTo>
                  <a:pt x="1054881" y="2546616"/>
                  <a:pt x="1146639" y="2472746"/>
                  <a:pt x="1298685" y="2350348"/>
                </a:cubicBezTo>
                <a:cubicBezTo>
                  <a:pt x="1442946" y="2234243"/>
                  <a:pt x="1640540" y="2075240"/>
                  <a:pt x="2076140" y="1960626"/>
                </a:cubicBezTo>
                <a:cubicBezTo>
                  <a:pt x="2178663" y="1933629"/>
                  <a:pt x="2277211" y="1934126"/>
                  <a:pt x="2368969" y="1961951"/>
                </a:cubicBezTo>
                <a:cubicBezTo>
                  <a:pt x="2451452" y="1986961"/>
                  <a:pt x="2526481" y="2033337"/>
                  <a:pt x="2592235" y="2099753"/>
                </a:cubicBezTo>
                <a:cubicBezTo>
                  <a:pt x="2544368" y="2063978"/>
                  <a:pt x="2492693" y="2037312"/>
                  <a:pt x="2437539" y="2020583"/>
                </a:cubicBezTo>
                <a:cubicBezTo>
                  <a:pt x="2347934" y="1993420"/>
                  <a:pt x="2251705" y="1992924"/>
                  <a:pt x="2151500" y="2019258"/>
                </a:cubicBezTo>
                <a:cubicBezTo>
                  <a:pt x="1727991" y="2130560"/>
                  <a:pt x="1536029" y="2285422"/>
                  <a:pt x="1395908" y="2398379"/>
                </a:cubicBezTo>
                <a:cubicBezTo>
                  <a:pt x="1321707" y="2458171"/>
                  <a:pt x="1263075" y="2505541"/>
                  <a:pt x="1193014" y="2526741"/>
                </a:cubicBezTo>
                <a:cubicBezTo>
                  <a:pt x="1118648" y="2549266"/>
                  <a:pt x="1035006" y="2540819"/>
                  <a:pt x="921717" y="2499247"/>
                </a:cubicBezTo>
                <a:cubicBezTo>
                  <a:pt x="717498" y="2424714"/>
                  <a:pt x="558661" y="2415770"/>
                  <a:pt x="474523" y="2472746"/>
                </a:cubicBezTo>
                <a:close/>
                <a:moveTo>
                  <a:pt x="2370294" y="1958307"/>
                </a:moveTo>
                <a:cubicBezTo>
                  <a:pt x="2277874" y="1930151"/>
                  <a:pt x="2178498" y="1929819"/>
                  <a:pt x="2075311" y="1956982"/>
                </a:cubicBezTo>
                <a:cubicBezTo>
                  <a:pt x="1638883" y="2071762"/>
                  <a:pt x="1440959" y="2231096"/>
                  <a:pt x="1296366" y="2347366"/>
                </a:cubicBezTo>
                <a:cubicBezTo>
                  <a:pt x="1219680" y="2408980"/>
                  <a:pt x="1159226" y="2457840"/>
                  <a:pt x="1087013" y="2479703"/>
                </a:cubicBezTo>
                <a:cubicBezTo>
                  <a:pt x="1010327" y="2503056"/>
                  <a:pt x="923870" y="2494278"/>
                  <a:pt x="807102" y="2451380"/>
                </a:cubicBezTo>
                <a:cubicBezTo>
                  <a:pt x="581683" y="2368567"/>
                  <a:pt x="409928" y="2363929"/>
                  <a:pt x="329102" y="2436805"/>
                </a:cubicBezTo>
                <a:cubicBezTo>
                  <a:pt x="286039" y="2424880"/>
                  <a:pt x="244135" y="2412292"/>
                  <a:pt x="203722" y="2398876"/>
                </a:cubicBezTo>
                <a:cubicBezTo>
                  <a:pt x="241485" y="2358629"/>
                  <a:pt x="303429" y="2338422"/>
                  <a:pt x="384421" y="2338422"/>
                </a:cubicBezTo>
                <a:cubicBezTo>
                  <a:pt x="470216" y="2338422"/>
                  <a:pt x="577543" y="2360948"/>
                  <a:pt x="700604" y="2406164"/>
                </a:cubicBezTo>
                <a:cubicBezTo>
                  <a:pt x="957658" y="2500572"/>
                  <a:pt x="1052231" y="2424549"/>
                  <a:pt x="1209080" y="2298506"/>
                </a:cubicBezTo>
                <a:cubicBezTo>
                  <a:pt x="1357814" y="2179089"/>
                  <a:pt x="1561370" y="2015449"/>
                  <a:pt x="2009889" y="1897522"/>
                </a:cubicBezTo>
                <a:cubicBezTo>
                  <a:pt x="2115725" y="1869697"/>
                  <a:pt x="2217254" y="1870194"/>
                  <a:pt x="2311662" y="1898847"/>
                </a:cubicBezTo>
                <a:cubicBezTo>
                  <a:pt x="2396795" y="1924685"/>
                  <a:pt x="2474308" y="1972717"/>
                  <a:pt x="2542215" y="2041287"/>
                </a:cubicBezTo>
                <a:cubicBezTo>
                  <a:pt x="2553975" y="2053212"/>
                  <a:pt x="2565238" y="2065634"/>
                  <a:pt x="2576003" y="2078387"/>
                </a:cubicBezTo>
                <a:cubicBezTo>
                  <a:pt x="2514390" y="2021577"/>
                  <a:pt x="2445323" y="1981164"/>
                  <a:pt x="2370294" y="1958307"/>
                </a:cubicBezTo>
                <a:close/>
                <a:moveTo>
                  <a:pt x="325127" y="2440118"/>
                </a:moveTo>
                <a:cubicBezTo>
                  <a:pt x="324630" y="2440449"/>
                  <a:pt x="324298" y="2440946"/>
                  <a:pt x="323802" y="2441443"/>
                </a:cubicBezTo>
                <a:cubicBezTo>
                  <a:pt x="319661" y="2440283"/>
                  <a:pt x="315520" y="2439290"/>
                  <a:pt x="311380" y="2438130"/>
                </a:cubicBezTo>
                <a:cubicBezTo>
                  <a:pt x="272954" y="2427199"/>
                  <a:pt x="235522" y="2415605"/>
                  <a:pt x="199084" y="2403514"/>
                </a:cubicBezTo>
                <a:cubicBezTo>
                  <a:pt x="199415" y="2403017"/>
                  <a:pt x="199747" y="2402686"/>
                  <a:pt x="200244" y="2402189"/>
                </a:cubicBezTo>
                <a:cubicBezTo>
                  <a:pt x="240657" y="2415605"/>
                  <a:pt x="282395" y="2428358"/>
                  <a:pt x="325127" y="2440118"/>
                </a:cubicBezTo>
                <a:close/>
                <a:moveTo>
                  <a:pt x="310386" y="2442105"/>
                </a:moveTo>
                <a:cubicBezTo>
                  <a:pt x="313698" y="2443099"/>
                  <a:pt x="317177" y="2443927"/>
                  <a:pt x="320489" y="2444921"/>
                </a:cubicBezTo>
                <a:cubicBezTo>
                  <a:pt x="318833" y="2446743"/>
                  <a:pt x="317177" y="2448565"/>
                  <a:pt x="315520" y="2450552"/>
                </a:cubicBezTo>
                <a:cubicBezTo>
                  <a:pt x="273120" y="2438627"/>
                  <a:pt x="231878" y="2426039"/>
                  <a:pt x="192128" y="2412623"/>
                </a:cubicBezTo>
                <a:cubicBezTo>
                  <a:pt x="193122" y="2411299"/>
                  <a:pt x="194115" y="2409808"/>
                  <a:pt x="195109" y="2408483"/>
                </a:cubicBezTo>
                <a:cubicBezTo>
                  <a:pt x="195440" y="2408152"/>
                  <a:pt x="195772" y="2407820"/>
                  <a:pt x="196103" y="2407323"/>
                </a:cubicBezTo>
                <a:cubicBezTo>
                  <a:pt x="233203" y="2419414"/>
                  <a:pt x="271298" y="2431174"/>
                  <a:pt x="310386" y="2442105"/>
                </a:cubicBezTo>
                <a:close/>
                <a:moveTo>
                  <a:pt x="311711" y="2455190"/>
                </a:moveTo>
                <a:cubicBezTo>
                  <a:pt x="309558" y="2458005"/>
                  <a:pt x="307405" y="2460821"/>
                  <a:pt x="305417" y="2463802"/>
                </a:cubicBezTo>
                <a:cubicBezTo>
                  <a:pt x="263348" y="2452043"/>
                  <a:pt x="222769" y="2439290"/>
                  <a:pt x="183515" y="2426039"/>
                </a:cubicBezTo>
                <a:cubicBezTo>
                  <a:pt x="185006" y="2423389"/>
                  <a:pt x="186662" y="2420739"/>
                  <a:pt x="188318" y="2418089"/>
                </a:cubicBezTo>
                <a:cubicBezTo>
                  <a:pt x="228235" y="2431174"/>
                  <a:pt x="269310" y="2443596"/>
                  <a:pt x="311711" y="2455190"/>
                </a:cubicBezTo>
                <a:close/>
                <a:moveTo>
                  <a:pt x="303098" y="2467446"/>
                </a:moveTo>
                <a:cubicBezTo>
                  <a:pt x="302933" y="2467777"/>
                  <a:pt x="302767" y="2468109"/>
                  <a:pt x="302436" y="2468440"/>
                </a:cubicBezTo>
                <a:cubicBezTo>
                  <a:pt x="260532" y="2457012"/>
                  <a:pt x="219788" y="2444755"/>
                  <a:pt x="180203" y="2431836"/>
                </a:cubicBezTo>
                <a:cubicBezTo>
                  <a:pt x="180534" y="2431008"/>
                  <a:pt x="181031" y="2430346"/>
                  <a:pt x="181362" y="2429518"/>
                </a:cubicBezTo>
                <a:cubicBezTo>
                  <a:pt x="220616" y="2442933"/>
                  <a:pt x="261194" y="2455521"/>
                  <a:pt x="303098" y="2467446"/>
                </a:cubicBezTo>
                <a:close/>
                <a:moveTo>
                  <a:pt x="300283" y="2472084"/>
                </a:moveTo>
                <a:cubicBezTo>
                  <a:pt x="298461" y="2475065"/>
                  <a:pt x="296804" y="2478212"/>
                  <a:pt x="295314" y="2481359"/>
                </a:cubicBezTo>
                <a:cubicBezTo>
                  <a:pt x="253741" y="2469599"/>
                  <a:pt x="213659" y="2457012"/>
                  <a:pt x="174737" y="2443761"/>
                </a:cubicBezTo>
                <a:cubicBezTo>
                  <a:pt x="175896" y="2440946"/>
                  <a:pt x="177056" y="2438296"/>
                  <a:pt x="178381" y="2435480"/>
                </a:cubicBezTo>
                <a:cubicBezTo>
                  <a:pt x="217800" y="2448399"/>
                  <a:pt x="258544" y="2460655"/>
                  <a:pt x="300283" y="2472084"/>
                </a:cubicBezTo>
                <a:close/>
                <a:moveTo>
                  <a:pt x="293492" y="2485168"/>
                </a:moveTo>
                <a:cubicBezTo>
                  <a:pt x="290842" y="2490965"/>
                  <a:pt x="288523" y="2496928"/>
                  <a:pt x="286535" y="2503222"/>
                </a:cubicBezTo>
                <a:cubicBezTo>
                  <a:pt x="245460" y="2491628"/>
                  <a:pt x="205709" y="2479206"/>
                  <a:pt x="167449" y="2465956"/>
                </a:cubicBezTo>
                <a:cubicBezTo>
                  <a:pt x="169106" y="2459662"/>
                  <a:pt x="171093" y="2453368"/>
                  <a:pt x="173246" y="2447405"/>
                </a:cubicBezTo>
                <a:cubicBezTo>
                  <a:pt x="211837" y="2460987"/>
                  <a:pt x="251919" y="2473409"/>
                  <a:pt x="293492" y="2485168"/>
                </a:cubicBezTo>
                <a:close/>
                <a:moveTo>
                  <a:pt x="285210" y="2507197"/>
                </a:moveTo>
                <a:cubicBezTo>
                  <a:pt x="283057" y="2514319"/>
                  <a:pt x="281401" y="2521606"/>
                  <a:pt x="280076" y="2529225"/>
                </a:cubicBezTo>
                <a:cubicBezTo>
                  <a:pt x="239497" y="2517797"/>
                  <a:pt x="200244" y="2505706"/>
                  <a:pt x="162315" y="2492622"/>
                </a:cubicBezTo>
                <a:cubicBezTo>
                  <a:pt x="163309" y="2484837"/>
                  <a:pt x="164634" y="2477218"/>
                  <a:pt x="166290" y="2469931"/>
                </a:cubicBezTo>
                <a:cubicBezTo>
                  <a:pt x="204550" y="2483346"/>
                  <a:pt x="244135" y="2495603"/>
                  <a:pt x="285210" y="2507197"/>
                </a:cubicBezTo>
                <a:close/>
                <a:moveTo>
                  <a:pt x="279413" y="2533366"/>
                </a:moveTo>
                <a:cubicBezTo>
                  <a:pt x="278088" y="2541647"/>
                  <a:pt x="277426" y="2550260"/>
                  <a:pt x="277095" y="2559204"/>
                </a:cubicBezTo>
                <a:cubicBezTo>
                  <a:pt x="236847" y="2548107"/>
                  <a:pt x="197925" y="2536182"/>
                  <a:pt x="160493" y="2523428"/>
                </a:cubicBezTo>
                <a:cubicBezTo>
                  <a:pt x="160493" y="2514319"/>
                  <a:pt x="160824" y="2505541"/>
                  <a:pt x="161652" y="2496928"/>
                </a:cubicBezTo>
                <a:cubicBezTo>
                  <a:pt x="199581" y="2509847"/>
                  <a:pt x="238835" y="2522103"/>
                  <a:pt x="279413" y="2533366"/>
                </a:cubicBezTo>
                <a:close/>
                <a:moveTo>
                  <a:pt x="277095" y="2563510"/>
                </a:moveTo>
                <a:cubicBezTo>
                  <a:pt x="276929" y="2572951"/>
                  <a:pt x="277260" y="2582557"/>
                  <a:pt x="278088" y="2592661"/>
                </a:cubicBezTo>
                <a:cubicBezTo>
                  <a:pt x="238338" y="2581895"/>
                  <a:pt x="199912" y="2570135"/>
                  <a:pt x="162812" y="2557879"/>
                </a:cubicBezTo>
                <a:cubicBezTo>
                  <a:pt x="161652" y="2547610"/>
                  <a:pt x="160990" y="2537672"/>
                  <a:pt x="160824" y="2527900"/>
                </a:cubicBezTo>
                <a:cubicBezTo>
                  <a:pt x="198090" y="2540488"/>
                  <a:pt x="236847" y="2552247"/>
                  <a:pt x="277095" y="2563510"/>
                </a:cubicBezTo>
                <a:close/>
                <a:moveTo>
                  <a:pt x="278420" y="2596967"/>
                </a:moveTo>
                <a:cubicBezTo>
                  <a:pt x="279413" y="2607401"/>
                  <a:pt x="280904" y="2618001"/>
                  <a:pt x="282892" y="2629099"/>
                </a:cubicBezTo>
                <a:cubicBezTo>
                  <a:pt x="243472" y="2618664"/>
                  <a:pt x="205544" y="2607236"/>
                  <a:pt x="168774" y="2595311"/>
                </a:cubicBezTo>
                <a:cubicBezTo>
                  <a:pt x="166456" y="2584048"/>
                  <a:pt x="164634" y="2572951"/>
                  <a:pt x="163143" y="2562351"/>
                </a:cubicBezTo>
                <a:cubicBezTo>
                  <a:pt x="200244" y="2574607"/>
                  <a:pt x="238669" y="2586201"/>
                  <a:pt x="278420" y="2596967"/>
                </a:cubicBezTo>
                <a:close/>
                <a:moveTo>
                  <a:pt x="283720" y="2633570"/>
                </a:moveTo>
                <a:cubicBezTo>
                  <a:pt x="285045" y="2640527"/>
                  <a:pt x="286535" y="2647649"/>
                  <a:pt x="288357" y="2654936"/>
                </a:cubicBezTo>
                <a:cubicBezTo>
                  <a:pt x="289351" y="2659243"/>
                  <a:pt x="290676" y="2663715"/>
                  <a:pt x="291836" y="2668021"/>
                </a:cubicBezTo>
                <a:cubicBezTo>
                  <a:pt x="252913" y="2657918"/>
                  <a:pt x="215316" y="2647152"/>
                  <a:pt x="178878" y="2635558"/>
                </a:cubicBezTo>
                <a:cubicBezTo>
                  <a:pt x="175234" y="2623302"/>
                  <a:pt x="172253" y="2611542"/>
                  <a:pt x="169768" y="2599948"/>
                </a:cubicBezTo>
                <a:cubicBezTo>
                  <a:pt x="206537" y="2611873"/>
                  <a:pt x="244466" y="2623136"/>
                  <a:pt x="283720" y="2633570"/>
                </a:cubicBezTo>
                <a:close/>
                <a:moveTo>
                  <a:pt x="292995" y="2672658"/>
                </a:moveTo>
                <a:cubicBezTo>
                  <a:pt x="296307" y="2684418"/>
                  <a:pt x="300117" y="2696674"/>
                  <a:pt x="304423" y="2709096"/>
                </a:cubicBezTo>
                <a:cubicBezTo>
                  <a:pt x="265998" y="2699490"/>
                  <a:pt x="228731" y="2688890"/>
                  <a:pt x="192790" y="2677793"/>
                </a:cubicBezTo>
                <a:cubicBezTo>
                  <a:pt x="188153" y="2665040"/>
                  <a:pt x="183846" y="2652452"/>
                  <a:pt x="180203" y="2640361"/>
                </a:cubicBezTo>
                <a:cubicBezTo>
                  <a:pt x="216641" y="2651955"/>
                  <a:pt x="254238" y="2662555"/>
                  <a:pt x="292995" y="2672658"/>
                </a:cubicBezTo>
                <a:close/>
                <a:moveTo>
                  <a:pt x="306245" y="2713734"/>
                </a:moveTo>
                <a:cubicBezTo>
                  <a:pt x="310551" y="2725991"/>
                  <a:pt x="315520" y="2738578"/>
                  <a:pt x="320820" y="2751331"/>
                </a:cubicBezTo>
                <a:cubicBezTo>
                  <a:pt x="282892" y="2742056"/>
                  <a:pt x="246122" y="2732119"/>
                  <a:pt x="210512" y="2721519"/>
                </a:cubicBezTo>
                <a:cubicBezTo>
                  <a:pt x="204715" y="2708268"/>
                  <a:pt x="199581" y="2695350"/>
                  <a:pt x="194778" y="2682596"/>
                </a:cubicBezTo>
                <a:cubicBezTo>
                  <a:pt x="230719" y="2693859"/>
                  <a:pt x="267820" y="2704128"/>
                  <a:pt x="306245" y="2713734"/>
                </a:cubicBezTo>
                <a:close/>
                <a:moveTo>
                  <a:pt x="225253" y="2764416"/>
                </a:moveTo>
                <a:cubicBezTo>
                  <a:pt x="191465" y="2754478"/>
                  <a:pt x="158837" y="2743878"/>
                  <a:pt x="127202" y="2732616"/>
                </a:cubicBezTo>
                <a:cubicBezTo>
                  <a:pt x="120246" y="2718869"/>
                  <a:pt x="113786" y="2705287"/>
                  <a:pt x="107823" y="2691871"/>
                </a:cubicBezTo>
                <a:cubicBezTo>
                  <a:pt x="139790" y="2703465"/>
                  <a:pt x="172749" y="2714562"/>
                  <a:pt x="206869" y="2724831"/>
                </a:cubicBezTo>
                <a:cubicBezTo>
                  <a:pt x="212666" y="2737750"/>
                  <a:pt x="218794" y="2751000"/>
                  <a:pt x="225253" y="2764416"/>
                </a:cubicBezTo>
                <a:close/>
                <a:moveTo>
                  <a:pt x="227738" y="2769385"/>
                </a:moveTo>
                <a:cubicBezTo>
                  <a:pt x="234197" y="2782469"/>
                  <a:pt x="240988" y="2795554"/>
                  <a:pt x="248276" y="2809135"/>
                </a:cubicBezTo>
                <a:cubicBezTo>
                  <a:pt x="214984" y="2799529"/>
                  <a:pt x="182687" y="2789426"/>
                  <a:pt x="151383" y="2778494"/>
                </a:cubicBezTo>
                <a:cubicBezTo>
                  <a:pt x="143765" y="2764747"/>
                  <a:pt x="136643" y="2751166"/>
                  <a:pt x="129852" y="2737916"/>
                </a:cubicBezTo>
                <a:cubicBezTo>
                  <a:pt x="161487" y="2749013"/>
                  <a:pt x="194115" y="2759613"/>
                  <a:pt x="227738" y="2769385"/>
                </a:cubicBezTo>
                <a:close/>
                <a:moveTo>
                  <a:pt x="251091" y="2814270"/>
                </a:moveTo>
                <a:cubicBezTo>
                  <a:pt x="258048" y="2827189"/>
                  <a:pt x="265501" y="2840108"/>
                  <a:pt x="273285" y="2853524"/>
                </a:cubicBezTo>
                <a:cubicBezTo>
                  <a:pt x="240325" y="2844249"/>
                  <a:pt x="208359" y="2834477"/>
                  <a:pt x="177553" y="2824042"/>
                </a:cubicBezTo>
                <a:cubicBezTo>
                  <a:pt x="169437" y="2810461"/>
                  <a:pt x="161818" y="2797210"/>
                  <a:pt x="154530" y="2784126"/>
                </a:cubicBezTo>
                <a:cubicBezTo>
                  <a:pt x="185668" y="2794726"/>
                  <a:pt x="217800" y="2804829"/>
                  <a:pt x="251091" y="2814270"/>
                </a:cubicBezTo>
                <a:close/>
                <a:moveTo>
                  <a:pt x="198256" y="2865946"/>
                </a:moveTo>
                <a:cubicBezTo>
                  <a:pt x="169106" y="2856174"/>
                  <a:pt x="141115" y="2845739"/>
                  <a:pt x="113952" y="2834642"/>
                </a:cubicBezTo>
                <a:cubicBezTo>
                  <a:pt x="105505" y="2821558"/>
                  <a:pt x="97389" y="2808639"/>
                  <a:pt x="89770" y="2795885"/>
                </a:cubicBezTo>
                <a:cubicBezTo>
                  <a:pt x="117099" y="2806982"/>
                  <a:pt x="145421" y="2817417"/>
                  <a:pt x="174737" y="2827520"/>
                </a:cubicBezTo>
                <a:cubicBezTo>
                  <a:pt x="182190" y="2840108"/>
                  <a:pt x="189975" y="2852861"/>
                  <a:pt x="198256" y="2865946"/>
                </a:cubicBezTo>
                <a:close/>
                <a:moveTo>
                  <a:pt x="201734" y="2871411"/>
                </a:moveTo>
                <a:cubicBezTo>
                  <a:pt x="209353" y="2883337"/>
                  <a:pt x="217303" y="2895593"/>
                  <a:pt x="225419" y="2907849"/>
                </a:cubicBezTo>
                <a:cubicBezTo>
                  <a:pt x="196434" y="2898078"/>
                  <a:pt x="168609" y="2887808"/>
                  <a:pt x="141611" y="2876877"/>
                </a:cubicBezTo>
                <a:cubicBezTo>
                  <a:pt x="140618" y="2875386"/>
                  <a:pt x="139458" y="2873896"/>
                  <a:pt x="138465" y="2872405"/>
                </a:cubicBezTo>
                <a:cubicBezTo>
                  <a:pt x="131343" y="2861805"/>
                  <a:pt x="124386" y="2851205"/>
                  <a:pt x="117761" y="2840770"/>
                </a:cubicBezTo>
                <a:cubicBezTo>
                  <a:pt x="144758" y="2851536"/>
                  <a:pt x="172749" y="2861639"/>
                  <a:pt x="201734" y="2871411"/>
                </a:cubicBezTo>
                <a:close/>
                <a:moveTo>
                  <a:pt x="229228" y="2913481"/>
                </a:moveTo>
                <a:cubicBezTo>
                  <a:pt x="229228" y="2913481"/>
                  <a:pt x="229394" y="2913646"/>
                  <a:pt x="229394" y="2913646"/>
                </a:cubicBezTo>
                <a:cubicBezTo>
                  <a:pt x="237178" y="2925240"/>
                  <a:pt x="245791" y="2936669"/>
                  <a:pt x="255066" y="2947931"/>
                </a:cubicBezTo>
                <a:cubicBezTo>
                  <a:pt x="226910" y="2938325"/>
                  <a:pt x="199581" y="2928222"/>
                  <a:pt x="173412" y="2917456"/>
                </a:cubicBezTo>
                <a:cubicBezTo>
                  <a:pt x="163640" y="2906193"/>
                  <a:pt x="154530" y="2894765"/>
                  <a:pt x="146083" y="2883005"/>
                </a:cubicBezTo>
                <a:cubicBezTo>
                  <a:pt x="172749" y="2893771"/>
                  <a:pt x="200575" y="2903874"/>
                  <a:pt x="229228" y="2913481"/>
                </a:cubicBezTo>
                <a:close/>
                <a:moveTo>
                  <a:pt x="201734" y="2953066"/>
                </a:moveTo>
                <a:cubicBezTo>
                  <a:pt x="178546" y="2943294"/>
                  <a:pt x="156021" y="2933025"/>
                  <a:pt x="134489" y="2922425"/>
                </a:cubicBezTo>
                <a:cubicBezTo>
                  <a:pt x="122896" y="2911990"/>
                  <a:pt x="111964" y="2901224"/>
                  <a:pt x="101695" y="2890293"/>
                </a:cubicBezTo>
                <a:cubicBezTo>
                  <a:pt x="123889" y="2900893"/>
                  <a:pt x="146912" y="2911162"/>
                  <a:pt x="170928" y="2920934"/>
                </a:cubicBezTo>
                <a:cubicBezTo>
                  <a:pt x="180534" y="2931865"/>
                  <a:pt x="190803" y="2942631"/>
                  <a:pt x="201734" y="2953066"/>
                </a:cubicBezTo>
                <a:close/>
                <a:moveTo>
                  <a:pt x="210016" y="2961016"/>
                </a:moveTo>
                <a:cubicBezTo>
                  <a:pt x="220947" y="2971119"/>
                  <a:pt x="232375" y="2980891"/>
                  <a:pt x="244466" y="2990497"/>
                </a:cubicBezTo>
                <a:cubicBezTo>
                  <a:pt x="223100" y="2981388"/>
                  <a:pt x="202397" y="2971782"/>
                  <a:pt x="182521" y="2962010"/>
                </a:cubicBezTo>
                <a:cubicBezTo>
                  <a:pt x="169768" y="2952569"/>
                  <a:pt x="157512" y="2942797"/>
                  <a:pt x="145918" y="2932859"/>
                </a:cubicBezTo>
                <a:cubicBezTo>
                  <a:pt x="166621" y="2942466"/>
                  <a:pt x="187987" y="2951906"/>
                  <a:pt x="210016" y="2961016"/>
                </a:cubicBezTo>
                <a:close/>
                <a:moveTo>
                  <a:pt x="179706" y="2924578"/>
                </a:moveTo>
                <a:cubicBezTo>
                  <a:pt x="205544" y="2934847"/>
                  <a:pt x="232375" y="2944619"/>
                  <a:pt x="260035" y="2954059"/>
                </a:cubicBezTo>
                <a:cubicBezTo>
                  <a:pt x="269641" y="2965322"/>
                  <a:pt x="280076" y="2976254"/>
                  <a:pt x="291007" y="2987185"/>
                </a:cubicBezTo>
                <a:cubicBezTo>
                  <a:pt x="263844" y="2977910"/>
                  <a:pt x="237675" y="2967972"/>
                  <a:pt x="212334" y="2957703"/>
                </a:cubicBezTo>
                <a:cubicBezTo>
                  <a:pt x="200740" y="2946772"/>
                  <a:pt x="189809" y="2935840"/>
                  <a:pt x="179706" y="2924578"/>
                </a:cubicBezTo>
                <a:close/>
                <a:moveTo>
                  <a:pt x="235688" y="2915634"/>
                </a:moveTo>
                <a:cubicBezTo>
                  <a:pt x="265998" y="2925572"/>
                  <a:pt x="297301" y="2935012"/>
                  <a:pt x="329764" y="2943791"/>
                </a:cubicBezTo>
                <a:cubicBezTo>
                  <a:pt x="331089" y="2945944"/>
                  <a:pt x="332414" y="2947931"/>
                  <a:pt x="333905" y="2950084"/>
                </a:cubicBezTo>
                <a:cubicBezTo>
                  <a:pt x="340364" y="2959691"/>
                  <a:pt x="347321" y="2969131"/>
                  <a:pt x="354774" y="2978572"/>
                </a:cubicBezTo>
                <a:cubicBezTo>
                  <a:pt x="322973" y="2969794"/>
                  <a:pt x="292167" y="2960519"/>
                  <a:pt x="262354" y="2950581"/>
                </a:cubicBezTo>
                <a:cubicBezTo>
                  <a:pt x="252747" y="2938987"/>
                  <a:pt x="243969" y="2927393"/>
                  <a:pt x="235688" y="2915634"/>
                </a:cubicBezTo>
                <a:close/>
                <a:moveTo>
                  <a:pt x="332414" y="2940147"/>
                </a:moveTo>
                <a:cubicBezTo>
                  <a:pt x="324298" y="2927890"/>
                  <a:pt x="316348" y="2915634"/>
                  <a:pt x="308730" y="2903543"/>
                </a:cubicBezTo>
                <a:cubicBezTo>
                  <a:pt x="343014" y="2912818"/>
                  <a:pt x="378293" y="2921265"/>
                  <a:pt x="414731" y="2929050"/>
                </a:cubicBezTo>
                <a:cubicBezTo>
                  <a:pt x="422184" y="2940975"/>
                  <a:pt x="429969" y="2953231"/>
                  <a:pt x="438085" y="2965488"/>
                </a:cubicBezTo>
                <a:cubicBezTo>
                  <a:pt x="401646" y="2957703"/>
                  <a:pt x="366533" y="2949256"/>
                  <a:pt x="332414" y="2940147"/>
                </a:cubicBezTo>
                <a:close/>
                <a:moveTo>
                  <a:pt x="394525" y="2887643"/>
                </a:moveTo>
                <a:cubicBezTo>
                  <a:pt x="415062" y="2892115"/>
                  <a:pt x="435766" y="2896421"/>
                  <a:pt x="456966" y="2900396"/>
                </a:cubicBezTo>
                <a:cubicBezTo>
                  <a:pt x="474191" y="2903709"/>
                  <a:pt x="491748" y="2906690"/>
                  <a:pt x="509304" y="2909671"/>
                </a:cubicBezTo>
                <a:cubicBezTo>
                  <a:pt x="516261" y="2921928"/>
                  <a:pt x="523548" y="2934184"/>
                  <a:pt x="531167" y="2946772"/>
                </a:cubicBezTo>
                <a:cubicBezTo>
                  <a:pt x="510961" y="2943459"/>
                  <a:pt x="491085" y="2939981"/>
                  <a:pt x="471376" y="2936172"/>
                </a:cubicBezTo>
                <a:cubicBezTo>
                  <a:pt x="453157" y="2932693"/>
                  <a:pt x="435103" y="2929050"/>
                  <a:pt x="417381" y="2925240"/>
                </a:cubicBezTo>
                <a:cubicBezTo>
                  <a:pt x="409265" y="2912653"/>
                  <a:pt x="401646" y="2900065"/>
                  <a:pt x="394525" y="2887643"/>
                </a:cubicBezTo>
                <a:close/>
                <a:moveTo>
                  <a:pt x="514604" y="2910665"/>
                </a:moveTo>
                <a:cubicBezTo>
                  <a:pt x="549552" y="2916462"/>
                  <a:pt x="584996" y="2921762"/>
                  <a:pt x="620937" y="2926234"/>
                </a:cubicBezTo>
                <a:cubicBezTo>
                  <a:pt x="627397" y="2938159"/>
                  <a:pt x="634353" y="2950250"/>
                  <a:pt x="641475" y="2962672"/>
                </a:cubicBezTo>
                <a:cubicBezTo>
                  <a:pt x="605865" y="2958366"/>
                  <a:pt x="570918" y="2953397"/>
                  <a:pt x="536467" y="2947766"/>
                </a:cubicBezTo>
                <a:cubicBezTo>
                  <a:pt x="528848" y="2935178"/>
                  <a:pt x="521561" y="2922922"/>
                  <a:pt x="514604" y="2910665"/>
                </a:cubicBezTo>
                <a:close/>
                <a:moveTo>
                  <a:pt x="626237" y="2926897"/>
                </a:moveTo>
                <a:cubicBezTo>
                  <a:pt x="658700" y="2931037"/>
                  <a:pt x="691495" y="2934516"/>
                  <a:pt x="724454" y="2937497"/>
                </a:cubicBezTo>
                <a:cubicBezTo>
                  <a:pt x="730417" y="2949091"/>
                  <a:pt x="736711" y="2961016"/>
                  <a:pt x="743502" y="2973107"/>
                </a:cubicBezTo>
                <a:cubicBezTo>
                  <a:pt x="710873" y="2970291"/>
                  <a:pt x="678741" y="2966978"/>
                  <a:pt x="646941" y="2963169"/>
                </a:cubicBezTo>
                <a:cubicBezTo>
                  <a:pt x="639487" y="2950912"/>
                  <a:pt x="632697" y="2938822"/>
                  <a:pt x="626237" y="2926897"/>
                </a:cubicBezTo>
                <a:close/>
                <a:moveTo>
                  <a:pt x="729258" y="2937994"/>
                </a:moveTo>
                <a:cubicBezTo>
                  <a:pt x="759402" y="2940644"/>
                  <a:pt x="789877" y="2942962"/>
                  <a:pt x="820518" y="2944950"/>
                </a:cubicBezTo>
                <a:cubicBezTo>
                  <a:pt x="825818" y="2956378"/>
                  <a:pt x="831615" y="2968138"/>
                  <a:pt x="837743" y="2980063"/>
                </a:cubicBezTo>
                <a:cubicBezTo>
                  <a:pt x="807765" y="2978407"/>
                  <a:pt x="777786" y="2976254"/>
                  <a:pt x="748305" y="2973769"/>
                </a:cubicBezTo>
                <a:cubicBezTo>
                  <a:pt x="741680" y="2961513"/>
                  <a:pt x="735220" y="2949753"/>
                  <a:pt x="729258" y="2937994"/>
                </a:cubicBezTo>
                <a:close/>
                <a:moveTo>
                  <a:pt x="825156" y="2945281"/>
                </a:moveTo>
                <a:cubicBezTo>
                  <a:pt x="853644" y="2946938"/>
                  <a:pt x="882297" y="2948428"/>
                  <a:pt x="911116" y="2949422"/>
                </a:cubicBezTo>
                <a:cubicBezTo>
                  <a:pt x="915754" y="2960685"/>
                  <a:pt x="920723" y="2972113"/>
                  <a:pt x="926189" y="2983872"/>
                </a:cubicBezTo>
                <a:cubicBezTo>
                  <a:pt x="898032" y="2983044"/>
                  <a:pt x="870206" y="2981885"/>
                  <a:pt x="842547" y="2980394"/>
                </a:cubicBezTo>
                <a:cubicBezTo>
                  <a:pt x="836418" y="2968303"/>
                  <a:pt x="830622" y="2956709"/>
                  <a:pt x="825156" y="2945281"/>
                </a:cubicBezTo>
                <a:close/>
                <a:moveTo>
                  <a:pt x="915588" y="2949422"/>
                </a:moveTo>
                <a:cubicBezTo>
                  <a:pt x="942751" y="2950250"/>
                  <a:pt x="970080" y="2950912"/>
                  <a:pt x="997408" y="2951078"/>
                </a:cubicBezTo>
                <a:cubicBezTo>
                  <a:pt x="1001052" y="2962175"/>
                  <a:pt x="1005358" y="2973604"/>
                  <a:pt x="1009996" y="2985197"/>
                </a:cubicBezTo>
                <a:cubicBezTo>
                  <a:pt x="983496" y="2985032"/>
                  <a:pt x="957161" y="2984535"/>
                  <a:pt x="930826" y="2983872"/>
                </a:cubicBezTo>
                <a:cubicBezTo>
                  <a:pt x="925360" y="2972113"/>
                  <a:pt x="920226" y="2960685"/>
                  <a:pt x="915588" y="2949422"/>
                </a:cubicBezTo>
                <a:close/>
                <a:moveTo>
                  <a:pt x="1001715" y="2951244"/>
                </a:moveTo>
                <a:cubicBezTo>
                  <a:pt x="1010162" y="2951244"/>
                  <a:pt x="1018774" y="2951409"/>
                  <a:pt x="1027221" y="2951409"/>
                </a:cubicBezTo>
                <a:cubicBezTo>
                  <a:pt x="1045109" y="2951409"/>
                  <a:pt x="1063162" y="2951244"/>
                  <a:pt x="1081050" y="2950912"/>
                </a:cubicBezTo>
                <a:cubicBezTo>
                  <a:pt x="1083535" y="2961844"/>
                  <a:pt x="1086682" y="2973107"/>
                  <a:pt x="1090325" y="2984866"/>
                </a:cubicBezTo>
                <a:cubicBezTo>
                  <a:pt x="1064984" y="2985363"/>
                  <a:pt x="1039643" y="2985529"/>
                  <a:pt x="1014302" y="2985363"/>
                </a:cubicBezTo>
                <a:cubicBezTo>
                  <a:pt x="1009665" y="2973604"/>
                  <a:pt x="1005358" y="2962175"/>
                  <a:pt x="1001715" y="2951244"/>
                </a:cubicBezTo>
                <a:close/>
                <a:moveTo>
                  <a:pt x="1085191" y="2950747"/>
                </a:moveTo>
                <a:cubicBezTo>
                  <a:pt x="1111691" y="2950250"/>
                  <a:pt x="1138192" y="2949588"/>
                  <a:pt x="1164692" y="2948594"/>
                </a:cubicBezTo>
                <a:cubicBezTo>
                  <a:pt x="1165520" y="2959360"/>
                  <a:pt x="1167011" y="2970622"/>
                  <a:pt x="1169330" y="2982547"/>
                </a:cubicBezTo>
                <a:cubicBezTo>
                  <a:pt x="1144320" y="2983541"/>
                  <a:pt x="1119476" y="2984204"/>
                  <a:pt x="1094632" y="2984701"/>
                </a:cubicBezTo>
                <a:cubicBezTo>
                  <a:pt x="1090988" y="2973107"/>
                  <a:pt x="1087675" y="2961678"/>
                  <a:pt x="1085191" y="2950747"/>
                </a:cubicBezTo>
                <a:close/>
                <a:moveTo>
                  <a:pt x="1168833" y="2948428"/>
                </a:moveTo>
                <a:cubicBezTo>
                  <a:pt x="1196989" y="2947269"/>
                  <a:pt x="1225146" y="2945778"/>
                  <a:pt x="1253303" y="2943956"/>
                </a:cubicBezTo>
                <a:cubicBezTo>
                  <a:pt x="1251150" y="2954722"/>
                  <a:pt x="1249990" y="2966150"/>
                  <a:pt x="1250156" y="2978241"/>
                </a:cubicBezTo>
                <a:cubicBezTo>
                  <a:pt x="1224649" y="2979897"/>
                  <a:pt x="1199143" y="2981222"/>
                  <a:pt x="1173636" y="2982216"/>
                </a:cubicBezTo>
                <a:cubicBezTo>
                  <a:pt x="1171151" y="2970457"/>
                  <a:pt x="1169661" y="2959194"/>
                  <a:pt x="1168833" y="2948428"/>
                </a:cubicBezTo>
                <a:close/>
                <a:moveTo>
                  <a:pt x="1168501" y="2943625"/>
                </a:moveTo>
                <a:cubicBezTo>
                  <a:pt x="1167839" y="2931700"/>
                  <a:pt x="1168170" y="2920437"/>
                  <a:pt x="1169495" y="2909837"/>
                </a:cubicBezTo>
                <a:cubicBezTo>
                  <a:pt x="1202289" y="2908512"/>
                  <a:pt x="1235249" y="2906856"/>
                  <a:pt x="1268209" y="2904703"/>
                </a:cubicBezTo>
                <a:cubicBezTo>
                  <a:pt x="1261915" y="2914971"/>
                  <a:pt x="1257112" y="2926565"/>
                  <a:pt x="1254131" y="2939153"/>
                </a:cubicBezTo>
                <a:cubicBezTo>
                  <a:pt x="1225643" y="2941141"/>
                  <a:pt x="1196989" y="2942631"/>
                  <a:pt x="1168501" y="2943625"/>
                </a:cubicBezTo>
                <a:close/>
                <a:moveTo>
                  <a:pt x="1273344" y="2904537"/>
                </a:moveTo>
                <a:cubicBezTo>
                  <a:pt x="1371395" y="2897912"/>
                  <a:pt x="1469778" y="2887477"/>
                  <a:pt x="1567001" y="2872902"/>
                </a:cubicBezTo>
                <a:cubicBezTo>
                  <a:pt x="1588367" y="2879030"/>
                  <a:pt x="1610727" y="2886318"/>
                  <a:pt x="1633749" y="2894765"/>
                </a:cubicBezTo>
                <a:cubicBezTo>
                  <a:pt x="1619671" y="2897249"/>
                  <a:pt x="1605427" y="2899734"/>
                  <a:pt x="1591183" y="2901887"/>
                </a:cubicBezTo>
                <a:cubicBezTo>
                  <a:pt x="1586545" y="2902715"/>
                  <a:pt x="1581907" y="2903377"/>
                  <a:pt x="1577270" y="2904040"/>
                </a:cubicBezTo>
                <a:cubicBezTo>
                  <a:pt x="1480875" y="2884827"/>
                  <a:pt x="1407502" y="2893605"/>
                  <a:pt x="1366758" y="2930375"/>
                </a:cubicBezTo>
                <a:cubicBezTo>
                  <a:pt x="1330651" y="2933853"/>
                  <a:pt x="1294544" y="2936669"/>
                  <a:pt x="1258272" y="2938987"/>
                </a:cubicBezTo>
                <a:cubicBezTo>
                  <a:pt x="1261750" y="2926234"/>
                  <a:pt x="1266553" y="2914806"/>
                  <a:pt x="1273344" y="2904537"/>
                </a:cubicBezTo>
                <a:close/>
                <a:moveTo>
                  <a:pt x="1565510" y="2905862"/>
                </a:moveTo>
                <a:cubicBezTo>
                  <a:pt x="1502406" y="2915468"/>
                  <a:pt x="1438474" y="2923584"/>
                  <a:pt x="1374045" y="2929712"/>
                </a:cubicBezTo>
                <a:cubicBezTo>
                  <a:pt x="1400049" y="2908677"/>
                  <a:pt x="1438308" y="2898078"/>
                  <a:pt x="1486672" y="2898078"/>
                </a:cubicBezTo>
                <a:cubicBezTo>
                  <a:pt x="1510522" y="2898078"/>
                  <a:pt x="1536857" y="2900728"/>
                  <a:pt x="1565510" y="2905862"/>
                </a:cubicBezTo>
                <a:close/>
                <a:moveTo>
                  <a:pt x="1368414" y="2934681"/>
                </a:moveTo>
                <a:cubicBezTo>
                  <a:pt x="1438308" y="2927890"/>
                  <a:pt x="1508203" y="2919112"/>
                  <a:pt x="1577436" y="2908181"/>
                </a:cubicBezTo>
                <a:cubicBezTo>
                  <a:pt x="1601948" y="2913150"/>
                  <a:pt x="1627952" y="2919775"/>
                  <a:pt x="1655280" y="2928387"/>
                </a:cubicBezTo>
                <a:cubicBezTo>
                  <a:pt x="1630105" y="2933025"/>
                  <a:pt x="1604598" y="2937497"/>
                  <a:pt x="1578926" y="2941637"/>
                </a:cubicBezTo>
                <a:cubicBezTo>
                  <a:pt x="1572964" y="2942631"/>
                  <a:pt x="1567167" y="2943459"/>
                  <a:pt x="1561204" y="2944453"/>
                </a:cubicBezTo>
                <a:cubicBezTo>
                  <a:pt x="1530397" y="2943956"/>
                  <a:pt x="1503566" y="2947766"/>
                  <a:pt x="1481206" y="2955881"/>
                </a:cubicBezTo>
                <a:cubicBezTo>
                  <a:pt x="1435658" y="2961844"/>
                  <a:pt x="1389945" y="2966813"/>
                  <a:pt x="1343901" y="2970954"/>
                </a:cubicBezTo>
                <a:cubicBezTo>
                  <a:pt x="1347545" y="2961513"/>
                  <a:pt x="1352348" y="2953066"/>
                  <a:pt x="1358476" y="2945447"/>
                </a:cubicBezTo>
                <a:cubicBezTo>
                  <a:pt x="1361457" y="2941803"/>
                  <a:pt x="1364770" y="2938159"/>
                  <a:pt x="1368414" y="2934681"/>
                </a:cubicBezTo>
                <a:close/>
                <a:moveTo>
                  <a:pt x="1588864" y="2906524"/>
                </a:moveTo>
                <a:cubicBezTo>
                  <a:pt x="1589858" y="2906359"/>
                  <a:pt x="1590851" y="2906193"/>
                  <a:pt x="1591845" y="2906027"/>
                </a:cubicBezTo>
                <a:cubicBezTo>
                  <a:pt x="1608574" y="2903377"/>
                  <a:pt x="1625136" y="2900396"/>
                  <a:pt x="1641699" y="2897581"/>
                </a:cubicBezTo>
                <a:cubicBezTo>
                  <a:pt x="1666709" y="2906524"/>
                  <a:pt x="1689400" y="2913150"/>
                  <a:pt x="1710434" y="2917787"/>
                </a:cubicBezTo>
                <a:cubicBezTo>
                  <a:pt x="1695031" y="2920934"/>
                  <a:pt x="1679462" y="2924081"/>
                  <a:pt x="1663893" y="2927062"/>
                </a:cubicBezTo>
                <a:cubicBezTo>
                  <a:pt x="1637724" y="2918450"/>
                  <a:pt x="1612714" y="2911659"/>
                  <a:pt x="1588864" y="2906524"/>
                </a:cubicBezTo>
                <a:close/>
                <a:moveTo>
                  <a:pt x="1720869" y="2919775"/>
                </a:moveTo>
                <a:cubicBezTo>
                  <a:pt x="1812792" y="2937000"/>
                  <a:pt x="1870099" y="2912653"/>
                  <a:pt x="1931713" y="2867271"/>
                </a:cubicBezTo>
                <a:cubicBezTo>
                  <a:pt x="1996804" y="2848223"/>
                  <a:pt x="2059246" y="2827354"/>
                  <a:pt x="2118540" y="2804498"/>
                </a:cubicBezTo>
                <a:cubicBezTo>
                  <a:pt x="2091212" y="2825201"/>
                  <a:pt x="2067030" y="2844911"/>
                  <a:pt x="2044670" y="2863461"/>
                </a:cubicBezTo>
                <a:cubicBezTo>
                  <a:pt x="1948441" y="2897746"/>
                  <a:pt x="1844427" y="2927062"/>
                  <a:pt x="1734285" y="2951078"/>
                </a:cubicBezTo>
                <a:cubicBezTo>
                  <a:pt x="1724347" y="2947931"/>
                  <a:pt x="1713913" y="2944453"/>
                  <a:pt x="1703147" y="2940478"/>
                </a:cubicBezTo>
                <a:cubicBezTo>
                  <a:pt x="1692547" y="2936669"/>
                  <a:pt x="1682278" y="2933025"/>
                  <a:pt x="1672009" y="2929547"/>
                </a:cubicBezTo>
                <a:cubicBezTo>
                  <a:pt x="1688406" y="2926400"/>
                  <a:pt x="1704637" y="2923087"/>
                  <a:pt x="1720869" y="2919775"/>
                </a:cubicBezTo>
                <a:close/>
                <a:moveTo>
                  <a:pt x="2519193" y="2607733"/>
                </a:moveTo>
                <a:cubicBezTo>
                  <a:pt x="2551490" y="2579576"/>
                  <a:pt x="2580641" y="2550426"/>
                  <a:pt x="2606313" y="2520281"/>
                </a:cubicBezTo>
                <a:cubicBezTo>
                  <a:pt x="2609791" y="2519784"/>
                  <a:pt x="2613269" y="2519288"/>
                  <a:pt x="2616748" y="2518791"/>
                </a:cubicBezTo>
                <a:cubicBezTo>
                  <a:pt x="2597535" y="2546119"/>
                  <a:pt x="2575838" y="2572620"/>
                  <a:pt x="2551325" y="2598292"/>
                </a:cubicBezTo>
                <a:cubicBezTo>
                  <a:pt x="2540393" y="2601439"/>
                  <a:pt x="2529628" y="2604586"/>
                  <a:pt x="2519193" y="2607733"/>
                </a:cubicBezTo>
                <a:close/>
                <a:moveTo>
                  <a:pt x="2622213" y="2518128"/>
                </a:moveTo>
                <a:cubicBezTo>
                  <a:pt x="2625195" y="2517797"/>
                  <a:pt x="2628176" y="2517466"/>
                  <a:pt x="2631323" y="2517134"/>
                </a:cubicBezTo>
                <a:cubicBezTo>
                  <a:pt x="2617576" y="2541813"/>
                  <a:pt x="2601676" y="2565995"/>
                  <a:pt x="2583788" y="2589514"/>
                </a:cubicBezTo>
                <a:cubicBezTo>
                  <a:pt x="2575341" y="2591667"/>
                  <a:pt x="2567059" y="2593985"/>
                  <a:pt x="2558944" y="2596304"/>
                </a:cubicBezTo>
                <a:cubicBezTo>
                  <a:pt x="2582628" y="2570798"/>
                  <a:pt x="2603663" y="2544794"/>
                  <a:pt x="2622213" y="2518128"/>
                </a:cubicBezTo>
                <a:close/>
                <a:moveTo>
                  <a:pt x="2636292" y="2516638"/>
                </a:moveTo>
                <a:cubicBezTo>
                  <a:pt x="2639273" y="2516306"/>
                  <a:pt x="2642254" y="2516141"/>
                  <a:pt x="2645236" y="2515975"/>
                </a:cubicBezTo>
                <a:cubicBezTo>
                  <a:pt x="2635629" y="2538832"/>
                  <a:pt x="2624201" y="2561191"/>
                  <a:pt x="2611116" y="2583054"/>
                </a:cubicBezTo>
                <a:cubicBezTo>
                  <a:pt x="2604160" y="2584545"/>
                  <a:pt x="2597204" y="2586035"/>
                  <a:pt x="2590082" y="2587857"/>
                </a:cubicBezTo>
                <a:cubicBezTo>
                  <a:pt x="2607638" y="2564669"/>
                  <a:pt x="2622876" y="2540985"/>
                  <a:pt x="2636292" y="2516638"/>
                </a:cubicBezTo>
                <a:close/>
                <a:moveTo>
                  <a:pt x="2613932" y="2586698"/>
                </a:moveTo>
                <a:cubicBezTo>
                  <a:pt x="2620723" y="2585373"/>
                  <a:pt x="2627513" y="2584048"/>
                  <a:pt x="2634138" y="2583054"/>
                </a:cubicBezTo>
                <a:cubicBezTo>
                  <a:pt x="2622710" y="2607733"/>
                  <a:pt x="2609129" y="2631914"/>
                  <a:pt x="2593394" y="2655433"/>
                </a:cubicBezTo>
                <a:cubicBezTo>
                  <a:pt x="2580972" y="2658746"/>
                  <a:pt x="2568881" y="2662224"/>
                  <a:pt x="2556956" y="2665702"/>
                </a:cubicBezTo>
                <a:cubicBezTo>
                  <a:pt x="2578653" y="2640030"/>
                  <a:pt x="2597535" y="2613695"/>
                  <a:pt x="2613932" y="2586698"/>
                </a:cubicBezTo>
                <a:close/>
                <a:moveTo>
                  <a:pt x="2638942" y="2582392"/>
                </a:moveTo>
                <a:cubicBezTo>
                  <a:pt x="2645898" y="2581398"/>
                  <a:pt x="2652854" y="2580735"/>
                  <a:pt x="2659480" y="2580073"/>
                </a:cubicBezTo>
                <a:cubicBezTo>
                  <a:pt x="2652026" y="2602433"/>
                  <a:pt x="2642917" y="2624295"/>
                  <a:pt x="2632151" y="2645827"/>
                </a:cubicBezTo>
                <a:cubicBezTo>
                  <a:pt x="2624366" y="2647483"/>
                  <a:pt x="2616416" y="2649139"/>
                  <a:pt x="2608466" y="2651293"/>
                </a:cubicBezTo>
                <a:cubicBezTo>
                  <a:pt x="2605319" y="2652121"/>
                  <a:pt x="2602338" y="2652949"/>
                  <a:pt x="2599357" y="2653777"/>
                </a:cubicBezTo>
                <a:cubicBezTo>
                  <a:pt x="2614595" y="2630589"/>
                  <a:pt x="2627845" y="2606739"/>
                  <a:pt x="2638942" y="2582392"/>
                </a:cubicBezTo>
                <a:close/>
                <a:moveTo>
                  <a:pt x="2635132" y="2649471"/>
                </a:moveTo>
                <a:cubicBezTo>
                  <a:pt x="2646229" y="2647318"/>
                  <a:pt x="2657161" y="2645496"/>
                  <a:pt x="2667761" y="2644336"/>
                </a:cubicBezTo>
                <a:cubicBezTo>
                  <a:pt x="2659314" y="2667027"/>
                  <a:pt x="2649045" y="2689387"/>
                  <a:pt x="2636788" y="2711084"/>
                </a:cubicBezTo>
                <a:cubicBezTo>
                  <a:pt x="2633145" y="2711912"/>
                  <a:pt x="2629501" y="2712740"/>
                  <a:pt x="2625857" y="2713734"/>
                </a:cubicBezTo>
                <a:cubicBezTo>
                  <a:pt x="2613435" y="2717047"/>
                  <a:pt x="2601344" y="2720359"/>
                  <a:pt x="2589585" y="2723672"/>
                </a:cubicBezTo>
                <a:cubicBezTo>
                  <a:pt x="2607141" y="2699656"/>
                  <a:pt x="2622213" y="2674977"/>
                  <a:pt x="2635132" y="2649471"/>
                </a:cubicBezTo>
                <a:close/>
                <a:moveTo>
                  <a:pt x="2639604" y="2714728"/>
                </a:moveTo>
                <a:cubicBezTo>
                  <a:pt x="2655173" y="2711250"/>
                  <a:pt x="2670245" y="2708600"/>
                  <a:pt x="2684820" y="2707109"/>
                </a:cubicBezTo>
                <a:cubicBezTo>
                  <a:pt x="2675380" y="2729634"/>
                  <a:pt x="2663951" y="2751663"/>
                  <a:pt x="2650867" y="2773029"/>
                </a:cubicBezTo>
                <a:cubicBezTo>
                  <a:pt x="2646892" y="2774023"/>
                  <a:pt x="2642917" y="2774851"/>
                  <a:pt x="2638776" y="2776010"/>
                </a:cubicBezTo>
                <a:cubicBezTo>
                  <a:pt x="2621385" y="2780648"/>
                  <a:pt x="2604657" y="2785285"/>
                  <a:pt x="2588591" y="2790088"/>
                </a:cubicBezTo>
                <a:cubicBezTo>
                  <a:pt x="2608135" y="2765576"/>
                  <a:pt x="2625195" y="2740566"/>
                  <a:pt x="2639604" y="2714728"/>
                </a:cubicBezTo>
                <a:close/>
                <a:moveTo>
                  <a:pt x="2653517" y="2776673"/>
                </a:moveTo>
                <a:cubicBezTo>
                  <a:pt x="2673558" y="2772201"/>
                  <a:pt x="2692605" y="2769550"/>
                  <a:pt x="2710824" y="2768557"/>
                </a:cubicBezTo>
                <a:cubicBezTo>
                  <a:pt x="2700555" y="2790088"/>
                  <a:pt x="2688464" y="2811289"/>
                  <a:pt x="2674552" y="2831827"/>
                </a:cubicBezTo>
                <a:cubicBezTo>
                  <a:pt x="2665773" y="2833483"/>
                  <a:pt x="2656664" y="2835470"/>
                  <a:pt x="2647554" y="2837789"/>
                </a:cubicBezTo>
                <a:cubicBezTo>
                  <a:pt x="2630329" y="2842261"/>
                  <a:pt x="2613601" y="2847064"/>
                  <a:pt x="2597700" y="2851867"/>
                </a:cubicBezTo>
                <a:cubicBezTo>
                  <a:pt x="2618901" y="2827520"/>
                  <a:pt x="2637451" y="2802510"/>
                  <a:pt x="2653517" y="2776673"/>
                </a:cubicBezTo>
                <a:close/>
                <a:moveTo>
                  <a:pt x="2676870" y="2835636"/>
                </a:moveTo>
                <a:cubicBezTo>
                  <a:pt x="2700721" y="2831330"/>
                  <a:pt x="2723412" y="2829839"/>
                  <a:pt x="2744612" y="2830667"/>
                </a:cubicBezTo>
                <a:cubicBezTo>
                  <a:pt x="2733515" y="2850874"/>
                  <a:pt x="2720762" y="2870583"/>
                  <a:pt x="2706352" y="2889796"/>
                </a:cubicBezTo>
                <a:cubicBezTo>
                  <a:pt x="2689127" y="2891452"/>
                  <a:pt x="2671073" y="2894434"/>
                  <a:pt x="2652026" y="2899402"/>
                </a:cubicBezTo>
                <a:cubicBezTo>
                  <a:pt x="2640101" y="2902549"/>
                  <a:pt x="2628673" y="2905696"/>
                  <a:pt x="2617245" y="2909009"/>
                </a:cubicBezTo>
                <a:cubicBezTo>
                  <a:pt x="2639935" y="2885324"/>
                  <a:pt x="2659811" y="2860811"/>
                  <a:pt x="2676870" y="2835636"/>
                </a:cubicBezTo>
                <a:close/>
                <a:moveTo>
                  <a:pt x="2749250" y="2830833"/>
                </a:moveTo>
                <a:cubicBezTo>
                  <a:pt x="2772437" y="2832158"/>
                  <a:pt x="2793969" y="2836133"/>
                  <a:pt x="2813844" y="2842095"/>
                </a:cubicBezTo>
                <a:cubicBezTo>
                  <a:pt x="2805728" y="2859486"/>
                  <a:pt x="2796288" y="2876712"/>
                  <a:pt x="2785688" y="2893440"/>
                </a:cubicBezTo>
                <a:cubicBezTo>
                  <a:pt x="2763162" y="2888968"/>
                  <a:pt x="2738484" y="2887312"/>
                  <a:pt x="2711983" y="2889299"/>
                </a:cubicBezTo>
                <a:cubicBezTo>
                  <a:pt x="2725896" y="2870252"/>
                  <a:pt x="2738318" y="2850874"/>
                  <a:pt x="2749250" y="2830833"/>
                </a:cubicBezTo>
                <a:close/>
                <a:moveTo>
                  <a:pt x="2817819" y="2843255"/>
                </a:moveTo>
                <a:cubicBezTo>
                  <a:pt x="2837198" y="2849383"/>
                  <a:pt x="2854920" y="2857333"/>
                  <a:pt x="2870986" y="2866443"/>
                </a:cubicBezTo>
                <a:cubicBezTo>
                  <a:pt x="2864195" y="2882508"/>
                  <a:pt x="2856411" y="2898243"/>
                  <a:pt x="2847467" y="2913646"/>
                </a:cubicBezTo>
                <a:cubicBezTo>
                  <a:pt x="2829910" y="2905365"/>
                  <a:pt x="2810863" y="2898740"/>
                  <a:pt x="2789994" y="2894268"/>
                </a:cubicBezTo>
                <a:cubicBezTo>
                  <a:pt x="2800428" y="2877705"/>
                  <a:pt x="2809704" y="2860646"/>
                  <a:pt x="2817819" y="2843255"/>
                </a:cubicBezTo>
                <a:close/>
                <a:moveTo>
                  <a:pt x="2874630" y="2868596"/>
                </a:moveTo>
                <a:cubicBezTo>
                  <a:pt x="2890695" y="2878036"/>
                  <a:pt x="2905105" y="2888471"/>
                  <a:pt x="2918024" y="2899237"/>
                </a:cubicBezTo>
                <a:cubicBezTo>
                  <a:pt x="2911896" y="2914309"/>
                  <a:pt x="2904939" y="2929215"/>
                  <a:pt x="2896989" y="2943625"/>
                </a:cubicBezTo>
                <a:cubicBezTo>
                  <a:pt x="2883242" y="2933356"/>
                  <a:pt x="2868005" y="2923750"/>
                  <a:pt x="2851276" y="2915468"/>
                </a:cubicBezTo>
                <a:cubicBezTo>
                  <a:pt x="2860054" y="2900231"/>
                  <a:pt x="2867839" y="2884662"/>
                  <a:pt x="2874630" y="2868596"/>
                </a:cubicBezTo>
                <a:close/>
                <a:moveTo>
                  <a:pt x="2876286" y="2864786"/>
                </a:moveTo>
                <a:cubicBezTo>
                  <a:pt x="2882580" y="2849549"/>
                  <a:pt x="2887880" y="2833980"/>
                  <a:pt x="2892352" y="2818079"/>
                </a:cubicBezTo>
                <a:cubicBezTo>
                  <a:pt x="2892352" y="2817748"/>
                  <a:pt x="2892517" y="2817417"/>
                  <a:pt x="2892683" y="2817086"/>
                </a:cubicBezTo>
                <a:cubicBezTo>
                  <a:pt x="2908086" y="2827189"/>
                  <a:pt x="2921999" y="2838286"/>
                  <a:pt x="2934421" y="2849383"/>
                </a:cubicBezTo>
                <a:cubicBezTo>
                  <a:pt x="2933759" y="2852199"/>
                  <a:pt x="2933096" y="2854849"/>
                  <a:pt x="2932433" y="2857664"/>
                </a:cubicBezTo>
                <a:cubicBezTo>
                  <a:pt x="2928955" y="2870418"/>
                  <a:pt x="2924815" y="2882840"/>
                  <a:pt x="2919846" y="2895262"/>
                </a:cubicBezTo>
                <a:cubicBezTo>
                  <a:pt x="2906761" y="2884496"/>
                  <a:pt x="2892186" y="2874062"/>
                  <a:pt x="2876286" y="2864786"/>
                </a:cubicBezTo>
                <a:close/>
                <a:moveTo>
                  <a:pt x="2936077" y="2858658"/>
                </a:moveTo>
                <a:cubicBezTo>
                  <a:pt x="2936574" y="2856671"/>
                  <a:pt x="2937071" y="2854517"/>
                  <a:pt x="2937568" y="2852530"/>
                </a:cubicBezTo>
                <a:cubicBezTo>
                  <a:pt x="2941543" y="2856174"/>
                  <a:pt x="2945352" y="2859817"/>
                  <a:pt x="2948996" y="2863627"/>
                </a:cubicBezTo>
                <a:cubicBezTo>
                  <a:pt x="2957112" y="2871743"/>
                  <a:pt x="2964731" y="2880355"/>
                  <a:pt x="2972184" y="2889299"/>
                </a:cubicBezTo>
                <a:cubicBezTo>
                  <a:pt x="2971356" y="2892281"/>
                  <a:pt x="2970694" y="2895262"/>
                  <a:pt x="2969865" y="2898243"/>
                </a:cubicBezTo>
                <a:cubicBezTo>
                  <a:pt x="2966553" y="2910003"/>
                  <a:pt x="2962743" y="2921597"/>
                  <a:pt x="2958437" y="2933025"/>
                </a:cubicBezTo>
                <a:cubicBezTo>
                  <a:pt x="2953965" y="2927890"/>
                  <a:pt x="2949493" y="2923087"/>
                  <a:pt x="2944690" y="2918284"/>
                </a:cubicBezTo>
                <a:cubicBezTo>
                  <a:pt x="2937899" y="2911493"/>
                  <a:pt x="2930777" y="2904703"/>
                  <a:pt x="2922827" y="2898078"/>
                </a:cubicBezTo>
                <a:cubicBezTo>
                  <a:pt x="2928127" y="2885158"/>
                  <a:pt x="2932433" y="2872074"/>
                  <a:pt x="2936077" y="2858658"/>
                </a:cubicBezTo>
                <a:close/>
                <a:moveTo>
                  <a:pt x="2951978" y="2860646"/>
                </a:moveTo>
                <a:cubicBezTo>
                  <a:pt x="2947837" y="2856505"/>
                  <a:pt x="2943365" y="2852199"/>
                  <a:pt x="2938727" y="2847892"/>
                </a:cubicBezTo>
                <a:cubicBezTo>
                  <a:pt x="2942537" y="2832655"/>
                  <a:pt x="2945352" y="2817086"/>
                  <a:pt x="2947506" y="2801020"/>
                </a:cubicBezTo>
                <a:cubicBezTo>
                  <a:pt x="2948996" y="2802510"/>
                  <a:pt x="2950652" y="2804001"/>
                  <a:pt x="2952143" y="2805492"/>
                </a:cubicBezTo>
                <a:cubicBezTo>
                  <a:pt x="2962412" y="2815926"/>
                  <a:pt x="2972184" y="2827023"/>
                  <a:pt x="2981459" y="2838617"/>
                </a:cubicBezTo>
                <a:cubicBezTo>
                  <a:pt x="2979637" y="2854186"/>
                  <a:pt x="2976987" y="2869424"/>
                  <a:pt x="2973509" y="2884165"/>
                </a:cubicBezTo>
                <a:cubicBezTo>
                  <a:pt x="2966553" y="2876049"/>
                  <a:pt x="2959431" y="2868265"/>
                  <a:pt x="2951978" y="2860646"/>
                </a:cubicBezTo>
                <a:close/>
                <a:moveTo>
                  <a:pt x="2985103" y="2843420"/>
                </a:moveTo>
                <a:cubicBezTo>
                  <a:pt x="2995041" y="2856174"/>
                  <a:pt x="3004150" y="2869589"/>
                  <a:pt x="3012763" y="2883337"/>
                </a:cubicBezTo>
                <a:cubicBezTo>
                  <a:pt x="3010941" y="2898243"/>
                  <a:pt x="3008291" y="2912653"/>
                  <a:pt x="3004978" y="2926731"/>
                </a:cubicBezTo>
                <a:cubicBezTo>
                  <a:pt x="2996200" y="2913315"/>
                  <a:pt x="2986925" y="2900396"/>
                  <a:pt x="2976822" y="2888140"/>
                </a:cubicBezTo>
                <a:cubicBezTo>
                  <a:pt x="2980300" y="2873730"/>
                  <a:pt x="2983116" y="2858824"/>
                  <a:pt x="2985103" y="2843420"/>
                </a:cubicBezTo>
                <a:close/>
                <a:moveTo>
                  <a:pt x="2985766" y="2837623"/>
                </a:moveTo>
                <a:cubicBezTo>
                  <a:pt x="2987587" y="2822551"/>
                  <a:pt x="2988581" y="2807314"/>
                  <a:pt x="2988913" y="2791745"/>
                </a:cubicBezTo>
                <a:cubicBezTo>
                  <a:pt x="2998684" y="2804664"/>
                  <a:pt x="3007794" y="2818245"/>
                  <a:pt x="3016241" y="2832158"/>
                </a:cubicBezTo>
                <a:cubicBezTo>
                  <a:pt x="3016075" y="2847230"/>
                  <a:pt x="3015082" y="2862302"/>
                  <a:pt x="3013591" y="2876877"/>
                </a:cubicBezTo>
                <a:cubicBezTo>
                  <a:pt x="3004813" y="2863296"/>
                  <a:pt x="2995703" y="2850211"/>
                  <a:pt x="2985766" y="2837623"/>
                </a:cubicBezTo>
                <a:close/>
                <a:moveTo>
                  <a:pt x="2988913" y="2785119"/>
                </a:moveTo>
                <a:cubicBezTo>
                  <a:pt x="2989078" y="2770047"/>
                  <a:pt x="2988581" y="2754644"/>
                  <a:pt x="2987422" y="2739075"/>
                </a:cubicBezTo>
                <a:cubicBezTo>
                  <a:pt x="2997028" y="2751994"/>
                  <a:pt x="3005972" y="2765576"/>
                  <a:pt x="3014253" y="2779488"/>
                </a:cubicBezTo>
                <a:cubicBezTo>
                  <a:pt x="3015578" y="2794560"/>
                  <a:pt x="3016241" y="2809632"/>
                  <a:pt x="3016241" y="2824539"/>
                </a:cubicBezTo>
                <a:cubicBezTo>
                  <a:pt x="3007794" y="2810957"/>
                  <a:pt x="2998684" y="2797707"/>
                  <a:pt x="2988913" y="2785119"/>
                </a:cubicBezTo>
                <a:close/>
                <a:moveTo>
                  <a:pt x="3013425" y="2770047"/>
                </a:moveTo>
                <a:cubicBezTo>
                  <a:pt x="3005144" y="2756632"/>
                  <a:pt x="2996200" y="2743713"/>
                  <a:pt x="2986759" y="2731291"/>
                </a:cubicBezTo>
                <a:cubicBezTo>
                  <a:pt x="2985434" y="2716219"/>
                  <a:pt x="2983447" y="2701146"/>
                  <a:pt x="2980962" y="2686074"/>
                </a:cubicBezTo>
                <a:cubicBezTo>
                  <a:pt x="2990237" y="2698828"/>
                  <a:pt x="2999016" y="2712078"/>
                  <a:pt x="3007132" y="2725825"/>
                </a:cubicBezTo>
                <a:cubicBezTo>
                  <a:pt x="3009782" y="2740566"/>
                  <a:pt x="3011769" y="2755472"/>
                  <a:pt x="3013425" y="2770047"/>
                </a:cubicBezTo>
                <a:close/>
                <a:moveTo>
                  <a:pt x="2979306" y="2676799"/>
                </a:moveTo>
                <a:cubicBezTo>
                  <a:pt x="2976656" y="2662224"/>
                  <a:pt x="2973509" y="2647814"/>
                  <a:pt x="2969865" y="2633405"/>
                </a:cubicBezTo>
                <a:cubicBezTo>
                  <a:pt x="2978643" y="2645827"/>
                  <a:pt x="2987090" y="2658580"/>
                  <a:pt x="2994875" y="2671830"/>
                </a:cubicBezTo>
                <a:cubicBezTo>
                  <a:pt x="2998684" y="2685909"/>
                  <a:pt x="3001997" y="2700153"/>
                  <a:pt x="3004978" y="2714231"/>
                </a:cubicBezTo>
                <a:cubicBezTo>
                  <a:pt x="2996863" y="2701312"/>
                  <a:pt x="2988250" y="2688890"/>
                  <a:pt x="2979306" y="2676799"/>
                </a:cubicBezTo>
                <a:close/>
                <a:moveTo>
                  <a:pt x="2967050" y="2622473"/>
                </a:moveTo>
                <a:cubicBezTo>
                  <a:pt x="2963406" y="2609058"/>
                  <a:pt x="2959431" y="2595642"/>
                  <a:pt x="2954959" y="2582392"/>
                </a:cubicBezTo>
                <a:cubicBezTo>
                  <a:pt x="2963074" y="2593985"/>
                  <a:pt x="2970694" y="2606076"/>
                  <a:pt x="2977981" y="2618333"/>
                </a:cubicBezTo>
                <a:cubicBezTo>
                  <a:pt x="2982619" y="2631086"/>
                  <a:pt x="2986925" y="2644005"/>
                  <a:pt x="2990734" y="2657090"/>
                </a:cubicBezTo>
                <a:cubicBezTo>
                  <a:pt x="2983116" y="2645164"/>
                  <a:pt x="2975331" y="2633570"/>
                  <a:pt x="2967050" y="2622473"/>
                </a:cubicBezTo>
                <a:close/>
                <a:moveTo>
                  <a:pt x="2960259" y="2613530"/>
                </a:moveTo>
                <a:cubicBezTo>
                  <a:pt x="2950818" y="2601273"/>
                  <a:pt x="2940881" y="2589514"/>
                  <a:pt x="2930446" y="2578417"/>
                </a:cubicBezTo>
                <a:cubicBezTo>
                  <a:pt x="2926636" y="2563676"/>
                  <a:pt x="2922330" y="2548935"/>
                  <a:pt x="2917527" y="2534360"/>
                </a:cubicBezTo>
                <a:cubicBezTo>
                  <a:pt x="2927630" y="2545953"/>
                  <a:pt x="2937402" y="2558044"/>
                  <a:pt x="2946678" y="2570632"/>
                </a:cubicBezTo>
                <a:cubicBezTo>
                  <a:pt x="2951646" y="2584876"/>
                  <a:pt x="2956118" y="2599286"/>
                  <a:pt x="2960259" y="2613530"/>
                </a:cubicBezTo>
                <a:close/>
                <a:moveTo>
                  <a:pt x="2913883" y="2524256"/>
                </a:moveTo>
                <a:cubicBezTo>
                  <a:pt x="2909246" y="2510675"/>
                  <a:pt x="2904111" y="2497259"/>
                  <a:pt x="2898480" y="2483843"/>
                </a:cubicBezTo>
                <a:cubicBezTo>
                  <a:pt x="2907755" y="2494775"/>
                  <a:pt x="2916699" y="2506369"/>
                  <a:pt x="2925146" y="2518128"/>
                </a:cubicBezTo>
                <a:cubicBezTo>
                  <a:pt x="2930943" y="2530881"/>
                  <a:pt x="2936409" y="2543966"/>
                  <a:pt x="2941377" y="2557051"/>
                </a:cubicBezTo>
                <a:cubicBezTo>
                  <a:pt x="2932599" y="2545788"/>
                  <a:pt x="2923490" y="2534857"/>
                  <a:pt x="2913883" y="2524256"/>
                </a:cubicBezTo>
                <a:close/>
                <a:moveTo>
                  <a:pt x="2907093" y="2516969"/>
                </a:moveTo>
                <a:cubicBezTo>
                  <a:pt x="2904939" y="2514650"/>
                  <a:pt x="2902786" y="2512331"/>
                  <a:pt x="2900633" y="2510178"/>
                </a:cubicBezTo>
                <a:cubicBezTo>
                  <a:pt x="2892186" y="2501565"/>
                  <a:pt x="2883077" y="2493118"/>
                  <a:pt x="2873305" y="2484671"/>
                </a:cubicBezTo>
                <a:cubicBezTo>
                  <a:pt x="2868336" y="2469599"/>
                  <a:pt x="2862870" y="2454858"/>
                  <a:pt x="2856907" y="2440118"/>
                </a:cubicBezTo>
                <a:cubicBezTo>
                  <a:pt x="2861876" y="2444755"/>
                  <a:pt x="2866845" y="2449558"/>
                  <a:pt x="2871483" y="2454196"/>
                </a:cubicBezTo>
                <a:cubicBezTo>
                  <a:pt x="2877776" y="2460490"/>
                  <a:pt x="2883905" y="2467115"/>
                  <a:pt x="2889867" y="2473906"/>
                </a:cubicBezTo>
                <a:cubicBezTo>
                  <a:pt x="2895995" y="2487984"/>
                  <a:pt x="2901792" y="2502394"/>
                  <a:pt x="2907093" y="2516969"/>
                </a:cubicBezTo>
                <a:close/>
                <a:moveTo>
                  <a:pt x="2874298" y="2451215"/>
                </a:moveTo>
                <a:cubicBezTo>
                  <a:pt x="2867342" y="2444258"/>
                  <a:pt x="2860385" y="2437468"/>
                  <a:pt x="2853098" y="2431008"/>
                </a:cubicBezTo>
                <a:cubicBezTo>
                  <a:pt x="2847301" y="2417261"/>
                  <a:pt x="2841173" y="2403680"/>
                  <a:pt x="2834713" y="2390264"/>
                </a:cubicBezTo>
                <a:cubicBezTo>
                  <a:pt x="2836370" y="2391920"/>
                  <a:pt x="2838026" y="2393411"/>
                  <a:pt x="2839682" y="2395067"/>
                </a:cubicBezTo>
                <a:cubicBezTo>
                  <a:pt x="2848295" y="2403845"/>
                  <a:pt x="2856742" y="2412955"/>
                  <a:pt x="2864858" y="2422395"/>
                </a:cubicBezTo>
                <a:cubicBezTo>
                  <a:pt x="2871814" y="2435314"/>
                  <a:pt x="2878273" y="2448399"/>
                  <a:pt x="2884401" y="2461649"/>
                </a:cubicBezTo>
                <a:cubicBezTo>
                  <a:pt x="2880923" y="2458171"/>
                  <a:pt x="2877611" y="2454693"/>
                  <a:pt x="2874298" y="2451215"/>
                </a:cubicBezTo>
                <a:close/>
                <a:moveTo>
                  <a:pt x="2846142" y="2424880"/>
                </a:moveTo>
                <a:cubicBezTo>
                  <a:pt x="2833885" y="2414280"/>
                  <a:pt x="2821463" y="2404508"/>
                  <a:pt x="2808544" y="2395398"/>
                </a:cubicBezTo>
                <a:cubicBezTo>
                  <a:pt x="2807716" y="2393245"/>
                  <a:pt x="2806888" y="2391092"/>
                  <a:pt x="2806060" y="2389104"/>
                </a:cubicBezTo>
                <a:cubicBezTo>
                  <a:pt x="2812850" y="2386951"/>
                  <a:pt x="2819476" y="2384633"/>
                  <a:pt x="2826266" y="2382479"/>
                </a:cubicBezTo>
                <a:cubicBezTo>
                  <a:pt x="2833223" y="2396392"/>
                  <a:pt x="2839848" y="2410470"/>
                  <a:pt x="2846142" y="2424880"/>
                </a:cubicBezTo>
                <a:close/>
                <a:moveTo>
                  <a:pt x="2821297" y="2356641"/>
                </a:moveTo>
                <a:cubicBezTo>
                  <a:pt x="2820138" y="2356973"/>
                  <a:pt x="2818979" y="2357470"/>
                  <a:pt x="2817654" y="2357801"/>
                </a:cubicBezTo>
                <a:cubicBezTo>
                  <a:pt x="2815335" y="2353660"/>
                  <a:pt x="2813016" y="2349685"/>
                  <a:pt x="2810697" y="2345544"/>
                </a:cubicBezTo>
                <a:cubicBezTo>
                  <a:pt x="2810863" y="2345544"/>
                  <a:pt x="2810863" y="2345544"/>
                  <a:pt x="2811029" y="2345379"/>
                </a:cubicBezTo>
                <a:cubicBezTo>
                  <a:pt x="2814507" y="2349188"/>
                  <a:pt x="2817985" y="2352832"/>
                  <a:pt x="2821297" y="2356641"/>
                </a:cubicBezTo>
                <a:close/>
                <a:moveTo>
                  <a:pt x="2815500" y="2344054"/>
                </a:moveTo>
                <a:cubicBezTo>
                  <a:pt x="2815500" y="2344054"/>
                  <a:pt x="2815666" y="2344219"/>
                  <a:pt x="2815666" y="2344219"/>
                </a:cubicBezTo>
                <a:cubicBezTo>
                  <a:pt x="2815500" y="2344054"/>
                  <a:pt x="2815500" y="2344054"/>
                  <a:pt x="2815500" y="2344054"/>
                </a:cubicBezTo>
                <a:lnTo>
                  <a:pt x="2815500" y="2344054"/>
                </a:lnTo>
                <a:close/>
                <a:moveTo>
                  <a:pt x="2806225" y="2331797"/>
                </a:moveTo>
                <a:cubicBezTo>
                  <a:pt x="2808379" y="2334779"/>
                  <a:pt x="2810697" y="2337594"/>
                  <a:pt x="2812850" y="2340575"/>
                </a:cubicBezTo>
                <a:cubicBezTo>
                  <a:pt x="2812685" y="2340741"/>
                  <a:pt x="2812354" y="2340741"/>
                  <a:pt x="2812188" y="2340741"/>
                </a:cubicBezTo>
                <a:cubicBezTo>
                  <a:pt x="2809869" y="2338257"/>
                  <a:pt x="2807385" y="2335607"/>
                  <a:pt x="2804900" y="2333122"/>
                </a:cubicBezTo>
                <a:cubicBezTo>
                  <a:pt x="2804735" y="2332957"/>
                  <a:pt x="2804404" y="2332625"/>
                  <a:pt x="2804238" y="2332460"/>
                </a:cubicBezTo>
                <a:cubicBezTo>
                  <a:pt x="2805066" y="2332294"/>
                  <a:pt x="2805728" y="2331963"/>
                  <a:pt x="2806225" y="2331797"/>
                </a:cubicBezTo>
                <a:close/>
                <a:moveTo>
                  <a:pt x="2798938" y="2322356"/>
                </a:moveTo>
                <a:cubicBezTo>
                  <a:pt x="2800428" y="2324344"/>
                  <a:pt x="2802085" y="2326332"/>
                  <a:pt x="2803575" y="2328319"/>
                </a:cubicBezTo>
                <a:cubicBezTo>
                  <a:pt x="2802747" y="2328650"/>
                  <a:pt x="2801919" y="2328982"/>
                  <a:pt x="2800925" y="2329147"/>
                </a:cubicBezTo>
                <a:cubicBezTo>
                  <a:pt x="2800925" y="2329147"/>
                  <a:pt x="2800925" y="2329147"/>
                  <a:pt x="2800925" y="2329147"/>
                </a:cubicBezTo>
                <a:cubicBezTo>
                  <a:pt x="2799600" y="2326994"/>
                  <a:pt x="2798275" y="2325007"/>
                  <a:pt x="2796950" y="2323019"/>
                </a:cubicBezTo>
                <a:cubicBezTo>
                  <a:pt x="2797778" y="2322853"/>
                  <a:pt x="2798275" y="2322522"/>
                  <a:pt x="2798938" y="2322356"/>
                </a:cubicBezTo>
                <a:close/>
                <a:moveTo>
                  <a:pt x="2793306" y="2315400"/>
                </a:moveTo>
                <a:cubicBezTo>
                  <a:pt x="2794300" y="2316560"/>
                  <a:pt x="2795294" y="2317719"/>
                  <a:pt x="2796288" y="2319044"/>
                </a:cubicBezTo>
                <a:cubicBezTo>
                  <a:pt x="2795791" y="2319210"/>
                  <a:pt x="2795460" y="2319375"/>
                  <a:pt x="2794963" y="2319541"/>
                </a:cubicBezTo>
                <a:cubicBezTo>
                  <a:pt x="2794135" y="2318216"/>
                  <a:pt x="2793472" y="2317056"/>
                  <a:pt x="2792644" y="2315731"/>
                </a:cubicBezTo>
                <a:cubicBezTo>
                  <a:pt x="2792810" y="2315566"/>
                  <a:pt x="2792975" y="2315566"/>
                  <a:pt x="2793306" y="2315400"/>
                </a:cubicBezTo>
                <a:close/>
                <a:moveTo>
                  <a:pt x="2796785" y="2330804"/>
                </a:moveTo>
                <a:cubicBezTo>
                  <a:pt x="2791981" y="2332460"/>
                  <a:pt x="2787178" y="2334282"/>
                  <a:pt x="2782375" y="2335938"/>
                </a:cubicBezTo>
                <a:cubicBezTo>
                  <a:pt x="2781381" y="2333785"/>
                  <a:pt x="2780222" y="2331797"/>
                  <a:pt x="2779228" y="2329644"/>
                </a:cubicBezTo>
                <a:cubicBezTo>
                  <a:pt x="2783203" y="2328153"/>
                  <a:pt x="2787178" y="2326663"/>
                  <a:pt x="2791153" y="2325338"/>
                </a:cubicBezTo>
                <a:cubicBezTo>
                  <a:pt x="2792975" y="2326994"/>
                  <a:pt x="2794797" y="2328982"/>
                  <a:pt x="2796785" y="2330804"/>
                </a:cubicBezTo>
                <a:close/>
                <a:moveTo>
                  <a:pt x="2789166" y="2310597"/>
                </a:moveTo>
                <a:cubicBezTo>
                  <a:pt x="2789497" y="2311094"/>
                  <a:pt x="2789994" y="2311591"/>
                  <a:pt x="2790325" y="2312088"/>
                </a:cubicBezTo>
                <a:cubicBezTo>
                  <a:pt x="2790160" y="2312088"/>
                  <a:pt x="2790160" y="2312088"/>
                  <a:pt x="2789994" y="2312253"/>
                </a:cubicBezTo>
                <a:cubicBezTo>
                  <a:pt x="2789828" y="2311591"/>
                  <a:pt x="2789497" y="2311094"/>
                  <a:pt x="2789166" y="2310597"/>
                </a:cubicBezTo>
                <a:cubicBezTo>
                  <a:pt x="2789166" y="2310597"/>
                  <a:pt x="2789166" y="2310597"/>
                  <a:pt x="2789166" y="2310597"/>
                </a:cubicBezTo>
                <a:close/>
                <a:moveTo>
                  <a:pt x="2785191" y="2312088"/>
                </a:moveTo>
                <a:cubicBezTo>
                  <a:pt x="2785522" y="2312585"/>
                  <a:pt x="2785853" y="2313081"/>
                  <a:pt x="2786185" y="2313578"/>
                </a:cubicBezTo>
                <a:cubicBezTo>
                  <a:pt x="2785853" y="2313744"/>
                  <a:pt x="2785522" y="2313910"/>
                  <a:pt x="2785191" y="2313910"/>
                </a:cubicBezTo>
                <a:cubicBezTo>
                  <a:pt x="2784694" y="2313413"/>
                  <a:pt x="2784197" y="2313081"/>
                  <a:pt x="2783700" y="2312585"/>
                </a:cubicBezTo>
                <a:cubicBezTo>
                  <a:pt x="2784363" y="2312585"/>
                  <a:pt x="2784694" y="2312419"/>
                  <a:pt x="2785191" y="2312088"/>
                </a:cubicBezTo>
                <a:close/>
                <a:moveTo>
                  <a:pt x="2784197" y="2318878"/>
                </a:moveTo>
                <a:cubicBezTo>
                  <a:pt x="2785356" y="2319872"/>
                  <a:pt x="2786516" y="2321032"/>
                  <a:pt x="2787675" y="2322025"/>
                </a:cubicBezTo>
                <a:cubicBezTo>
                  <a:pt x="2784197" y="2323350"/>
                  <a:pt x="2780719" y="2324510"/>
                  <a:pt x="2777241" y="2325835"/>
                </a:cubicBezTo>
                <a:cubicBezTo>
                  <a:pt x="2776578" y="2324675"/>
                  <a:pt x="2775916" y="2323350"/>
                  <a:pt x="2775419" y="2322191"/>
                </a:cubicBezTo>
                <a:cubicBezTo>
                  <a:pt x="2778234" y="2321197"/>
                  <a:pt x="2781381" y="2320038"/>
                  <a:pt x="2784197" y="2318878"/>
                </a:cubicBezTo>
                <a:close/>
                <a:moveTo>
                  <a:pt x="2779559" y="2314406"/>
                </a:moveTo>
                <a:cubicBezTo>
                  <a:pt x="2780056" y="2314738"/>
                  <a:pt x="2780553" y="2315235"/>
                  <a:pt x="2780884" y="2315731"/>
                </a:cubicBezTo>
                <a:cubicBezTo>
                  <a:pt x="2778400" y="2316725"/>
                  <a:pt x="2775916" y="2317553"/>
                  <a:pt x="2773431" y="2318547"/>
                </a:cubicBezTo>
                <a:cubicBezTo>
                  <a:pt x="2773266" y="2318216"/>
                  <a:pt x="2773100" y="2317885"/>
                  <a:pt x="2772934" y="2317388"/>
                </a:cubicBezTo>
                <a:cubicBezTo>
                  <a:pt x="2773266" y="2317222"/>
                  <a:pt x="2773431" y="2317056"/>
                  <a:pt x="2773762" y="2316725"/>
                </a:cubicBezTo>
                <a:cubicBezTo>
                  <a:pt x="2775584" y="2316063"/>
                  <a:pt x="2777572" y="2315235"/>
                  <a:pt x="2779559" y="2314406"/>
                </a:cubicBezTo>
                <a:close/>
                <a:moveTo>
                  <a:pt x="2777241" y="2300328"/>
                </a:moveTo>
                <a:cubicBezTo>
                  <a:pt x="2777572" y="2300825"/>
                  <a:pt x="2777903" y="2301322"/>
                  <a:pt x="2778234" y="2301653"/>
                </a:cubicBezTo>
                <a:cubicBezTo>
                  <a:pt x="2777241" y="2302813"/>
                  <a:pt x="2776081" y="2303806"/>
                  <a:pt x="2775087" y="2304966"/>
                </a:cubicBezTo>
                <a:cubicBezTo>
                  <a:pt x="2774756" y="2304634"/>
                  <a:pt x="2774591" y="2304469"/>
                  <a:pt x="2774259" y="2304137"/>
                </a:cubicBezTo>
                <a:cubicBezTo>
                  <a:pt x="2775253" y="2302978"/>
                  <a:pt x="2776247" y="2301653"/>
                  <a:pt x="2777241" y="2300328"/>
                </a:cubicBezTo>
                <a:close/>
                <a:moveTo>
                  <a:pt x="2774756" y="2296850"/>
                </a:moveTo>
                <a:cubicBezTo>
                  <a:pt x="2773431" y="2298506"/>
                  <a:pt x="2772272" y="2299997"/>
                  <a:pt x="2770947" y="2301653"/>
                </a:cubicBezTo>
                <a:cubicBezTo>
                  <a:pt x="2769953" y="2300825"/>
                  <a:pt x="2768959" y="2299997"/>
                  <a:pt x="2767966" y="2299169"/>
                </a:cubicBezTo>
                <a:cubicBezTo>
                  <a:pt x="2769290" y="2297181"/>
                  <a:pt x="2770616" y="2295194"/>
                  <a:pt x="2771941" y="2293041"/>
                </a:cubicBezTo>
                <a:cubicBezTo>
                  <a:pt x="2772934" y="2294366"/>
                  <a:pt x="2773928" y="2295525"/>
                  <a:pt x="2774756" y="2296850"/>
                </a:cubicBezTo>
                <a:close/>
                <a:moveTo>
                  <a:pt x="2764487" y="2282937"/>
                </a:moveTo>
                <a:cubicBezTo>
                  <a:pt x="2764984" y="2283434"/>
                  <a:pt x="2765481" y="2283931"/>
                  <a:pt x="2765978" y="2284428"/>
                </a:cubicBezTo>
                <a:cubicBezTo>
                  <a:pt x="2767303" y="2286084"/>
                  <a:pt x="2768462" y="2287741"/>
                  <a:pt x="2769622" y="2289397"/>
                </a:cubicBezTo>
                <a:cubicBezTo>
                  <a:pt x="2768131" y="2291715"/>
                  <a:pt x="2766475" y="2294034"/>
                  <a:pt x="2764984" y="2296353"/>
                </a:cubicBezTo>
                <a:cubicBezTo>
                  <a:pt x="2763328" y="2295028"/>
                  <a:pt x="2761506" y="2293537"/>
                  <a:pt x="2759850" y="2292212"/>
                </a:cubicBezTo>
                <a:cubicBezTo>
                  <a:pt x="2761340" y="2289231"/>
                  <a:pt x="2762831" y="2286084"/>
                  <a:pt x="2764487" y="2282937"/>
                </a:cubicBezTo>
                <a:close/>
                <a:moveTo>
                  <a:pt x="2753225" y="2271675"/>
                </a:moveTo>
                <a:cubicBezTo>
                  <a:pt x="2755046" y="2273496"/>
                  <a:pt x="2756868" y="2275153"/>
                  <a:pt x="2758525" y="2276975"/>
                </a:cubicBezTo>
                <a:cubicBezTo>
                  <a:pt x="2759519" y="2277968"/>
                  <a:pt x="2760347" y="2278962"/>
                  <a:pt x="2761175" y="2279790"/>
                </a:cubicBezTo>
                <a:cubicBezTo>
                  <a:pt x="2759684" y="2282772"/>
                  <a:pt x="2758193" y="2285753"/>
                  <a:pt x="2756703" y="2288734"/>
                </a:cubicBezTo>
                <a:cubicBezTo>
                  <a:pt x="2754715" y="2285256"/>
                  <a:pt x="2752728" y="2281944"/>
                  <a:pt x="2750575" y="2278465"/>
                </a:cubicBezTo>
                <a:cubicBezTo>
                  <a:pt x="2751734" y="2276147"/>
                  <a:pt x="2752562" y="2273993"/>
                  <a:pt x="2753225" y="2271675"/>
                </a:cubicBezTo>
                <a:close/>
                <a:moveTo>
                  <a:pt x="2740306" y="2252131"/>
                </a:moveTo>
                <a:cubicBezTo>
                  <a:pt x="2742128" y="2254284"/>
                  <a:pt x="2743950" y="2256437"/>
                  <a:pt x="2745771" y="2258756"/>
                </a:cubicBezTo>
                <a:cubicBezTo>
                  <a:pt x="2743950" y="2256934"/>
                  <a:pt x="2741962" y="2255277"/>
                  <a:pt x="2740140" y="2253456"/>
                </a:cubicBezTo>
                <a:cubicBezTo>
                  <a:pt x="2739974" y="2252959"/>
                  <a:pt x="2740140" y="2252462"/>
                  <a:pt x="2740306" y="2252131"/>
                </a:cubicBezTo>
                <a:close/>
                <a:moveTo>
                  <a:pt x="2738981" y="2258093"/>
                </a:moveTo>
                <a:cubicBezTo>
                  <a:pt x="2742624" y="2261571"/>
                  <a:pt x="2746434" y="2265049"/>
                  <a:pt x="2750078" y="2268528"/>
                </a:cubicBezTo>
                <a:cubicBezTo>
                  <a:pt x="2749415" y="2270350"/>
                  <a:pt x="2748753" y="2272171"/>
                  <a:pt x="2748090" y="2273993"/>
                </a:cubicBezTo>
                <a:cubicBezTo>
                  <a:pt x="2744943" y="2269025"/>
                  <a:pt x="2741962" y="2264056"/>
                  <a:pt x="2738649" y="2259252"/>
                </a:cubicBezTo>
                <a:cubicBezTo>
                  <a:pt x="2738815" y="2258756"/>
                  <a:pt x="2738815" y="2258424"/>
                  <a:pt x="2738981" y="2258093"/>
                </a:cubicBezTo>
                <a:close/>
                <a:moveTo>
                  <a:pt x="2746268" y="2278797"/>
                </a:moveTo>
                <a:cubicBezTo>
                  <a:pt x="2745937" y="2279625"/>
                  <a:pt x="2745771" y="2280287"/>
                  <a:pt x="2745440" y="2281115"/>
                </a:cubicBezTo>
                <a:cubicBezTo>
                  <a:pt x="2742128" y="2278631"/>
                  <a:pt x="2738815" y="2276147"/>
                  <a:pt x="2735337" y="2273828"/>
                </a:cubicBezTo>
                <a:cubicBezTo>
                  <a:pt x="2735999" y="2270846"/>
                  <a:pt x="2736827" y="2267865"/>
                  <a:pt x="2737490" y="2264884"/>
                </a:cubicBezTo>
                <a:cubicBezTo>
                  <a:pt x="2740471" y="2269521"/>
                  <a:pt x="2743453" y="2274159"/>
                  <a:pt x="2746268" y="2278797"/>
                </a:cubicBezTo>
                <a:close/>
                <a:moveTo>
                  <a:pt x="2722915" y="2232421"/>
                </a:moveTo>
                <a:cubicBezTo>
                  <a:pt x="2727718" y="2237555"/>
                  <a:pt x="2732356" y="2242690"/>
                  <a:pt x="2736827" y="2248156"/>
                </a:cubicBezTo>
                <a:cubicBezTo>
                  <a:pt x="2736662" y="2248818"/>
                  <a:pt x="2736496" y="2249480"/>
                  <a:pt x="2736331" y="2250309"/>
                </a:cubicBezTo>
                <a:cubicBezTo>
                  <a:pt x="2733349" y="2247659"/>
                  <a:pt x="2730202" y="2244843"/>
                  <a:pt x="2727221" y="2242359"/>
                </a:cubicBezTo>
                <a:cubicBezTo>
                  <a:pt x="2725731" y="2240205"/>
                  <a:pt x="2724074" y="2237886"/>
                  <a:pt x="2722584" y="2235733"/>
                </a:cubicBezTo>
                <a:cubicBezTo>
                  <a:pt x="2722749" y="2234408"/>
                  <a:pt x="2722749" y="2233415"/>
                  <a:pt x="2722915" y="2232421"/>
                </a:cubicBezTo>
                <a:close/>
                <a:moveTo>
                  <a:pt x="2721921" y="2243021"/>
                </a:moveTo>
                <a:cubicBezTo>
                  <a:pt x="2722584" y="2243683"/>
                  <a:pt x="2723412" y="2244180"/>
                  <a:pt x="2724074" y="2244843"/>
                </a:cubicBezTo>
                <a:cubicBezTo>
                  <a:pt x="2727552" y="2249812"/>
                  <a:pt x="2730865" y="2254781"/>
                  <a:pt x="2734177" y="2259915"/>
                </a:cubicBezTo>
                <a:cubicBezTo>
                  <a:pt x="2733349" y="2263725"/>
                  <a:pt x="2732521" y="2267534"/>
                  <a:pt x="2731527" y="2271343"/>
                </a:cubicBezTo>
                <a:cubicBezTo>
                  <a:pt x="2727552" y="2268528"/>
                  <a:pt x="2723577" y="2266043"/>
                  <a:pt x="2719602" y="2263393"/>
                </a:cubicBezTo>
                <a:cubicBezTo>
                  <a:pt x="2720596" y="2256768"/>
                  <a:pt x="2721424" y="2249977"/>
                  <a:pt x="2721921" y="2243021"/>
                </a:cubicBezTo>
                <a:close/>
                <a:moveTo>
                  <a:pt x="2730699" y="2275650"/>
                </a:moveTo>
                <a:cubicBezTo>
                  <a:pt x="2729706" y="2279625"/>
                  <a:pt x="2728712" y="2283600"/>
                  <a:pt x="2727718" y="2287409"/>
                </a:cubicBezTo>
                <a:cubicBezTo>
                  <a:pt x="2724902" y="2281612"/>
                  <a:pt x="2722087" y="2275815"/>
                  <a:pt x="2719105" y="2270018"/>
                </a:cubicBezTo>
                <a:cubicBezTo>
                  <a:pt x="2719271" y="2269356"/>
                  <a:pt x="2719271" y="2268693"/>
                  <a:pt x="2719437" y="2267865"/>
                </a:cubicBezTo>
                <a:cubicBezTo>
                  <a:pt x="2723081" y="2270515"/>
                  <a:pt x="2726890" y="2273165"/>
                  <a:pt x="2730699" y="2275650"/>
                </a:cubicBezTo>
                <a:close/>
                <a:moveTo>
                  <a:pt x="2719105" y="2228280"/>
                </a:moveTo>
                <a:cubicBezTo>
                  <a:pt x="2719105" y="2228943"/>
                  <a:pt x="2718940" y="2229605"/>
                  <a:pt x="2718940" y="2230268"/>
                </a:cubicBezTo>
                <a:cubicBezTo>
                  <a:pt x="2716787" y="2227121"/>
                  <a:pt x="2714633" y="2224140"/>
                  <a:pt x="2712315" y="2221158"/>
                </a:cubicBezTo>
                <a:cubicBezTo>
                  <a:pt x="2714468" y="2223477"/>
                  <a:pt x="2716787" y="2225961"/>
                  <a:pt x="2719105" y="2228280"/>
                </a:cubicBezTo>
                <a:close/>
                <a:moveTo>
                  <a:pt x="2714965" y="2231924"/>
                </a:moveTo>
                <a:cubicBezTo>
                  <a:pt x="2711155" y="2228943"/>
                  <a:pt x="2707512" y="2225961"/>
                  <a:pt x="2703702" y="2223146"/>
                </a:cubicBezTo>
                <a:cubicBezTo>
                  <a:pt x="2703702" y="2220993"/>
                  <a:pt x="2703702" y="2218839"/>
                  <a:pt x="2703536" y="2216686"/>
                </a:cubicBezTo>
                <a:cubicBezTo>
                  <a:pt x="2707346" y="2221655"/>
                  <a:pt x="2711155" y="2226624"/>
                  <a:pt x="2714965" y="2231924"/>
                </a:cubicBezTo>
                <a:close/>
                <a:moveTo>
                  <a:pt x="2703702" y="2258259"/>
                </a:moveTo>
                <a:cubicBezTo>
                  <a:pt x="2706021" y="2259584"/>
                  <a:pt x="2708174" y="2260909"/>
                  <a:pt x="2710493" y="2262399"/>
                </a:cubicBezTo>
                <a:cubicBezTo>
                  <a:pt x="2711983" y="2265215"/>
                  <a:pt x="2713474" y="2268031"/>
                  <a:pt x="2714965" y="2270846"/>
                </a:cubicBezTo>
                <a:cubicBezTo>
                  <a:pt x="2713805" y="2279790"/>
                  <a:pt x="2712480" y="2288569"/>
                  <a:pt x="2710824" y="2297181"/>
                </a:cubicBezTo>
                <a:cubicBezTo>
                  <a:pt x="2709830" y="2296684"/>
                  <a:pt x="2708836" y="2296187"/>
                  <a:pt x="2707843" y="2295691"/>
                </a:cubicBezTo>
                <a:cubicBezTo>
                  <a:pt x="2706186" y="2291384"/>
                  <a:pt x="2704530" y="2287078"/>
                  <a:pt x="2702708" y="2282772"/>
                </a:cubicBezTo>
                <a:cubicBezTo>
                  <a:pt x="2703039" y="2274821"/>
                  <a:pt x="2703371" y="2266540"/>
                  <a:pt x="2703702" y="2258259"/>
                </a:cubicBezTo>
                <a:close/>
                <a:moveTo>
                  <a:pt x="2701880" y="2292212"/>
                </a:moveTo>
                <a:cubicBezTo>
                  <a:pt x="2702046" y="2292544"/>
                  <a:pt x="2702211" y="2292875"/>
                  <a:pt x="2702211" y="2293206"/>
                </a:cubicBezTo>
                <a:cubicBezTo>
                  <a:pt x="2702046" y="2293041"/>
                  <a:pt x="2701880" y="2293041"/>
                  <a:pt x="2701715" y="2293041"/>
                </a:cubicBezTo>
                <a:cubicBezTo>
                  <a:pt x="2701880" y="2292709"/>
                  <a:pt x="2701880" y="2292544"/>
                  <a:pt x="2701880" y="2292212"/>
                </a:cubicBezTo>
                <a:close/>
                <a:moveTo>
                  <a:pt x="2704530" y="2298837"/>
                </a:moveTo>
                <a:cubicBezTo>
                  <a:pt x="2705855" y="2302316"/>
                  <a:pt x="2707180" y="2305628"/>
                  <a:pt x="2708505" y="2309106"/>
                </a:cubicBezTo>
                <a:cubicBezTo>
                  <a:pt x="2706683" y="2317719"/>
                  <a:pt x="2704862" y="2326332"/>
                  <a:pt x="2702708" y="2334613"/>
                </a:cubicBezTo>
                <a:cubicBezTo>
                  <a:pt x="2701549" y="2330141"/>
                  <a:pt x="2700389" y="2325669"/>
                  <a:pt x="2699230" y="2321197"/>
                </a:cubicBezTo>
                <a:cubicBezTo>
                  <a:pt x="2700224" y="2313247"/>
                  <a:pt x="2701052" y="2305297"/>
                  <a:pt x="2701715" y="2297347"/>
                </a:cubicBezTo>
                <a:cubicBezTo>
                  <a:pt x="2702543" y="2297844"/>
                  <a:pt x="2703536" y="2298340"/>
                  <a:pt x="2704530" y="2298837"/>
                </a:cubicBezTo>
                <a:close/>
                <a:moveTo>
                  <a:pt x="2699561" y="2250971"/>
                </a:moveTo>
                <a:cubicBezTo>
                  <a:pt x="2695918" y="2248818"/>
                  <a:pt x="2692274" y="2246830"/>
                  <a:pt x="2688630" y="2244843"/>
                </a:cubicBezTo>
                <a:cubicBezTo>
                  <a:pt x="2687967" y="2236893"/>
                  <a:pt x="2687305" y="2228777"/>
                  <a:pt x="2686477" y="2220661"/>
                </a:cubicBezTo>
                <a:cubicBezTo>
                  <a:pt x="2690949" y="2227949"/>
                  <a:pt x="2695421" y="2235402"/>
                  <a:pt x="2699561" y="2242855"/>
                </a:cubicBezTo>
                <a:cubicBezTo>
                  <a:pt x="2699727" y="2245671"/>
                  <a:pt x="2699561" y="2248321"/>
                  <a:pt x="2699561" y="2250971"/>
                </a:cubicBezTo>
                <a:close/>
                <a:moveTo>
                  <a:pt x="2699727" y="2234740"/>
                </a:moveTo>
                <a:cubicBezTo>
                  <a:pt x="2696414" y="2229108"/>
                  <a:pt x="2693102" y="2223477"/>
                  <a:pt x="2689624" y="2217846"/>
                </a:cubicBezTo>
                <a:cubicBezTo>
                  <a:pt x="2692936" y="2220164"/>
                  <a:pt x="2696249" y="2222649"/>
                  <a:pt x="2699561" y="2225133"/>
                </a:cubicBezTo>
                <a:cubicBezTo>
                  <a:pt x="2699561" y="2228446"/>
                  <a:pt x="2699727" y="2231593"/>
                  <a:pt x="2699727" y="2234740"/>
                </a:cubicBezTo>
                <a:close/>
                <a:moveTo>
                  <a:pt x="2689292" y="2198798"/>
                </a:moveTo>
                <a:cubicBezTo>
                  <a:pt x="2692605" y="2202774"/>
                  <a:pt x="2695918" y="2206914"/>
                  <a:pt x="2699065" y="2211055"/>
                </a:cubicBezTo>
                <a:cubicBezTo>
                  <a:pt x="2699230" y="2214036"/>
                  <a:pt x="2699230" y="2217017"/>
                  <a:pt x="2699396" y="2219999"/>
                </a:cubicBezTo>
                <a:cubicBezTo>
                  <a:pt x="2694758" y="2216521"/>
                  <a:pt x="2690121" y="2213208"/>
                  <a:pt x="2685317" y="2209896"/>
                </a:cubicBezTo>
                <a:cubicBezTo>
                  <a:pt x="2684655" y="2204430"/>
                  <a:pt x="2683992" y="2198798"/>
                  <a:pt x="2683164" y="2193333"/>
                </a:cubicBezTo>
                <a:cubicBezTo>
                  <a:pt x="2685152" y="2195155"/>
                  <a:pt x="2687139" y="2196977"/>
                  <a:pt x="2689292" y="2198798"/>
                </a:cubicBezTo>
                <a:close/>
                <a:moveTo>
                  <a:pt x="2681508" y="2212711"/>
                </a:moveTo>
                <a:cubicBezTo>
                  <a:pt x="2682667" y="2222152"/>
                  <a:pt x="2683496" y="2231593"/>
                  <a:pt x="2684324" y="2240868"/>
                </a:cubicBezTo>
                <a:cubicBezTo>
                  <a:pt x="2680680" y="2233083"/>
                  <a:pt x="2676870" y="2225299"/>
                  <a:pt x="2672895" y="2217680"/>
                </a:cubicBezTo>
                <a:cubicBezTo>
                  <a:pt x="2672067" y="2213374"/>
                  <a:pt x="2671405" y="2209233"/>
                  <a:pt x="2670577" y="2204927"/>
                </a:cubicBezTo>
                <a:cubicBezTo>
                  <a:pt x="2674055" y="2207245"/>
                  <a:pt x="2677533" y="2209564"/>
                  <a:pt x="2681011" y="2211883"/>
                </a:cubicBezTo>
                <a:cubicBezTo>
                  <a:pt x="2681011" y="2212214"/>
                  <a:pt x="2681177" y="2212546"/>
                  <a:pt x="2681508" y="2212711"/>
                </a:cubicBezTo>
                <a:close/>
                <a:moveTo>
                  <a:pt x="2678361" y="2189026"/>
                </a:moveTo>
                <a:cubicBezTo>
                  <a:pt x="2679023" y="2193830"/>
                  <a:pt x="2679686" y="2198633"/>
                  <a:pt x="2680349" y="2203271"/>
                </a:cubicBezTo>
                <a:cubicBezTo>
                  <a:pt x="2675380" y="2195817"/>
                  <a:pt x="2670411" y="2188364"/>
                  <a:pt x="2665277" y="2181076"/>
                </a:cubicBezTo>
                <a:cubicBezTo>
                  <a:pt x="2664945" y="2179751"/>
                  <a:pt x="2664614" y="2178426"/>
                  <a:pt x="2664283" y="2177101"/>
                </a:cubicBezTo>
                <a:cubicBezTo>
                  <a:pt x="2669086" y="2181076"/>
                  <a:pt x="2673723" y="2185052"/>
                  <a:pt x="2678361" y="2189026"/>
                </a:cubicBezTo>
                <a:close/>
                <a:moveTo>
                  <a:pt x="2669748" y="2176439"/>
                </a:moveTo>
                <a:cubicBezTo>
                  <a:pt x="2667430" y="2174451"/>
                  <a:pt x="2665111" y="2172464"/>
                  <a:pt x="2662627" y="2170642"/>
                </a:cubicBezTo>
                <a:cubicBezTo>
                  <a:pt x="2662461" y="2169814"/>
                  <a:pt x="2662295" y="2168986"/>
                  <a:pt x="2661964" y="2168323"/>
                </a:cubicBezTo>
                <a:cubicBezTo>
                  <a:pt x="2664614" y="2170973"/>
                  <a:pt x="2667264" y="2173623"/>
                  <a:pt x="2669748" y="2176439"/>
                </a:cubicBezTo>
                <a:close/>
                <a:moveTo>
                  <a:pt x="2661467" y="2182898"/>
                </a:moveTo>
                <a:cubicBezTo>
                  <a:pt x="2662461" y="2187370"/>
                  <a:pt x="2663455" y="2191677"/>
                  <a:pt x="2664283" y="2196148"/>
                </a:cubicBezTo>
                <a:cubicBezTo>
                  <a:pt x="2662792" y="2195320"/>
                  <a:pt x="2661301" y="2194327"/>
                  <a:pt x="2659811" y="2193498"/>
                </a:cubicBezTo>
                <a:cubicBezTo>
                  <a:pt x="2658154" y="2190352"/>
                  <a:pt x="2656333" y="2187205"/>
                  <a:pt x="2654676" y="2184223"/>
                </a:cubicBezTo>
                <a:cubicBezTo>
                  <a:pt x="2652854" y="2178095"/>
                  <a:pt x="2650867" y="2171967"/>
                  <a:pt x="2648879" y="2165839"/>
                </a:cubicBezTo>
                <a:cubicBezTo>
                  <a:pt x="2653186" y="2171470"/>
                  <a:pt x="2657326" y="2177101"/>
                  <a:pt x="2661467" y="2182898"/>
                </a:cubicBezTo>
                <a:close/>
                <a:moveTo>
                  <a:pt x="2653351" y="2159048"/>
                </a:moveTo>
                <a:cubicBezTo>
                  <a:pt x="2654345" y="2160042"/>
                  <a:pt x="2655339" y="2161201"/>
                  <a:pt x="2656333" y="2162195"/>
                </a:cubicBezTo>
                <a:cubicBezTo>
                  <a:pt x="2656664" y="2163686"/>
                  <a:pt x="2656995" y="2165010"/>
                  <a:pt x="2657326" y="2166501"/>
                </a:cubicBezTo>
                <a:cubicBezTo>
                  <a:pt x="2655007" y="2164679"/>
                  <a:pt x="2652854" y="2163023"/>
                  <a:pt x="2650536" y="2161201"/>
                </a:cubicBezTo>
                <a:cubicBezTo>
                  <a:pt x="2648714" y="2158717"/>
                  <a:pt x="2646726" y="2156232"/>
                  <a:pt x="2644739" y="2153748"/>
                </a:cubicBezTo>
                <a:cubicBezTo>
                  <a:pt x="2644242" y="2152257"/>
                  <a:pt x="2643745" y="2150601"/>
                  <a:pt x="2643248" y="2149110"/>
                </a:cubicBezTo>
                <a:cubicBezTo>
                  <a:pt x="2646726" y="2152423"/>
                  <a:pt x="2650039" y="2155570"/>
                  <a:pt x="2653351" y="2159048"/>
                </a:cubicBezTo>
                <a:close/>
                <a:moveTo>
                  <a:pt x="2642420" y="2160373"/>
                </a:moveTo>
                <a:cubicBezTo>
                  <a:pt x="2643248" y="2162857"/>
                  <a:pt x="2644076" y="2165176"/>
                  <a:pt x="2644904" y="2167661"/>
                </a:cubicBezTo>
                <a:cubicBezTo>
                  <a:pt x="2642917" y="2164348"/>
                  <a:pt x="2640764" y="2161036"/>
                  <a:pt x="2638611" y="2157723"/>
                </a:cubicBezTo>
                <a:cubicBezTo>
                  <a:pt x="2639770" y="2158385"/>
                  <a:pt x="2641095" y="2159379"/>
                  <a:pt x="2642420" y="2160373"/>
                </a:cubicBezTo>
                <a:close/>
                <a:moveTo>
                  <a:pt x="2636126" y="2142320"/>
                </a:moveTo>
                <a:cubicBezTo>
                  <a:pt x="2636292" y="2142651"/>
                  <a:pt x="2636292" y="2142817"/>
                  <a:pt x="2636457" y="2143148"/>
                </a:cubicBezTo>
                <a:cubicBezTo>
                  <a:pt x="2635795" y="2142320"/>
                  <a:pt x="2635132" y="2141657"/>
                  <a:pt x="2634470" y="2140829"/>
                </a:cubicBezTo>
                <a:cubicBezTo>
                  <a:pt x="2635132" y="2141326"/>
                  <a:pt x="2635629" y="2141823"/>
                  <a:pt x="2636126" y="2142320"/>
                </a:cubicBezTo>
                <a:close/>
                <a:moveTo>
                  <a:pt x="2638611" y="2152423"/>
                </a:moveTo>
                <a:cubicBezTo>
                  <a:pt x="2637120" y="2151429"/>
                  <a:pt x="2635629" y="2150435"/>
                  <a:pt x="2634138" y="2149442"/>
                </a:cubicBezTo>
                <a:cubicBezTo>
                  <a:pt x="2633310" y="2147620"/>
                  <a:pt x="2632482" y="2145798"/>
                  <a:pt x="2631820" y="2144141"/>
                </a:cubicBezTo>
                <a:cubicBezTo>
                  <a:pt x="2633973" y="2146791"/>
                  <a:pt x="2636292" y="2149607"/>
                  <a:pt x="2638611" y="2152423"/>
                </a:cubicBezTo>
                <a:close/>
                <a:moveTo>
                  <a:pt x="2626023" y="2148779"/>
                </a:moveTo>
                <a:cubicBezTo>
                  <a:pt x="2632317" y="2160539"/>
                  <a:pt x="2638114" y="2172298"/>
                  <a:pt x="2643911" y="2184223"/>
                </a:cubicBezTo>
                <a:cubicBezTo>
                  <a:pt x="2616085" y="2168986"/>
                  <a:pt x="2587100" y="2156563"/>
                  <a:pt x="2556956" y="2147454"/>
                </a:cubicBezTo>
                <a:cubicBezTo>
                  <a:pt x="2472983" y="2121947"/>
                  <a:pt x="2382882" y="2121451"/>
                  <a:pt x="2288971" y="2146129"/>
                </a:cubicBezTo>
                <a:cubicBezTo>
                  <a:pt x="1891134" y="2250806"/>
                  <a:pt x="1711263" y="2396392"/>
                  <a:pt x="1579920" y="2502725"/>
                </a:cubicBezTo>
                <a:cubicBezTo>
                  <a:pt x="1555738" y="2522269"/>
                  <a:pt x="1533379" y="2540322"/>
                  <a:pt x="1511847" y="2556554"/>
                </a:cubicBezTo>
                <a:cubicBezTo>
                  <a:pt x="1455865" y="2558541"/>
                  <a:pt x="1399883" y="2559701"/>
                  <a:pt x="1343735" y="2559866"/>
                </a:cubicBezTo>
                <a:cubicBezTo>
                  <a:pt x="1393092" y="2535353"/>
                  <a:pt x="1439302" y="2498087"/>
                  <a:pt x="1493794" y="2454030"/>
                </a:cubicBezTo>
                <a:cubicBezTo>
                  <a:pt x="1629277" y="2344551"/>
                  <a:pt x="1814780" y="2194658"/>
                  <a:pt x="2224542" y="2086834"/>
                </a:cubicBezTo>
                <a:cubicBezTo>
                  <a:pt x="2320771" y="2061493"/>
                  <a:pt x="2413191" y="2061990"/>
                  <a:pt x="2499318" y="2088159"/>
                </a:cubicBezTo>
                <a:cubicBezTo>
                  <a:pt x="2543872" y="2101741"/>
                  <a:pt x="2586272" y="2122113"/>
                  <a:pt x="2626023" y="2148779"/>
                </a:cubicBezTo>
                <a:close/>
                <a:moveTo>
                  <a:pt x="2616085" y="2130891"/>
                </a:moveTo>
                <a:cubicBezTo>
                  <a:pt x="2617907" y="2134204"/>
                  <a:pt x="2619895" y="2137682"/>
                  <a:pt x="2621716" y="2140994"/>
                </a:cubicBezTo>
                <a:cubicBezTo>
                  <a:pt x="2583622" y="2116150"/>
                  <a:pt x="2543043" y="2097269"/>
                  <a:pt x="2500477" y="2084350"/>
                </a:cubicBezTo>
                <a:cubicBezTo>
                  <a:pt x="2413688" y="2058015"/>
                  <a:pt x="2320440" y="2057518"/>
                  <a:pt x="2223548" y="2083025"/>
                </a:cubicBezTo>
                <a:cubicBezTo>
                  <a:pt x="1812792" y="2191014"/>
                  <a:pt x="1626958" y="2341238"/>
                  <a:pt x="1491309" y="2450884"/>
                </a:cubicBezTo>
                <a:cubicBezTo>
                  <a:pt x="1434002" y="2497259"/>
                  <a:pt x="1386136" y="2535850"/>
                  <a:pt x="1334791" y="2560032"/>
                </a:cubicBezTo>
                <a:cubicBezTo>
                  <a:pt x="1328332" y="2560032"/>
                  <a:pt x="1321872" y="2560032"/>
                  <a:pt x="1315413" y="2560032"/>
                </a:cubicBezTo>
                <a:cubicBezTo>
                  <a:pt x="1220840" y="2559701"/>
                  <a:pt x="1127923" y="2556388"/>
                  <a:pt x="1036993" y="2550591"/>
                </a:cubicBezTo>
                <a:cubicBezTo>
                  <a:pt x="1035337" y="2550094"/>
                  <a:pt x="1033846" y="2549432"/>
                  <a:pt x="1032190" y="2548935"/>
                </a:cubicBezTo>
                <a:cubicBezTo>
                  <a:pt x="860269" y="2485831"/>
                  <a:pt x="721473" y="2470924"/>
                  <a:pt x="634519" y="2504050"/>
                </a:cubicBezTo>
                <a:cubicBezTo>
                  <a:pt x="613981" y="2500572"/>
                  <a:pt x="593609" y="2496928"/>
                  <a:pt x="573402" y="2493118"/>
                </a:cubicBezTo>
                <a:cubicBezTo>
                  <a:pt x="541767" y="2487156"/>
                  <a:pt x="510629" y="2480696"/>
                  <a:pt x="480154" y="2474071"/>
                </a:cubicBezTo>
                <a:cubicBezTo>
                  <a:pt x="515433" y="2451380"/>
                  <a:pt x="563630" y="2439952"/>
                  <a:pt x="622759" y="2439952"/>
                </a:cubicBezTo>
                <a:cubicBezTo>
                  <a:pt x="703585" y="2439952"/>
                  <a:pt x="804618" y="2461152"/>
                  <a:pt x="920557" y="2503718"/>
                </a:cubicBezTo>
                <a:cubicBezTo>
                  <a:pt x="1162539" y="2592661"/>
                  <a:pt x="1251481" y="2520944"/>
                  <a:pt x="1398724" y="2402189"/>
                </a:cubicBezTo>
                <a:cubicBezTo>
                  <a:pt x="1538513" y="2289397"/>
                  <a:pt x="1730144" y="2134866"/>
                  <a:pt x="2152825" y="2023730"/>
                </a:cubicBezTo>
                <a:cubicBezTo>
                  <a:pt x="2252202" y="1997561"/>
                  <a:pt x="2347769" y="1998058"/>
                  <a:pt x="2436545" y="2025055"/>
                </a:cubicBezTo>
                <a:cubicBezTo>
                  <a:pt x="2496833" y="2043440"/>
                  <a:pt x="2553147" y="2073584"/>
                  <a:pt x="2604657" y="2114991"/>
                </a:cubicBezTo>
                <a:cubicBezTo>
                  <a:pt x="2608466" y="2120125"/>
                  <a:pt x="2612276" y="2125426"/>
                  <a:pt x="2616085" y="2130891"/>
                </a:cubicBezTo>
                <a:close/>
                <a:moveTo>
                  <a:pt x="281070" y="2284097"/>
                </a:moveTo>
                <a:cubicBezTo>
                  <a:pt x="369349" y="2284097"/>
                  <a:pt x="479823" y="2307284"/>
                  <a:pt x="606362" y="2353826"/>
                </a:cubicBezTo>
                <a:cubicBezTo>
                  <a:pt x="688679" y="2384136"/>
                  <a:pt x="754930" y="2397386"/>
                  <a:pt x="811740" y="2397386"/>
                </a:cubicBezTo>
                <a:cubicBezTo>
                  <a:pt x="937782" y="2397386"/>
                  <a:pt x="1018609" y="2332460"/>
                  <a:pt x="1129910" y="2243352"/>
                </a:cubicBezTo>
                <a:cubicBezTo>
                  <a:pt x="1282950" y="2120622"/>
                  <a:pt x="1492800" y="1952345"/>
                  <a:pt x="1953907" y="1831106"/>
                </a:cubicBezTo>
                <a:cubicBezTo>
                  <a:pt x="2062889" y="1802452"/>
                  <a:pt x="2167401" y="1802949"/>
                  <a:pt x="2264789" y="1832596"/>
                </a:cubicBezTo>
                <a:cubicBezTo>
                  <a:pt x="2352406" y="1859262"/>
                  <a:pt x="2432404" y="1908619"/>
                  <a:pt x="2502299" y="1979342"/>
                </a:cubicBezTo>
                <a:cubicBezTo>
                  <a:pt x="2535922" y="2013296"/>
                  <a:pt x="2566066" y="2051556"/>
                  <a:pt x="2592732" y="2092797"/>
                </a:cubicBezTo>
                <a:cubicBezTo>
                  <a:pt x="2577660" y="2073750"/>
                  <a:pt x="2561759" y="2055531"/>
                  <a:pt x="2544865" y="2038637"/>
                </a:cubicBezTo>
                <a:cubicBezTo>
                  <a:pt x="2476461" y="1969404"/>
                  <a:pt x="2398285" y="1921207"/>
                  <a:pt x="2312490" y="1895038"/>
                </a:cubicBezTo>
                <a:cubicBezTo>
                  <a:pt x="2217254" y="1866053"/>
                  <a:pt x="2114897" y="1865556"/>
                  <a:pt x="2008398" y="1893547"/>
                </a:cubicBezTo>
                <a:cubicBezTo>
                  <a:pt x="1559382" y="2011639"/>
                  <a:pt x="1355329" y="2175611"/>
                  <a:pt x="1206265" y="2295194"/>
                </a:cubicBezTo>
                <a:cubicBezTo>
                  <a:pt x="1127260" y="2358629"/>
                  <a:pt x="1064819" y="2408814"/>
                  <a:pt x="990286" y="2431339"/>
                </a:cubicBezTo>
                <a:cubicBezTo>
                  <a:pt x="911116" y="2455355"/>
                  <a:pt x="822175" y="2446246"/>
                  <a:pt x="701763" y="2402023"/>
                </a:cubicBezTo>
                <a:cubicBezTo>
                  <a:pt x="459450" y="2313081"/>
                  <a:pt x="277426" y="2311591"/>
                  <a:pt x="199084" y="2397220"/>
                </a:cubicBezTo>
                <a:cubicBezTo>
                  <a:pt x="197925" y="2396889"/>
                  <a:pt x="196600" y="2396392"/>
                  <a:pt x="195440" y="2396061"/>
                </a:cubicBezTo>
                <a:cubicBezTo>
                  <a:pt x="158009" y="2383307"/>
                  <a:pt x="121571" y="2370057"/>
                  <a:pt x="86458" y="2355979"/>
                </a:cubicBezTo>
                <a:cubicBezTo>
                  <a:pt x="124386" y="2308113"/>
                  <a:pt x="191300" y="2284097"/>
                  <a:pt x="281070" y="2284097"/>
                </a:cubicBezTo>
                <a:close/>
                <a:moveTo>
                  <a:pt x="83973" y="2359788"/>
                </a:moveTo>
                <a:cubicBezTo>
                  <a:pt x="119583" y="2373867"/>
                  <a:pt x="156187" y="2387283"/>
                  <a:pt x="194115" y="2400036"/>
                </a:cubicBezTo>
                <a:cubicBezTo>
                  <a:pt x="194778" y="2400201"/>
                  <a:pt x="195440" y="2400533"/>
                  <a:pt x="196268" y="2400698"/>
                </a:cubicBezTo>
                <a:cubicBezTo>
                  <a:pt x="195937" y="2401029"/>
                  <a:pt x="195606" y="2401526"/>
                  <a:pt x="195275" y="2402023"/>
                </a:cubicBezTo>
                <a:cubicBezTo>
                  <a:pt x="156684" y="2388939"/>
                  <a:pt x="119417" y="2375192"/>
                  <a:pt x="83311" y="2360617"/>
                </a:cubicBezTo>
                <a:cubicBezTo>
                  <a:pt x="83476" y="2360451"/>
                  <a:pt x="83642" y="2360120"/>
                  <a:pt x="83973" y="2359788"/>
                </a:cubicBezTo>
                <a:close/>
                <a:moveTo>
                  <a:pt x="79998" y="2365254"/>
                </a:moveTo>
                <a:cubicBezTo>
                  <a:pt x="116105" y="2379498"/>
                  <a:pt x="153371" y="2393079"/>
                  <a:pt x="191962" y="2405833"/>
                </a:cubicBezTo>
                <a:cubicBezTo>
                  <a:pt x="190637" y="2407489"/>
                  <a:pt x="189312" y="2409311"/>
                  <a:pt x="188153" y="2411133"/>
                </a:cubicBezTo>
                <a:cubicBezTo>
                  <a:pt x="149893" y="2398048"/>
                  <a:pt x="112792" y="2384301"/>
                  <a:pt x="77182" y="2369726"/>
                </a:cubicBezTo>
                <a:cubicBezTo>
                  <a:pt x="78176" y="2368235"/>
                  <a:pt x="79004" y="2366745"/>
                  <a:pt x="79998" y="2365254"/>
                </a:cubicBezTo>
                <a:close/>
                <a:moveTo>
                  <a:pt x="73042" y="2376682"/>
                </a:moveTo>
                <a:cubicBezTo>
                  <a:pt x="108983" y="2390761"/>
                  <a:pt x="146083" y="2404011"/>
                  <a:pt x="184343" y="2416764"/>
                </a:cubicBezTo>
                <a:cubicBezTo>
                  <a:pt x="182687" y="2419414"/>
                  <a:pt x="181031" y="2421899"/>
                  <a:pt x="179540" y="2424549"/>
                </a:cubicBezTo>
                <a:cubicBezTo>
                  <a:pt x="141611" y="2411464"/>
                  <a:pt x="105008" y="2397717"/>
                  <a:pt x="69729" y="2383307"/>
                </a:cubicBezTo>
                <a:cubicBezTo>
                  <a:pt x="70723" y="2380989"/>
                  <a:pt x="71717" y="2378836"/>
                  <a:pt x="73042" y="2376682"/>
                </a:cubicBezTo>
                <a:close/>
                <a:moveTo>
                  <a:pt x="67742" y="2386951"/>
                </a:moveTo>
                <a:cubicBezTo>
                  <a:pt x="103020" y="2401361"/>
                  <a:pt x="139624" y="2415108"/>
                  <a:pt x="177387" y="2428192"/>
                </a:cubicBezTo>
                <a:cubicBezTo>
                  <a:pt x="177056" y="2429021"/>
                  <a:pt x="176559" y="2429683"/>
                  <a:pt x="176228" y="2430511"/>
                </a:cubicBezTo>
                <a:cubicBezTo>
                  <a:pt x="138299" y="2418089"/>
                  <a:pt x="101530" y="2405005"/>
                  <a:pt x="65920" y="2391423"/>
                </a:cubicBezTo>
                <a:cubicBezTo>
                  <a:pt x="66582" y="2389933"/>
                  <a:pt x="67079" y="2388442"/>
                  <a:pt x="67742" y="2386951"/>
                </a:cubicBezTo>
                <a:close/>
                <a:moveTo>
                  <a:pt x="64263" y="2395233"/>
                </a:moveTo>
                <a:cubicBezTo>
                  <a:pt x="99873" y="2408814"/>
                  <a:pt x="136477" y="2421899"/>
                  <a:pt x="174240" y="2434155"/>
                </a:cubicBezTo>
                <a:cubicBezTo>
                  <a:pt x="172915" y="2436805"/>
                  <a:pt x="171756" y="2439621"/>
                  <a:pt x="170596" y="2442271"/>
                </a:cubicBezTo>
                <a:cubicBezTo>
                  <a:pt x="132999" y="2429352"/>
                  <a:pt x="96892" y="2415605"/>
                  <a:pt x="61945" y="2401195"/>
                </a:cubicBezTo>
                <a:cubicBezTo>
                  <a:pt x="62773" y="2399208"/>
                  <a:pt x="63435" y="2397220"/>
                  <a:pt x="64263" y="2395233"/>
                </a:cubicBezTo>
                <a:close/>
                <a:moveTo>
                  <a:pt x="60785" y="2405170"/>
                </a:moveTo>
                <a:cubicBezTo>
                  <a:pt x="95567" y="2419580"/>
                  <a:pt x="131674" y="2433161"/>
                  <a:pt x="169106" y="2446080"/>
                </a:cubicBezTo>
                <a:cubicBezTo>
                  <a:pt x="166787" y="2452043"/>
                  <a:pt x="164799" y="2458171"/>
                  <a:pt x="163143" y="2464630"/>
                </a:cubicBezTo>
                <a:cubicBezTo>
                  <a:pt x="126042" y="2451712"/>
                  <a:pt x="90101" y="2438296"/>
                  <a:pt x="55651" y="2423886"/>
                </a:cubicBezTo>
                <a:cubicBezTo>
                  <a:pt x="56976" y="2417427"/>
                  <a:pt x="58798" y="2411299"/>
                  <a:pt x="60785" y="2405170"/>
                </a:cubicBezTo>
                <a:close/>
                <a:moveTo>
                  <a:pt x="54823" y="2428027"/>
                </a:moveTo>
                <a:cubicBezTo>
                  <a:pt x="89273" y="2442271"/>
                  <a:pt x="125049" y="2455852"/>
                  <a:pt x="161984" y="2468606"/>
                </a:cubicBezTo>
                <a:cubicBezTo>
                  <a:pt x="160162" y="2475893"/>
                  <a:pt x="158837" y="2483346"/>
                  <a:pt x="157843" y="2491131"/>
                </a:cubicBezTo>
                <a:cubicBezTo>
                  <a:pt x="121074" y="2478543"/>
                  <a:pt x="85629" y="2465127"/>
                  <a:pt x="51510" y="2450884"/>
                </a:cubicBezTo>
                <a:cubicBezTo>
                  <a:pt x="52338" y="2443099"/>
                  <a:pt x="53498" y="2435480"/>
                  <a:pt x="54823" y="2428027"/>
                </a:cubicBezTo>
                <a:close/>
                <a:moveTo>
                  <a:pt x="51345" y="2455355"/>
                </a:moveTo>
                <a:cubicBezTo>
                  <a:pt x="85464" y="2469434"/>
                  <a:pt x="120742" y="2482849"/>
                  <a:pt x="157512" y="2495437"/>
                </a:cubicBezTo>
                <a:cubicBezTo>
                  <a:pt x="156518" y="2503884"/>
                  <a:pt x="156021" y="2512662"/>
                  <a:pt x="156021" y="2521772"/>
                </a:cubicBezTo>
                <a:cubicBezTo>
                  <a:pt x="119583" y="2509350"/>
                  <a:pt x="84636" y="2496265"/>
                  <a:pt x="50848" y="2482353"/>
                </a:cubicBezTo>
                <a:cubicBezTo>
                  <a:pt x="50516" y="2473077"/>
                  <a:pt x="50848" y="2464134"/>
                  <a:pt x="51345" y="2455355"/>
                </a:cubicBezTo>
                <a:close/>
                <a:moveTo>
                  <a:pt x="51013" y="2486990"/>
                </a:moveTo>
                <a:cubicBezTo>
                  <a:pt x="84801" y="2500737"/>
                  <a:pt x="119749" y="2513988"/>
                  <a:pt x="156187" y="2526244"/>
                </a:cubicBezTo>
                <a:cubicBezTo>
                  <a:pt x="156352" y="2535850"/>
                  <a:pt x="156849" y="2545788"/>
                  <a:pt x="158009" y="2556222"/>
                </a:cubicBezTo>
                <a:cubicBezTo>
                  <a:pt x="122067" y="2544132"/>
                  <a:pt x="87286" y="2531213"/>
                  <a:pt x="53829" y="2517631"/>
                </a:cubicBezTo>
                <a:cubicBezTo>
                  <a:pt x="52338" y="2507031"/>
                  <a:pt x="51510" y="2496928"/>
                  <a:pt x="51013" y="2486990"/>
                </a:cubicBezTo>
                <a:close/>
                <a:moveTo>
                  <a:pt x="54491" y="2522434"/>
                </a:moveTo>
                <a:cubicBezTo>
                  <a:pt x="87948" y="2536016"/>
                  <a:pt x="122564" y="2548769"/>
                  <a:pt x="158505" y="2560860"/>
                </a:cubicBezTo>
                <a:cubicBezTo>
                  <a:pt x="159830" y="2571460"/>
                  <a:pt x="161487" y="2582557"/>
                  <a:pt x="163806" y="2593820"/>
                </a:cubicBezTo>
                <a:cubicBezTo>
                  <a:pt x="128196" y="2582060"/>
                  <a:pt x="93911" y="2569638"/>
                  <a:pt x="60785" y="2556554"/>
                </a:cubicBezTo>
                <a:cubicBezTo>
                  <a:pt x="58135" y="2544629"/>
                  <a:pt x="55982" y="2533366"/>
                  <a:pt x="54491" y="2522434"/>
                </a:cubicBezTo>
                <a:close/>
                <a:moveTo>
                  <a:pt x="61945" y="2561191"/>
                </a:moveTo>
                <a:cubicBezTo>
                  <a:pt x="94905" y="2574276"/>
                  <a:pt x="129189" y="2586698"/>
                  <a:pt x="164799" y="2598292"/>
                </a:cubicBezTo>
                <a:cubicBezTo>
                  <a:pt x="165793" y="2602764"/>
                  <a:pt x="166787" y="2607236"/>
                  <a:pt x="167781" y="2611708"/>
                </a:cubicBezTo>
                <a:cubicBezTo>
                  <a:pt x="169602" y="2618995"/>
                  <a:pt x="171590" y="2626283"/>
                  <a:pt x="173743" y="2633902"/>
                </a:cubicBezTo>
                <a:cubicBezTo>
                  <a:pt x="138630" y="2622639"/>
                  <a:pt x="104677" y="2610548"/>
                  <a:pt x="71882" y="2597795"/>
                </a:cubicBezTo>
                <a:cubicBezTo>
                  <a:pt x="68073" y="2585207"/>
                  <a:pt x="64760" y="2573116"/>
                  <a:pt x="61945" y="2561191"/>
                </a:cubicBezTo>
                <a:close/>
                <a:moveTo>
                  <a:pt x="73539" y="2602929"/>
                </a:moveTo>
                <a:cubicBezTo>
                  <a:pt x="106167" y="2615517"/>
                  <a:pt x="140121" y="2627442"/>
                  <a:pt x="175234" y="2638705"/>
                </a:cubicBezTo>
                <a:cubicBezTo>
                  <a:pt x="178878" y="2650961"/>
                  <a:pt x="183018" y="2663383"/>
                  <a:pt x="187656" y="2676137"/>
                </a:cubicBezTo>
                <a:cubicBezTo>
                  <a:pt x="153040" y="2665205"/>
                  <a:pt x="119417" y="2653777"/>
                  <a:pt x="87120" y="2641521"/>
                </a:cubicBezTo>
                <a:cubicBezTo>
                  <a:pt x="81986" y="2628436"/>
                  <a:pt x="77514" y="2615517"/>
                  <a:pt x="73539" y="2602929"/>
                </a:cubicBezTo>
                <a:close/>
                <a:moveTo>
                  <a:pt x="88942" y="2646655"/>
                </a:moveTo>
                <a:cubicBezTo>
                  <a:pt x="121239" y="2658746"/>
                  <a:pt x="154696" y="2670174"/>
                  <a:pt x="189312" y="2680940"/>
                </a:cubicBezTo>
                <a:cubicBezTo>
                  <a:pt x="193950" y="2693693"/>
                  <a:pt x="199250" y="2706612"/>
                  <a:pt x="204881" y="2719862"/>
                </a:cubicBezTo>
                <a:cubicBezTo>
                  <a:pt x="170596" y="2709428"/>
                  <a:pt x="137471" y="2698331"/>
                  <a:pt x="105505" y="2686571"/>
                </a:cubicBezTo>
                <a:cubicBezTo>
                  <a:pt x="99542" y="2672990"/>
                  <a:pt x="93911" y="2659740"/>
                  <a:pt x="88942" y="2646655"/>
                </a:cubicBezTo>
                <a:close/>
                <a:moveTo>
                  <a:pt x="13581" y="2654274"/>
                </a:moveTo>
                <a:cubicBezTo>
                  <a:pt x="42069" y="2666696"/>
                  <a:pt x="71551" y="2678621"/>
                  <a:pt x="102026" y="2689884"/>
                </a:cubicBezTo>
                <a:cubicBezTo>
                  <a:pt x="107989" y="2703134"/>
                  <a:pt x="114449" y="2716715"/>
                  <a:pt x="121239" y="2730628"/>
                </a:cubicBezTo>
                <a:cubicBezTo>
                  <a:pt x="91095" y="2719697"/>
                  <a:pt x="61945" y="2708268"/>
                  <a:pt x="33788" y="2696178"/>
                </a:cubicBezTo>
                <a:cubicBezTo>
                  <a:pt x="26666" y="2681768"/>
                  <a:pt x="19875" y="2667855"/>
                  <a:pt x="13581" y="2654274"/>
                </a:cubicBezTo>
                <a:close/>
                <a:moveTo>
                  <a:pt x="36935" y="2701809"/>
                </a:moveTo>
                <a:cubicBezTo>
                  <a:pt x="64926" y="2713734"/>
                  <a:pt x="94076" y="2725162"/>
                  <a:pt x="124221" y="2735928"/>
                </a:cubicBezTo>
                <a:cubicBezTo>
                  <a:pt x="130846" y="2749178"/>
                  <a:pt x="137968" y="2762760"/>
                  <a:pt x="145587" y="2776507"/>
                </a:cubicBezTo>
                <a:cubicBezTo>
                  <a:pt x="115774" y="2766072"/>
                  <a:pt x="87120" y="2754975"/>
                  <a:pt x="59295" y="2743381"/>
                </a:cubicBezTo>
                <a:cubicBezTo>
                  <a:pt x="51345" y="2729303"/>
                  <a:pt x="43891" y="2715390"/>
                  <a:pt x="36935" y="2701809"/>
                </a:cubicBezTo>
                <a:close/>
                <a:moveTo>
                  <a:pt x="62442" y="2749178"/>
                </a:moveTo>
                <a:cubicBezTo>
                  <a:pt x="90101" y="2760607"/>
                  <a:pt x="118755" y="2771538"/>
                  <a:pt x="148402" y="2781807"/>
                </a:cubicBezTo>
                <a:cubicBezTo>
                  <a:pt x="155690" y="2794892"/>
                  <a:pt x="163309" y="2808142"/>
                  <a:pt x="171259" y="2821723"/>
                </a:cubicBezTo>
                <a:cubicBezTo>
                  <a:pt x="141777" y="2811620"/>
                  <a:pt x="113455" y="2801020"/>
                  <a:pt x="86126" y="2789757"/>
                </a:cubicBezTo>
                <a:cubicBezTo>
                  <a:pt x="77845" y="2776176"/>
                  <a:pt x="69895" y="2762594"/>
                  <a:pt x="62442" y="2749178"/>
                </a:cubicBezTo>
                <a:close/>
                <a:moveTo>
                  <a:pt x="8778" y="2759944"/>
                </a:moveTo>
                <a:cubicBezTo>
                  <a:pt x="32629" y="2771538"/>
                  <a:pt x="57473" y="2782635"/>
                  <a:pt x="83311" y="2793070"/>
                </a:cubicBezTo>
                <a:cubicBezTo>
                  <a:pt x="90929" y="2805823"/>
                  <a:pt x="99045" y="2818742"/>
                  <a:pt x="107327" y="2831827"/>
                </a:cubicBezTo>
                <a:cubicBezTo>
                  <a:pt x="81654" y="2821392"/>
                  <a:pt x="57141" y="2810295"/>
                  <a:pt x="33291" y="2798867"/>
                </a:cubicBezTo>
                <a:cubicBezTo>
                  <a:pt x="24678" y="2785782"/>
                  <a:pt x="16563" y="2772697"/>
                  <a:pt x="8778" y="2759944"/>
                </a:cubicBezTo>
                <a:close/>
                <a:moveTo>
                  <a:pt x="54326" y="2830998"/>
                </a:moveTo>
                <a:cubicBezTo>
                  <a:pt x="48529" y="2822386"/>
                  <a:pt x="42898" y="2813939"/>
                  <a:pt x="37432" y="2805492"/>
                </a:cubicBezTo>
                <a:cubicBezTo>
                  <a:pt x="61117" y="2816754"/>
                  <a:pt x="85629" y="2827520"/>
                  <a:pt x="110970" y="2837955"/>
                </a:cubicBezTo>
                <a:cubicBezTo>
                  <a:pt x="118589" y="2849880"/>
                  <a:pt x="126374" y="2861805"/>
                  <a:pt x="134489" y="2873896"/>
                </a:cubicBezTo>
                <a:cubicBezTo>
                  <a:pt x="109148" y="2863461"/>
                  <a:pt x="84801" y="2852530"/>
                  <a:pt x="61282" y="2841102"/>
                </a:cubicBezTo>
                <a:cubicBezTo>
                  <a:pt x="59129" y="2837789"/>
                  <a:pt x="56645" y="2834477"/>
                  <a:pt x="54326" y="2830998"/>
                </a:cubicBezTo>
                <a:close/>
                <a:moveTo>
                  <a:pt x="66582" y="2848223"/>
                </a:moveTo>
                <a:cubicBezTo>
                  <a:pt x="89770" y="2859321"/>
                  <a:pt x="113952" y="2869921"/>
                  <a:pt x="139127" y="2880190"/>
                </a:cubicBezTo>
                <a:cubicBezTo>
                  <a:pt x="147077" y="2891618"/>
                  <a:pt x="155690" y="2903046"/>
                  <a:pt x="164965" y="2913978"/>
                </a:cubicBezTo>
                <a:cubicBezTo>
                  <a:pt x="140452" y="2903874"/>
                  <a:pt x="116933" y="2893109"/>
                  <a:pt x="94242" y="2882177"/>
                </a:cubicBezTo>
                <a:cubicBezTo>
                  <a:pt x="84470" y="2871080"/>
                  <a:pt x="75195" y="2859817"/>
                  <a:pt x="66582" y="2848223"/>
                </a:cubicBezTo>
                <a:close/>
                <a:moveTo>
                  <a:pt x="34616" y="2855346"/>
                </a:moveTo>
                <a:cubicBezTo>
                  <a:pt x="50516" y="2864455"/>
                  <a:pt x="66913" y="2873233"/>
                  <a:pt x="84139" y="2881846"/>
                </a:cubicBezTo>
                <a:cubicBezTo>
                  <a:pt x="86623" y="2883171"/>
                  <a:pt x="89273" y="2884330"/>
                  <a:pt x="91923" y="2885655"/>
                </a:cubicBezTo>
                <a:cubicBezTo>
                  <a:pt x="101198" y="2895924"/>
                  <a:pt x="110970" y="2906027"/>
                  <a:pt x="121239" y="2915800"/>
                </a:cubicBezTo>
                <a:cubicBezTo>
                  <a:pt x="102026" y="2906027"/>
                  <a:pt x="83642" y="2895924"/>
                  <a:pt x="66085" y="2885490"/>
                </a:cubicBezTo>
                <a:cubicBezTo>
                  <a:pt x="54988" y="2875552"/>
                  <a:pt x="44554" y="2865614"/>
                  <a:pt x="34616" y="2855346"/>
                </a:cubicBezTo>
                <a:close/>
                <a:moveTo>
                  <a:pt x="40744" y="2874890"/>
                </a:moveTo>
                <a:cubicBezTo>
                  <a:pt x="48198" y="2879527"/>
                  <a:pt x="55816" y="2884165"/>
                  <a:pt x="63601" y="2888802"/>
                </a:cubicBezTo>
                <a:cubicBezTo>
                  <a:pt x="68735" y="2893440"/>
                  <a:pt x="74035" y="2897912"/>
                  <a:pt x="79336" y="2902384"/>
                </a:cubicBezTo>
                <a:cubicBezTo>
                  <a:pt x="65920" y="2893440"/>
                  <a:pt x="53001" y="2884165"/>
                  <a:pt x="40744" y="2874890"/>
                </a:cubicBezTo>
                <a:close/>
                <a:moveTo>
                  <a:pt x="82979" y="2900065"/>
                </a:moveTo>
                <a:cubicBezTo>
                  <a:pt x="97389" y="2908181"/>
                  <a:pt x="112130" y="2915965"/>
                  <a:pt x="127533" y="2923750"/>
                </a:cubicBezTo>
                <a:cubicBezTo>
                  <a:pt x="129024" y="2924412"/>
                  <a:pt x="130680" y="2925240"/>
                  <a:pt x="132171" y="2925903"/>
                </a:cubicBezTo>
                <a:cubicBezTo>
                  <a:pt x="141777" y="2934516"/>
                  <a:pt x="151715" y="2943128"/>
                  <a:pt x="162149" y="2951409"/>
                </a:cubicBezTo>
                <a:cubicBezTo>
                  <a:pt x="145918" y="2942962"/>
                  <a:pt x="130349" y="2934184"/>
                  <a:pt x="115277" y="2925240"/>
                </a:cubicBezTo>
                <a:cubicBezTo>
                  <a:pt x="104180" y="2916959"/>
                  <a:pt x="93414" y="2908677"/>
                  <a:pt x="82979" y="2900065"/>
                </a:cubicBezTo>
                <a:close/>
                <a:moveTo>
                  <a:pt x="154862" y="2952238"/>
                </a:moveTo>
                <a:cubicBezTo>
                  <a:pt x="162646" y="2956378"/>
                  <a:pt x="170596" y="2960519"/>
                  <a:pt x="178712" y="2964660"/>
                </a:cubicBezTo>
                <a:cubicBezTo>
                  <a:pt x="179209" y="2964991"/>
                  <a:pt x="179871" y="2965157"/>
                  <a:pt x="180534" y="2965488"/>
                </a:cubicBezTo>
                <a:cubicBezTo>
                  <a:pt x="186496" y="2969960"/>
                  <a:pt x="192459" y="2974266"/>
                  <a:pt x="198753" y="2978572"/>
                </a:cubicBezTo>
                <a:cubicBezTo>
                  <a:pt x="183350" y="2969960"/>
                  <a:pt x="168774" y="2961182"/>
                  <a:pt x="154862" y="2952238"/>
                </a:cubicBezTo>
                <a:close/>
                <a:moveTo>
                  <a:pt x="291339" y="3024451"/>
                </a:moveTo>
                <a:cubicBezTo>
                  <a:pt x="273616" y="3016667"/>
                  <a:pt x="256391" y="3008716"/>
                  <a:pt x="239829" y="3000435"/>
                </a:cubicBezTo>
                <a:cubicBezTo>
                  <a:pt x="239663" y="3000270"/>
                  <a:pt x="239332" y="3000104"/>
                  <a:pt x="239166" y="3000104"/>
                </a:cubicBezTo>
                <a:cubicBezTo>
                  <a:pt x="226413" y="2992319"/>
                  <a:pt x="214156" y="2984369"/>
                  <a:pt x="202397" y="2976088"/>
                </a:cubicBezTo>
                <a:cubicBezTo>
                  <a:pt x="220119" y="2984369"/>
                  <a:pt x="238338" y="2992485"/>
                  <a:pt x="257054" y="3000104"/>
                </a:cubicBezTo>
                <a:cubicBezTo>
                  <a:pt x="267985" y="3008385"/>
                  <a:pt x="279413" y="3016501"/>
                  <a:pt x="291339" y="3024451"/>
                </a:cubicBezTo>
                <a:close/>
                <a:moveTo>
                  <a:pt x="333739" y="3024617"/>
                </a:moveTo>
                <a:cubicBezTo>
                  <a:pt x="307901" y="3015673"/>
                  <a:pt x="283057" y="3006232"/>
                  <a:pt x="259041" y="2996460"/>
                </a:cubicBezTo>
                <a:cubicBezTo>
                  <a:pt x="245791" y="2986522"/>
                  <a:pt x="233203" y="2976254"/>
                  <a:pt x="221278" y="2965653"/>
                </a:cubicBezTo>
                <a:cubicBezTo>
                  <a:pt x="245957" y="2975591"/>
                  <a:pt x="271463" y="2984866"/>
                  <a:pt x="297964" y="2993810"/>
                </a:cubicBezTo>
                <a:cubicBezTo>
                  <a:pt x="309226" y="3004245"/>
                  <a:pt x="321152" y="3014679"/>
                  <a:pt x="333739" y="3024617"/>
                </a:cubicBezTo>
                <a:close/>
                <a:moveTo>
                  <a:pt x="389887" y="3017329"/>
                </a:moveTo>
                <a:cubicBezTo>
                  <a:pt x="358915" y="3008882"/>
                  <a:pt x="329102" y="2999773"/>
                  <a:pt x="300117" y="2990001"/>
                </a:cubicBezTo>
                <a:cubicBezTo>
                  <a:pt x="288523" y="2979069"/>
                  <a:pt x="277757" y="2967807"/>
                  <a:pt x="267654" y="2956378"/>
                </a:cubicBezTo>
                <a:cubicBezTo>
                  <a:pt x="297301" y="2966150"/>
                  <a:pt x="327777" y="2975260"/>
                  <a:pt x="359411" y="2983872"/>
                </a:cubicBezTo>
                <a:cubicBezTo>
                  <a:pt x="368852" y="2995301"/>
                  <a:pt x="378956" y="3006563"/>
                  <a:pt x="389887" y="3017329"/>
                </a:cubicBezTo>
                <a:close/>
                <a:moveTo>
                  <a:pt x="449678" y="2983376"/>
                </a:moveTo>
                <a:cubicBezTo>
                  <a:pt x="454647" y="2990829"/>
                  <a:pt x="459947" y="2998116"/>
                  <a:pt x="465579" y="3005238"/>
                </a:cubicBezTo>
                <a:cubicBezTo>
                  <a:pt x="429969" y="2997620"/>
                  <a:pt x="395353" y="2989338"/>
                  <a:pt x="361896" y="2980229"/>
                </a:cubicBezTo>
                <a:cubicBezTo>
                  <a:pt x="353118" y="2969628"/>
                  <a:pt x="345002" y="2958697"/>
                  <a:pt x="337549" y="2947600"/>
                </a:cubicBezTo>
                <a:cubicBezTo>
                  <a:pt x="337052" y="2946772"/>
                  <a:pt x="336555" y="2946109"/>
                  <a:pt x="336058" y="2945281"/>
                </a:cubicBezTo>
                <a:cubicBezTo>
                  <a:pt x="370012" y="2954391"/>
                  <a:pt x="405125" y="2962672"/>
                  <a:pt x="441231" y="2970291"/>
                </a:cubicBezTo>
                <a:cubicBezTo>
                  <a:pt x="444047" y="2974763"/>
                  <a:pt x="446863" y="2979069"/>
                  <a:pt x="449678" y="2983376"/>
                </a:cubicBezTo>
                <a:close/>
                <a:moveTo>
                  <a:pt x="490754" y="2976254"/>
                </a:moveTo>
                <a:cubicBezTo>
                  <a:pt x="474854" y="2973272"/>
                  <a:pt x="459285" y="2970125"/>
                  <a:pt x="443716" y="2966813"/>
                </a:cubicBezTo>
                <a:cubicBezTo>
                  <a:pt x="435600" y="2954556"/>
                  <a:pt x="427816" y="2942300"/>
                  <a:pt x="420362" y="2930375"/>
                </a:cubicBezTo>
                <a:cubicBezTo>
                  <a:pt x="436925" y="2933853"/>
                  <a:pt x="453654" y="2937331"/>
                  <a:pt x="470547" y="2940478"/>
                </a:cubicBezTo>
                <a:cubicBezTo>
                  <a:pt x="491582" y="2944453"/>
                  <a:pt x="512617" y="2948262"/>
                  <a:pt x="533983" y="2951741"/>
                </a:cubicBezTo>
                <a:cubicBezTo>
                  <a:pt x="541270" y="2963666"/>
                  <a:pt x="548889" y="2975591"/>
                  <a:pt x="556674" y="2987847"/>
                </a:cubicBezTo>
                <a:cubicBezTo>
                  <a:pt x="534480" y="2984204"/>
                  <a:pt x="512451" y="2980394"/>
                  <a:pt x="490754" y="2976254"/>
                </a:cubicBezTo>
                <a:close/>
                <a:moveTo>
                  <a:pt x="562139" y="2988676"/>
                </a:moveTo>
                <a:cubicBezTo>
                  <a:pt x="554189" y="2976419"/>
                  <a:pt x="546736" y="2964494"/>
                  <a:pt x="539283" y="2952569"/>
                </a:cubicBezTo>
                <a:cubicBezTo>
                  <a:pt x="573733" y="2958200"/>
                  <a:pt x="608846" y="2963169"/>
                  <a:pt x="644291" y="2967475"/>
                </a:cubicBezTo>
                <a:cubicBezTo>
                  <a:pt x="651247" y="2979235"/>
                  <a:pt x="658369" y="2990994"/>
                  <a:pt x="665988" y="3003085"/>
                </a:cubicBezTo>
                <a:cubicBezTo>
                  <a:pt x="630875" y="2998779"/>
                  <a:pt x="596259" y="2993976"/>
                  <a:pt x="562139" y="2988676"/>
                </a:cubicBezTo>
                <a:close/>
                <a:moveTo>
                  <a:pt x="671454" y="3003582"/>
                </a:moveTo>
                <a:cubicBezTo>
                  <a:pt x="663835" y="2991491"/>
                  <a:pt x="656713" y="2979732"/>
                  <a:pt x="649756" y="2967972"/>
                </a:cubicBezTo>
                <a:cubicBezTo>
                  <a:pt x="681557" y="2971782"/>
                  <a:pt x="713689" y="2975094"/>
                  <a:pt x="746317" y="2978075"/>
                </a:cubicBezTo>
                <a:cubicBezTo>
                  <a:pt x="752777" y="2989504"/>
                  <a:pt x="759567" y="3001263"/>
                  <a:pt x="766689" y="3013023"/>
                </a:cubicBezTo>
                <a:cubicBezTo>
                  <a:pt x="734392" y="3010373"/>
                  <a:pt x="702757" y="3007226"/>
                  <a:pt x="671454" y="3003582"/>
                </a:cubicBezTo>
                <a:close/>
                <a:moveTo>
                  <a:pt x="771493" y="3013520"/>
                </a:moveTo>
                <a:cubicBezTo>
                  <a:pt x="764371" y="3001595"/>
                  <a:pt x="757414" y="2990001"/>
                  <a:pt x="750955" y="2978407"/>
                </a:cubicBezTo>
                <a:cubicBezTo>
                  <a:pt x="780436" y="2980891"/>
                  <a:pt x="810249" y="2983044"/>
                  <a:pt x="840228" y="2984701"/>
                </a:cubicBezTo>
                <a:cubicBezTo>
                  <a:pt x="846190" y="2995963"/>
                  <a:pt x="852484" y="3007557"/>
                  <a:pt x="859109" y="3019317"/>
                </a:cubicBezTo>
                <a:cubicBezTo>
                  <a:pt x="829793" y="3017826"/>
                  <a:pt x="800477" y="3015839"/>
                  <a:pt x="771493" y="3013520"/>
                </a:cubicBezTo>
                <a:close/>
                <a:moveTo>
                  <a:pt x="864078" y="3019648"/>
                </a:moveTo>
                <a:cubicBezTo>
                  <a:pt x="857453" y="3007888"/>
                  <a:pt x="851159" y="2996460"/>
                  <a:pt x="845197" y="2985197"/>
                </a:cubicBezTo>
                <a:cubicBezTo>
                  <a:pt x="872857" y="2986688"/>
                  <a:pt x="900682" y="2987847"/>
                  <a:pt x="928673" y="2988676"/>
                </a:cubicBezTo>
                <a:cubicBezTo>
                  <a:pt x="933973" y="2999938"/>
                  <a:pt x="939604" y="3011201"/>
                  <a:pt x="945733" y="3022960"/>
                </a:cubicBezTo>
                <a:cubicBezTo>
                  <a:pt x="918404" y="3022132"/>
                  <a:pt x="891241" y="3021139"/>
                  <a:pt x="864078" y="3019648"/>
                </a:cubicBezTo>
                <a:close/>
                <a:moveTo>
                  <a:pt x="950370" y="3022960"/>
                </a:moveTo>
                <a:cubicBezTo>
                  <a:pt x="944242" y="3011366"/>
                  <a:pt x="938445" y="2999938"/>
                  <a:pt x="933145" y="2988676"/>
                </a:cubicBezTo>
                <a:cubicBezTo>
                  <a:pt x="959314" y="2989338"/>
                  <a:pt x="985483" y="2989835"/>
                  <a:pt x="1011984" y="2990001"/>
                </a:cubicBezTo>
                <a:cubicBezTo>
                  <a:pt x="1016621" y="3001098"/>
                  <a:pt x="1021424" y="3012360"/>
                  <a:pt x="1026890" y="3023954"/>
                </a:cubicBezTo>
                <a:cubicBezTo>
                  <a:pt x="1001383" y="3023954"/>
                  <a:pt x="975877" y="3023623"/>
                  <a:pt x="950370" y="3022960"/>
                </a:cubicBezTo>
                <a:close/>
                <a:moveTo>
                  <a:pt x="1031528" y="3023954"/>
                </a:moveTo>
                <a:cubicBezTo>
                  <a:pt x="1026062" y="3012360"/>
                  <a:pt x="1021093" y="3001098"/>
                  <a:pt x="1016456" y="2990001"/>
                </a:cubicBezTo>
                <a:cubicBezTo>
                  <a:pt x="1020265" y="2990001"/>
                  <a:pt x="1024074" y="2990001"/>
                  <a:pt x="1027884" y="2990001"/>
                </a:cubicBezTo>
                <a:cubicBezTo>
                  <a:pt x="1049250" y="2990001"/>
                  <a:pt x="1070616" y="2989835"/>
                  <a:pt x="1091982" y="2989338"/>
                </a:cubicBezTo>
                <a:cubicBezTo>
                  <a:pt x="1095625" y="3000270"/>
                  <a:pt x="1099766" y="3011532"/>
                  <a:pt x="1104404" y="3023126"/>
                </a:cubicBezTo>
                <a:cubicBezTo>
                  <a:pt x="1079891" y="3023789"/>
                  <a:pt x="1055709" y="3024120"/>
                  <a:pt x="1031528" y="3023954"/>
                </a:cubicBezTo>
                <a:close/>
                <a:moveTo>
                  <a:pt x="1108544" y="3023292"/>
                </a:moveTo>
                <a:cubicBezTo>
                  <a:pt x="1103907" y="3011698"/>
                  <a:pt x="1099766" y="3000435"/>
                  <a:pt x="1096122" y="2989504"/>
                </a:cubicBezTo>
                <a:cubicBezTo>
                  <a:pt x="1120801" y="2989007"/>
                  <a:pt x="1145479" y="2988179"/>
                  <a:pt x="1170323" y="2987185"/>
                </a:cubicBezTo>
                <a:cubicBezTo>
                  <a:pt x="1172642" y="2998116"/>
                  <a:pt x="1175458" y="3009379"/>
                  <a:pt x="1179102" y="3020973"/>
                </a:cubicBezTo>
                <a:cubicBezTo>
                  <a:pt x="1155583" y="3021967"/>
                  <a:pt x="1132063" y="3022795"/>
                  <a:pt x="1108544" y="3023292"/>
                </a:cubicBezTo>
                <a:close/>
                <a:moveTo>
                  <a:pt x="1183242" y="3020807"/>
                </a:moveTo>
                <a:cubicBezTo>
                  <a:pt x="1179599" y="3009048"/>
                  <a:pt x="1176783" y="2997785"/>
                  <a:pt x="1174464" y="2987019"/>
                </a:cubicBezTo>
                <a:cubicBezTo>
                  <a:pt x="1199639" y="2985860"/>
                  <a:pt x="1224980" y="2984535"/>
                  <a:pt x="1250156" y="2983044"/>
                </a:cubicBezTo>
                <a:cubicBezTo>
                  <a:pt x="1250487" y="2993810"/>
                  <a:pt x="1251481" y="3005238"/>
                  <a:pt x="1253468" y="3017163"/>
                </a:cubicBezTo>
                <a:cubicBezTo>
                  <a:pt x="1230115" y="3018654"/>
                  <a:pt x="1206596" y="3019814"/>
                  <a:pt x="1183242" y="3020807"/>
                </a:cubicBezTo>
                <a:close/>
                <a:moveTo>
                  <a:pt x="1257443" y="2943791"/>
                </a:moveTo>
                <a:cubicBezTo>
                  <a:pt x="1292225" y="2941472"/>
                  <a:pt x="1327173" y="2938656"/>
                  <a:pt x="1361954" y="2935344"/>
                </a:cubicBezTo>
                <a:cubicBezTo>
                  <a:pt x="1359635" y="2937828"/>
                  <a:pt x="1357317" y="2940312"/>
                  <a:pt x="1355164" y="2942962"/>
                </a:cubicBezTo>
                <a:cubicBezTo>
                  <a:pt x="1348539" y="2951409"/>
                  <a:pt x="1343238" y="2961016"/>
                  <a:pt x="1339263" y="2971450"/>
                </a:cubicBezTo>
                <a:cubicBezTo>
                  <a:pt x="1310941" y="2973935"/>
                  <a:pt x="1282453" y="2976088"/>
                  <a:pt x="1253965" y="2977910"/>
                </a:cubicBezTo>
                <a:cubicBezTo>
                  <a:pt x="1253965" y="2965819"/>
                  <a:pt x="1255125" y="2954391"/>
                  <a:pt x="1257443" y="2943791"/>
                </a:cubicBezTo>
                <a:close/>
                <a:moveTo>
                  <a:pt x="1331313" y="3011366"/>
                </a:moveTo>
                <a:cubicBezTo>
                  <a:pt x="1306800" y="3013520"/>
                  <a:pt x="1282122" y="3015342"/>
                  <a:pt x="1257609" y="3016832"/>
                </a:cubicBezTo>
                <a:cubicBezTo>
                  <a:pt x="1255621" y="3004907"/>
                  <a:pt x="1254462" y="2993479"/>
                  <a:pt x="1254131" y="2982713"/>
                </a:cubicBezTo>
                <a:cubicBezTo>
                  <a:pt x="1281956" y="2980891"/>
                  <a:pt x="1309947" y="2978738"/>
                  <a:pt x="1337773" y="2976254"/>
                </a:cubicBezTo>
                <a:cubicBezTo>
                  <a:pt x="1334129" y="2987019"/>
                  <a:pt x="1331976" y="2998613"/>
                  <a:pt x="1331313" y="3011366"/>
                </a:cubicBezTo>
                <a:close/>
                <a:moveTo>
                  <a:pt x="1423071" y="3002091"/>
                </a:moveTo>
                <a:cubicBezTo>
                  <a:pt x="1393920" y="3005404"/>
                  <a:pt x="1364770" y="3008385"/>
                  <a:pt x="1335454" y="3011035"/>
                </a:cubicBezTo>
                <a:cubicBezTo>
                  <a:pt x="1336282" y="2998282"/>
                  <a:pt x="1338601" y="2986522"/>
                  <a:pt x="1342245" y="2975922"/>
                </a:cubicBezTo>
                <a:cubicBezTo>
                  <a:pt x="1383983" y="2972113"/>
                  <a:pt x="1425555" y="2967641"/>
                  <a:pt x="1467128" y="2962341"/>
                </a:cubicBezTo>
                <a:cubicBezTo>
                  <a:pt x="1452221" y="2969794"/>
                  <a:pt x="1439799" y="2979566"/>
                  <a:pt x="1430358" y="2991657"/>
                </a:cubicBezTo>
                <a:cubicBezTo>
                  <a:pt x="1427543" y="2994804"/>
                  <a:pt x="1425224" y="2998282"/>
                  <a:pt x="1423071" y="3002091"/>
                </a:cubicBezTo>
                <a:close/>
                <a:moveTo>
                  <a:pt x="1572632" y="2981554"/>
                </a:moveTo>
                <a:cubicBezTo>
                  <a:pt x="1524932" y="2989338"/>
                  <a:pt x="1476734" y="2995963"/>
                  <a:pt x="1428205" y="3001429"/>
                </a:cubicBezTo>
                <a:cubicBezTo>
                  <a:pt x="1429862" y="2998779"/>
                  <a:pt x="1431683" y="2996294"/>
                  <a:pt x="1433505" y="2993810"/>
                </a:cubicBezTo>
                <a:cubicBezTo>
                  <a:pt x="1445265" y="2978904"/>
                  <a:pt x="1461331" y="2967641"/>
                  <a:pt x="1481537" y="2960188"/>
                </a:cubicBezTo>
                <a:cubicBezTo>
                  <a:pt x="1508369" y="2956709"/>
                  <a:pt x="1535201" y="2952735"/>
                  <a:pt x="1562032" y="2948594"/>
                </a:cubicBezTo>
                <a:cubicBezTo>
                  <a:pt x="1593833" y="2949091"/>
                  <a:pt x="1630105" y="2954391"/>
                  <a:pt x="1669856" y="2964163"/>
                </a:cubicBezTo>
                <a:cubicBezTo>
                  <a:pt x="1637890" y="2970457"/>
                  <a:pt x="1605427" y="2976254"/>
                  <a:pt x="1572632" y="2981554"/>
                </a:cubicBezTo>
                <a:close/>
                <a:moveTo>
                  <a:pt x="1582073" y="2945447"/>
                </a:moveTo>
                <a:cubicBezTo>
                  <a:pt x="1609567" y="2940975"/>
                  <a:pt x="1636730" y="2936172"/>
                  <a:pt x="1663727" y="2931037"/>
                </a:cubicBezTo>
                <a:cubicBezTo>
                  <a:pt x="1676150" y="2935012"/>
                  <a:pt x="1688903" y="2939484"/>
                  <a:pt x="1701822" y="2944122"/>
                </a:cubicBezTo>
                <a:cubicBezTo>
                  <a:pt x="1710269" y="2947269"/>
                  <a:pt x="1718384" y="2949919"/>
                  <a:pt x="1726335" y="2952569"/>
                </a:cubicBezTo>
                <a:cubicBezTo>
                  <a:pt x="1710931" y="2955881"/>
                  <a:pt x="1695362" y="2959194"/>
                  <a:pt x="1679628" y="2962175"/>
                </a:cubicBezTo>
                <a:cubicBezTo>
                  <a:pt x="1644018" y="2953231"/>
                  <a:pt x="1611389" y="2947600"/>
                  <a:pt x="1582073" y="2945447"/>
                </a:cubicBezTo>
                <a:close/>
                <a:moveTo>
                  <a:pt x="1688572" y="2964825"/>
                </a:moveTo>
                <a:cubicBezTo>
                  <a:pt x="1703809" y="2961678"/>
                  <a:pt x="1719047" y="2958532"/>
                  <a:pt x="1734119" y="2955385"/>
                </a:cubicBezTo>
                <a:cubicBezTo>
                  <a:pt x="1763601" y="2964328"/>
                  <a:pt x="1789439" y="2969628"/>
                  <a:pt x="1812958" y="2971782"/>
                </a:cubicBezTo>
                <a:cubicBezTo>
                  <a:pt x="1793745" y="2976585"/>
                  <a:pt x="1774201" y="2981222"/>
                  <a:pt x="1754491" y="2985694"/>
                </a:cubicBezTo>
                <a:cubicBezTo>
                  <a:pt x="1731635" y="2977413"/>
                  <a:pt x="1709606" y="2970457"/>
                  <a:pt x="1688572" y="2964825"/>
                </a:cubicBezTo>
                <a:close/>
                <a:moveTo>
                  <a:pt x="1773041" y="3021304"/>
                </a:moveTo>
                <a:cubicBezTo>
                  <a:pt x="1746210" y="3013023"/>
                  <a:pt x="1720703" y="3006729"/>
                  <a:pt x="1696853" y="3002257"/>
                </a:cubicBezTo>
                <a:cubicBezTo>
                  <a:pt x="1716231" y="2998282"/>
                  <a:pt x="1735444" y="2994141"/>
                  <a:pt x="1754326" y="2989835"/>
                </a:cubicBezTo>
                <a:cubicBezTo>
                  <a:pt x="1756810" y="2990829"/>
                  <a:pt x="1759460" y="2991657"/>
                  <a:pt x="1761944" y="2992651"/>
                </a:cubicBezTo>
                <a:cubicBezTo>
                  <a:pt x="1782151" y="3000104"/>
                  <a:pt x="1800867" y="3005901"/>
                  <a:pt x="1818589" y="3010207"/>
                </a:cubicBezTo>
                <a:cubicBezTo>
                  <a:pt x="1803517" y="3014182"/>
                  <a:pt x="1788279" y="3017826"/>
                  <a:pt x="1773041" y="3021304"/>
                </a:cubicBezTo>
                <a:close/>
                <a:moveTo>
                  <a:pt x="1836642" y="3010042"/>
                </a:moveTo>
                <a:cubicBezTo>
                  <a:pt x="1914653" y="2989835"/>
                  <a:pt x="1988854" y="2966647"/>
                  <a:pt x="2058418" y="2940809"/>
                </a:cubicBezTo>
                <a:cubicBezTo>
                  <a:pt x="1990179" y="2995963"/>
                  <a:pt x="1935688" y="3029586"/>
                  <a:pt x="1836642" y="3010042"/>
                </a:cubicBezTo>
                <a:close/>
                <a:moveTo>
                  <a:pt x="2068521" y="2932528"/>
                </a:moveTo>
                <a:cubicBezTo>
                  <a:pt x="1993326" y="2961016"/>
                  <a:pt x="1912665" y="2986357"/>
                  <a:pt x="1827533" y="3008054"/>
                </a:cubicBezTo>
                <a:cubicBezTo>
                  <a:pt x="1807989" y="3003748"/>
                  <a:pt x="1786789" y="2997454"/>
                  <a:pt x="1763435" y="2988841"/>
                </a:cubicBezTo>
                <a:cubicBezTo>
                  <a:pt x="1762773" y="2988676"/>
                  <a:pt x="1762276" y="2988510"/>
                  <a:pt x="1761779" y="2988179"/>
                </a:cubicBezTo>
                <a:cubicBezTo>
                  <a:pt x="1783642" y="2983210"/>
                  <a:pt x="1805173" y="2977910"/>
                  <a:pt x="1826374" y="2972610"/>
                </a:cubicBezTo>
                <a:cubicBezTo>
                  <a:pt x="1878381" y="2974597"/>
                  <a:pt x="1918462" y="2960022"/>
                  <a:pt x="1957716" y="2935178"/>
                </a:cubicBezTo>
                <a:cubicBezTo>
                  <a:pt x="2027280" y="2913315"/>
                  <a:pt x="2093199" y="2888968"/>
                  <a:pt x="2154813" y="2862302"/>
                </a:cubicBezTo>
                <a:cubicBezTo>
                  <a:pt x="2129306" y="2881680"/>
                  <a:pt x="2106947" y="2900396"/>
                  <a:pt x="2086077" y="2917787"/>
                </a:cubicBezTo>
                <a:cubicBezTo>
                  <a:pt x="2080280" y="2922756"/>
                  <a:pt x="2074318" y="2927725"/>
                  <a:pt x="2068521" y="2932528"/>
                </a:cubicBezTo>
                <a:close/>
                <a:moveTo>
                  <a:pt x="2293774" y="2828514"/>
                </a:moveTo>
                <a:cubicBezTo>
                  <a:pt x="2229179" y="2864786"/>
                  <a:pt x="2157794" y="2898078"/>
                  <a:pt x="2080612" y="2927890"/>
                </a:cubicBezTo>
                <a:cubicBezTo>
                  <a:pt x="2083427" y="2925572"/>
                  <a:pt x="2086077" y="2923253"/>
                  <a:pt x="2088893" y="2920934"/>
                </a:cubicBezTo>
                <a:cubicBezTo>
                  <a:pt x="2113406" y="2900562"/>
                  <a:pt x="2140072" y="2878368"/>
                  <a:pt x="2171210" y="2855180"/>
                </a:cubicBezTo>
                <a:cubicBezTo>
                  <a:pt x="2218911" y="2833980"/>
                  <a:pt x="2264127" y="2811620"/>
                  <a:pt x="2306362" y="2787769"/>
                </a:cubicBezTo>
                <a:cubicBezTo>
                  <a:pt x="2345781" y="2765576"/>
                  <a:pt x="2382385" y="2742553"/>
                  <a:pt x="2416173" y="2718703"/>
                </a:cubicBezTo>
                <a:cubicBezTo>
                  <a:pt x="2438698" y="2709593"/>
                  <a:pt x="2462549" y="2700650"/>
                  <a:pt x="2487890" y="2691871"/>
                </a:cubicBezTo>
                <a:cubicBezTo>
                  <a:pt x="2433729" y="2740731"/>
                  <a:pt x="2368969" y="2786279"/>
                  <a:pt x="2293774" y="2828514"/>
                </a:cubicBezTo>
                <a:close/>
                <a:moveTo>
                  <a:pt x="2496005" y="2684915"/>
                </a:moveTo>
                <a:cubicBezTo>
                  <a:pt x="2472983" y="2692700"/>
                  <a:pt x="2450955" y="2700650"/>
                  <a:pt x="2430251" y="2708765"/>
                </a:cubicBezTo>
                <a:cubicBezTo>
                  <a:pt x="2476792" y="2674812"/>
                  <a:pt x="2517868" y="2639202"/>
                  <a:pt x="2553312" y="2601936"/>
                </a:cubicBezTo>
                <a:cubicBezTo>
                  <a:pt x="2561925" y="2599451"/>
                  <a:pt x="2570703" y="2597132"/>
                  <a:pt x="2579481" y="2594814"/>
                </a:cubicBezTo>
                <a:cubicBezTo>
                  <a:pt x="2555465" y="2625952"/>
                  <a:pt x="2527640" y="2655930"/>
                  <a:pt x="2496005" y="2684915"/>
                </a:cubicBezTo>
                <a:close/>
                <a:moveTo>
                  <a:pt x="2505446" y="2681768"/>
                </a:moveTo>
                <a:cubicBezTo>
                  <a:pt x="2535922" y="2653280"/>
                  <a:pt x="2562919" y="2623633"/>
                  <a:pt x="2586272" y="2592992"/>
                </a:cubicBezTo>
                <a:cubicBezTo>
                  <a:pt x="2586769" y="2592826"/>
                  <a:pt x="2587266" y="2592661"/>
                  <a:pt x="2587763" y="2592661"/>
                </a:cubicBezTo>
                <a:cubicBezTo>
                  <a:pt x="2594719" y="2590839"/>
                  <a:pt x="2601510" y="2589182"/>
                  <a:pt x="2608301" y="2587857"/>
                </a:cubicBezTo>
                <a:cubicBezTo>
                  <a:pt x="2591572" y="2615351"/>
                  <a:pt x="2572028" y="2642017"/>
                  <a:pt x="2549834" y="2667855"/>
                </a:cubicBezTo>
                <a:cubicBezTo>
                  <a:pt x="2534596" y="2672327"/>
                  <a:pt x="2519690" y="2677131"/>
                  <a:pt x="2505446" y="2681768"/>
                </a:cubicBezTo>
                <a:close/>
                <a:moveTo>
                  <a:pt x="2420148" y="2787769"/>
                </a:moveTo>
                <a:cubicBezTo>
                  <a:pt x="2381225" y="2817086"/>
                  <a:pt x="2337997" y="2845077"/>
                  <a:pt x="2290627" y="2871743"/>
                </a:cubicBezTo>
                <a:cubicBezTo>
                  <a:pt x="2258661" y="2889796"/>
                  <a:pt x="2224873" y="2907021"/>
                  <a:pt x="2189429" y="2923418"/>
                </a:cubicBezTo>
                <a:cubicBezTo>
                  <a:pt x="2245742" y="2879858"/>
                  <a:pt x="2317128" y="2831992"/>
                  <a:pt x="2420148" y="2787769"/>
                </a:cubicBezTo>
                <a:close/>
                <a:moveTo>
                  <a:pt x="2295927" y="2913481"/>
                </a:moveTo>
                <a:cubicBezTo>
                  <a:pt x="2230505" y="2950250"/>
                  <a:pt x="2157463" y="2983872"/>
                  <a:pt x="2078293" y="3013685"/>
                </a:cubicBezTo>
                <a:cubicBezTo>
                  <a:pt x="2094690" y="3001263"/>
                  <a:pt x="2111584" y="2987351"/>
                  <a:pt x="2129637" y="2972113"/>
                </a:cubicBezTo>
                <a:cubicBezTo>
                  <a:pt x="2144047" y="2960188"/>
                  <a:pt x="2159119" y="2947434"/>
                  <a:pt x="2175682" y="2934350"/>
                </a:cubicBezTo>
                <a:cubicBezTo>
                  <a:pt x="2216923" y="2915800"/>
                  <a:pt x="2256011" y="2896090"/>
                  <a:pt x="2292780" y="2875386"/>
                </a:cubicBezTo>
                <a:cubicBezTo>
                  <a:pt x="2345450" y="2845739"/>
                  <a:pt x="2393151" y="2814436"/>
                  <a:pt x="2435386" y="2781310"/>
                </a:cubicBezTo>
                <a:cubicBezTo>
                  <a:pt x="2459899" y="2771207"/>
                  <a:pt x="2486068" y="2761269"/>
                  <a:pt x="2514390" y="2751663"/>
                </a:cubicBezTo>
                <a:cubicBezTo>
                  <a:pt x="2456420" y="2810129"/>
                  <a:pt x="2383544" y="2864289"/>
                  <a:pt x="2295927" y="2913481"/>
                </a:cubicBezTo>
                <a:close/>
                <a:moveTo>
                  <a:pt x="2520684" y="2745203"/>
                </a:moveTo>
                <a:cubicBezTo>
                  <a:pt x="2494680" y="2753982"/>
                  <a:pt x="2470167" y="2762925"/>
                  <a:pt x="2447145" y="2772201"/>
                </a:cubicBezTo>
                <a:cubicBezTo>
                  <a:pt x="2487061" y="2740235"/>
                  <a:pt x="2522009" y="2706612"/>
                  <a:pt x="2552153" y="2671499"/>
                </a:cubicBezTo>
                <a:cubicBezTo>
                  <a:pt x="2564409" y="2667855"/>
                  <a:pt x="2576997" y="2664211"/>
                  <a:pt x="2589916" y="2660733"/>
                </a:cubicBezTo>
                <a:cubicBezTo>
                  <a:pt x="2570041" y="2689718"/>
                  <a:pt x="2547018" y="2717875"/>
                  <a:pt x="2520684" y="2745203"/>
                </a:cubicBezTo>
                <a:close/>
                <a:moveTo>
                  <a:pt x="2529131" y="2742222"/>
                </a:moveTo>
                <a:cubicBezTo>
                  <a:pt x="2554472" y="2715390"/>
                  <a:pt x="2576831" y="2687565"/>
                  <a:pt x="2595879" y="2658911"/>
                </a:cubicBezTo>
                <a:cubicBezTo>
                  <a:pt x="2600350" y="2657752"/>
                  <a:pt x="2604988" y="2656427"/>
                  <a:pt x="2609460" y="2655268"/>
                </a:cubicBezTo>
                <a:cubicBezTo>
                  <a:pt x="2616251" y="2653446"/>
                  <a:pt x="2623042" y="2651955"/>
                  <a:pt x="2629667" y="2650465"/>
                </a:cubicBezTo>
                <a:cubicBezTo>
                  <a:pt x="2616416" y="2676137"/>
                  <a:pt x="2600847" y="2701146"/>
                  <a:pt x="2582794" y="2725494"/>
                </a:cubicBezTo>
                <a:cubicBezTo>
                  <a:pt x="2564409" y="2731125"/>
                  <a:pt x="2546356" y="2736591"/>
                  <a:pt x="2529131" y="2742222"/>
                </a:cubicBezTo>
                <a:close/>
                <a:moveTo>
                  <a:pt x="2506937" y="2816920"/>
                </a:moveTo>
                <a:cubicBezTo>
                  <a:pt x="2536750" y="2788763"/>
                  <a:pt x="2563084" y="2759613"/>
                  <a:pt x="2585444" y="2729303"/>
                </a:cubicBezTo>
                <a:cubicBezTo>
                  <a:pt x="2598860" y="2725494"/>
                  <a:pt x="2612607" y="2721519"/>
                  <a:pt x="2626851" y="2717875"/>
                </a:cubicBezTo>
                <a:cubicBezTo>
                  <a:pt x="2629335" y="2717212"/>
                  <a:pt x="2631654" y="2716715"/>
                  <a:pt x="2633973" y="2716053"/>
                </a:cubicBezTo>
                <a:cubicBezTo>
                  <a:pt x="2619066" y="2742222"/>
                  <a:pt x="2601510" y="2767563"/>
                  <a:pt x="2581469" y="2792242"/>
                </a:cubicBezTo>
                <a:cubicBezTo>
                  <a:pt x="2555134" y="2800192"/>
                  <a:pt x="2530290" y="2808473"/>
                  <a:pt x="2506937" y="2816920"/>
                </a:cubicBezTo>
                <a:close/>
                <a:moveTo>
                  <a:pt x="2491699" y="2888305"/>
                </a:moveTo>
                <a:cubicBezTo>
                  <a:pt x="2526812" y="2858824"/>
                  <a:pt x="2557619" y="2827851"/>
                  <a:pt x="2583953" y="2795720"/>
                </a:cubicBezTo>
                <a:cubicBezTo>
                  <a:pt x="2601841" y="2790420"/>
                  <a:pt x="2620392" y="2785119"/>
                  <a:pt x="2639770" y="2779985"/>
                </a:cubicBezTo>
                <a:cubicBezTo>
                  <a:pt x="2642420" y="2779323"/>
                  <a:pt x="2645070" y="2778660"/>
                  <a:pt x="2647720" y="2777998"/>
                </a:cubicBezTo>
                <a:cubicBezTo>
                  <a:pt x="2631323" y="2804167"/>
                  <a:pt x="2612110" y="2829508"/>
                  <a:pt x="2590082" y="2854186"/>
                </a:cubicBezTo>
                <a:cubicBezTo>
                  <a:pt x="2554306" y="2865118"/>
                  <a:pt x="2521677" y="2876546"/>
                  <a:pt x="2491699" y="2888305"/>
                </a:cubicBezTo>
                <a:close/>
                <a:moveTo>
                  <a:pt x="2484908" y="2955219"/>
                </a:moveTo>
                <a:cubicBezTo>
                  <a:pt x="2525984" y="2924247"/>
                  <a:pt x="2561759" y="2891784"/>
                  <a:pt x="2592400" y="2857830"/>
                </a:cubicBezTo>
                <a:cubicBezTo>
                  <a:pt x="2610288" y="2852364"/>
                  <a:pt x="2629004" y="2847064"/>
                  <a:pt x="2648548" y="2841930"/>
                </a:cubicBezTo>
                <a:cubicBezTo>
                  <a:pt x="2656167" y="2839942"/>
                  <a:pt x="2663786" y="2838286"/>
                  <a:pt x="2671239" y="2836795"/>
                </a:cubicBezTo>
                <a:cubicBezTo>
                  <a:pt x="2653517" y="2862468"/>
                  <a:pt x="2632814" y="2887477"/>
                  <a:pt x="2609460" y="2911493"/>
                </a:cubicBezTo>
                <a:cubicBezTo>
                  <a:pt x="2562753" y="2925075"/>
                  <a:pt x="2521677" y="2939981"/>
                  <a:pt x="2484908" y="2955219"/>
                </a:cubicBezTo>
                <a:close/>
                <a:moveTo>
                  <a:pt x="2639604" y="2964328"/>
                </a:moveTo>
                <a:cubicBezTo>
                  <a:pt x="2582463" y="2979897"/>
                  <a:pt x="2533437" y="2997123"/>
                  <a:pt x="2491036" y="3015010"/>
                </a:cubicBezTo>
                <a:cubicBezTo>
                  <a:pt x="2537081" y="2983541"/>
                  <a:pt x="2577328" y="2950084"/>
                  <a:pt x="2611613" y="2914971"/>
                </a:cubicBezTo>
                <a:cubicBezTo>
                  <a:pt x="2625029" y="2910996"/>
                  <a:pt x="2638776" y="2907187"/>
                  <a:pt x="2653186" y="2903377"/>
                </a:cubicBezTo>
                <a:cubicBezTo>
                  <a:pt x="2670577" y="2898740"/>
                  <a:pt x="2687139" y="2895759"/>
                  <a:pt x="2703039" y="2894102"/>
                </a:cubicBezTo>
                <a:cubicBezTo>
                  <a:pt x="2684489" y="2918450"/>
                  <a:pt x="2663455" y="2941803"/>
                  <a:pt x="2639604" y="2964328"/>
                </a:cubicBezTo>
                <a:close/>
                <a:moveTo>
                  <a:pt x="2652854" y="2960685"/>
                </a:moveTo>
                <a:cubicBezTo>
                  <a:pt x="2651198" y="2961182"/>
                  <a:pt x="2649542" y="2961678"/>
                  <a:pt x="2647886" y="2962010"/>
                </a:cubicBezTo>
                <a:cubicBezTo>
                  <a:pt x="2670577" y="2939981"/>
                  <a:pt x="2690783" y="2917290"/>
                  <a:pt x="2708505" y="2893771"/>
                </a:cubicBezTo>
                <a:cubicBezTo>
                  <a:pt x="2735337" y="2891452"/>
                  <a:pt x="2760347" y="2892943"/>
                  <a:pt x="2783203" y="2897249"/>
                </a:cubicBezTo>
                <a:cubicBezTo>
                  <a:pt x="2771444" y="2915468"/>
                  <a:pt x="2758028" y="2933356"/>
                  <a:pt x="2743287" y="2950747"/>
                </a:cubicBezTo>
                <a:cubicBezTo>
                  <a:pt x="2715793" y="2949256"/>
                  <a:pt x="2685649" y="2952072"/>
                  <a:pt x="2652854" y="2960685"/>
                </a:cubicBezTo>
                <a:close/>
                <a:moveTo>
                  <a:pt x="2768628" y="3016170"/>
                </a:moveTo>
                <a:cubicBezTo>
                  <a:pt x="2743950" y="3011366"/>
                  <a:pt x="2716787" y="3010207"/>
                  <a:pt x="2686808" y="3014182"/>
                </a:cubicBezTo>
                <a:cubicBezTo>
                  <a:pt x="2708174" y="2994970"/>
                  <a:pt x="2727718" y="2975260"/>
                  <a:pt x="2745109" y="2954888"/>
                </a:cubicBezTo>
                <a:cubicBezTo>
                  <a:pt x="2768959" y="2956378"/>
                  <a:pt x="2790988" y="2961016"/>
                  <a:pt x="2810863" y="2967972"/>
                </a:cubicBezTo>
                <a:cubicBezTo>
                  <a:pt x="2798275" y="2984535"/>
                  <a:pt x="2784197" y="3000601"/>
                  <a:pt x="2768628" y="3016170"/>
                </a:cubicBezTo>
                <a:close/>
                <a:moveTo>
                  <a:pt x="2813679" y="2964494"/>
                </a:moveTo>
                <a:cubicBezTo>
                  <a:pt x="2793969" y="2957538"/>
                  <a:pt x="2772106" y="2952735"/>
                  <a:pt x="2748421" y="2950912"/>
                </a:cubicBezTo>
                <a:cubicBezTo>
                  <a:pt x="2762831" y="2933687"/>
                  <a:pt x="2775916" y="2916131"/>
                  <a:pt x="2787509" y="2898078"/>
                </a:cubicBezTo>
                <a:cubicBezTo>
                  <a:pt x="2808544" y="2902384"/>
                  <a:pt x="2827757" y="2909174"/>
                  <a:pt x="2845313" y="2917290"/>
                </a:cubicBezTo>
                <a:cubicBezTo>
                  <a:pt x="2835873" y="2933356"/>
                  <a:pt x="2825438" y="2949091"/>
                  <a:pt x="2813679" y="2964494"/>
                </a:cubicBezTo>
                <a:close/>
                <a:moveTo>
                  <a:pt x="2867176" y="2990829"/>
                </a:moveTo>
                <a:cubicBezTo>
                  <a:pt x="2852270" y="2981388"/>
                  <a:pt x="2835873" y="2972775"/>
                  <a:pt x="2817654" y="2966150"/>
                </a:cubicBezTo>
                <a:cubicBezTo>
                  <a:pt x="2829248" y="2950912"/>
                  <a:pt x="2839682" y="2935178"/>
                  <a:pt x="2849123" y="2919278"/>
                </a:cubicBezTo>
                <a:cubicBezTo>
                  <a:pt x="2866017" y="2927559"/>
                  <a:pt x="2881255" y="2937166"/>
                  <a:pt x="2895002" y="2947434"/>
                </a:cubicBezTo>
                <a:cubicBezTo>
                  <a:pt x="2886720" y="2962175"/>
                  <a:pt x="2877445" y="2976585"/>
                  <a:pt x="2867176" y="2990829"/>
                </a:cubicBezTo>
                <a:close/>
                <a:moveTo>
                  <a:pt x="2909411" y="3023789"/>
                </a:moveTo>
                <a:cubicBezTo>
                  <a:pt x="2897983" y="3013189"/>
                  <a:pt x="2885230" y="3002754"/>
                  <a:pt x="2870655" y="2993147"/>
                </a:cubicBezTo>
                <a:cubicBezTo>
                  <a:pt x="2880923" y="2979069"/>
                  <a:pt x="2890033" y="2964660"/>
                  <a:pt x="2898314" y="2949919"/>
                </a:cubicBezTo>
                <a:cubicBezTo>
                  <a:pt x="2910239" y="2959194"/>
                  <a:pt x="2921005" y="2968800"/>
                  <a:pt x="2930612" y="2978407"/>
                </a:cubicBezTo>
                <a:cubicBezTo>
                  <a:pt x="2932102" y="2979897"/>
                  <a:pt x="2933593" y="2981554"/>
                  <a:pt x="2935084" y="2983044"/>
                </a:cubicBezTo>
                <a:cubicBezTo>
                  <a:pt x="2927465" y="2996957"/>
                  <a:pt x="2918852" y="3010538"/>
                  <a:pt x="2909411" y="3023789"/>
                </a:cubicBezTo>
                <a:close/>
                <a:moveTo>
                  <a:pt x="2937071" y="2979401"/>
                </a:moveTo>
                <a:cubicBezTo>
                  <a:pt x="2935912" y="2978075"/>
                  <a:pt x="2934752" y="2976916"/>
                  <a:pt x="2933427" y="2975591"/>
                </a:cubicBezTo>
                <a:cubicBezTo>
                  <a:pt x="2923655" y="2965653"/>
                  <a:pt x="2912558" y="2955716"/>
                  <a:pt x="2900302" y="2946275"/>
                </a:cubicBezTo>
                <a:cubicBezTo>
                  <a:pt x="2908252" y="2931865"/>
                  <a:pt x="2915208" y="2917125"/>
                  <a:pt x="2921336" y="2902218"/>
                </a:cubicBezTo>
                <a:cubicBezTo>
                  <a:pt x="2928624" y="2908512"/>
                  <a:pt x="2935580" y="2914971"/>
                  <a:pt x="2941874" y="2921265"/>
                </a:cubicBezTo>
                <a:cubicBezTo>
                  <a:pt x="2947009" y="2926400"/>
                  <a:pt x="2951978" y="2931865"/>
                  <a:pt x="2956781" y="2937331"/>
                </a:cubicBezTo>
                <a:cubicBezTo>
                  <a:pt x="2951149" y="2951575"/>
                  <a:pt x="2944524" y="2965653"/>
                  <a:pt x="2937071" y="2979401"/>
                </a:cubicBezTo>
                <a:close/>
                <a:moveTo>
                  <a:pt x="2969534" y="3018323"/>
                </a:moveTo>
                <a:cubicBezTo>
                  <a:pt x="2960424" y="3005735"/>
                  <a:pt x="2950652" y="2993644"/>
                  <a:pt x="2940052" y="2982547"/>
                </a:cubicBezTo>
                <a:cubicBezTo>
                  <a:pt x="2947506" y="2968966"/>
                  <a:pt x="2954131" y="2955053"/>
                  <a:pt x="2959762" y="2940809"/>
                </a:cubicBezTo>
                <a:cubicBezTo>
                  <a:pt x="2969865" y="2952735"/>
                  <a:pt x="2979472" y="2965322"/>
                  <a:pt x="2988250" y="2978572"/>
                </a:cubicBezTo>
                <a:cubicBezTo>
                  <a:pt x="2982950" y="2991988"/>
                  <a:pt x="2976656" y="3005238"/>
                  <a:pt x="2969534" y="3018323"/>
                </a:cubicBezTo>
                <a:close/>
                <a:moveTo>
                  <a:pt x="2990237" y="2973935"/>
                </a:moveTo>
                <a:cubicBezTo>
                  <a:pt x="2981293" y="2960850"/>
                  <a:pt x="2971853" y="2948262"/>
                  <a:pt x="2961584" y="2936503"/>
                </a:cubicBezTo>
                <a:cubicBezTo>
                  <a:pt x="2966387" y="2924247"/>
                  <a:pt x="2970528" y="2911990"/>
                  <a:pt x="2974006" y="2899402"/>
                </a:cubicBezTo>
                <a:cubicBezTo>
                  <a:pt x="2974503" y="2897415"/>
                  <a:pt x="2975000" y="2895262"/>
                  <a:pt x="2975497" y="2893274"/>
                </a:cubicBezTo>
                <a:cubicBezTo>
                  <a:pt x="2985434" y="2905696"/>
                  <a:pt x="2994875" y="2918781"/>
                  <a:pt x="3003488" y="2932362"/>
                </a:cubicBezTo>
                <a:cubicBezTo>
                  <a:pt x="3002991" y="2934516"/>
                  <a:pt x="3002494" y="2936669"/>
                  <a:pt x="3001831" y="2938822"/>
                </a:cubicBezTo>
                <a:cubicBezTo>
                  <a:pt x="2998519" y="2950747"/>
                  <a:pt x="2994709" y="2962341"/>
                  <a:pt x="2990237" y="2973935"/>
                </a:cubicBezTo>
                <a:close/>
                <a:moveTo>
                  <a:pt x="3028001" y="2979566"/>
                </a:moveTo>
                <a:cubicBezTo>
                  <a:pt x="3024522" y="2991988"/>
                  <a:pt x="3020382" y="3004245"/>
                  <a:pt x="3015578" y="3016335"/>
                </a:cubicBezTo>
                <a:cubicBezTo>
                  <a:pt x="3008622" y="3003251"/>
                  <a:pt x="3001169" y="2990332"/>
                  <a:pt x="2993053" y="2978075"/>
                </a:cubicBezTo>
                <a:cubicBezTo>
                  <a:pt x="2998022" y="2965488"/>
                  <a:pt x="3002328" y="2952900"/>
                  <a:pt x="3005972" y="2939981"/>
                </a:cubicBezTo>
                <a:cubicBezTo>
                  <a:pt x="3006303" y="2939153"/>
                  <a:pt x="3006469" y="2938159"/>
                  <a:pt x="3006635" y="2937166"/>
                </a:cubicBezTo>
                <a:cubicBezTo>
                  <a:pt x="3014585" y="2950084"/>
                  <a:pt x="3022038" y="2963335"/>
                  <a:pt x="3028663" y="2977082"/>
                </a:cubicBezTo>
                <a:cubicBezTo>
                  <a:pt x="3028332" y="2977910"/>
                  <a:pt x="3028166" y="2978738"/>
                  <a:pt x="3028001" y="2979566"/>
                </a:cubicBezTo>
                <a:close/>
                <a:moveTo>
                  <a:pt x="3030154" y="2970954"/>
                </a:moveTo>
                <a:cubicBezTo>
                  <a:pt x="3023363" y="2957538"/>
                  <a:pt x="3015910" y="2944287"/>
                  <a:pt x="3007960" y="2931700"/>
                </a:cubicBezTo>
                <a:cubicBezTo>
                  <a:pt x="3011438" y="2917953"/>
                  <a:pt x="3014253" y="2903709"/>
                  <a:pt x="3016241" y="2889299"/>
                </a:cubicBezTo>
                <a:cubicBezTo>
                  <a:pt x="3024191" y="2902549"/>
                  <a:pt x="3031479" y="2916131"/>
                  <a:pt x="3038104" y="2930043"/>
                </a:cubicBezTo>
                <a:cubicBezTo>
                  <a:pt x="3036116" y="2943956"/>
                  <a:pt x="3033466" y="2957703"/>
                  <a:pt x="3030154" y="2970954"/>
                </a:cubicBezTo>
                <a:close/>
                <a:moveTo>
                  <a:pt x="3049863" y="3015342"/>
                </a:moveTo>
                <a:cubicBezTo>
                  <a:pt x="3044729" y="3002257"/>
                  <a:pt x="3039263" y="2989338"/>
                  <a:pt x="3032969" y="2976751"/>
                </a:cubicBezTo>
                <a:cubicBezTo>
                  <a:pt x="3036448" y="2963832"/>
                  <a:pt x="3039098" y="2950416"/>
                  <a:pt x="3041251" y="2936669"/>
                </a:cubicBezTo>
                <a:cubicBezTo>
                  <a:pt x="3047213" y="2949753"/>
                  <a:pt x="3052679" y="2963169"/>
                  <a:pt x="3057648" y="2976751"/>
                </a:cubicBezTo>
                <a:cubicBezTo>
                  <a:pt x="3055660" y="2990001"/>
                  <a:pt x="3053010" y="3002920"/>
                  <a:pt x="3049863" y="3015342"/>
                </a:cubicBezTo>
                <a:close/>
                <a:moveTo>
                  <a:pt x="3058807" y="2968303"/>
                </a:moveTo>
                <a:cubicBezTo>
                  <a:pt x="3053838" y="2955053"/>
                  <a:pt x="3048373" y="2942134"/>
                  <a:pt x="3042244" y="2929381"/>
                </a:cubicBezTo>
                <a:cubicBezTo>
                  <a:pt x="3044066" y="2915965"/>
                  <a:pt x="3045226" y="2902384"/>
                  <a:pt x="3045723" y="2888471"/>
                </a:cubicBezTo>
                <a:cubicBezTo>
                  <a:pt x="3051685" y="2901721"/>
                  <a:pt x="3056985" y="2915137"/>
                  <a:pt x="3061954" y="2928719"/>
                </a:cubicBezTo>
                <a:cubicBezTo>
                  <a:pt x="3061457" y="2942134"/>
                  <a:pt x="3060298" y="2955385"/>
                  <a:pt x="3058807" y="2968303"/>
                </a:cubicBezTo>
                <a:close/>
                <a:moveTo>
                  <a:pt x="3073382" y="3013023"/>
                </a:moveTo>
                <a:cubicBezTo>
                  <a:pt x="3070070" y="3000766"/>
                  <a:pt x="3066260" y="2988510"/>
                  <a:pt x="3061954" y="2976585"/>
                </a:cubicBezTo>
                <a:cubicBezTo>
                  <a:pt x="3063776" y="2964494"/>
                  <a:pt x="3064935" y="2952072"/>
                  <a:pt x="3065598" y="2939484"/>
                </a:cubicBezTo>
                <a:cubicBezTo>
                  <a:pt x="3069739" y="2951906"/>
                  <a:pt x="3073382" y="2964494"/>
                  <a:pt x="3076529" y="2977082"/>
                </a:cubicBezTo>
                <a:cubicBezTo>
                  <a:pt x="3075867" y="2989173"/>
                  <a:pt x="3074873" y="3001263"/>
                  <a:pt x="3073382" y="3013023"/>
                </a:cubicBezTo>
                <a:close/>
                <a:moveTo>
                  <a:pt x="3086467" y="3003251"/>
                </a:moveTo>
                <a:cubicBezTo>
                  <a:pt x="3084811" y="2994473"/>
                  <a:pt x="3082823" y="2985529"/>
                  <a:pt x="3080504" y="2976751"/>
                </a:cubicBezTo>
                <a:cubicBezTo>
                  <a:pt x="3080836" y="2967972"/>
                  <a:pt x="3081001" y="2959028"/>
                  <a:pt x="3080836" y="2949919"/>
                </a:cubicBezTo>
                <a:cubicBezTo>
                  <a:pt x="3082823" y="2959028"/>
                  <a:pt x="3084314" y="2968138"/>
                  <a:pt x="3085639" y="2977082"/>
                </a:cubicBezTo>
                <a:cubicBezTo>
                  <a:pt x="3086301" y="2985860"/>
                  <a:pt x="3086467" y="2994638"/>
                  <a:pt x="3086467" y="3003251"/>
                </a:cubicBezTo>
                <a:close/>
                <a:moveTo>
                  <a:pt x="3081332" y="2933025"/>
                </a:moveTo>
                <a:cubicBezTo>
                  <a:pt x="3080836" y="2931203"/>
                  <a:pt x="3080339" y="2929547"/>
                  <a:pt x="3080008" y="2927725"/>
                </a:cubicBezTo>
                <a:cubicBezTo>
                  <a:pt x="3079842" y="2926068"/>
                  <a:pt x="3079842" y="2924247"/>
                  <a:pt x="3079676" y="2922590"/>
                </a:cubicBezTo>
                <a:cubicBezTo>
                  <a:pt x="3080173" y="2926068"/>
                  <a:pt x="3080836" y="2929547"/>
                  <a:pt x="3081332" y="2933025"/>
                </a:cubicBezTo>
                <a:close/>
                <a:moveTo>
                  <a:pt x="3075867" y="2928222"/>
                </a:moveTo>
                <a:cubicBezTo>
                  <a:pt x="3076529" y="2939816"/>
                  <a:pt x="3076861" y="2951244"/>
                  <a:pt x="3076861" y="2962506"/>
                </a:cubicBezTo>
                <a:cubicBezTo>
                  <a:pt x="3073714" y="2951078"/>
                  <a:pt x="3070070" y="2939484"/>
                  <a:pt x="3066095" y="2928222"/>
                </a:cubicBezTo>
                <a:cubicBezTo>
                  <a:pt x="3066426" y="2916628"/>
                  <a:pt x="3066426" y="2904868"/>
                  <a:pt x="3065929" y="2893109"/>
                </a:cubicBezTo>
                <a:cubicBezTo>
                  <a:pt x="3069573" y="2904703"/>
                  <a:pt x="3072886" y="2916462"/>
                  <a:pt x="3075867" y="2928222"/>
                </a:cubicBezTo>
                <a:close/>
                <a:moveTo>
                  <a:pt x="3070070" y="2877540"/>
                </a:moveTo>
                <a:cubicBezTo>
                  <a:pt x="3071560" y="2886980"/>
                  <a:pt x="3072886" y="2896255"/>
                  <a:pt x="3073879" y="2905696"/>
                </a:cubicBezTo>
                <a:cubicBezTo>
                  <a:pt x="3071064" y="2896255"/>
                  <a:pt x="3068082" y="2886980"/>
                  <a:pt x="3064770" y="2877705"/>
                </a:cubicBezTo>
                <a:cubicBezTo>
                  <a:pt x="3064107" y="2868099"/>
                  <a:pt x="3062948" y="2858493"/>
                  <a:pt x="3061789" y="2848720"/>
                </a:cubicBezTo>
                <a:cubicBezTo>
                  <a:pt x="3064935" y="2858161"/>
                  <a:pt x="3067586" y="2867768"/>
                  <a:pt x="3070070" y="2877540"/>
                </a:cubicBezTo>
                <a:close/>
                <a:moveTo>
                  <a:pt x="3062120" y="2917456"/>
                </a:moveTo>
                <a:cubicBezTo>
                  <a:pt x="3057151" y="2904537"/>
                  <a:pt x="3051851" y="2891784"/>
                  <a:pt x="3046054" y="2879362"/>
                </a:cubicBezTo>
                <a:cubicBezTo>
                  <a:pt x="3046385" y="2866111"/>
                  <a:pt x="3046054" y="2852696"/>
                  <a:pt x="3045226" y="2839114"/>
                </a:cubicBezTo>
                <a:cubicBezTo>
                  <a:pt x="3051023" y="2852033"/>
                  <a:pt x="3056157" y="2865118"/>
                  <a:pt x="3060960" y="2878368"/>
                </a:cubicBezTo>
                <a:cubicBezTo>
                  <a:pt x="3061789" y="2891452"/>
                  <a:pt x="3062120" y="2904537"/>
                  <a:pt x="3062120" y="2917456"/>
                </a:cubicBezTo>
                <a:close/>
                <a:moveTo>
                  <a:pt x="3060463" y="2831495"/>
                </a:moveTo>
                <a:cubicBezTo>
                  <a:pt x="3059801" y="2829508"/>
                  <a:pt x="3059138" y="2827354"/>
                  <a:pt x="3058310" y="2825201"/>
                </a:cubicBezTo>
                <a:cubicBezTo>
                  <a:pt x="3057979" y="2822883"/>
                  <a:pt x="3057482" y="2820729"/>
                  <a:pt x="3056985" y="2818411"/>
                </a:cubicBezTo>
                <a:cubicBezTo>
                  <a:pt x="3058310" y="2822883"/>
                  <a:pt x="3059470" y="2827189"/>
                  <a:pt x="3060463" y="2831495"/>
                </a:cubicBezTo>
                <a:close/>
                <a:moveTo>
                  <a:pt x="3059304" y="2862799"/>
                </a:moveTo>
                <a:cubicBezTo>
                  <a:pt x="3054667" y="2850874"/>
                  <a:pt x="3049698" y="2838948"/>
                  <a:pt x="3044232" y="2827354"/>
                </a:cubicBezTo>
                <a:cubicBezTo>
                  <a:pt x="3043238" y="2814932"/>
                  <a:pt x="3041748" y="2802345"/>
                  <a:pt x="3039760" y="2789757"/>
                </a:cubicBezTo>
                <a:cubicBezTo>
                  <a:pt x="3045060" y="2801848"/>
                  <a:pt x="3049863" y="2813939"/>
                  <a:pt x="3054335" y="2826361"/>
                </a:cubicBezTo>
                <a:cubicBezTo>
                  <a:pt x="3056488" y="2838452"/>
                  <a:pt x="3058145" y="2850708"/>
                  <a:pt x="3059304" y="2862799"/>
                </a:cubicBezTo>
                <a:close/>
                <a:moveTo>
                  <a:pt x="3042907" y="2773360"/>
                </a:moveTo>
                <a:cubicBezTo>
                  <a:pt x="3045557" y="2783132"/>
                  <a:pt x="3047876" y="2793070"/>
                  <a:pt x="3050029" y="2803007"/>
                </a:cubicBezTo>
                <a:cubicBezTo>
                  <a:pt x="3046054" y="2793235"/>
                  <a:pt x="3041913" y="2783629"/>
                  <a:pt x="3037441" y="2774023"/>
                </a:cubicBezTo>
                <a:cubicBezTo>
                  <a:pt x="3035619" y="2763754"/>
                  <a:pt x="3033466" y="2753485"/>
                  <a:pt x="3031148" y="2743216"/>
                </a:cubicBezTo>
                <a:cubicBezTo>
                  <a:pt x="3035122" y="2753154"/>
                  <a:pt x="3039098" y="2763257"/>
                  <a:pt x="3042907" y="2773360"/>
                </a:cubicBezTo>
                <a:close/>
                <a:moveTo>
                  <a:pt x="3028829" y="2727978"/>
                </a:moveTo>
                <a:cubicBezTo>
                  <a:pt x="3027669" y="2725494"/>
                  <a:pt x="3026510" y="2722844"/>
                  <a:pt x="3025185" y="2720359"/>
                </a:cubicBezTo>
                <a:cubicBezTo>
                  <a:pt x="3024357" y="2717544"/>
                  <a:pt x="3023528" y="2714562"/>
                  <a:pt x="3022700" y="2711747"/>
                </a:cubicBezTo>
                <a:cubicBezTo>
                  <a:pt x="3024854" y="2717047"/>
                  <a:pt x="3026841" y="2722512"/>
                  <a:pt x="3028829" y="2727978"/>
                </a:cubicBezTo>
                <a:close/>
                <a:moveTo>
                  <a:pt x="3030485" y="2759944"/>
                </a:moveTo>
                <a:cubicBezTo>
                  <a:pt x="3024357" y="2747853"/>
                  <a:pt x="3017897" y="2735928"/>
                  <a:pt x="3010941" y="2724334"/>
                </a:cubicBezTo>
                <a:cubicBezTo>
                  <a:pt x="3008622" y="2711250"/>
                  <a:pt x="3005806" y="2698165"/>
                  <a:pt x="3002494" y="2685246"/>
                </a:cubicBezTo>
                <a:cubicBezTo>
                  <a:pt x="3009285" y="2697337"/>
                  <a:pt x="3015578" y="2709593"/>
                  <a:pt x="3021375" y="2722015"/>
                </a:cubicBezTo>
                <a:cubicBezTo>
                  <a:pt x="3024854" y="2734438"/>
                  <a:pt x="3027835" y="2747191"/>
                  <a:pt x="3030485" y="2759944"/>
                </a:cubicBezTo>
                <a:close/>
                <a:moveTo>
                  <a:pt x="3004481" y="2668684"/>
                </a:moveTo>
                <a:cubicBezTo>
                  <a:pt x="3008125" y="2678787"/>
                  <a:pt x="3011603" y="2689056"/>
                  <a:pt x="3014750" y="2699159"/>
                </a:cubicBezTo>
                <a:cubicBezTo>
                  <a:pt x="3009616" y="2689387"/>
                  <a:pt x="3004316" y="2679615"/>
                  <a:pt x="2998519" y="2670174"/>
                </a:cubicBezTo>
                <a:cubicBezTo>
                  <a:pt x="2995538" y="2659408"/>
                  <a:pt x="2992391" y="2648808"/>
                  <a:pt x="2988913" y="2638208"/>
                </a:cubicBezTo>
                <a:cubicBezTo>
                  <a:pt x="2994378" y="2648146"/>
                  <a:pt x="2999513" y="2658249"/>
                  <a:pt x="3004481" y="2668684"/>
                </a:cubicBezTo>
                <a:close/>
                <a:moveTo>
                  <a:pt x="2987090" y="2625952"/>
                </a:moveTo>
                <a:cubicBezTo>
                  <a:pt x="2985269" y="2622805"/>
                  <a:pt x="2983447" y="2619658"/>
                  <a:pt x="2981625" y="2616511"/>
                </a:cubicBezTo>
                <a:cubicBezTo>
                  <a:pt x="2980134" y="2612701"/>
                  <a:pt x="2978809" y="2608892"/>
                  <a:pt x="2977319" y="2604917"/>
                </a:cubicBezTo>
                <a:cubicBezTo>
                  <a:pt x="2980631" y="2611873"/>
                  <a:pt x="2983778" y="2618995"/>
                  <a:pt x="2987090" y="2625952"/>
                </a:cubicBezTo>
                <a:close/>
                <a:moveTo>
                  <a:pt x="2956284" y="2566326"/>
                </a:moveTo>
                <a:cubicBezTo>
                  <a:pt x="2961087" y="2576595"/>
                  <a:pt x="2965393" y="2587029"/>
                  <a:pt x="2969700" y="2597464"/>
                </a:cubicBezTo>
                <a:cubicBezTo>
                  <a:pt x="2963406" y="2587692"/>
                  <a:pt x="2956781" y="2578251"/>
                  <a:pt x="2950156" y="2568810"/>
                </a:cubicBezTo>
                <a:cubicBezTo>
                  <a:pt x="2946181" y="2557713"/>
                  <a:pt x="2941874" y="2546616"/>
                  <a:pt x="2937237" y="2535685"/>
                </a:cubicBezTo>
                <a:cubicBezTo>
                  <a:pt x="2943862" y="2545622"/>
                  <a:pt x="2950321" y="2555891"/>
                  <a:pt x="2956284" y="2566326"/>
                </a:cubicBezTo>
                <a:close/>
                <a:moveTo>
                  <a:pt x="2937071" y="2527900"/>
                </a:moveTo>
                <a:cubicBezTo>
                  <a:pt x="2934421" y="2523925"/>
                  <a:pt x="2931605" y="2519950"/>
                  <a:pt x="2928790" y="2515975"/>
                </a:cubicBezTo>
                <a:cubicBezTo>
                  <a:pt x="2926636" y="2511172"/>
                  <a:pt x="2924318" y="2506534"/>
                  <a:pt x="2922165" y="2501731"/>
                </a:cubicBezTo>
                <a:cubicBezTo>
                  <a:pt x="2927299" y="2510344"/>
                  <a:pt x="2932268" y="2519122"/>
                  <a:pt x="2937071" y="2527900"/>
                </a:cubicBezTo>
                <a:close/>
                <a:moveTo>
                  <a:pt x="2916368" y="2499412"/>
                </a:moveTo>
                <a:cubicBezTo>
                  <a:pt x="2908914" y="2489806"/>
                  <a:pt x="2901130" y="2480365"/>
                  <a:pt x="2893180" y="2471421"/>
                </a:cubicBezTo>
                <a:cubicBezTo>
                  <a:pt x="2888211" y="2459993"/>
                  <a:pt x="2882911" y="2448565"/>
                  <a:pt x="2877114" y="2437302"/>
                </a:cubicBezTo>
                <a:cubicBezTo>
                  <a:pt x="2884733" y="2446908"/>
                  <a:pt x="2892186" y="2456680"/>
                  <a:pt x="2899142" y="2466784"/>
                </a:cubicBezTo>
                <a:cubicBezTo>
                  <a:pt x="2905271" y="2477549"/>
                  <a:pt x="2910902" y="2488481"/>
                  <a:pt x="2916368" y="2499412"/>
                </a:cubicBezTo>
                <a:close/>
                <a:moveTo>
                  <a:pt x="2879267" y="2433493"/>
                </a:moveTo>
                <a:cubicBezTo>
                  <a:pt x="2875623" y="2429021"/>
                  <a:pt x="2871979" y="2424549"/>
                  <a:pt x="2868170" y="2420077"/>
                </a:cubicBezTo>
                <a:cubicBezTo>
                  <a:pt x="2865354" y="2414777"/>
                  <a:pt x="2862373" y="2409311"/>
                  <a:pt x="2859392" y="2404176"/>
                </a:cubicBezTo>
                <a:cubicBezTo>
                  <a:pt x="2866182" y="2413617"/>
                  <a:pt x="2872808" y="2423389"/>
                  <a:pt x="2879267" y="2433493"/>
                </a:cubicBezTo>
                <a:close/>
                <a:moveTo>
                  <a:pt x="2855748" y="2405998"/>
                </a:moveTo>
                <a:cubicBezTo>
                  <a:pt x="2851442" y="2401361"/>
                  <a:pt x="2847135" y="2396723"/>
                  <a:pt x="2842663" y="2392251"/>
                </a:cubicBezTo>
                <a:cubicBezTo>
                  <a:pt x="2838854" y="2388442"/>
                  <a:pt x="2834879" y="2384633"/>
                  <a:pt x="2831070" y="2380823"/>
                </a:cubicBezTo>
                <a:cubicBezTo>
                  <a:pt x="2833720" y="2379995"/>
                  <a:pt x="2836204" y="2379001"/>
                  <a:pt x="2838854" y="2378173"/>
                </a:cubicBezTo>
                <a:cubicBezTo>
                  <a:pt x="2844651" y="2387283"/>
                  <a:pt x="2850282" y="2396558"/>
                  <a:pt x="2855748" y="2405998"/>
                </a:cubicBezTo>
                <a:close/>
                <a:moveTo>
                  <a:pt x="3909966" y="1499354"/>
                </a:moveTo>
                <a:cubicBezTo>
                  <a:pt x="3873197" y="1632187"/>
                  <a:pt x="3800652" y="1758064"/>
                  <a:pt x="3693988" y="1873341"/>
                </a:cubicBezTo>
                <a:cubicBezTo>
                  <a:pt x="3593453" y="1982158"/>
                  <a:pt x="3461944" y="2082362"/>
                  <a:pt x="3303439" y="2171304"/>
                </a:cubicBezTo>
                <a:cubicBezTo>
                  <a:pt x="3167459" y="2247659"/>
                  <a:pt x="3011769" y="2315235"/>
                  <a:pt x="2841007" y="2373039"/>
                </a:cubicBezTo>
                <a:cubicBezTo>
                  <a:pt x="2840510" y="2372376"/>
                  <a:pt x="2840013" y="2371879"/>
                  <a:pt x="2839516" y="2371217"/>
                </a:cubicBezTo>
                <a:cubicBezTo>
                  <a:pt x="2836535" y="2366745"/>
                  <a:pt x="2833554" y="2362273"/>
                  <a:pt x="2830573" y="2357966"/>
                </a:cubicBezTo>
                <a:cubicBezTo>
                  <a:pt x="2993550" y="2301984"/>
                  <a:pt x="3142283" y="2236893"/>
                  <a:pt x="3272632" y="2163851"/>
                </a:cubicBezTo>
                <a:cubicBezTo>
                  <a:pt x="3429150" y="2076069"/>
                  <a:pt x="3558836" y="1977189"/>
                  <a:pt x="3658047" y="1869697"/>
                </a:cubicBezTo>
                <a:cubicBezTo>
                  <a:pt x="3763552" y="1755580"/>
                  <a:pt x="3835269" y="1631193"/>
                  <a:pt x="3871541" y="1499851"/>
                </a:cubicBezTo>
                <a:cubicBezTo>
                  <a:pt x="3919573" y="1325942"/>
                  <a:pt x="3911788" y="1112614"/>
                  <a:pt x="3849347" y="899451"/>
                </a:cubicBezTo>
                <a:cubicBezTo>
                  <a:pt x="3785415" y="681154"/>
                  <a:pt x="3667819" y="477433"/>
                  <a:pt x="3517926" y="326049"/>
                </a:cubicBezTo>
                <a:cubicBezTo>
                  <a:pt x="3392712" y="199510"/>
                  <a:pt x="3249610" y="111065"/>
                  <a:pt x="3092264" y="63364"/>
                </a:cubicBezTo>
                <a:cubicBezTo>
                  <a:pt x="2917527" y="10198"/>
                  <a:pt x="2729871" y="9370"/>
                  <a:pt x="2534928" y="60549"/>
                </a:cubicBezTo>
                <a:cubicBezTo>
                  <a:pt x="1726003" y="273214"/>
                  <a:pt x="1352348" y="564884"/>
                  <a:pt x="1079560" y="777881"/>
                </a:cubicBezTo>
                <a:cubicBezTo>
                  <a:pt x="932814" y="892329"/>
                  <a:pt x="817040" y="982928"/>
                  <a:pt x="679901" y="1023175"/>
                </a:cubicBezTo>
                <a:cubicBezTo>
                  <a:pt x="586155" y="1050835"/>
                  <a:pt x="485288" y="1053651"/>
                  <a:pt x="366865" y="1030628"/>
                </a:cubicBezTo>
                <a:cubicBezTo>
                  <a:pt x="481479" y="1051000"/>
                  <a:pt x="580193" y="1047191"/>
                  <a:pt x="672116" y="1020194"/>
                </a:cubicBezTo>
                <a:cubicBezTo>
                  <a:pt x="812237" y="978953"/>
                  <a:pt x="930329" y="886864"/>
                  <a:pt x="1079725" y="770262"/>
                </a:cubicBezTo>
                <a:cubicBezTo>
                  <a:pt x="1356654" y="554118"/>
                  <a:pt x="1735941" y="258142"/>
                  <a:pt x="2556956" y="42330"/>
                </a:cubicBezTo>
                <a:cubicBezTo>
                  <a:pt x="2754384" y="-9512"/>
                  <a:pt x="2944193" y="-8684"/>
                  <a:pt x="3121083" y="45145"/>
                </a:cubicBezTo>
                <a:cubicBezTo>
                  <a:pt x="3280251" y="93508"/>
                  <a:pt x="3425175" y="182947"/>
                  <a:pt x="3551880" y="311143"/>
                </a:cubicBezTo>
                <a:cubicBezTo>
                  <a:pt x="3703595" y="464514"/>
                  <a:pt x="3822847" y="670720"/>
                  <a:pt x="3887441" y="891833"/>
                </a:cubicBezTo>
                <a:cubicBezTo>
                  <a:pt x="3950545" y="1107479"/>
                  <a:pt x="3958495" y="1323292"/>
                  <a:pt x="3909966" y="149935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165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D5E448C-529B-2C8F-1E70-089D39DD1AE1}"/>
              </a:ext>
            </a:extLst>
          </p:cNvPr>
          <p:cNvSpPr/>
          <p:nvPr/>
        </p:nvSpPr>
        <p:spPr>
          <a:xfrm>
            <a:off x="0" y="2509520"/>
            <a:ext cx="3048000" cy="4349376"/>
          </a:xfrm>
          <a:custGeom>
            <a:avLst/>
            <a:gdLst>
              <a:gd name="connsiteX0" fmla="*/ 0 w 3048000"/>
              <a:gd name="connsiteY0" fmla="*/ 0 h 3988374"/>
              <a:gd name="connsiteX1" fmla="*/ 3048000 w 3048000"/>
              <a:gd name="connsiteY1" fmla="*/ 0 h 3988374"/>
              <a:gd name="connsiteX2" fmla="*/ 3048000 w 3048000"/>
              <a:gd name="connsiteY2" fmla="*/ 3988374 h 3988374"/>
              <a:gd name="connsiteX3" fmla="*/ 0 w 3048000"/>
              <a:gd name="connsiteY3" fmla="*/ 3988374 h 39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988374">
                <a:moveTo>
                  <a:pt x="0" y="0"/>
                </a:moveTo>
                <a:lnTo>
                  <a:pt x="3048000" y="0"/>
                </a:lnTo>
                <a:lnTo>
                  <a:pt x="3048000" y="3988374"/>
                </a:lnTo>
                <a:lnTo>
                  <a:pt x="0" y="3988374"/>
                </a:lnTo>
                <a:close/>
              </a:path>
            </a:pathLst>
          </a:custGeom>
          <a:solidFill>
            <a:srgbClr val="C0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32A4D90-F40A-870C-ADB6-1D9BA07E41B3}"/>
              </a:ext>
            </a:extLst>
          </p:cNvPr>
          <p:cNvSpPr/>
          <p:nvPr/>
        </p:nvSpPr>
        <p:spPr>
          <a:xfrm>
            <a:off x="3048000" y="2509520"/>
            <a:ext cx="3048000" cy="4349376"/>
          </a:xfrm>
          <a:custGeom>
            <a:avLst/>
            <a:gdLst>
              <a:gd name="connsiteX0" fmla="*/ 0 w 3048000"/>
              <a:gd name="connsiteY0" fmla="*/ 0 h 3988374"/>
              <a:gd name="connsiteX1" fmla="*/ 3048000 w 3048000"/>
              <a:gd name="connsiteY1" fmla="*/ 0 h 3988374"/>
              <a:gd name="connsiteX2" fmla="*/ 3048000 w 3048000"/>
              <a:gd name="connsiteY2" fmla="*/ 3988374 h 3988374"/>
              <a:gd name="connsiteX3" fmla="*/ 0 w 3048000"/>
              <a:gd name="connsiteY3" fmla="*/ 3988374 h 39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988374">
                <a:moveTo>
                  <a:pt x="0" y="0"/>
                </a:moveTo>
                <a:lnTo>
                  <a:pt x="3048000" y="0"/>
                </a:lnTo>
                <a:lnTo>
                  <a:pt x="3048000" y="3988374"/>
                </a:lnTo>
                <a:lnTo>
                  <a:pt x="0" y="3988374"/>
                </a:lnTo>
                <a:close/>
              </a:path>
            </a:pathLst>
          </a:custGeom>
          <a:solidFill>
            <a:srgbClr val="7A0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2AA326B2-F90D-CF94-7438-57C83AAF43A2}"/>
              </a:ext>
            </a:extLst>
          </p:cNvPr>
          <p:cNvSpPr/>
          <p:nvPr/>
        </p:nvSpPr>
        <p:spPr>
          <a:xfrm>
            <a:off x="6096000" y="2509520"/>
            <a:ext cx="3048000" cy="4349376"/>
          </a:xfrm>
          <a:custGeom>
            <a:avLst/>
            <a:gdLst>
              <a:gd name="connsiteX0" fmla="*/ 0 w 3048000"/>
              <a:gd name="connsiteY0" fmla="*/ 0 h 3988374"/>
              <a:gd name="connsiteX1" fmla="*/ 3048000 w 3048000"/>
              <a:gd name="connsiteY1" fmla="*/ 0 h 3988374"/>
              <a:gd name="connsiteX2" fmla="*/ 3048000 w 3048000"/>
              <a:gd name="connsiteY2" fmla="*/ 3988374 h 3988374"/>
              <a:gd name="connsiteX3" fmla="*/ 0 w 3048000"/>
              <a:gd name="connsiteY3" fmla="*/ 3988374 h 39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988374">
                <a:moveTo>
                  <a:pt x="0" y="0"/>
                </a:moveTo>
                <a:lnTo>
                  <a:pt x="3048000" y="0"/>
                </a:lnTo>
                <a:lnTo>
                  <a:pt x="3048000" y="3988374"/>
                </a:lnTo>
                <a:lnTo>
                  <a:pt x="0" y="3988374"/>
                </a:lnTo>
                <a:close/>
              </a:path>
            </a:pathLst>
          </a:custGeom>
          <a:solidFill>
            <a:srgbClr val="D5961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4CAEC84-7F43-173C-8A7C-831EB8C45FDA}"/>
              </a:ext>
            </a:extLst>
          </p:cNvPr>
          <p:cNvSpPr/>
          <p:nvPr/>
        </p:nvSpPr>
        <p:spPr>
          <a:xfrm>
            <a:off x="9144635" y="2509520"/>
            <a:ext cx="3048000" cy="4349376"/>
          </a:xfrm>
          <a:custGeom>
            <a:avLst/>
            <a:gdLst>
              <a:gd name="connsiteX0" fmla="*/ 0 w 3048000"/>
              <a:gd name="connsiteY0" fmla="*/ 0 h 3988374"/>
              <a:gd name="connsiteX1" fmla="*/ 3048000 w 3048000"/>
              <a:gd name="connsiteY1" fmla="*/ 0 h 3988374"/>
              <a:gd name="connsiteX2" fmla="*/ 3048000 w 3048000"/>
              <a:gd name="connsiteY2" fmla="*/ 3988374 h 3988374"/>
              <a:gd name="connsiteX3" fmla="*/ 0 w 3048000"/>
              <a:gd name="connsiteY3" fmla="*/ 3988374 h 3988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988374">
                <a:moveTo>
                  <a:pt x="0" y="0"/>
                </a:moveTo>
                <a:lnTo>
                  <a:pt x="3048000" y="0"/>
                </a:lnTo>
                <a:lnTo>
                  <a:pt x="3048000" y="3988374"/>
                </a:lnTo>
                <a:lnTo>
                  <a:pt x="0" y="3988374"/>
                </a:lnTo>
                <a:close/>
              </a:path>
            </a:pathLst>
          </a:custGeom>
          <a:solidFill>
            <a:srgbClr val="FFC000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CB98F-E6FB-A818-69F4-04D66DDCDD22}"/>
              </a:ext>
            </a:extLst>
          </p:cNvPr>
          <p:cNvSpPr txBox="1"/>
          <p:nvPr/>
        </p:nvSpPr>
        <p:spPr>
          <a:xfrm>
            <a:off x="730265" y="918041"/>
            <a:ext cx="74021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0" baseline="0" dirty="0">
                <a:ln/>
                <a:solidFill>
                  <a:schemeClr val="tx1">
                    <a:lumMod val="75000"/>
                    <a:lumOff val="25000"/>
                  </a:schemeClr>
                </a:solidFill>
                <a:latin typeface="Montserrat-Bold" panose="02000505000000020004" pitchFamily="2" charset="0"/>
                <a:sym typeface="Montserrat-ExtraBold"/>
                <a:rtl val="0"/>
              </a:rPr>
              <a:t>Our Thought Process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8F6C851D-D860-9385-6BD1-4A53D1C222A7}"/>
              </a:ext>
            </a:extLst>
          </p:cNvPr>
          <p:cNvSpPr txBox="1"/>
          <p:nvPr/>
        </p:nvSpPr>
        <p:spPr>
          <a:xfrm>
            <a:off x="547564" y="4153595"/>
            <a:ext cx="24306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Innovation 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19B5093C-D2C0-3B1B-9028-A8967D3CA08D}"/>
              </a:ext>
            </a:extLst>
          </p:cNvPr>
          <p:cNvSpPr txBox="1"/>
          <p:nvPr/>
        </p:nvSpPr>
        <p:spPr>
          <a:xfrm>
            <a:off x="547564" y="4649865"/>
            <a:ext cx="1938761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does it take to achieve, business success as well as personal fulfillment in an organization? </a:t>
            </a:r>
          </a:p>
        </p:txBody>
      </p:sp>
      <p:sp>
        <p:nvSpPr>
          <p:cNvPr id="35" name="TextBox 8">
            <a:extLst>
              <a:ext uri="{FF2B5EF4-FFF2-40B4-BE49-F238E27FC236}">
                <a16:creationId xmlns:a16="http://schemas.microsoft.com/office/drawing/2014/main" id="{F1C4786B-408E-5A32-E7D6-7B662BC13C7A}"/>
              </a:ext>
            </a:extLst>
          </p:cNvPr>
          <p:cNvSpPr txBox="1"/>
          <p:nvPr/>
        </p:nvSpPr>
        <p:spPr>
          <a:xfrm>
            <a:off x="3487535" y="4153595"/>
            <a:ext cx="2538713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We take pride in </a:t>
            </a:r>
          </a:p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what we do </a:t>
            </a:r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8690869E-FE2A-F95F-FFAF-8A34DE773889}"/>
              </a:ext>
            </a:extLst>
          </p:cNvPr>
          <p:cNvSpPr txBox="1"/>
          <p:nvPr/>
        </p:nvSpPr>
        <p:spPr>
          <a:xfrm>
            <a:off x="3487535" y="4971816"/>
            <a:ext cx="1938761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Where has the element of pride and delight in work fizzled? </a:t>
            </a:r>
          </a:p>
        </p:txBody>
      </p:sp>
      <p:sp>
        <p:nvSpPr>
          <p:cNvPr id="39" name="TextBox 8">
            <a:extLst>
              <a:ext uri="{FF2B5EF4-FFF2-40B4-BE49-F238E27FC236}">
                <a16:creationId xmlns:a16="http://schemas.microsoft.com/office/drawing/2014/main" id="{02FE2DB9-C07A-F12A-A145-C204FCF08F12}"/>
              </a:ext>
            </a:extLst>
          </p:cNvPr>
          <p:cNvSpPr txBox="1"/>
          <p:nvPr/>
        </p:nvSpPr>
        <p:spPr>
          <a:xfrm>
            <a:off x="6649348" y="4153595"/>
            <a:ext cx="243068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Always improving  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BE644E3E-CCD7-6B36-0B09-51A2872C05AD}"/>
              </a:ext>
            </a:extLst>
          </p:cNvPr>
          <p:cNvSpPr txBox="1"/>
          <p:nvPr/>
        </p:nvSpPr>
        <p:spPr>
          <a:xfrm>
            <a:off x="6649348" y="5046332"/>
            <a:ext cx="193876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It servicing merely all about doing a job and delivering the expected or is it more than that? </a:t>
            </a: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CAEE8AB4-8BA8-5EFB-F2F8-8AB916713788}"/>
              </a:ext>
            </a:extLst>
          </p:cNvPr>
          <p:cNvSpPr txBox="1"/>
          <p:nvPr/>
        </p:nvSpPr>
        <p:spPr>
          <a:xfrm>
            <a:off x="9697348" y="4153595"/>
            <a:ext cx="236257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We think differently</a:t>
            </a:r>
          </a:p>
        </p:txBody>
      </p:sp>
      <p:sp>
        <p:nvSpPr>
          <p:cNvPr id="44" name="TextBox 8">
            <a:extLst>
              <a:ext uri="{FF2B5EF4-FFF2-40B4-BE49-F238E27FC236}">
                <a16:creationId xmlns:a16="http://schemas.microsoft.com/office/drawing/2014/main" id="{FF797709-04E7-9885-8A74-E18807B6ABDA}"/>
              </a:ext>
            </a:extLst>
          </p:cNvPr>
          <p:cNvSpPr txBox="1"/>
          <p:nvPr/>
        </p:nvSpPr>
        <p:spPr>
          <a:xfrm>
            <a:off x="9697348" y="4971816"/>
            <a:ext cx="1938761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Why does everything seem so superficial, stereotyped, following same old patterns lacking originality, confidence and trust? </a:t>
            </a:r>
          </a:p>
        </p:txBody>
      </p:sp>
      <p:pic>
        <p:nvPicPr>
          <p:cNvPr id="54" name="Picture 53" descr="A light bulb inside a box&#10;&#10;Description automatically generated">
            <a:extLst>
              <a:ext uri="{FF2B5EF4-FFF2-40B4-BE49-F238E27FC236}">
                <a16:creationId xmlns:a16="http://schemas.microsoft.com/office/drawing/2014/main" id="{AFAA00B9-234D-619F-4BAB-A6B21265F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5" y="3039676"/>
            <a:ext cx="956752" cy="956752"/>
          </a:xfrm>
          <a:prstGeom prst="rect">
            <a:avLst/>
          </a:prstGeom>
        </p:spPr>
      </p:pic>
      <p:pic>
        <p:nvPicPr>
          <p:cNvPr id="56" name="Picture 55" descr="A thumb up and arrows pointing up&#10;&#10;Description automatically generated">
            <a:extLst>
              <a:ext uri="{FF2B5EF4-FFF2-40B4-BE49-F238E27FC236}">
                <a16:creationId xmlns:a16="http://schemas.microsoft.com/office/drawing/2014/main" id="{F57BC083-09A9-14ED-BDD1-28EE03FF0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93" y="3022016"/>
            <a:ext cx="924255" cy="924255"/>
          </a:xfrm>
          <a:prstGeom prst="rect">
            <a:avLst/>
          </a:prstGeom>
        </p:spPr>
      </p:pic>
      <p:pic>
        <p:nvPicPr>
          <p:cNvPr id="1025" name="Picture 1024" descr="A light bulb with a brain inside&#10;&#10;Description automatically generated">
            <a:extLst>
              <a:ext uri="{FF2B5EF4-FFF2-40B4-BE49-F238E27FC236}">
                <a16:creationId xmlns:a16="http://schemas.microsoft.com/office/drawing/2014/main" id="{C958E271-0E24-09CC-E630-9E731C1B51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389" y="3044856"/>
            <a:ext cx="951572" cy="951572"/>
          </a:xfrm>
          <a:prstGeom prst="rect">
            <a:avLst/>
          </a:prstGeom>
        </p:spPr>
      </p:pic>
      <p:pic>
        <p:nvPicPr>
          <p:cNvPr id="1028" name="Picture 1027" descr="A hand holding up graph&#10;&#10;Description automatically generated">
            <a:extLst>
              <a:ext uri="{FF2B5EF4-FFF2-40B4-BE49-F238E27FC236}">
                <a16:creationId xmlns:a16="http://schemas.microsoft.com/office/drawing/2014/main" id="{951C244B-0789-05CF-937D-40496D5066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093" y="3202805"/>
            <a:ext cx="924255" cy="9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>
            <a:extLst>
              <a:ext uri="{FF2B5EF4-FFF2-40B4-BE49-F238E27FC236}">
                <a16:creationId xmlns:a16="http://schemas.microsoft.com/office/drawing/2014/main" id="{6895D972-552F-B2C0-8005-99571401A632}"/>
              </a:ext>
            </a:extLst>
          </p:cNvPr>
          <p:cNvSpPr/>
          <p:nvPr/>
        </p:nvSpPr>
        <p:spPr>
          <a:xfrm>
            <a:off x="6096001" y="0"/>
            <a:ext cx="6095999" cy="6858000"/>
          </a:xfrm>
          <a:custGeom>
            <a:avLst/>
            <a:gdLst/>
            <a:ahLst/>
            <a:cxnLst/>
            <a:rect l="l" t="t" r="r" b="b"/>
            <a:pathLst>
              <a:path w="1432835" h="1219200">
                <a:moveTo>
                  <a:pt x="0" y="0"/>
                </a:moveTo>
                <a:lnTo>
                  <a:pt x="1432835" y="0"/>
                </a:lnTo>
                <a:lnTo>
                  <a:pt x="1432835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CC0000"/>
          </a:solidFill>
        </p:spPr>
        <p:txBody>
          <a:bodyPr/>
          <a:lstStyle/>
          <a:p>
            <a:endParaRPr lang="en-IN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53F1D7B6-0B06-F985-D6BD-33475A40F27E}"/>
              </a:ext>
            </a:extLst>
          </p:cNvPr>
          <p:cNvSpPr/>
          <p:nvPr/>
        </p:nvSpPr>
        <p:spPr>
          <a:xfrm rot="10800000">
            <a:off x="-1" y="0"/>
            <a:ext cx="6112081" cy="6858000"/>
          </a:xfrm>
          <a:custGeom>
            <a:avLst/>
            <a:gdLst/>
            <a:ahLst/>
            <a:cxnLst/>
            <a:rect l="l" t="t" r="r" b="b"/>
            <a:pathLst>
              <a:path w="1432835" h="1219200">
                <a:moveTo>
                  <a:pt x="0" y="0"/>
                </a:moveTo>
                <a:lnTo>
                  <a:pt x="1432835" y="0"/>
                </a:lnTo>
                <a:lnTo>
                  <a:pt x="1432835" y="1219200"/>
                </a:lnTo>
                <a:lnTo>
                  <a:pt x="0" y="1219200"/>
                </a:lnTo>
                <a:close/>
              </a:path>
            </a:pathLst>
          </a:custGeom>
          <a:solidFill>
            <a:srgbClr val="8E0000"/>
          </a:solidFill>
        </p:spPr>
        <p:txBody>
          <a:bodyPr/>
          <a:lstStyle/>
          <a:p>
            <a:endParaRPr lang="en-IN" dirty="0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0926136-497E-CE22-7EEE-81AF3F9795E0}"/>
              </a:ext>
            </a:extLst>
          </p:cNvPr>
          <p:cNvSpPr/>
          <p:nvPr/>
        </p:nvSpPr>
        <p:spPr>
          <a:xfrm>
            <a:off x="6886453" y="1036132"/>
            <a:ext cx="1144266" cy="114426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</a:path>
            </a:pathLst>
          </a:custGeom>
          <a:solidFill>
            <a:srgbClr val="FFC000"/>
          </a:solidFill>
        </p:spPr>
        <p:txBody>
          <a:bodyPr/>
          <a:lstStyle/>
          <a:p>
            <a:pPr algn="ctr"/>
            <a:endParaRPr lang="en-IN"/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D91607A-5C7E-9372-89DA-9FA3F0AC4ED9}"/>
              </a:ext>
            </a:extLst>
          </p:cNvPr>
          <p:cNvSpPr/>
          <p:nvPr/>
        </p:nvSpPr>
        <p:spPr>
          <a:xfrm rot="10800000">
            <a:off x="773199" y="95"/>
            <a:ext cx="5322214" cy="4083778"/>
          </a:xfrm>
          <a:custGeom>
            <a:avLst/>
            <a:gdLst>
              <a:gd name="connsiteX0" fmla="*/ 5249291 w 5322214"/>
              <a:gd name="connsiteY0" fmla="*/ 1201517 h 4083778"/>
              <a:gd name="connsiteX1" fmla="*/ 4795055 w 5322214"/>
              <a:gd name="connsiteY1" fmla="*/ 415709 h 4083778"/>
              <a:gd name="connsiteX2" fmla="*/ 4211677 w 5322214"/>
              <a:gd name="connsiteY2" fmla="*/ 55538 h 4083778"/>
              <a:gd name="connsiteX3" fmla="*/ 3447542 w 5322214"/>
              <a:gd name="connsiteY3" fmla="*/ 51740 h 4083778"/>
              <a:gd name="connsiteX4" fmla="*/ 1452973 w 5322214"/>
              <a:gd name="connsiteY4" fmla="*/ 1034614 h 4083778"/>
              <a:gd name="connsiteX5" fmla="*/ 904896 w 5322214"/>
              <a:gd name="connsiteY5" fmla="*/ 1370878 h 4083778"/>
              <a:gd name="connsiteX6" fmla="*/ 180309 w 5322214"/>
              <a:gd name="connsiteY6" fmla="*/ 1295805 h 4083778"/>
              <a:gd name="connsiteX7" fmla="*/ 670 w 5322214"/>
              <a:gd name="connsiteY7" fmla="*/ 1234808 h 4083778"/>
              <a:gd name="connsiteX8" fmla="*/ 670 w 5322214"/>
              <a:gd name="connsiteY8" fmla="*/ 1244192 h 4083778"/>
              <a:gd name="connsiteX9" fmla="*/ 201982 w 5322214"/>
              <a:gd name="connsiteY9" fmla="*/ 1311668 h 4083778"/>
              <a:gd name="connsiteX10" fmla="*/ 918525 w 5322214"/>
              <a:gd name="connsiteY10" fmla="*/ 1385624 h 4083778"/>
              <a:gd name="connsiteX11" fmla="*/ 1459675 w 5322214"/>
              <a:gd name="connsiteY11" fmla="*/ 1053605 h 4083778"/>
              <a:gd name="connsiteX12" fmla="*/ 3420954 w 5322214"/>
              <a:gd name="connsiteY12" fmla="*/ 86819 h 4083778"/>
              <a:gd name="connsiteX13" fmla="*/ 4169895 w 5322214"/>
              <a:gd name="connsiteY13" fmla="*/ 90394 h 4083778"/>
              <a:gd name="connsiteX14" fmla="*/ 4741655 w 5322214"/>
              <a:gd name="connsiteY14" fmla="*/ 443415 h 4083778"/>
              <a:gd name="connsiteX15" fmla="*/ 5187400 w 5322214"/>
              <a:gd name="connsiteY15" fmla="*/ 1214699 h 4083778"/>
              <a:gd name="connsiteX16" fmla="*/ 5217340 w 5322214"/>
              <a:gd name="connsiteY16" fmla="*/ 2021509 h 4083778"/>
              <a:gd name="connsiteX17" fmla="*/ 4930454 w 5322214"/>
              <a:gd name="connsiteY17" fmla="*/ 2518196 h 4083778"/>
              <a:gd name="connsiteX18" fmla="*/ 4411871 w 5322214"/>
              <a:gd name="connsiteY18" fmla="*/ 2913893 h 4083778"/>
              <a:gd name="connsiteX19" fmla="*/ 3814863 w 5322214"/>
              <a:gd name="connsiteY19" fmla="*/ 3175978 h 4083778"/>
              <a:gd name="connsiteX20" fmla="*/ 3803468 w 5322214"/>
              <a:gd name="connsiteY20" fmla="*/ 3159891 h 4083778"/>
              <a:gd name="connsiteX21" fmla="*/ 4363610 w 5322214"/>
              <a:gd name="connsiteY21" fmla="*/ 2911435 h 4083778"/>
              <a:gd name="connsiteX22" fmla="*/ 4875267 w 5322214"/>
              <a:gd name="connsiteY22" fmla="*/ 2520878 h 4083778"/>
              <a:gd name="connsiteX23" fmla="*/ 5158801 w 5322214"/>
              <a:gd name="connsiteY23" fmla="*/ 2029999 h 4083778"/>
              <a:gd name="connsiteX24" fmla="*/ 5129308 w 5322214"/>
              <a:gd name="connsiteY24" fmla="*/ 1232797 h 4083778"/>
              <a:gd name="connsiteX25" fmla="*/ 4689372 w 5322214"/>
              <a:gd name="connsiteY25" fmla="*/ 471344 h 4083778"/>
              <a:gd name="connsiteX26" fmla="*/ 4124092 w 5322214"/>
              <a:gd name="connsiteY26" fmla="*/ 122791 h 4083778"/>
              <a:gd name="connsiteX27" fmla="*/ 3384535 w 5322214"/>
              <a:gd name="connsiteY27" fmla="*/ 119216 h 4083778"/>
              <a:gd name="connsiteX28" fmla="*/ 1452749 w 5322214"/>
              <a:gd name="connsiteY28" fmla="*/ 1071703 h 4083778"/>
              <a:gd name="connsiteX29" fmla="*/ 922324 w 5322214"/>
              <a:gd name="connsiteY29" fmla="*/ 1397466 h 4083778"/>
              <a:gd name="connsiteX30" fmla="*/ 220750 w 5322214"/>
              <a:gd name="connsiteY30" fmla="*/ 1324851 h 4083778"/>
              <a:gd name="connsiteX31" fmla="*/ 670 w 5322214"/>
              <a:gd name="connsiteY31" fmla="*/ 1251789 h 4083778"/>
              <a:gd name="connsiteX32" fmla="*/ 670 w 5322214"/>
              <a:gd name="connsiteY32" fmla="*/ 1257821 h 4083778"/>
              <a:gd name="connsiteX33" fmla="*/ 218962 w 5322214"/>
              <a:gd name="connsiteY33" fmla="*/ 1330213 h 4083778"/>
              <a:gd name="connsiteX34" fmla="*/ 923888 w 5322214"/>
              <a:gd name="connsiteY34" fmla="*/ 1402828 h 4083778"/>
              <a:gd name="connsiteX35" fmla="*/ 1456101 w 5322214"/>
              <a:gd name="connsiteY35" fmla="*/ 1076172 h 4083778"/>
              <a:gd name="connsiteX36" fmla="*/ 3385875 w 5322214"/>
              <a:gd name="connsiteY36" fmla="*/ 124579 h 4083778"/>
              <a:gd name="connsiteX37" fmla="*/ 4122528 w 5322214"/>
              <a:gd name="connsiteY37" fmla="*/ 128154 h 4083778"/>
              <a:gd name="connsiteX38" fmla="*/ 4685127 w 5322214"/>
              <a:gd name="connsiteY38" fmla="*/ 475366 h 4083778"/>
              <a:gd name="connsiteX39" fmla="*/ 5123722 w 5322214"/>
              <a:gd name="connsiteY39" fmla="*/ 1234361 h 4083778"/>
              <a:gd name="connsiteX40" fmla="*/ 5153216 w 5322214"/>
              <a:gd name="connsiteY40" fmla="*/ 2028435 h 4083778"/>
              <a:gd name="connsiteX41" fmla="*/ 4871022 w 5322214"/>
              <a:gd name="connsiteY41" fmla="*/ 2517079 h 4083778"/>
              <a:gd name="connsiteX42" fmla="*/ 4360929 w 5322214"/>
              <a:gd name="connsiteY42" fmla="*/ 2906520 h 4083778"/>
              <a:gd name="connsiteX43" fmla="*/ 3800116 w 5322214"/>
              <a:gd name="connsiteY43" fmla="*/ 3155199 h 4083778"/>
              <a:gd name="connsiteX44" fmla="*/ 3791179 w 5322214"/>
              <a:gd name="connsiteY44" fmla="*/ 3143357 h 4083778"/>
              <a:gd name="connsiteX45" fmla="*/ 4306411 w 5322214"/>
              <a:gd name="connsiteY45" fmla="*/ 2911435 h 4083778"/>
              <a:gd name="connsiteX46" fmla="*/ 4809578 w 5322214"/>
              <a:gd name="connsiteY46" fmla="*/ 2527357 h 4083778"/>
              <a:gd name="connsiteX47" fmla="*/ 5088421 w 5322214"/>
              <a:gd name="connsiteY47" fmla="*/ 2044299 h 4083778"/>
              <a:gd name="connsiteX48" fmla="*/ 5059374 w 5322214"/>
              <a:gd name="connsiteY48" fmla="*/ 1259832 h 4083778"/>
              <a:gd name="connsiteX49" fmla="*/ 4626365 w 5322214"/>
              <a:gd name="connsiteY49" fmla="*/ 510444 h 4083778"/>
              <a:gd name="connsiteX50" fmla="*/ 4070691 w 5322214"/>
              <a:gd name="connsiteY50" fmla="*/ 167477 h 4083778"/>
              <a:gd name="connsiteX51" fmla="*/ 3343200 w 5322214"/>
              <a:gd name="connsiteY51" fmla="*/ 163903 h 4083778"/>
              <a:gd name="connsiteX52" fmla="*/ 1443142 w 5322214"/>
              <a:gd name="connsiteY52" fmla="*/ 1101643 h 4083778"/>
              <a:gd name="connsiteX53" fmla="*/ 921653 w 5322214"/>
              <a:gd name="connsiteY53" fmla="*/ 1422043 h 4083778"/>
              <a:gd name="connsiteX54" fmla="*/ 231698 w 5322214"/>
              <a:gd name="connsiteY54" fmla="*/ 1350769 h 4083778"/>
              <a:gd name="connsiteX55" fmla="*/ 670 w 5322214"/>
              <a:gd name="connsiteY55" fmla="*/ 1274579 h 4083778"/>
              <a:gd name="connsiteX56" fmla="*/ 670 w 5322214"/>
              <a:gd name="connsiteY56" fmla="*/ 1280611 h 4083778"/>
              <a:gd name="connsiteX57" fmla="*/ 229687 w 5322214"/>
              <a:gd name="connsiteY57" fmla="*/ 1355908 h 4083778"/>
              <a:gd name="connsiteX58" fmla="*/ 923217 w 5322214"/>
              <a:gd name="connsiteY58" fmla="*/ 1427406 h 4083778"/>
              <a:gd name="connsiteX59" fmla="*/ 1446717 w 5322214"/>
              <a:gd name="connsiteY59" fmla="*/ 1105888 h 4083778"/>
              <a:gd name="connsiteX60" fmla="*/ 3344987 w 5322214"/>
              <a:gd name="connsiteY60" fmla="*/ 169712 h 4083778"/>
              <a:gd name="connsiteX61" fmla="*/ 4069351 w 5322214"/>
              <a:gd name="connsiteY61" fmla="*/ 173287 h 4083778"/>
              <a:gd name="connsiteX62" fmla="*/ 4622567 w 5322214"/>
              <a:gd name="connsiteY62" fmla="*/ 514913 h 4083778"/>
              <a:gd name="connsiteX63" fmla="*/ 5054235 w 5322214"/>
              <a:gd name="connsiteY63" fmla="*/ 1261843 h 4083778"/>
              <a:gd name="connsiteX64" fmla="*/ 5083282 w 5322214"/>
              <a:gd name="connsiteY64" fmla="*/ 2043182 h 4083778"/>
              <a:gd name="connsiteX65" fmla="*/ 4805780 w 5322214"/>
              <a:gd name="connsiteY65" fmla="*/ 2524006 h 4083778"/>
              <a:gd name="connsiteX66" fmla="*/ 4303954 w 5322214"/>
              <a:gd name="connsiteY66" fmla="*/ 2906967 h 4083778"/>
              <a:gd name="connsiteX67" fmla="*/ 3787828 w 5322214"/>
              <a:gd name="connsiteY67" fmla="*/ 3139112 h 4083778"/>
              <a:gd name="connsiteX68" fmla="*/ 3781572 w 5322214"/>
              <a:gd name="connsiteY68" fmla="*/ 3130845 h 4083778"/>
              <a:gd name="connsiteX69" fmla="*/ 4244521 w 5322214"/>
              <a:gd name="connsiteY69" fmla="*/ 2919032 h 4083778"/>
              <a:gd name="connsiteX70" fmla="*/ 4739421 w 5322214"/>
              <a:gd name="connsiteY70" fmla="*/ 2541210 h 4083778"/>
              <a:gd name="connsiteX71" fmla="*/ 5013794 w 5322214"/>
              <a:gd name="connsiteY71" fmla="*/ 2066195 h 4083778"/>
              <a:gd name="connsiteX72" fmla="*/ 4985195 w 5322214"/>
              <a:gd name="connsiteY72" fmla="*/ 1294464 h 4083778"/>
              <a:gd name="connsiteX73" fmla="*/ 4559336 w 5322214"/>
              <a:gd name="connsiteY73" fmla="*/ 557141 h 4083778"/>
              <a:gd name="connsiteX74" fmla="*/ 4013046 w 5322214"/>
              <a:gd name="connsiteY74" fmla="*/ 219984 h 4083778"/>
              <a:gd name="connsiteX75" fmla="*/ 3297843 w 5322214"/>
              <a:gd name="connsiteY75" fmla="*/ 216409 h 4083778"/>
              <a:gd name="connsiteX76" fmla="*/ 1428395 w 5322214"/>
              <a:gd name="connsiteY76" fmla="*/ 1138509 h 4083778"/>
              <a:gd name="connsiteX77" fmla="*/ 915621 w 5322214"/>
              <a:gd name="connsiteY77" fmla="*/ 1453771 h 4083778"/>
              <a:gd name="connsiteX78" fmla="*/ 237284 w 5322214"/>
              <a:gd name="connsiteY78" fmla="*/ 1383613 h 4083778"/>
              <a:gd name="connsiteX79" fmla="*/ 670 w 5322214"/>
              <a:gd name="connsiteY79" fmla="*/ 1305859 h 4083778"/>
              <a:gd name="connsiteX80" fmla="*/ 670 w 5322214"/>
              <a:gd name="connsiteY80" fmla="*/ 1311892 h 4083778"/>
              <a:gd name="connsiteX81" fmla="*/ 235496 w 5322214"/>
              <a:gd name="connsiteY81" fmla="*/ 1388752 h 4083778"/>
              <a:gd name="connsiteX82" fmla="*/ 917408 w 5322214"/>
              <a:gd name="connsiteY82" fmla="*/ 1458909 h 4083778"/>
              <a:gd name="connsiteX83" fmla="*/ 1431970 w 5322214"/>
              <a:gd name="connsiteY83" fmla="*/ 1142754 h 4083778"/>
              <a:gd name="connsiteX84" fmla="*/ 3298737 w 5322214"/>
              <a:gd name="connsiteY84" fmla="*/ 221548 h 4083778"/>
              <a:gd name="connsiteX85" fmla="*/ 4011035 w 5322214"/>
              <a:gd name="connsiteY85" fmla="*/ 225123 h 4083778"/>
              <a:gd name="connsiteX86" fmla="*/ 4554867 w 5322214"/>
              <a:gd name="connsiteY86" fmla="*/ 560940 h 4083778"/>
              <a:gd name="connsiteX87" fmla="*/ 4979386 w 5322214"/>
              <a:gd name="connsiteY87" fmla="*/ 1295805 h 4083778"/>
              <a:gd name="connsiteX88" fmla="*/ 5007985 w 5322214"/>
              <a:gd name="connsiteY88" fmla="*/ 2064408 h 4083778"/>
              <a:gd name="connsiteX89" fmla="*/ 4734952 w 5322214"/>
              <a:gd name="connsiteY89" fmla="*/ 2537188 h 4083778"/>
              <a:gd name="connsiteX90" fmla="*/ 4241393 w 5322214"/>
              <a:gd name="connsiteY90" fmla="*/ 2913893 h 4083778"/>
              <a:gd name="connsiteX91" fmla="*/ 3777550 w 5322214"/>
              <a:gd name="connsiteY91" fmla="*/ 3126152 h 4083778"/>
              <a:gd name="connsiteX92" fmla="*/ 3773528 w 5322214"/>
              <a:gd name="connsiteY92" fmla="*/ 3121237 h 4083778"/>
              <a:gd name="connsiteX93" fmla="*/ 4177268 w 5322214"/>
              <a:gd name="connsiteY93" fmla="*/ 2932438 h 4083778"/>
              <a:gd name="connsiteX94" fmla="*/ 4663901 w 5322214"/>
              <a:gd name="connsiteY94" fmla="*/ 2561095 h 4083778"/>
              <a:gd name="connsiteX95" fmla="*/ 4933583 w 5322214"/>
              <a:gd name="connsiteY95" fmla="*/ 2093901 h 4083778"/>
              <a:gd name="connsiteX96" fmla="*/ 4905430 w 5322214"/>
              <a:gd name="connsiteY96" fmla="*/ 1334905 h 4083778"/>
              <a:gd name="connsiteX97" fmla="*/ 4486720 w 5322214"/>
              <a:gd name="connsiteY97" fmla="*/ 609871 h 4083778"/>
              <a:gd name="connsiteX98" fmla="*/ 3949815 w 5322214"/>
              <a:gd name="connsiteY98" fmla="*/ 278299 h 4083778"/>
              <a:gd name="connsiteX99" fmla="*/ 3246678 w 5322214"/>
              <a:gd name="connsiteY99" fmla="*/ 274724 h 4083778"/>
              <a:gd name="connsiteX100" fmla="*/ 1409180 w 5322214"/>
              <a:gd name="connsiteY100" fmla="*/ 1181855 h 4083778"/>
              <a:gd name="connsiteX101" fmla="*/ 905343 w 5322214"/>
              <a:gd name="connsiteY101" fmla="*/ 1491754 h 4083778"/>
              <a:gd name="connsiteX102" fmla="*/ 238624 w 5322214"/>
              <a:gd name="connsiteY102" fmla="*/ 1422937 h 4083778"/>
              <a:gd name="connsiteX103" fmla="*/ 670 w 5322214"/>
              <a:gd name="connsiteY103" fmla="*/ 1345183 h 4083778"/>
              <a:gd name="connsiteX104" fmla="*/ 670 w 5322214"/>
              <a:gd name="connsiteY104" fmla="*/ 1351216 h 4083778"/>
              <a:gd name="connsiteX105" fmla="*/ 236614 w 5322214"/>
              <a:gd name="connsiteY105" fmla="*/ 1428299 h 4083778"/>
              <a:gd name="connsiteX106" fmla="*/ 906907 w 5322214"/>
              <a:gd name="connsiteY106" fmla="*/ 1497340 h 4083778"/>
              <a:gd name="connsiteX107" fmla="*/ 1412755 w 5322214"/>
              <a:gd name="connsiteY107" fmla="*/ 1186323 h 4083778"/>
              <a:gd name="connsiteX108" fmla="*/ 3248018 w 5322214"/>
              <a:gd name="connsiteY108" fmla="*/ 280310 h 4083778"/>
              <a:gd name="connsiteX109" fmla="*/ 3948028 w 5322214"/>
              <a:gd name="connsiteY109" fmla="*/ 283662 h 4083778"/>
              <a:gd name="connsiteX110" fmla="*/ 4482699 w 5322214"/>
              <a:gd name="connsiteY110" fmla="*/ 613669 h 4083778"/>
              <a:gd name="connsiteX111" fmla="*/ 4900068 w 5322214"/>
              <a:gd name="connsiteY111" fmla="*/ 1336469 h 4083778"/>
              <a:gd name="connsiteX112" fmla="*/ 4927997 w 5322214"/>
              <a:gd name="connsiteY112" fmla="*/ 2092337 h 4083778"/>
              <a:gd name="connsiteX113" fmla="*/ 4659656 w 5322214"/>
              <a:gd name="connsiteY113" fmla="*/ 2557073 h 4083778"/>
              <a:gd name="connsiteX114" fmla="*/ 4174587 w 5322214"/>
              <a:gd name="connsiteY114" fmla="*/ 2927522 h 4083778"/>
              <a:gd name="connsiteX115" fmla="*/ 3769730 w 5322214"/>
              <a:gd name="connsiteY115" fmla="*/ 3116545 h 4083778"/>
              <a:gd name="connsiteX116" fmla="*/ 3767942 w 5322214"/>
              <a:gd name="connsiteY116" fmla="*/ 3114534 h 4083778"/>
              <a:gd name="connsiteX117" fmla="*/ 4106664 w 5322214"/>
              <a:gd name="connsiteY117" fmla="*/ 2952100 h 4083778"/>
              <a:gd name="connsiteX118" fmla="*/ 4584806 w 5322214"/>
              <a:gd name="connsiteY118" fmla="*/ 2587013 h 4083778"/>
              <a:gd name="connsiteX119" fmla="*/ 4849796 w 5322214"/>
              <a:gd name="connsiteY119" fmla="*/ 2127862 h 4083778"/>
              <a:gd name="connsiteX120" fmla="*/ 4822314 w 5322214"/>
              <a:gd name="connsiteY120" fmla="*/ 1381602 h 4083778"/>
              <a:gd name="connsiteX121" fmla="*/ 4410530 w 5322214"/>
              <a:gd name="connsiteY121" fmla="*/ 668633 h 4083778"/>
              <a:gd name="connsiteX122" fmla="*/ 3882786 w 5322214"/>
              <a:gd name="connsiteY122" fmla="*/ 342871 h 4083778"/>
              <a:gd name="connsiteX123" fmla="*/ 3191937 w 5322214"/>
              <a:gd name="connsiteY123" fmla="*/ 339519 h 4083778"/>
              <a:gd name="connsiteX124" fmla="*/ 1386390 w 5322214"/>
              <a:gd name="connsiteY124" fmla="*/ 1231457 h 4083778"/>
              <a:gd name="connsiteX125" fmla="*/ 891490 w 5322214"/>
              <a:gd name="connsiteY125" fmla="*/ 1536217 h 4083778"/>
              <a:gd name="connsiteX126" fmla="*/ 236167 w 5322214"/>
              <a:gd name="connsiteY126" fmla="*/ 1468517 h 4083778"/>
              <a:gd name="connsiteX127" fmla="*/ 670 w 5322214"/>
              <a:gd name="connsiteY127" fmla="*/ 1391657 h 4083778"/>
              <a:gd name="connsiteX128" fmla="*/ 670 w 5322214"/>
              <a:gd name="connsiteY128" fmla="*/ 1397689 h 4083778"/>
              <a:gd name="connsiteX129" fmla="*/ 234156 w 5322214"/>
              <a:gd name="connsiteY129" fmla="*/ 1473879 h 4083778"/>
              <a:gd name="connsiteX130" fmla="*/ 892831 w 5322214"/>
              <a:gd name="connsiteY130" fmla="*/ 1541579 h 4083778"/>
              <a:gd name="connsiteX131" fmla="*/ 1389742 w 5322214"/>
              <a:gd name="connsiteY131" fmla="*/ 1235925 h 4083778"/>
              <a:gd name="connsiteX132" fmla="*/ 3193724 w 5322214"/>
              <a:gd name="connsiteY132" fmla="*/ 345105 h 4083778"/>
              <a:gd name="connsiteX133" fmla="*/ 3881445 w 5322214"/>
              <a:gd name="connsiteY133" fmla="*/ 348457 h 4083778"/>
              <a:gd name="connsiteX134" fmla="*/ 4406732 w 5322214"/>
              <a:gd name="connsiteY134" fmla="*/ 672879 h 4083778"/>
              <a:gd name="connsiteX135" fmla="*/ 4817175 w 5322214"/>
              <a:gd name="connsiteY135" fmla="*/ 1383390 h 4083778"/>
              <a:gd name="connsiteX136" fmla="*/ 4844657 w 5322214"/>
              <a:gd name="connsiteY136" fmla="*/ 2126745 h 4083778"/>
              <a:gd name="connsiteX137" fmla="*/ 4580785 w 5322214"/>
              <a:gd name="connsiteY137" fmla="*/ 2583662 h 4083778"/>
              <a:gd name="connsiteX138" fmla="*/ 4103983 w 5322214"/>
              <a:gd name="connsiteY138" fmla="*/ 2947631 h 4083778"/>
              <a:gd name="connsiteX139" fmla="*/ 3780008 w 5322214"/>
              <a:gd name="connsiteY139" fmla="*/ 3103809 h 4083778"/>
              <a:gd name="connsiteX140" fmla="*/ 4033379 w 5322214"/>
              <a:gd name="connsiteY140" fmla="*/ 2978018 h 4083778"/>
              <a:gd name="connsiteX141" fmla="*/ 4503254 w 5322214"/>
              <a:gd name="connsiteY141" fmla="*/ 2619187 h 4083778"/>
              <a:gd name="connsiteX142" fmla="*/ 4763775 w 5322214"/>
              <a:gd name="connsiteY142" fmla="*/ 2168080 h 4083778"/>
              <a:gd name="connsiteX143" fmla="*/ 4736740 w 5322214"/>
              <a:gd name="connsiteY143" fmla="*/ 1434555 h 4083778"/>
              <a:gd name="connsiteX144" fmla="*/ 4332106 w 5322214"/>
              <a:gd name="connsiteY144" fmla="*/ 733652 h 4083778"/>
              <a:gd name="connsiteX145" fmla="*/ 3813746 w 5322214"/>
              <a:gd name="connsiteY145" fmla="*/ 413699 h 4083778"/>
              <a:gd name="connsiteX146" fmla="*/ 3135185 w 5322214"/>
              <a:gd name="connsiteY146" fmla="*/ 410347 h 4083778"/>
              <a:gd name="connsiteX147" fmla="*/ 1360472 w 5322214"/>
              <a:gd name="connsiteY147" fmla="*/ 1286644 h 4083778"/>
              <a:gd name="connsiteX148" fmla="*/ 874286 w 5322214"/>
              <a:gd name="connsiteY148" fmla="*/ 1586042 h 4083778"/>
              <a:gd name="connsiteX149" fmla="*/ 230581 w 5322214"/>
              <a:gd name="connsiteY149" fmla="*/ 1519683 h 4083778"/>
              <a:gd name="connsiteX150" fmla="*/ 447 w 5322214"/>
              <a:gd name="connsiteY150" fmla="*/ 1444386 h 4083778"/>
              <a:gd name="connsiteX151" fmla="*/ 447 w 5322214"/>
              <a:gd name="connsiteY151" fmla="*/ 1450419 h 4083778"/>
              <a:gd name="connsiteX152" fmla="*/ 228570 w 5322214"/>
              <a:gd name="connsiteY152" fmla="*/ 1524822 h 4083778"/>
              <a:gd name="connsiteX153" fmla="*/ 875850 w 5322214"/>
              <a:gd name="connsiteY153" fmla="*/ 1591404 h 4083778"/>
              <a:gd name="connsiteX154" fmla="*/ 1363823 w 5322214"/>
              <a:gd name="connsiteY154" fmla="*/ 1290889 h 4083778"/>
              <a:gd name="connsiteX155" fmla="*/ 3136526 w 5322214"/>
              <a:gd name="connsiteY155" fmla="*/ 415486 h 4083778"/>
              <a:gd name="connsiteX156" fmla="*/ 3812182 w 5322214"/>
              <a:gd name="connsiteY156" fmla="*/ 418838 h 4083778"/>
              <a:gd name="connsiteX157" fmla="*/ 4328084 w 5322214"/>
              <a:gd name="connsiteY157" fmla="*/ 737450 h 4083778"/>
              <a:gd name="connsiteX158" fmla="*/ 4731378 w 5322214"/>
              <a:gd name="connsiteY158" fmla="*/ 1435896 h 4083778"/>
              <a:gd name="connsiteX159" fmla="*/ 4758412 w 5322214"/>
              <a:gd name="connsiteY159" fmla="*/ 2166516 h 4083778"/>
              <a:gd name="connsiteX160" fmla="*/ 4499233 w 5322214"/>
              <a:gd name="connsiteY160" fmla="*/ 2615389 h 4083778"/>
              <a:gd name="connsiteX161" fmla="*/ 4030697 w 5322214"/>
              <a:gd name="connsiteY161" fmla="*/ 2973102 h 4083778"/>
              <a:gd name="connsiteX162" fmla="*/ 3858879 w 5322214"/>
              <a:gd name="connsiteY162" fmla="*/ 3061581 h 4083778"/>
              <a:gd name="connsiteX163" fmla="*/ 3958082 w 5322214"/>
              <a:gd name="connsiteY163" fmla="*/ 3008628 h 4083778"/>
              <a:gd name="connsiteX164" fmla="*/ 4419691 w 5322214"/>
              <a:gd name="connsiteY164" fmla="*/ 2656277 h 4083778"/>
              <a:gd name="connsiteX165" fmla="*/ 4675520 w 5322214"/>
              <a:gd name="connsiteY165" fmla="*/ 2212990 h 4083778"/>
              <a:gd name="connsiteX166" fmla="*/ 4648931 w 5322214"/>
              <a:gd name="connsiteY166" fmla="*/ 1491977 h 4083778"/>
              <a:gd name="connsiteX167" fmla="*/ 4251224 w 5322214"/>
              <a:gd name="connsiteY167" fmla="*/ 803363 h 4083778"/>
              <a:gd name="connsiteX168" fmla="*/ 3742248 w 5322214"/>
              <a:gd name="connsiteY168" fmla="*/ 488995 h 4083778"/>
              <a:gd name="connsiteX169" fmla="*/ 3075753 w 5322214"/>
              <a:gd name="connsiteY169" fmla="*/ 485643 h 4083778"/>
              <a:gd name="connsiteX170" fmla="*/ 1332767 w 5322214"/>
              <a:gd name="connsiteY170" fmla="*/ 1347194 h 4083778"/>
              <a:gd name="connsiteX171" fmla="*/ 855518 w 5322214"/>
              <a:gd name="connsiteY171" fmla="*/ 1641453 h 4083778"/>
              <a:gd name="connsiteX172" fmla="*/ 223431 w 5322214"/>
              <a:gd name="connsiteY172" fmla="*/ 1576211 h 4083778"/>
              <a:gd name="connsiteX173" fmla="*/ 670 w 5322214"/>
              <a:gd name="connsiteY173" fmla="*/ 1503372 h 4083778"/>
              <a:gd name="connsiteX174" fmla="*/ 670 w 5322214"/>
              <a:gd name="connsiteY174" fmla="*/ 1509405 h 4083778"/>
              <a:gd name="connsiteX175" fmla="*/ 221420 w 5322214"/>
              <a:gd name="connsiteY175" fmla="*/ 1581573 h 4083778"/>
              <a:gd name="connsiteX176" fmla="*/ 857082 w 5322214"/>
              <a:gd name="connsiteY176" fmla="*/ 1646815 h 4083778"/>
              <a:gd name="connsiteX177" fmla="*/ 1336118 w 5322214"/>
              <a:gd name="connsiteY177" fmla="*/ 1351663 h 4083778"/>
              <a:gd name="connsiteX178" fmla="*/ 3077093 w 5322214"/>
              <a:gd name="connsiteY178" fmla="*/ 491453 h 4083778"/>
              <a:gd name="connsiteX179" fmla="*/ 3740460 w 5322214"/>
              <a:gd name="connsiteY179" fmla="*/ 494581 h 4083778"/>
              <a:gd name="connsiteX180" fmla="*/ 4247202 w 5322214"/>
              <a:gd name="connsiteY180" fmla="*/ 807384 h 4083778"/>
              <a:gd name="connsiteX181" fmla="*/ 4643345 w 5322214"/>
              <a:gd name="connsiteY181" fmla="*/ 1493765 h 4083778"/>
              <a:gd name="connsiteX182" fmla="*/ 4669934 w 5322214"/>
              <a:gd name="connsiteY182" fmla="*/ 2211649 h 4083778"/>
              <a:gd name="connsiteX183" fmla="*/ 4415446 w 5322214"/>
              <a:gd name="connsiteY183" fmla="*/ 2652478 h 4083778"/>
              <a:gd name="connsiteX184" fmla="*/ 3955401 w 5322214"/>
              <a:gd name="connsiteY184" fmla="*/ 3003712 h 4083778"/>
              <a:gd name="connsiteX185" fmla="*/ 3893734 w 5322214"/>
              <a:gd name="connsiteY185" fmla="*/ 3037227 h 4083778"/>
              <a:gd name="connsiteX186" fmla="*/ 4334340 w 5322214"/>
              <a:gd name="connsiteY186" fmla="*/ 2698282 h 4083778"/>
              <a:gd name="connsiteX187" fmla="*/ 4585477 w 5322214"/>
              <a:gd name="connsiteY187" fmla="*/ 2263038 h 4083778"/>
              <a:gd name="connsiteX188" fmla="*/ 4622119 w 5322214"/>
              <a:gd name="connsiteY188" fmla="*/ 1974812 h 4083778"/>
              <a:gd name="connsiteX189" fmla="*/ 4559336 w 5322214"/>
              <a:gd name="connsiteY189" fmla="*/ 1554761 h 4083778"/>
              <a:gd name="connsiteX190" fmla="*/ 4168778 w 5322214"/>
              <a:gd name="connsiteY190" fmla="*/ 878212 h 4083778"/>
              <a:gd name="connsiteX191" fmla="*/ 3668962 w 5322214"/>
              <a:gd name="connsiteY191" fmla="*/ 569654 h 4083778"/>
              <a:gd name="connsiteX192" fmla="*/ 3014756 w 5322214"/>
              <a:gd name="connsiteY192" fmla="*/ 566526 h 4083778"/>
              <a:gd name="connsiteX193" fmla="*/ 1303274 w 5322214"/>
              <a:gd name="connsiteY193" fmla="*/ 1412659 h 4083778"/>
              <a:gd name="connsiteX194" fmla="*/ 834962 w 5322214"/>
              <a:gd name="connsiteY194" fmla="*/ 1701556 h 4083778"/>
              <a:gd name="connsiteX195" fmla="*/ 214494 w 5322214"/>
              <a:gd name="connsiteY195" fmla="*/ 1637654 h 4083778"/>
              <a:gd name="connsiteX196" fmla="*/ 670 w 5322214"/>
              <a:gd name="connsiteY196" fmla="*/ 1567497 h 4083778"/>
              <a:gd name="connsiteX197" fmla="*/ 670 w 5322214"/>
              <a:gd name="connsiteY197" fmla="*/ 1573530 h 4083778"/>
              <a:gd name="connsiteX198" fmla="*/ 212483 w 5322214"/>
              <a:gd name="connsiteY198" fmla="*/ 1643017 h 4083778"/>
              <a:gd name="connsiteX199" fmla="*/ 836526 w 5322214"/>
              <a:gd name="connsiteY199" fmla="*/ 1706918 h 4083778"/>
              <a:gd name="connsiteX200" fmla="*/ 1306849 w 5322214"/>
              <a:gd name="connsiteY200" fmla="*/ 1416904 h 4083778"/>
              <a:gd name="connsiteX201" fmla="*/ 3016320 w 5322214"/>
              <a:gd name="connsiteY201" fmla="*/ 572111 h 4083778"/>
              <a:gd name="connsiteX202" fmla="*/ 3667622 w 5322214"/>
              <a:gd name="connsiteY202" fmla="*/ 575239 h 4083778"/>
              <a:gd name="connsiteX203" fmla="*/ 4164980 w 5322214"/>
              <a:gd name="connsiteY203" fmla="*/ 882234 h 4083778"/>
              <a:gd name="connsiteX204" fmla="*/ 4554197 w 5322214"/>
              <a:gd name="connsiteY204" fmla="*/ 1556549 h 4083778"/>
              <a:gd name="connsiteX205" fmla="*/ 4580338 w 5322214"/>
              <a:gd name="connsiteY205" fmla="*/ 2261698 h 4083778"/>
              <a:gd name="connsiteX206" fmla="*/ 4330319 w 5322214"/>
              <a:gd name="connsiteY206" fmla="*/ 2694707 h 4083778"/>
              <a:gd name="connsiteX207" fmla="*/ 3904682 w 5322214"/>
              <a:gd name="connsiteY207" fmla="*/ 3024715 h 4083778"/>
              <a:gd name="connsiteX208" fmla="*/ 4248543 w 5322214"/>
              <a:gd name="connsiteY208" fmla="*/ 2744979 h 4083778"/>
              <a:gd name="connsiteX209" fmla="*/ 4495211 w 5322214"/>
              <a:gd name="connsiteY209" fmla="*/ 2317779 h 4083778"/>
              <a:gd name="connsiteX210" fmla="*/ 4469516 w 5322214"/>
              <a:gd name="connsiteY210" fmla="*/ 1622238 h 4083778"/>
              <a:gd name="connsiteX211" fmla="*/ 4085885 w 5322214"/>
              <a:gd name="connsiteY211" fmla="*/ 957753 h 4083778"/>
              <a:gd name="connsiteX212" fmla="*/ 3595454 w 5322214"/>
              <a:gd name="connsiteY212" fmla="*/ 655004 h 4083778"/>
              <a:gd name="connsiteX213" fmla="*/ 2953313 w 5322214"/>
              <a:gd name="connsiteY213" fmla="*/ 651876 h 4083778"/>
              <a:gd name="connsiteX214" fmla="*/ 1273111 w 5322214"/>
              <a:gd name="connsiteY214" fmla="*/ 1482817 h 4083778"/>
              <a:gd name="connsiteX215" fmla="*/ 813513 w 5322214"/>
              <a:gd name="connsiteY215" fmla="*/ 1766574 h 4083778"/>
              <a:gd name="connsiteX216" fmla="*/ 204663 w 5322214"/>
              <a:gd name="connsiteY216" fmla="*/ 1703790 h 4083778"/>
              <a:gd name="connsiteX217" fmla="*/ 670 w 5322214"/>
              <a:gd name="connsiteY217" fmla="*/ 1636090 h 4083778"/>
              <a:gd name="connsiteX218" fmla="*/ 670 w 5322214"/>
              <a:gd name="connsiteY218" fmla="*/ 1642123 h 4083778"/>
              <a:gd name="connsiteX219" fmla="*/ 203099 w 5322214"/>
              <a:gd name="connsiteY219" fmla="*/ 1708705 h 4083778"/>
              <a:gd name="connsiteX220" fmla="*/ 815524 w 5322214"/>
              <a:gd name="connsiteY220" fmla="*/ 1771490 h 4083778"/>
              <a:gd name="connsiteX221" fmla="*/ 1276909 w 5322214"/>
              <a:gd name="connsiteY221" fmla="*/ 1486838 h 4083778"/>
              <a:gd name="connsiteX222" fmla="*/ 2954876 w 5322214"/>
              <a:gd name="connsiteY222" fmla="*/ 657015 h 4083778"/>
              <a:gd name="connsiteX223" fmla="*/ 3593889 w 5322214"/>
              <a:gd name="connsiteY223" fmla="*/ 660143 h 4083778"/>
              <a:gd name="connsiteX224" fmla="*/ 4081863 w 5322214"/>
              <a:gd name="connsiteY224" fmla="*/ 961552 h 4083778"/>
              <a:gd name="connsiteX225" fmla="*/ 4463930 w 5322214"/>
              <a:gd name="connsiteY225" fmla="*/ 1623578 h 4083778"/>
              <a:gd name="connsiteX226" fmla="*/ 4489625 w 5322214"/>
              <a:gd name="connsiteY226" fmla="*/ 2315991 h 4083778"/>
              <a:gd name="connsiteX227" fmla="*/ 4244298 w 5322214"/>
              <a:gd name="connsiteY227" fmla="*/ 2740957 h 4083778"/>
              <a:gd name="connsiteX228" fmla="*/ 3895298 w 5322214"/>
              <a:gd name="connsiteY228" fmla="*/ 3023598 h 4083778"/>
              <a:gd name="connsiteX229" fmla="*/ 4162745 w 5322214"/>
              <a:gd name="connsiteY229" fmla="*/ 2795251 h 4083778"/>
              <a:gd name="connsiteX230" fmla="*/ 4404721 w 5322214"/>
              <a:gd name="connsiteY230" fmla="*/ 2375871 h 4083778"/>
              <a:gd name="connsiteX231" fmla="*/ 4379697 w 5322214"/>
              <a:gd name="connsiteY231" fmla="*/ 1693065 h 4083778"/>
              <a:gd name="connsiteX232" fmla="*/ 4003215 w 5322214"/>
              <a:gd name="connsiteY232" fmla="*/ 1040646 h 4083778"/>
              <a:gd name="connsiteX233" fmla="*/ 3522168 w 5322214"/>
              <a:gd name="connsiteY233" fmla="*/ 743483 h 4083778"/>
              <a:gd name="connsiteX234" fmla="*/ 2892316 w 5322214"/>
              <a:gd name="connsiteY234" fmla="*/ 740355 h 4083778"/>
              <a:gd name="connsiteX235" fmla="*/ 1243618 w 5322214"/>
              <a:gd name="connsiteY235" fmla="*/ 1556102 h 4083778"/>
              <a:gd name="connsiteX236" fmla="*/ 792957 w 5322214"/>
              <a:gd name="connsiteY236" fmla="*/ 1834497 h 4083778"/>
              <a:gd name="connsiteX237" fmla="*/ 195502 w 5322214"/>
              <a:gd name="connsiteY237" fmla="*/ 1773054 h 4083778"/>
              <a:gd name="connsiteX238" fmla="*/ 670 w 5322214"/>
              <a:gd name="connsiteY238" fmla="*/ 1708929 h 4083778"/>
              <a:gd name="connsiteX239" fmla="*/ 670 w 5322214"/>
              <a:gd name="connsiteY239" fmla="*/ 1714961 h 4083778"/>
              <a:gd name="connsiteX240" fmla="*/ 193938 w 5322214"/>
              <a:gd name="connsiteY240" fmla="*/ 1778863 h 4083778"/>
              <a:gd name="connsiteX241" fmla="*/ 794744 w 5322214"/>
              <a:gd name="connsiteY241" fmla="*/ 1840530 h 4083778"/>
              <a:gd name="connsiteX242" fmla="*/ 1247416 w 5322214"/>
              <a:gd name="connsiteY242" fmla="*/ 1561017 h 4083778"/>
              <a:gd name="connsiteX243" fmla="*/ 2894103 w 5322214"/>
              <a:gd name="connsiteY243" fmla="*/ 746388 h 4083778"/>
              <a:gd name="connsiteX244" fmla="*/ 3520828 w 5322214"/>
              <a:gd name="connsiteY244" fmla="*/ 749516 h 4083778"/>
              <a:gd name="connsiteX245" fmla="*/ 3999641 w 5322214"/>
              <a:gd name="connsiteY245" fmla="*/ 1045115 h 4083778"/>
              <a:gd name="connsiteX246" fmla="*/ 4374781 w 5322214"/>
              <a:gd name="connsiteY246" fmla="*/ 1695076 h 4083778"/>
              <a:gd name="connsiteX247" fmla="*/ 4399806 w 5322214"/>
              <a:gd name="connsiteY247" fmla="*/ 2374754 h 4083778"/>
              <a:gd name="connsiteX248" fmla="*/ 4159170 w 5322214"/>
              <a:gd name="connsiteY248" fmla="*/ 2791900 h 4083778"/>
              <a:gd name="connsiteX249" fmla="*/ 3877424 w 5322214"/>
              <a:gd name="connsiteY249" fmla="*/ 3029854 h 4083778"/>
              <a:gd name="connsiteX250" fmla="*/ 4078735 w 5322214"/>
              <a:gd name="connsiteY250" fmla="*/ 2849768 h 4083778"/>
              <a:gd name="connsiteX251" fmla="*/ 4316019 w 5322214"/>
              <a:gd name="connsiteY251" fmla="*/ 2438432 h 4083778"/>
              <a:gd name="connsiteX252" fmla="*/ 4291442 w 5322214"/>
              <a:gd name="connsiteY252" fmla="*/ 1768362 h 4083778"/>
              <a:gd name="connsiteX253" fmla="*/ 3922110 w 5322214"/>
              <a:gd name="connsiteY253" fmla="*/ 1128231 h 4083778"/>
              <a:gd name="connsiteX254" fmla="*/ 3450223 w 5322214"/>
              <a:gd name="connsiteY254" fmla="*/ 836877 h 4083778"/>
              <a:gd name="connsiteX255" fmla="*/ 2832660 w 5322214"/>
              <a:gd name="connsiteY255" fmla="*/ 833973 h 4083778"/>
              <a:gd name="connsiteX256" fmla="*/ 1215018 w 5322214"/>
              <a:gd name="connsiteY256" fmla="*/ 1634080 h 4083778"/>
              <a:gd name="connsiteX257" fmla="*/ 773295 w 5322214"/>
              <a:gd name="connsiteY257" fmla="*/ 1907336 h 4083778"/>
              <a:gd name="connsiteX258" fmla="*/ 187459 w 5322214"/>
              <a:gd name="connsiteY258" fmla="*/ 1847009 h 4083778"/>
              <a:gd name="connsiteX259" fmla="*/ 670 w 5322214"/>
              <a:gd name="connsiteY259" fmla="*/ 1785119 h 4083778"/>
              <a:gd name="connsiteX260" fmla="*/ 670 w 5322214"/>
              <a:gd name="connsiteY260" fmla="*/ 1791152 h 4083778"/>
              <a:gd name="connsiteX261" fmla="*/ 185671 w 5322214"/>
              <a:gd name="connsiteY261" fmla="*/ 1852372 h 4083778"/>
              <a:gd name="connsiteX262" fmla="*/ 775083 w 5322214"/>
              <a:gd name="connsiteY262" fmla="*/ 1912698 h 4083778"/>
              <a:gd name="connsiteX263" fmla="*/ 1218817 w 5322214"/>
              <a:gd name="connsiteY263" fmla="*/ 1638548 h 4083778"/>
              <a:gd name="connsiteX264" fmla="*/ 2833777 w 5322214"/>
              <a:gd name="connsiteY264" fmla="*/ 839111 h 4083778"/>
              <a:gd name="connsiteX265" fmla="*/ 3448436 w 5322214"/>
              <a:gd name="connsiteY265" fmla="*/ 842016 h 4083778"/>
              <a:gd name="connsiteX266" fmla="*/ 3917865 w 5322214"/>
              <a:gd name="connsiteY266" fmla="*/ 1131806 h 4083778"/>
              <a:gd name="connsiteX267" fmla="*/ 4285856 w 5322214"/>
              <a:gd name="connsiteY267" fmla="*/ 1769702 h 4083778"/>
              <a:gd name="connsiteX268" fmla="*/ 4310433 w 5322214"/>
              <a:gd name="connsiteY268" fmla="*/ 2436644 h 4083778"/>
              <a:gd name="connsiteX269" fmla="*/ 4074266 w 5322214"/>
              <a:gd name="connsiteY269" fmla="*/ 2845746 h 4083778"/>
              <a:gd name="connsiteX270" fmla="*/ 3851952 w 5322214"/>
              <a:gd name="connsiteY270" fmla="*/ 3041249 h 4083778"/>
              <a:gd name="connsiteX271" fmla="*/ 3995395 w 5322214"/>
              <a:gd name="connsiteY271" fmla="*/ 2906967 h 4083778"/>
              <a:gd name="connsiteX272" fmla="*/ 4228210 w 5322214"/>
              <a:gd name="connsiteY272" fmla="*/ 2503450 h 4083778"/>
              <a:gd name="connsiteX273" fmla="*/ 4204080 w 5322214"/>
              <a:gd name="connsiteY273" fmla="*/ 1846116 h 4083778"/>
              <a:gd name="connsiteX274" fmla="*/ 3841675 w 5322214"/>
              <a:gd name="connsiteY274" fmla="*/ 1218051 h 4083778"/>
              <a:gd name="connsiteX275" fmla="*/ 3379172 w 5322214"/>
              <a:gd name="connsiteY275" fmla="*/ 932506 h 4083778"/>
              <a:gd name="connsiteX276" fmla="*/ 2773674 w 5322214"/>
              <a:gd name="connsiteY276" fmla="*/ 929601 h 4083778"/>
              <a:gd name="connsiteX277" fmla="*/ 1187983 w 5322214"/>
              <a:gd name="connsiteY277" fmla="*/ 1714738 h 4083778"/>
              <a:gd name="connsiteX278" fmla="*/ 754974 w 5322214"/>
              <a:gd name="connsiteY278" fmla="*/ 1982632 h 4083778"/>
              <a:gd name="connsiteX279" fmla="*/ 180756 w 5322214"/>
              <a:gd name="connsiteY279" fmla="*/ 1923646 h 4083778"/>
              <a:gd name="connsiteX280" fmla="*/ 670 w 5322214"/>
              <a:gd name="connsiteY280" fmla="*/ 1863990 h 4083778"/>
              <a:gd name="connsiteX281" fmla="*/ 670 w 5322214"/>
              <a:gd name="connsiteY281" fmla="*/ 1869799 h 4083778"/>
              <a:gd name="connsiteX282" fmla="*/ 178968 w 5322214"/>
              <a:gd name="connsiteY282" fmla="*/ 1929009 h 4083778"/>
              <a:gd name="connsiteX283" fmla="*/ 756761 w 5322214"/>
              <a:gd name="connsiteY283" fmla="*/ 1988218 h 4083778"/>
              <a:gd name="connsiteX284" fmla="*/ 1191558 w 5322214"/>
              <a:gd name="connsiteY284" fmla="*/ 1719430 h 4083778"/>
              <a:gd name="connsiteX285" fmla="*/ 2775238 w 5322214"/>
              <a:gd name="connsiteY285" fmla="*/ 935187 h 4083778"/>
              <a:gd name="connsiteX286" fmla="*/ 3377608 w 5322214"/>
              <a:gd name="connsiteY286" fmla="*/ 938091 h 4083778"/>
              <a:gd name="connsiteX287" fmla="*/ 3837653 w 5322214"/>
              <a:gd name="connsiteY287" fmla="*/ 1222296 h 4083778"/>
              <a:gd name="connsiteX288" fmla="*/ 4198718 w 5322214"/>
              <a:gd name="connsiteY288" fmla="*/ 1847903 h 4083778"/>
              <a:gd name="connsiteX289" fmla="*/ 4222848 w 5322214"/>
              <a:gd name="connsiteY289" fmla="*/ 2502109 h 4083778"/>
              <a:gd name="connsiteX290" fmla="*/ 3991373 w 5322214"/>
              <a:gd name="connsiteY290" fmla="*/ 2903392 h 4083778"/>
              <a:gd name="connsiteX291" fmla="*/ 3828269 w 5322214"/>
              <a:gd name="connsiteY291" fmla="*/ 3053537 h 4083778"/>
              <a:gd name="connsiteX292" fmla="*/ 4143307 w 5322214"/>
              <a:gd name="connsiteY292" fmla="*/ 2571820 h 4083778"/>
              <a:gd name="connsiteX293" fmla="*/ 4119623 w 5322214"/>
              <a:gd name="connsiteY293" fmla="*/ 1927221 h 4083778"/>
              <a:gd name="connsiteX294" fmla="*/ 3764367 w 5322214"/>
              <a:gd name="connsiteY294" fmla="*/ 1311222 h 4083778"/>
              <a:gd name="connsiteX295" fmla="*/ 3311249 w 5322214"/>
              <a:gd name="connsiteY295" fmla="*/ 1031486 h 4083778"/>
              <a:gd name="connsiteX296" fmla="*/ 2718039 w 5322214"/>
              <a:gd name="connsiteY296" fmla="*/ 1028581 h 4083778"/>
              <a:gd name="connsiteX297" fmla="*/ 1163629 w 5322214"/>
              <a:gd name="connsiteY297" fmla="*/ 1798301 h 4083778"/>
              <a:gd name="connsiteX298" fmla="*/ 739557 w 5322214"/>
              <a:gd name="connsiteY298" fmla="*/ 2061056 h 4083778"/>
              <a:gd name="connsiteX299" fmla="*/ 176957 w 5322214"/>
              <a:gd name="connsiteY299" fmla="*/ 2003188 h 4083778"/>
              <a:gd name="connsiteX300" fmla="*/ 670 w 5322214"/>
              <a:gd name="connsiteY300" fmla="*/ 1944872 h 4083778"/>
              <a:gd name="connsiteX301" fmla="*/ 670 w 5322214"/>
              <a:gd name="connsiteY301" fmla="*/ 1950681 h 4083778"/>
              <a:gd name="connsiteX302" fmla="*/ 174947 w 5322214"/>
              <a:gd name="connsiteY302" fmla="*/ 2008550 h 4083778"/>
              <a:gd name="connsiteX303" fmla="*/ 741121 w 5322214"/>
              <a:gd name="connsiteY303" fmla="*/ 2066419 h 4083778"/>
              <a:gd name="connsiteX304" fmla="*/ 1167204 w 5322214"/>
              <a:gd name="connsiteY304" fmla="*/ 1802770 h 4083778"/>
              <a:gd name="connsiteX305" fmla="*/ 2719380 w 5322214"/>
              <a:gd name="connsiteY305" fmla="*/ 1033720 h 4083778"/>
              <a:gd name="connsiteX306" fmla="*/ 3309462 w 5322214"/>
              <a:gd name="connsiteY306" fmla="*/ 1036625 h 4083778"/>
              <a:gd name="connsiteX307" fmla="*/ 3760346 w 5322214"/>
              <a:gd name="connsiteY307" fmla="*/ 1315020 h 4083778"/>
              <a:gd name="connsiteX308" fmla="*/ 4114260 w 5322214"/>
              <a:gd name="connsiteY308" fmla="*/ 1928562 h 4083778"/>
              <a:gd name="connsiteX309" fmla="*/ 4137944 w 5322214"/>
              <a:gd name="connsiteY309" fmla="*/ 2570256 h 4083778"/>
              <a:gd name="connsiteX310" fmla="*/ 3792296 w 5322214"/>
              <a:gd name="connsiteY310" fmla="*/ 3077445 h 4083778"/>
              <a:gd name="connsiteX311" fmla="*/ 4061754 w 5322214"/>
              <a:gd name="connsiteY311" fmla="*/ 2642201 h 4083778"/>
              <a:gd name="connsiteX312" fmla="*/ 4038517 w 5322214"/>
              <a:gd name="connsiteY312" fmla="*/ 2010337 h 4083778"/>
              <a:gd name="connsiteX313" fmla="*/ 3690412 w 5322214"/>
              <a:gd name="connsiteY313" fmla="*/ 1406627 h 4083778"/>
              <a:gd name="connsiteX314" fmla="*/ 3246678 w 5322214"/>
              <a:gd name="connsiteY314" fmla="*/ 1132477 h 4083778"/>
              <a:gd name="connsiteX315" fmla="*/ 2665757 w 5322214"/>
              <a:gd name="connsiteY315" fmla="*/ 1129572 h 4083778"/>
              <a:gd name="connsiteX316" fmla="*/ 1142850 w 5322214"/>
              <a:gd name="connsiteY316" fmla="*/ 1884322 h 4083778"/>
              <a:gd name="connsiteX317" fmla="*/ 727492 w 5322214"/>
              <a:gd name="connsiteY317" fmla="*/ 2141715 h 4083778"/>
              <a:gd name="connsiteX318" fmla="*/ 176287 w 5322214"/>
              <a:gd name="connsiteY318" fmla="*/ 2085187 h 4083778"/>
              <a:gd name="connsiteX319" fmla="*/ 670 w 5322214"/>
              <a:gd name="connsiteY319" fmla="*/ 2027095 h 4083778"/>
              <a:gd name="connsiteX320" fmla="*/ 670 w 5322214"/>
              <a:gd name="connsiteY320" fmla="*/ 2032904 h 4083778"/>
              <a:gd name="connsiteX321" fmla="*/ 174276 w 5322214"/>
              <a:gd name="connsiteY321" fmla="*/ 2090549 h 4083778"/>
              <a:gd name="connsiteX322" fmla="*/ 728832 w 5322214"/>
              <a:gd name="connsiteY322" fmla="*/ 2147301 h 4083778"/>
              <a:gd name="connsiteX323" fmla="*/ 1145978 w 5322214"/>
              <a:gd name="connsiteY323" fmla="*/ 1889014 h 4083778"/>
              <a:gd name="connsiteX324" fmla="*/ 2666874 w 5322214"/>
              <a:gd name="connsiteY324" fmla="*/ 1134934 h 4083778"/>
              <a:gd name="connsiteX325" fmla="*/ 3244890 w 5322214"/>
              <a:gd name="connsiteY325" fmla="*/ 1137616 h 4083778"/>
              <a:gd name="connsiteX326" fmla="*/ 3686390 w 5322214"/>
              <a:gd name="connsiteY326" fmla="*/ 1410201 h 4083778"/>
              <a:gd name="connsiteX327" fmla="*/ 4033155 w 5322214"/>
              <a:gd name="connsiteY327" fmla="*/ 2011678 h 4083778"/>
              <a:gd name="connsiteX328" fmla="*/ 4056392 w 5322214"/>
              <a:gd name="connsiteY328" fmla="*/ 2640637 h 4083778"/>
              <a:gd name="connsiteX329" fmla="*/ 3760122 w 5322214"/>
              <a:gd name="connsiteY329" fmla="*/ 3100235 h 4083778"/>
              <a:gd name="connsiteX330" fmla="*/ 3984224 w 5322214"/>
              <a:gd name="connsiteY330" fmla="*/ 2714369 h 4083778"/>
              <a:gd name="connsiteX331" fmla="*/ 3961434 w 5322214"/>
              <a:gd name="connsiteY331" fmla="*/ 2095018 h 4083778"/>
              <a:gd name="connsiteX332" fmla="*/ 3620254 w 5322214"/>
              <a:gd name="connsiteY332" fmla="*/ 1503372 h 4083778"/>
              <a:gd name="connsiteX333" fmla="*/ 3185681 w 5322214"/>
              <a:gd name="connsiteY333" fmla="*/ 1235031 h 4083778"/>
              <a:gd name="connsiteX334" fmla="*/ 2616825 w 5322214"/>
              <a:gd name="connsiteY334" fmla="*/ 1232350 h 4083778"/>
              <a:gd name="connsiteX335" fmla="*/ 1125423 w 5322214"/>
              <a:gd name="connsiteY335" fmla="*/ 1971907 h 4083778"/>
              <a:gd name="connsiteX336" fmla="*/ 719001 w 5322214"/>
              <a:gd name="connsiteY336" fmla="*/ 2223938 h 4083778"/>
              <a:gd name="connsiteX337" fmla="*/ 179415 w 5322214"/>
              <a:gd name="connsiteY337" fmla="*/ 2168527 h 4083778"/>
              <a:gd name="connsiteX338" fmla="*/ 447 w 5322214"/>
              <a:gd name="connsiteY338" fmla="*/ 2109541 h 4083778"/>
              <a:gd name="connsiteX339" fmla="*/ 447 w 5322214"/>
              <a:gd name="connsiteY339" fmla="*/ 2115350 h 4083778"/>
              <a:gd name="connsiteX340" fmla="*/ 177404 w 5322214"/>
              <a:gd name="connsiteY340" fmla="*/ 2173666 h 4083778"/>
              <a:gd name="connsiteX341" fmla="*/ 720342 w 5322214"/>
              <a:gd name="connsiteY341" fmla="*/ 2229077 h 4083778"/>
              <a:gd name="connsiteX342" fmla="*/ 1128551 w 5322214"/>
              <a:gd name="connsiteY342" fmla="*/ 1975929 h 4083778"/>
              <a:gd name="connsiteX343" fmla="*/ 2617942 w 5322214"/>
              <a:gd name="connsiteY343" fmla="*/ 1237266 h 4083778"/>
              <a:gd name="connsiteX344" fmla="*/ 3183670 w 5322214"/>
              <a:gd name="connsiteY344" fmla="*/ 1239947 h 4083778"/>
              <a:gd name="connsiteX345" fmla="*/ 3615786 w 5322214"/>
              <a:gd name="connsiteY345" fmla="*/ 1506947 h 4083778"/>
              <a:gd name="connsiteX346" fmla="*/ 3955624 w 5322214"/>
              <a:gd name="connsiteY346" fmla="*/ 2096358 h 4083778"/>
              <a:gd name="connsiteX347" fmla="*/ 3978415 w 5322214"/>
              <a:gd name="connsiteY347" fmla="*/ 2712582 h 4083778"/>
              <a:gd name="connsiteX348" fmla="*/ 3753866 w 5322214"/>
              <a:gd name="connsiteY348" fmla="*/ 3098000 h 4083778"/>
              <a:gd name="connsiteX349" fmla="*/ 3751855 w 5322214"/>
              <a:gd name="connsiteY349" fmla="*/ 3095766 h 4083778"/>
              <a:gd name="connsiteX350" fmla="*/ 3911162 w 5322214"/>
              <a:gd name="connsiteY350" fmla="*/ 2787878 h 4083778"/>
              <a:gd name="connsiteX351" fmla="*/ 3889042 w 5322214"/>
              <a:gd name="connsiteY351" fmla="*/ 2181262 h 4083778"/>
              <a:gd name="connsiteX352" fmla="*/ 3555013 w 5322214"/>
              <a:gd name="connsiteY352" fmla="*/ 1601682 h 4083778"/>
              <a:gd name="connsiteX353" fmla="*/ 3129823 w 5322214"/>
              <a:gd name="connsiteY353" fmla="*/ 1339150 h 4083778"/>
              <a:gd name="connsiteX354" fmla="*/ 2573256 w 5322214"/>
              <a:gd name="connsiteY354" fmla="*/ 1336469 h 4083778"/>
              <a:gd name="connsiteX355" fmla="*/ 1113357 w 5322214"/>
              <a:gd name="connsiteY355" fmla="*/ 2061280 h 4083778"/>
              <a:gd name="connsiteX356" fmla="*/ 715873 w 5322214"/>
              <a:gd name="connsiteY356" fmla="*/ 2308171 h 4083778"/>
              <a:gd name="connsiteX357" fmla="*/ 187906 w 5322214"/>
              <a:gd name="connsiteY357" fmla="*/ 2254101 h 4083778"/>
              <a:gd name="connsiteX358" fmla="*/ 670 w 5322214"/>
              <a:gd name="connsiteY358" fmla="*/ 2193104 h 4083778"/>
              <a:gd name="connsiteX359" fmla="*/ 670 w 5322214"/>
              <a:gd name="connsiteY359" fmla="*/ 2198913 h 4083778"/>
              <a:gd name="connsiteX360" fmla="*/ 185895 w 5322214"/>
              <a:gd name="connsiteY360" fmla="*/ 2259463 h 4083778"/>
              <a:gd name="connsiteX361" fmla="*/ 717437 w 5322214"/>
              <a:gd name="connsiteY361" fmla="*/ 2313757 h 4083778"/>
              <a:gd name="connsiteX362" fmla="*/ 1116932 w 5322214"/>
              <a:gd name="connsiteY362" fmla="*/ 2065972 h 4083778"/>
              <a:gd name="connsiteX363" fmla="*/ 2574820 w 5322214"/>
              <a:gd name="connsiteY363" fmla="*/ 1342502 h 4083778"/>
              <a:gd name="connsiteX364" fmla="*/ 3128483 w 5322214"/>
              <a:gd name="connsiteY364" fmla="*/ 1345183 h 4083778"/>
              <a:gd name="connsiteX365" fmla="*/ 3551437 w 5322214"/>
              <a:gd name="connsiteY365" fmla="*/ 1606374 h 4083778"/>
              <a:gd name="connsiteX366" fmla="*/ 3884126 w 5322214"/>
              <a:gd name="connsiteY366" fmla="*/ 2183497 h 4083778"/>
              <a:gd name="connsiteX367" fmla="*/ 3906246 w 5322214"/>
              <a:gd name="connsiteY367" fmla="*/ 2786984 h 4083778"/>
              <a:gd name="connsiteX368" fmla="*/ 3748504 w 5322214"/>
              <a:gd name="connsiteY368" fmla="*/ 3092191 h 4083778"/>
              <a:gd name="connsiteX369" fmla="*/ 3743812 w 5322214"/>
              <a:gd name="connsiteY369" fmla="*/ 3087052 h 4083778"/>
              <a:gd name="connsiteX370" fmla="*/ 3844356 w 5322214"/>
              <a:gd name="connsiteY370" fmla="*/ 2863398 h 4083778"/>
              <a:gd name="connsiteX371" fmla="*/ 3822683 w 5322214"/>
              <a:gd name="connsiteY371" fmla="*/ 2269518 h 4083778"/>
              <a:gd name="connsiteX372" fmla="*/ 3495803 w 5322214"/>
              <a:gd name="connsiteY372" fmla="*/ 1702002 h 4083778"/>
              <a:gd name="connsiteX373" fmla="*/ 3079998 w 5322214"/>
              <a:gd name="connsiteY373" fmla="*/ 1445280 h 4083778"/>
              <a:gd name="connsiteX374" fmla="*/ 2535496 w 5322214"/>
              <a:gd name="connsiteY374" fmla="*/ 1442599 h 4083778"/>
              <a:gd name="connsiteX375" fmla="*/ 1107101 w 5322214"/>
              <a:gd name="connsiteY375" fmla="*/ 2151769 h 4083778"/>
              <a:gd name="connsiteX376" fmla="*/ 718331 w 5322214"/>
              <a:gd name="connsiteY376" fmla="*/ 2393298 h 4083778"/>
              <a:gd name="connsiteX377" fmla="*/ 201982 w 5322214"/>
              <a:gd name="connsiteY377" fmla="*/ 2340345 h 4083778"/>
              <a:gd name="connsiteX378" fmla="*/ 894 w 5322214"/>
              <a:gd name="connsiteY378" fmla="*/ 2275550 h 4083778"/>
              <a:gd name="connsiteX379" fmla="*/ 894 w 5322214"/>
              <a:gd name="connsiteY379" fmla="*/ 2281359 h 4083778"/>
              <a:gd name="connsiteX380" fmla="*/ 199971 w 5322214"/>
              <a:gd name="connsiteY380" fmla="*/ 2345708 h 4083778"/>
              <a:gd name="connsiteX381" fmla="*/ 719895 w 5322214"/>
              <a:gd name="connsiteY381" fmla="*/ 2398884 h 4083778"/>
              <a:gd name="connsiteX382" fmla="*/ 1110453 w 5322214"/>
              <a:gd name="connsiteY382" fmla="*/ 2156238 h 4083778"/>
              <a:gd name="connsiteX383" fmla="*/ 2536837 w 5322214"/>
              <a:gd name="connsiteY383" fmla="*/ 1447961 h 4083778"/>
              <a:gd name="connsiteX384" fmla="*/ 3078211 w 5322214"/>
              <a:gd name="connsiteY384" fmla="*/ 1450642 h 4083778"/>
              <a:gd name="connsiteX385" fmla="*/ 3491781 w 5322214"/>
              <a:gd name="connsiteY385" fmla="*/ 1706024 h 4083778"/>
              <a:gd name="connsiteX386" fmla="*/ 3817321 w 5322214"/>
              <a:gd name="connsiteY386" fmla="*/ 2271082 h 4083778"/>
              <a:gd name="connsiteX387" fmla="*/ 3838993 w 5322214"/>
              <a:gd name="connsiteY387" fmla="*/ 2861834 h 4083778"/>
              <a:gd name="connsiteX388" fmla="*/ 3739790 w 5322214"/>
              <a:gd name="connsiteY388" fmla="*/ 3082807 h 4083778"/>
              <a:gd name="connsiteX389" fmla="*/ 3735545 w 5322214"/>
              <a:gd name="connsiteY389" fmla="*/ 3078338 h 4083778"/>
              <a:gd name="connsiteX390" fmla="*/ 3732417 w 5322214"/>
              <a:gd name="connsiteY390" fmla="*/ 3074093 h 4083778"/>
              <a:gd name="connsiteX391" fmla="*/ 3783582 w 5322214"/>
              <a:gd name="connsiteY391" fmla="*/ 2939141 h 4083778"/>
              <a:gd name="connsiteX392" fmla="*/ 3762357 w 5322214"/>
              <a:gd name="connsiteY392" fmla="*/ 2357996 h 4083778"/>
              <a:gd name="connsiteX393" fmla="*/ 3442403 w 5322214"/>
              <a:gd name="connsiteY393" fmla="*/ 1802770 h 4083778"/>
              <a:gd name="connsiteX394" fmla="*/ 3035759 w 5322214"/>
              <a:gd name="connsiteY394" fmla="*/ 1551633 h 4083778"/>
              <a:gd name="connsiteX395" fmla="*/ 2503546 w 5322214"/>
              <a:gd name="connsiteY395" fmla="*/ 1548952 h 4083778"/>
              <a:gd name="connsiteX396" fmla="*/ 1106654 w 5322214"/>
              <a:gd name="connsiteY396" fmla="*/ 2242929 h 4083778"/>
              <a:gd name="connsiteX397" fmla="*/ 726821 w 5322214"/>
              <a:gd name="connsiteY397" fmla="*/ 2479319 h 4083778"/>
              <a:gd name="connsiteX398" fmla="*/ 222091 w 5322214"/>
              <a:gd name="connsiteY398" fmla="*/ 2427707 h 4083778"/>
              <a:gd name="connsiteX399" fmla="*/ 894 w 5322214"/>
              <a:gd name="connsiteY399" fmla="*/ 2357773 h 4083778"/>
              <a:gd name="connsiteX400" fmla="*/ 894 w 5322214"/>
              <a:gd name="connsiteY400" fmla="*/ 2363359 h 4083778"/>
              <a:gd name="connsiteX401" fmla="*/ 220303 w 5322214"/>
              <a:gd name="connsiteY401" fmla="*/ 2432846 h 4083778"/>
              <a:gd name="connsiteX402" fmla="*/ 728609 w 5322214"/>
              <a:gd name="connsiteY402" fmla="*/ 2484682 h 4083778"/>
              <a:gd name="connsiteX403" fmla="*/ 1110229 w 5322214"/>
              <a:gd name="connsiteY403" fmla="*/ 2247398 h 4083778"/>
              <a:gd name="connsiteX404" fmla="*/ 2505110 w 5322214"/>
              <a:gd name="connsiteY404" fmla="*/ 1554315 h 4083778"/>
              <a:gd name="connsiteX405" fmla="*/ 3034418 w 5322214"/>
              <a:gd name="connsiteY405" fmla="*/ 1556772 h 4083778"/>
              <a:gd name="connsiteX406" fmla="*/ 3438605 w 5322214"/>
              <a:gd name="connsiteY406" fmla="*/ 1806345 h 4083778"/>
              <a:gd name="connsiteX407" fmla="*/ 3757218 w 5322214"/>
              <a:gd name="connsiteY407" fmla="*/ 2359337 h 4083778"/>
              <a:gd name="connsiteX408" fmla="*/ 3778444 w 5322214"/>
              <a:gd name="connsiteY408" fmla="*/ 2937353 h 4083778"/>
              <a:gd name="connsiteX409" fmla="*/ 3728842 w 5322214"/>
              <a:gd name="connsiteY409" fmla="*/ 3068731 h 4083778"/>
              <a:gd name="connsiteX410" fmla="*/ 3717894 w 5322214"/>
              <a:gd name="connsiteY410" fmla="*/ 3054655 h 4083778"/>
              <a:gd name="connsiteX411" fmla="*/ 3730406 w 5322214"/>
              <a:gd name="connsiteY411" fmla="*/ 3014437 h 4083778"/>
              <a:gd name="connsiteX412" fmla="*/ 3709627 w 5322214"/>
              <a:gd name="connsiteY412" fmla="*/ 2446028 h 4083778"/>
              <a:gd name="connsiteX413" fmla="*/ 3396823 w 5322214"/>
              <a:gd name="connsiteY413" fmla="*/ 1902867 h 4083778"/>
              <a:gd name="connsiteX414" fmla="*/ 2999563 w 5322214"/>
              <a:gd name="connsiteY414" fmla="*/ 1657540 h 4083778"/>
              <a:gd name="connsiteX415" fmla="*/ 2479415 w 5322214"/>
              <a:gd name="connsiteY415" fmla="*/ 1655082 h 4083778"/>
              <a:gd name="connsiteX416" fmla="*/ 1114028 w 5322214"/>
              <a:gd name="connsiteY416" fmla="*/ 2333866 h 4083778"/>
              <a:gd name="connsiteX417" fmla="*/ 743132 w 5322214"/>
              <a:gd name="connsiteY417" fmla="*/ 2564894 h 4083778"/>
              <a:gd name="connsiteX418" fmla="*/ 249796 w 5322214"/>
              <a:gd name="connsiteY418" fmla="*/ 2514398 h 4083778"/>
              <a:gd name="connsiteX419" fmla="*/ 670 w 5322214"/>
              <a:gd name="connsiteY419" fmla="*/ 2438208 h 4083778"/>
              <a:gd name="connsiteX420" fmla="*/ 670 w 5322214"/>
              <a:gd name="connsiteY420" fmla="*/ 2443794 h 4083778"/>
              <a:gd name="connsiteX421" fmla="*/ 247338 w 5322214"/>
              <a:gd name="connsiteY421" fmla="*/ 2519761 h 4083778"/>
              <a:gd name="connsiteX422" fmla="*/ 744026 w 5322214"/>
              <a:gd name="connsiteY422" fmla="*/ 2570479 h 4083778"/>
              <a:gd name="connsiteX423" fmla="*/ 1116932 w 5322214"/>
              <a:gd name="connsiteY423" fmla="*/ 2338334 h 4083778"/>
              <a:gd name="connsiteX424" fmla="*/ 2480309 w 5322214"/>
              <a:gd name="connsiteY424" fmla="*/ 1660668 h 4083778"/>
              <a:gd name="connsiteX425" fmla="*/ 2997328 w 5322214"/>
              <a:gd name="connsiteY425" fmla="*/ 1663126 h 4083778"/>
              <a:gd name="connsiteX426" fmla="*/ 3392355 w 5322214"/>
              <a:gd name="connsiteY426" fmla="*/ 1907112 h 4083778"/>
              <a:gd name="connsiteX427" fmla="*/ 3703818 w 5322214"/>
              <a:gd name="connsiteY427" fmla="*/ 2447816 h 4083778"/>
              <a:gd name="connsiteX428" fmla="*/ 3724597 w 5322214"/>
              <a:gd name="connsiteY428" fmla="*/ 3013096 h 4083778"/>
              <a:gd name="connsiteX429" fmla="*/ 3713425 w 5322214"/>
              <a:gd name="connsiteY429" fmla="*/ 3049516 h 4083778"/>
              <a:gd name="connsiteX430" fmla="*/ 3698009 w 5322214"/>
              <a:gd name="connsiteY430" fmla="*/ 3030971 h 4083778"/>
              <a:gd name="connsiteX431" fmla="*/ 3664047 w 5322214"/>
              <a:gd name="connsiteY431" fmla="*/ 2534507 h 4083778"/>
              <a:gd name="connsiteX432" fmla="*/ 3358170 w 5322214"/>
              <a:gd name="connsiteY432" fmla="*/ 2003411 h 4083778"/>
              <a:gd name="connsiteX433" fmla="*/ 2970293 w 5322214"/>
              <a:gd name="connsiteY433" fmla="*/ 1763893 h 4083778"/>
              <a:gd name="connsiteX434" fmla="*/ 2462434 w 5322214"/>
              <a:gd name="connsiteY434" fmla="*/ 1761435 h 4083778"/>
              <a:gd name="connsiteX435" fmla="*/ 1128327 w 5322214"/>
              <a:gd name="connsiteY435" fmla="*/ 2425026 h 4083778"/>
              <a:gd name="connsiteX436" fmla="*/ 766145 w 5322214"/>
              <a:gd name="connsiteY436" fmla="*/ 2650915 h 4083778"/>
              <a:gd name="connsiteX437" fmla="*/ 284428 w 5322214"/>
              <a:gd name="connsiteY437" fmla="*/ 2601536 h 4083778"/>
              <a:gd name="connsiteX438" fmla="*/ 447 w 5322214"/>
              <a:gd name="connsiteY438" fmla="*/ 2517526 h 4083778"/>
              <a:gd name="connsiteX439" fmla="*/ 447 w 5322214"/>
              <a:gd name="connsiteY439" fmla="*/ 2523112 h 4083778"/>
              <a:gd name="connsiteX440" fmla="*/ 282417 w 5322214"/>
              <a:gd name="connsiteY440" fmla="*/ 2606675 h 4083778"/>
              <a:gd name="connsiteX441" fmla="*/ 767709 w 5322214"/>
              <a:gd name="connsiteY441" fmla="*/ 2656054 h 4083778"/>
              <a:gd name="connsiteX442" fmla="*/ 1131679 w 5322214"/>
              <a:gd name="connsiteY442" fmla="*/ 2429271 h 4083778"/>
              <a:gd name="connsiteX443" fmla="*/ 2463552 w 5322214"/>
              <a:gd name="connsiteY443" fmla="*/ 1766798 h 4083778"/>
              <a:gd name="connsiteX444" fmla="*/ 2968282 w 5322214"/>
              <a:gd name="connsiteY444" fmla="*/ 1769255 h 4083778"/>
              <a:gd name="connsiteX445" fmla="*/ 3353925 w 5322214"/>
              <a:gd name="connsiteY445" fmla="*/ 2007433 h 4083778"/>
              <a:gd name="connsiteX446" fmla="*/ 3658238 w 5322214"/>
              <a:gd name="connsiteY446" fmla="*/ 2536071 h 4083778"/>
              <a:gd name="connsiteX447" fmla="*/ 3692869 w 5322214"/>
              <a:gd name="connsiteY447" fmla="*/ 3025608 h 4083778"/>
              <a:gd name="connsiteX448" fmla="*/ 3673207 w 5322214"/>
              <a:gd name="connsiteY448" fmla="*/ 3003712 h 4083778"/>
              <a:gd name="connsiteX449" fmla="*/ 3627181 w 5322214"/>
              <a:gd name="connsiteY449" fmla="*/ 2622092 h 4083778"/>
              <a:gd name="connsiteX450" fmla="*/ 3328453 w 5322214"/>
              <a:gd name="connsiteY450" fmla="*/ 2103285 h 4083778"/>
              <a:gd name="connsiteX451" fmla="*/ 2949738 w 5322214"/>
              <a:gd name="connsiteY451" fmla="*/ 1869352 h 4083778"/>
              <a:gd name="connsiteX452" fmla="*/ 2454167 w 5322214"/>
              <a:gd name="connsiteY452" fmla="*/ 1866895 h 4083778"/>
              <a:gd name="connsiteX453" fmla="*/ 1151564 w 5322214"/>
              <a:gd name="connsiteY453" fmla="*/ 2515292 h 4083778"/>
              <a:gd name="connsiteX454" fmla="*/ 798319 w 5322214"/>
              <a:gd name="connsiteY454" fmla="*/ 2735818 h 4083778"/>
              <a:gd name="connsiteX455" fmla="*/ 328220 w 5322214"/>
              <a:gd name="connsiteY455" fmla="*/ 2687781 h 4083778"/>
              <a:gd name="connsiteX456" fmla="*/ 223 w 5322214"/>
              <a:gd name="connsiteY456" fmla="*/ 2595727 h 4083778"/>
              <a:gd name="connsiteX457" fmla="*/ 223 w 5322214"/>
              <a:gd name="connsiteY457" fmla="*/ 2601313 h 4083778"/>
              <a:gd name="connsiteX458" fmla="*/ 326433 w 5322214"/>
              <a:gd name="connsiteY458" fmla="*/ 2693143 h 4083778"/>
              <a:gd name="connsiteX459" fmla="*/ 800107 w 5322214"/>
              <a:gd name="connsiteY459" fmla="*/ 2741404 h 4083778"/>
              <a:gd name="connsiteX460" fmla="*/ 1155362 w 5322214"/>
              <a:gd name="connsiteY460" fmla="*/ 2519761 h 4083778"/>
              <a:gd name="connsiteX461" fmla="*/ 2455732 w 5322214"/>
              <a:gd name="connsiteY461" fmla="*/ 1872480 h 4083778"/>
              <a:gd name="connsiteX462" fmla="*/ 2948397 w 5322214"/>
              <a:gd name="connsiteY462" fmla="*/ 1874715 h 4083778"/>
              <a:gd name="connsiteX463" fmla="*/ 3324655 w 5322214"/>
              <a:gd name="connsiteY463" fmla="*/ 2107083 h 4083778"/>
              <a:gd name="connsiteX464" fmla="*/ 3622042 w 5322214"/>
              <a:gd name="connsiteY464" fmla="*/ 2623656 h 4083778"/>
              <a:gd name="connsiteX465" fmla="*/ 3668069 w 5322214"/>
              <a:gd name="connsiteY465" fmla="*/ 2998127 h 4083778"/>
              <a:gd name="connsiteX466" fmla="*/ 3658461 w 5322214"/>
              <a:gd name="connsiteY466" fmla="*/ 2988072 h 4083778"/>
              <a:gd name="connsiteX467" fmla="*/ 3646172 w 5322214"/>
              <a:gd name="connsiteY467" fmla="*/ 2976007 h 4083778"/>
              <a:gd name="connsiteX468" fmla="*/ 3600592 w 5322214"/>
              <a:gd name="connsiteY468" fmla="*/ 2709007 h 4083778"/>
              <a:gd name="connsiteX469" fmla="*/ 3308791 w 5322214"/>
              <a:gd name="connsiteY469" fmla="*/ 2202265 h 4083778"/>
              <a:gd name="connsiteX470" fmla="*/ 2939460 w 5322214"/>
              <a:gd name="connsiteY470" fmla="*/ 1974142 h 4083778"/>
              <a:gd name="connsiteX471" fmla="*/ 2455955 w 5322214"/>
              <a:gd name="connsiteY471" fmla="*/ 1971907 h 4083778"/>
              <a:gd name="connsiteX472" fmla="*/ 1184855 w 5322214"/>
              <a:gd name="connsiteY472" fmla="*/ 2605111 h 4083778"/>
              <a:gd name="connsiteX473" fmla="*/ 840548 w 5322214"/>
              <a:gd name="connsiteY473" fmla="*/ 2820499 h 4083778"/>
              <a:gd name="connsiteX474" fmla="*/ 382067 w 5322214"/>
              <a:gd name="connsiteY474" fmla="*/ 2773578 h 4083778"/>
              <a:gd name="connsiteX475" fmla="*/ 447 w 5322214"/>
              <a:gd name="connsiteY475" fmla="*/ 2674375 h 4083778"/>
              <a:gd name="connsiteX476" fmla="*/ 447 w 5322214"/>
              <a:gd name="connsiteY476" fmla="*/ 2679961 h 4083778"/>
              <a:gd name="connsiteX477" fmla="*/ 380056 w 5322214"/>
              <a:gd name="connsiteY477" fmla="*/ 2778941 h 4083778"/>
              <a:gd name="connsiteX478" fmla="*/ 1188430 w 5322214"/>
              <a:gd name="connsiteY478" fmla="*/ 2609580 h 4083778"/>
              <a:gd name="connsiteX479" fmla="*/ 2457519 w 5322214"/>
              <a:gd name="connsiteY479" fmla="*/ 1977493 h 4083778"/>
              <a:gd name="connsiteX480" fmla="*/ 2937896 w 5322214"/>
              <a:gd name="connsiteY480" fmla="*/ 1979727 h 4083778"/>
              <a:gd name="connsiteX481" fmla="*/ 3304770 w 5322214"/>
              <a:gd name="connsiteY481" fmla="*/ 2206510 h 4083778"/>
              <a:gd name="connsiteX482" fmla="*/ 3595007 w 5322214"/>
              <a:gd name="connsiteY482" fmla="*/ 2711018 h 4083778"/>
              <a:gd name="connsiteX483" fmla="*/ 3639916 w 5322214"/>
              <a:gd name="connsiteY483" fmla="*/ 2970644 h 4083778"/>
              <a:gd name="connsiteX484" fmla="*/ 3631426 w 5322214"/>
              <a:gd name="connsiteY484" fmla="*/ 2962601 h 4083778"/>
              <a:gd name="connsiteX485" fmla="*/ 3617126 w 5322214"/>
              <a:gd name="connsiteY485" fmla="*/ 2945844 h 4083778"/>
              <a:gd name="connsiteX486" fmla="*/ 3583835 w 5322214"/>
              <a:gd name="connsiteY486" fmla="*/ 2794581 h 4083778"/>
              <a:gd name="connsiteX487" fmla="*/ 3299184 w 5322214"/>
              <a:gd name="connsiteY487" fmla="*/ 2299904 h 4083778"/>
              <a:gd name="connsiteX488" fmla="*/ 2939236 w 5322214"/>
              <a:gd name="connsiteY488" fmla="*/ 2077590 h 4083778"/>
              <a:gd name="connsiteX489" fmla="*/ 2468020 w 5322214"/>
              <a:gd name="connsiteY489" fmla="*/ 2075356 h 4083778"/>
              <a:gd name="connsiteX490" fmla="*/ 1228424 w 5322214"/>
              <a:gd name="connsiteY490" fmla="*/ 2693366 h 4083778"/>
              <a:gd name="connsiteX491" fmla="*/ 892831 w 5322214"/>
              <a:gd name="connsiteY491" fmla="*/ 2903392 h 4083778"/>
              <a:gd name="connsiteX492" fmla="*/ 445745 w 5322214"/>
              <a:gd name="connsiteY492" fmla="*/ 2857812 h 4083778"/>
              <a:gd name="connsiteX493" fmla="*/ 670 w 5322214"/>
              <a:gd name="connsiteY493" fmla="*/ 2753693 h 4083778"/>
              <a:gd name="connsiteX494" fmla="*/ 670 w 5322214"/>
              <a:gd name="connsiteY494" fmla="*/ 2759279 h 4083778"/>
              <a:gd name="connsiteX495" fmla="*/ 444181 w 5322214"/>
              <a:gd name="connsiteY495" fmla="*/ 2862727 h 4083778"/>
              <a:gd name="connsiteX496" fmla="*/ 753410 w 5322214"/>
              <a:gd name="connsiteY496" fmla="*/ 2928193 h 4083778"/>
              <a:gd name="connsiteX497" fmla="*/ 1232223 w 5322214"/>
              <a:gd name="connsiteY497" fmla="*/ 2697388 h 4083778"/>
              <a:gd name="connsiteX498" fmla="*/ 2469808 w 5322214"/>
              <a:gd name="connsiteY498" fmla="*/ 2080495 h 4083778"/>
              <a:gd name="connsiteX499" fmla="*/ 2937896 w 5322214"/>
              <a:gd name="connsiteY499" fmla="*/ 2082729 h 4083778"/>
              <a:gd name="connsiteX500" fmla="*/ 3295609 w 5322214"/>
              <a:gd name="connsiteY500" fmla="*/ 2303703 h 4083778"/>
              <a:gd name="connsiteX501" fmla="*/ 3578920 w 5322214"/>
              <a:gd name="connsiteY501" fmla="*/ 2795921 h 4083778"/>
              <a:gd name="connsiteX502" fmla="*/ 3610870 w 5322214"/>
              <a:gd name="connsiteY502" fmla="*/ 2938024 h 4083778"/>
              <a:gd name="connsiteX503" fmla="*/ 3588527 w 5322214"/>
              <a:gd name="connsiteY503" fmla="*/ 2914117 h 4083778"/>
              <a:gd name="connsiteX504" fmla="*/ 3578696 w 5322214"/>
              <a:gd name="connsiteY504" fmla="*/ 2877697 h 4083778"/>
              <a:gd name="connsiteX505" fmla="*/ 3301195 w 5322214"/>
              <a:gd name="connsiteY505" fmla="*/ 2395086 h 4083778"/>
              <a:gd name="connsiteX506" fmla="*/ 2950408 w 5322214"/>
              <a:gd name="connsiteY506" fmla="*/ 2178358 h 4083778"/>
              <a:gd name="connsiteX507" fmla="*/ 2491481 w 5322214"/>
              <a:gd name="connsiteY507" fmla="*/ 2176123 h 4083778"/>
              <a:gd name="connsiteX508" fmla="*/ 1283388 w 5322214"/>
              <a:gd name="connsiteY508" fmla="*/ 2778941 h 4083778"/>
              <a:gd name="connsiteX509" fmla="*/ 956732 w 5322214"/>
              <a:gd name="connsiteY509" fmla="*/ 2983827 h 4083778"/>
              <a:gd name="connsiteX510" fmla="*/ 521265 w 5322214"/>
              <a:gd name="connsiteY510" fmla="*/ 2939364 h 4083778"/>
              <a:gd name="connsiteX511" fmla="*/ 894 w 5322214"/>
              <a:gd name="connsiteY511" fmla="*/ 2838373 h 4083778"/>
              <a:gd name="connsiteX512" fmla="*/ 894 w 5322214"/>
              <a:gd name="connsiteY512" fmla="*/ 2843736 h 4083778"/>
              <a:gd name="connsiteX513" fmla="*/ 43346 w 5322214"/>
              <a:gd name="connsiteY513" fmla="*/ 2842395 h 4083778"/>
              <a:gd name="connsiteX514" fmla="*/ 519477 w 5322214"/>
              <a:gd name="connsiteY514" fmla="*/ 2944503 h 4083778"/>
              <a:gd name="connsiteX515" fmla="*/ 1286963 w 5322214"/>
              <a:gd name="connsiteY515" fmla="*/ 2783186 h 4083778"/>
              <a:gd name="connsiteX516" fmla="*/ 2493044 w 5322214"/>
              <a:gd name="connsiteY516" fmla="*/ 2181486 h 4083778"/>
              <a:gd name="connsiteX517" fmla="*/ 2949067 w 5322214"/>
              <a:gd name="connsiteY517" fmla="*/ 2183720 h 4083778"/>
              <a:gd name="connsiteX518" fmla="*/ 3297396 w 5322214"/>
              <a:gd name="connsiteY518" fmla="*/ 2398884 h 4083778"/>
              <a:gd name="connsiteX519" fmla="*/ 3573557 w 5322214"/>
              <a:gd name="connsiteY519" fmla="*/ 2879038 h 4083778"/>
              <a:gd name="connsiteX520" fmla="*/ 3580931 w 5322214"/>
              <a:gd name="connsiteY520" fmla="*/ 2905626 h 4083778"/>
              <a:gd name="connsiteX521" fmla="*/ 3561939 w 5322214"/>
              <a:gd name="connsiteY521" fmla="*/ 2887305 h 4083778"/>
              <a:gd name="connsiteX522" fmla="*/ 3314601 w 5322214"/>
              <a:gd name="connsiteY522" fmla="*/ 2488033 h 4083778"/>
              <a:gd name="connsiteX523" fmla="*/ 2973198 w 5322214"/>
              <a:gd name="connsiteY523" fmla="*/ 2277114 h 4083778"/>
              <a:gd name="connsiteX524" fmla="*/ 2526336 w 5322214"/>
              <a:gd name="connsiteY524" fmla="*/ 2274880 h 4083778"/>
              <a:gd name="connsiteX525" fmla="*/ 1349524 w 5322214"/>
              <a:gd name="connsiteY525" fmla="*/ 2862504 h 4083778"/>
              <a:gd name="connsiteX526" fmla="*/ 1031581 w 5322214"/>
              <a:gd name="connsiteY526" fmla="*/ 3062028 h 4083778"/>
              <a:gd name="connsiteX527" fmla="*/ 607733 w 5322214"/>
              <a:gd name="connsiteY527" fmla="*/ 3018906 h 4083778"/>
              <a:gd name="connsiteX528" fmla="*/ 670 w 5322214"/>
              <a:gd name="connsiteY528" fmla="*/ 2936906 h 4083778"/>
              <a:gd name="connsiteX529" fmla="*/ 670 w 5322214"/>
              <a:gd name="connsiteY529" fmla="*/ 2942492 h 4083778"/>
              <a:gd name="connsiteX530" fmla="*/ 142326 w 5322214"/>
              <a:gd name="connsiteY530" fmla="*/ 2924841 h 4083778"/>
              <a:gd name="connsiteX531" fmla="*/ 605945 w 5322214"/>
              <a:gd name="connsiteY531" fmla="*/ 3024268 h 4083778"/>
              <a:gd name="connsiteX532" fmla="*/ 1353099 w 5322214"/>
              <a:gd name="connsiteY532" fmla="*/ 2866972 h 4083778"/>
              <a:gd name="connsiteX533" fmla="*/ 2527676 w 5322214"/>
              <a:gd name="connsiteY533" fmla="*/ 2280466 h 4083778"/>
              <a:gd name="connsiteX534" fmla="*/ 2971410 w 5322214"/>
              <a:gd name="connsiteY534" fmla="*/ 2282477 h 4083778"/>
              <a:gd name="connsiteX535" fmla="*/ 3310356 w 5322214"/>
              <a:gd name="connsiteY535" fmla="*/ 2492055 h 4083778"/>
              <a:gd name="connsiteX536" fmla="*/ 3551661 w 5322214"/>
              <a:gd name="connsiteY536" fmla="*/ 2878144 h 4083778"/>
              <a:gd name="connsiteX537" fmla="*/ 3538479 w 5322214"/>
              <a:gd name="connsiteY537" fmla="*/ 2866526 h 4083778"/>
              <a:gd name="connsiteX538" fmla="*/ 3340295 w 5322214"/>
              <a:gd name="connsiteY538" fmla="*/ 2578746 h 4083778"/>
              <a:gd name="connsiteX539" fmla="*/ 3008277 w 5322214"/>
              <a:gd name="connsiteY539" fmla="*/ 2373637 h 4083778"/>
              <a:gd name="connsiteX540" fmla="*/ 2573703 w 5322214"/>
              <a:gd name="connsiteY540" fmla="*/ 2371626 h 4083778"/>
              <a:gd name="connsiteX541" fmla="*/ 1428395 w 5322214"/>
              <a:gd name="connsiteY541" fmla="*/ 2944056 h 4083778"/>
              <a:gd name="connsiteX542" fmla="*/ 1119390 w 5322214"/>
              <a:gd name="connsiteY542" fmla="*/ 3138218 h 4083778"/>
              <a:gd name="connsiteX543" fmla="*/ 707160 w 5322214"/>
              <a:gd name="connsiteY543" fmla="*/ 3096213 h 4083778"/>
              <a:gd name="connsiteX544" fmla="*/ 670 w 5322214"/>
              <a:gd name="connsiteY544" fmla="*/ 3078338 h 4083778"/>
              <a:gd name="connsiteX545" fmla="*/ 670 w 5322214"/>
              <a:gd name="connsiteY545" fmla="*/ 3086159 h 4083778"/>
              <a:gd name="connsiteX546" fmla="*/ 254041 w 5322214"/>
              <a:gd name="connsiteY546" fmla="*/ 3004830 h 4083778"/>
              <a:gd name="connsiteX547" fmla="*/ 705372 w 5322214"/>
              <a:gd name="connsiteY547" fmla="*/ 3101575 h 4083778"/>
              <a:gd name="connsiteX548" fmla="*/ 1431970 w 5322214"/>
              <a:gd name="connsiteY548" fmla="*/ 2948301 h 4083778"/>
              <a:gd name="connsiteX549" fmla="*/ 2575044 w 5322214"/>
              <a:gd name="connsiteY549" fmla="*/ 2376988 h 4083778"/>
              <a:gd name="connsiteX550" fmla="*/ 3006713 w 5322214"/>
              <a:gd name="connsiteY550" fmla="*/ 2378999 h 4083778"/>
              <a:gd name="connsiteX551" fmla="*/ 3336497 w 5322214"/>
              <a:gd name="connsiteY551" fmla="*/ 2582768 h 4083778"/>
              <a:gd name="connsiteX552" fmla="*/ 3528201 w 5322214"/>
              <a:gd name="connsiteY552" fmla="*/ 2857812 h 4083778"/>
              <a:gd name="connsiteX553" fmla="*/ 3527530 w 5322214"/>
              <a:gd name="connsiteY553" fmla="*/ 2857365 h 4083778"/>
              <a:gd name="connsiteX554" fmla="*/ 3521274 w 5322214"/>
              <a:gd name="connsiteY554" fmla="*/ 2850439 h 4083778"/>
              <a:gd name="connsiteX555" fmla="*/ 3379843 w 5322214"/>
              <a:gd name="connsiteY555" fmla="*/ 2666331 h 4083778"/>
              <a:gd name="connsiteX556" fmla="*/ 3056985 w 5322214"/>
              <a:gd name="connsiteY556" fmla="*/ 2467031 h 4083778"/>
              <a:gd name="connsiteX557" fmla="*/ 2634476 w 5322214"/>
              <a:gd name="connsiteY557" fmla="*/ 2465020 h 4083778"/>
              <a:gd name="connsiteX558" fmla="*/ 1520672 w 5322214"/>
              <a:gd name="connsiteY558" fmla="*/ 3022034 h 4083778"/>
              <a:gd name="connsiteX559" fmla="*/ 1220604 w 5322214"/>
              <a:gd name="connsiteY559" fmla="*/ 3211056 h 4083778"/>
              <a:gd name="connsiteX560" fmla="*/ 819992 w 5322214"/>
              <a:gd name="connsiteY560" fmla="*/ 3170392 h 4083778"/>
              <a:gd name="connsiteX561" fmla="*/ 112386 w 5322214"/>
              <a:gd name="connsiteY561" fmla="*/ 3175307 h 4083778"/>
              <a:gd name="connsiteX562" fmla="*/ 111492 w 5322214"/>
              <a:gd name="connsiteY562" fmla="*/ 3176424 h 4083778"/>
              <a:gd name="connsiteX563" fmla="*/ 670 w 5322214"/>
              <a:gd name="connsiteY563" fmla="*/ 3128834 h 4083778"/>
              <a:gd name="connsiteX564" fmla="*/ 670 w 5322214"/>
              <a:gd name="connsiteY564" fmla="*/ 3135760 h 4083778"/>
              <a:gd name="connsiteX565" fmla="*/ 107694 w 5322214"/>
              <a:gd name="connsiteY565" fmla="*/ 3181340 h 4083778"/>
              <a:gd name="connsiteX566" fmla="*/ 107024 w 5322214"/>
              <a:gd name="connsiteY566" fmla="*/ 3182457 h 4083778"/>
              <a:gd name="connsiteX567" fmla="*/ 670 w 5322214"/>
              <a:gd name="connsiteY567" fmla="*/ 3136431 h 4083778"/>
              <a:gd name="connsiteX568" fmla="*/ 670 w 5322214"/>
              <a:gd name="connsiteY568" fmla="*/ 3146038 h 4083778"/>
              <a:gd name="connsiteX569" fmla="*/ 102555 w 5322214"/>
              <a:gd name="connsiteY569" fmla="*/ 3188713 h 4083778"/>
              <a:gd name="connsiteX570" fmla="*/ 98980 w 5322214"/>
              <a:gd name="connsiteY570" fmla="*/ 3194746 h 4083778"/>
              <a:gd name="connsiteX571" fmla="*/ 670 w 5322214"/>
              <a:gd name="connsiteY571" fmla="*/ 3151847 h 4083778"/>
              <a:gd name="connsiteX572" fmla="*/ 670 w 5322214"/>
              <a:gd name="connsiteY572" fmla="*/ 3158103 h 4083778"/>
              <a:gd name="connsiteX573" fmla="*/ 87585 w 5322214"/>
              <a:gd name="connsiteY573" fmla="*/ 3196087 h 4083778"/>
              <a:gd name="connsiteX574" fmla="*/ 670 w 5322214"/>
              <a:gd name="connsiteY574" fmla="*/ 3159891 h 4083778"/>
              <a:gd name="connsiteX575" fmla="*/ 670 w 5322214"/>
              <a:gd name="connsiteY575" fmla="*/ 3165923 h 4083778"/>
              <a:gd name="connsiteX576" fmla="*/ 93171 w 5322214"/>
              <a:gd name="connsiteY576" fmla="*/ 3204130 h 4083778"/>
              <a:gd name="connsiteX577" fmla="*/ 88702 w 5322214"/>
              <a:gd name="connsiteY577" fmla="*/ 3212844 h 4083778"/>
              <a:gd name="connsiteX578" fmla="*/ 670 w 5322214"/>
              <a:gd name="connsiteY578" fmla="*/ 3174414 h 4083778"/>
              <a:gd name="connsiteX579" fmla="*/ 670 w 5322214"/>
              <a:gd name="connsiteY579" fmla="*/ 3180670 h 4083778"/>
              <a:gd name="connsiteX580" fmla="*/ 86244 w 5322214"/>
              <a:gd name="connsiteY580" fmla="*/ 3217983 h 4083778"/>
              <a:gd name="connsiteX581" fmla="*/ 83563 w 5322214"/>
              <a:gd name="connsiteY581" fmla="*/ 3224015 h 4083778"/>
              <a:gd name="connsiteX582" fmla="*/ 670 w 5322214"/>
              <a:gd name="connsiteY582" fmla="*/ 3190724 h 4083778"/>
              <a:gd name="connsiteX583" fmla="*/ 670 w 5322214"/>
              <a:gd name="connsiteY583" fmla="*/ 3196757 h 4083778"/>
              <a:gd name="connsiteX584" fmla="*/ 81329 w 5322214"/>
              <a:gd name="connsiteY584" fmla="*/ 3229154 h 4083778"/>
              <a:gd name="connsiteX585" fmla="*/ 78424 w 5322214"/>
              <a:gd name="connsiteY585" fmla="*/ 3237198 h 4083778"/>
              <a:gd name="connsiteX586" fmla="*/ 670 w 5322214"/>
              <a:gd name="connsiteY586" fmla="*/ 3203236 h 4083778"/>
              <a:gd name="connsiteX587" fmla="*/ 670 w 5322214"/>
              <a:gd name="connsiteY587" fmla="*/ 3209269 h 4083778"/>
              <a:gd name="connsiteX588" fmla="*/ 76637 w 5322214"/>
              <a:gd name="connsiteY588" fmla="*/ 3242337 h 4083778"/>
              <a:gd name="connsiteX589" fmla="*/ 69711 w 5322214"/>
              <a:gd name="connsiteY589" fmla="*/ 3267584 h 4083778"/>
              <a:gd name="connsiteX590" fmla="*/ 670 w 5322214"/>
              <a:gd name="connsiteY590" fmla="*/ 3237421 h 4083778"/>
              <a:gd name="connsiteX591" fmla="*/ 670 w 5322214"/>
              <a:gd name="connsiteY591" fmla="*/ 3243677 h 4083778"/>
              <a:gd name="connsiteX592" fmla="*/ 68370 w 5322214"/>
              <a:gd name="connsiteY592" fmla="*/ 3273170 h 4083778"/>
              <a:gd name="connsiteX593" fmla="*/ 63901 w 5322214"/>
              <a:gd name="connsiteY593" fmla="*/ 3304004 h 4083778"/>
              <a:gd name="connsiteX594" fmla="*/ 670 w 5322214"/>
              <a:gd name="connsiteY594" fmla="*/ 3276522 h 4083778"/>
              <a:gd name="connsiteX595" fmla="*/ 670 w 5322214"/>
              <a:gd name="connsiteY595" fmla="*/ 3282554 h 4083778"/>
              <a:gd name="connsiteX596" fmla="*/ 63454 w 5322214"/>
              <a:gd name="connsiteY596" fmla="*/ 3309813 h 4083778"/>
              <a:gd name="connsiteX597" fmla="*/ 62561 w 5322214"/>
              <a:gd name="connsiteY597" fmla="*/ 3346232 h 4083778"/>
              <a:gd name="connsiteX598" fmla="*/ 670 w 5322214"/>
              <a:gd name="connsiteY598" fmla="*/ 3319420 h 4083778"/>
              <a:gd name="connsiteX599" fmla="*/ 670 w 5322214"/>
              <a:gd name="connsiteY599" fmla="*/ 3325453 h 4083778"/>
              <a:gd name="connsiteX600" fmla="*/ 62561 w 5322214"/>
              <a:gd name="connsiteY600" fmla="*/ 3352265 h 4083778"/>
              <a:gd name="connsiteX601" fmla="*/ 65912 w 5322214"/>
              <a:gd name="connsiteY601" fmla="*/ 3393600 h 4083778"/>
              <a:gd name="connsiteX602" fmla="*/ 447 w 5322214"/>
              <a:gd name="connsiteY602" fmla="*/ 3365671 h 4083778"/>
              <a:gd name="connsiteX603" fmla="*/ 447 w 5322214"/>
              <a:gd name="connsiteY603" fmla="*/ 3371703 h 4083778"/>
              <a:gd name="connsiteX604" fmla="*/ 66806 w 5322214"/>
              <a:gd name="connsiteY604" fmla="*/ 3400079 h 4083778"/>
              <a:gd name="connsiteX605" fmla="*/ 75073 w 5322214"/>
              <a:gd name="connsiteY605" fmla="*/ 3445883 h 4083778"/>
              <a:gd name="connsiteX606" fmla="*/ 447 w 5322214"/>
              <a:gd name="connsiteY606" fmla="*/ 3414379 h 4083778"/>
              <a:gd name="connsiteX607" fmla="*/ 447 w 5322214"/>
              <a:gd name="connsiteY607" fmla="*/ 3420635 h 4083778"/>
              <a:gd name="connsiteX608" fmla="*/ 76413 w 5322214"/>
              <a:gd name="connsiteY608" fmla="*/ 3452809 h 4083778"/>
              <a:gd name="connsiteX609" fmla="*/ 78424 w 5322214"/>
              <a:gd name="connsiteY609" fmla="*/ 3461299 h 4083778"/>
              <a:gd name="connsiteX610" fmla="*/ 89596 w 5322214"/>
              <a:gd name="connsiteY610" fmla="*/ 3501964 h 4083778"/>
              <a:gd name="connsiteX611" fmla="*/ 447 w 5322214"/>
              <a:gd name="connsiteY611" fmla="*/ 3464651 h 4083778"/>
              <a:gd name="connsiteX612" fmla="*/ 447 w 5322214"/>
              <a:gd name="connsiteY612" fmla="*/ 3470683 h 4083778"/>
              <a:gd name="connsiteX613" fmla="*/ 91607 w 5322214"/>
              <a:gd name="connsiteY613" fmla="*/ 3508667 h 4083778"/>
              <a:gd name="connsiteX614" fmla="*/ 109481 w 5322214"/>
              <a:gd name="connsiteY614" fmla="*/ 3560726 h 4083778"/>
              <a:gd name="connsiteX615" fmla="*/ 447 w 5322214"/>
              <a:gd name="connsiteY615" fmla="*/ 3515593 h 4083778"/>
              <a:gd name="connsiteX616" fmla="*/ 447 w 5322214"/>
              <a:gd name="connsiteY616" fmla="*/ 3521849 h 4083778"/>
              <a:gd name="connsiteX617" fmla="*/ 112162 w 5322214"/>
              <a:gd name="connsiteY617" fmla="*/ 3567876 h 4083778"/>
              <a:gd name="connsiteX618" fmla="*/ 134282 w 5322214"/>
              <a:gd name="connsiteY618" fmla="*/ 3621723 h 4083778"/>
              <a:gd name="connsiteX619" fmla="*/ 14523 w 5322214"/>
              <a:gd name="connsiteY619" fmla="*/ 3573238 h 4083778"/>
              <a:gd name="connsiteX620" fmla="*/ 223 w 5322214"/>
              <a:gd name="connsiteY620" fmla="*/ 3540617 h 4083778"/>
              <a:gd name="connsiteX621" fmla="*/ 223 w 5322214"/>
              <a:gd name="connsiteY621" fmla="*/ 3555811 h 4083778"/>
              <a:gd name="connsiteX622" fmla="*/ 6480 w 5322214"/>
              <a:gd name="connsiteY622" fmla="*/ 3569663 h 4083778"/>
              <a:gd name="connsiteX623" fmla="*/ 223 w 5322214"/>
              <a:gd name="connsiteY623" fmla="*/ 3566982 h 4083778"/>
              <a:gd name="connsiteX624" fmla="*/ 223 w 5322214"/>
              <a:gd name="connsiteY624" fmla="*/ 3573015 h 4083778"/>
              <a:gd name="connsiteX625" fmla="*/ 9831 w 5322214"/>
              <a:gd name="connsiteY625" fmla="*/ 3577260 h 4083778"/>
              <a:gd name="connsiteX626" fmla="*/ 36866 w 5322214"/>
              <a:gd name="connsiteY626" fmla="*/ 3633565 h 4083778"/>
              <a:gd name="connsiteX627" fmla="*/ 223 w 5322214"/>
              <a:gd name="connsiteY627" fmla="*/ 3617254 h 4083778"/>
              <a:gd name="connsiteX628" fmla="*/ 223 w 5322214"/>
              <a:gd name="connsiteY628" fmla="*/ 3623510 h 4083778"/>
              <a:gd name="connsiteX629" fmla="*/ 40888 w 5322214"/>
              <a:gd name="connsiteY629" fmla="*/ 3641608 h 4083778"/>
              <a:gd name="connsiteX630" fmla="*/ 70828 w 5322214"/>
              <a:gd name="connsiteY630" fmla="*/ 3697913 h 4083778"/>
              <a:gd name="connsiteX631" fmla="*/ 223 w 5322214"/>
              <a:gd name="connsiteY631" fmla="*/ 3666186 h 4083778"/>
              <a:gd name="connsiteX632" fmla="*/ 223 w 5322214"/>
              <a:gd name="connsiteY632" fmla="*/ 3672218 h 4083778"/>
              <a:gd name="connsiteX633" fmla="*/ 75073 w 5322214"/>
              <a:gd name="connsiteY633" fmla="*/ 3705509 h 4083778"/>
              <a:gd name="connsiteX634" fmla="*/ 106800 w 5322214"/>
              <a:gd name="connsiteY634" fmla="*/ 3760250 h 4083778"/>
              <a:gd name="connsiteX635" fmla="*/ 5809 w 5322214"/>
              <a:gd name="connsiteY635" fmla="*/ 3714670 h 4083778"/>
              <a:gd name="connsiteX636" fmla="*/ 223 w 5322214"/>
              <a:gd name="connsiteY636" fmla="*/ 3705286 h 4083778"/>
              <a:gd name="connsiteX637" fmla="*/ 223 w 5322214"/>
              <a:gd name="connsiteY637" fmla="*/ 3718022 h 4083778"/>
              <a:gd name="connsiteX638" fmla="*/ 1787 w 5322214"/>
              <a:gd name="connsiteY638" fmla="*/ 3718692 h 4083778"/>
              <a:gd name="connsiteX639" fmla="*/ 34632 w 5322214"/>
              <a:gd name="connsiteY639" fmla="*/ 3770975 h 4083778"/>
              <a:gd name="connsiteX640" fmla="*/ 25695 w 5322214"/>
              <a:gd name="connsiteY640" fmla="*/ 3766730 h 4083778"/>
              <a:gd name="connsiteX641" fmla="*/ 0 w 5322214"/>
              <a:gd name="connsiteY641" fmla="*/ 3753547 h 4083778"/>
              <a:gd name="connsiteX642" fmla="*/ 0 w 5322214"/>
              <a:gd name="connsiteY642" fmla="*/ 3759803 h 4083778"/>
              <a:gd name="connsiteX643" fmla="*/ 23237 w 5322214"/>
              <a:gd name="connsiteY643" fmla="*/ 3771645 h 4083778"/>
              <a:gd name="connsiteX644" fmla="*/ 40441 w 5322214"/>
              <a:gd name="connsiteY644" fmla="*/ 3779912 h 4083778"/>
              <a:gd name="connsiteX645" fmla="*/ 68146 w 5322214"/>
              <a:gd name="connsiteY645" fmla="*/ 3822140 h 4083778"/>
              <a:gd name="connsiteX646" fmla="*/ 72168 w 5322214"/>
              <a:gd name="connsiteY646" fmla="*/ 3827726 h 4083778"/>
              <a:gd name="connsiteX647" fmla="*/ 66359 w 5322214"/>
              <a:gd name="connsiteY647" fmla="*/ 3824822 h 4083778"/>
              <a:gd name="connsiteX648" fmla="*/ 223 w 5322214"/>
              <a:gd name="connsiteY648" fmla="*/ 3789520 h 4083778"/>
              <a:gd name="connsiteX649" fmla="*/ 223 w 5322214"/>
              <a:gd name="connsiteY649" fmla="*/ 3795999 h 4083778"/>
              <a:gd name="connsiteX650" fmla="*/ 63901 w 5322214"/>
              <a:gd name="connsiteY650" fmla="*/ 3829737 h 4083778"/>
              <a:gd name="connsiteX651" fmla="*/ 78871 w 5322214"/>
              <a:gd name="connsiteY651" fmla="*/ 3837110 h 4083778"/>
              <a:gd name="connsiteX652" fmla="*/ 113503 w 5322214"/>
              <a:gd name="connsiteY652" fmla="*/ 3881350 h 4083778"/>
              <a:gd name="connsiteX653" fmla="*/ 32621 w 5322214"/>
              <a:gd name="connsiteY653" fmla="*/ 3837334 h 4083778"/>
              <a:gd name="connsiteX654" fmla="*/ 223 w 5322214"/>
              <a:gd name="connsiteY654" fmla="*/ 3799127 h 4083778"/>
              <a:gd name="connsiteX655" fmla="*/ 223 w 5322214"/>
              <a:gd name="connsiteY655" fmla="*/ 3808288 h 4083778"/>
              <a:gd name="connsiteX656" fmla="*/ 16757 w 5322214"/>
              <a:gd name="connsiteY656" fmla="*/ 3827950 h 4083778"/>
              <a:gd name="connsiteX657" fmla="*/ 223 w 5322214"/>
              <a:gd name="connsiteY657" fmla="*/ 3817672 h 4083778"/>
              <a:gd name="connsiteX658" fmla="*/ 223 w 5322214"/>
              <a:gd name="connsiteY658" fmla="*/ 3824151 h 4083778"/>
              <a:gd name="connsiteX659" fmla="*/ 29046 w 5322214"/>
              <a:gd name="connsiteY659" fmla="*/ 3841579 h 4083778"/>
              <a:gd name="connsiteX660" fmla="*/ 64125 w 5322214"/>
              <a:gd name="connsiteY660" fmla="*/ 3877105 h 4083778"/>
              <a:gd name="connsiteX661" fmla="*/ 7597 w 5322214"/>
              <a:gd name="connsiteY661" fmla="*/ 3839345 h 4083778"/>
              <a:gd name="connsiteX662" fmla="*/ 223 w 5322214"/>
              <a:gd name="connsiteY662" fmla="*/ 3832865 h 4083778"/>
              <a:gd name="connsiteX663" fmla="*/ 223 w 5322214"/>
              <a:gd name="connsiteY663" fmla="*/ 3840909 h 4083778"/>
              <a:gd name="connsiteX664" fmla="*/ 4245 w 5322214"/>
              <a:gd name="connsiteY664" fmla="*/ 3843813 h 4083778"/>
              <a:gd name="connsiteX665" fmla="*/ 152157 w 5322214"/>
              <a:gd name="connsiteY665" fmla="*/ 3950390 h 4083778"/>
              <a:gd name="connsiteX666" fmla="*/ 319283 w 5322214"/>
              <a:gd name="connsiteY666" fmla="*/ 4051381 h 4083778"/>
              <a:gd name="connsiteX667" fmla="*/ 374247 w 5322214"/>
              <a:gd name="connsiteY667" fmla="*/ 4083108 h 4083778"/>
              <a:gd name="connsiteX668" fmla="*/ 386089 w 5322214"/>
              <a:gd name="connsiteY668" fmla="*/ 4083108 h 4083778"/>
              <a:gd name="connsiteX669" fmla="*/ 382738 w 5322214"/>
              <a:gd name="connsiteY669" fmla="*/ 4081321 h 4083778"/>
              <a:gd name="connsiteX670" fmla="*/ 386759 w 5322214"/>
              <a:gd name="connsiteY670" fmla="*/ 4083108 h 4083778"/>
              <a:gd name="connsiteX671" fmla="*/ 408209 w 5322214"/>
              <a:gd name="connsiteY671" fmla="*/ 4083108 h 4083778"/>
              <a:gd name="connsiteX672" fmla="*/ 366874 w 5322214"/>
              <a:gd name="connsiteY672" fmla="*/ 4055179 h 4083778"/>
              <a:gd name="connsiteX673" fmla="*/ 441947 w 5322214"/>
              <a:gd name="connsiteY673" fmla="*/ 4083108 h 4083778"/>
              <a:gd name="connsiteX674" fmla="*/ 462726 w 5322214"/>
              <a:gd name="connsiteY674" fmla="*/ 4083108 h 4083778"/>
              <a:gd name="connsiteX675" fmla="*/ 414241 w 5322214"/>
              <a:gd name="connsiteY675" fmla="*/ 4042220 h 4083778"/>
              <a:gd name="connsiteX676" fmla="*/ 533777 w 5322214"/>
              <a:gd name="connsiteY676" fmla="*/ 4077969 h 4083778"/>
              <a:gd name="connsiteX677" fmla="*/ 539139 w 5322214"/>
              <a:gd name="connsiteY677" fmla="*/ 4083108 h 4083778"/>
              <a:gd name="connsiteX678" fmla="*/ 547183 w 5322214"/>
              <a:gd name="connsiteY678" fmla="*/ 4083108 h 4083778"/>
              <a:gd name="connsiteX679" fmla="*/ 544949 w 5322214"/>
              <a:gd name="connsiteY679" fmla="*/ 4081097 h 4083778"/>
              <a:gd name="connsiteX680" fmla="*/ 552769 w 5322214"/>
              <a:gd name="connsiteY680" fmla="*/ 4083108 h 4083778"/>
              <a:gd name="connsiteX681" fmla="*/ 575335 w 5322214"/>
              <a:gd name="connsiteY681" fmla="*/ 4083108 h 4083778"/>
              <a:gd name="connsiteX682" fmla="*/ 536682 w 5322214"/>
              <a:gd name="connsiteY682" fmla="*/ 4073054 h 4083778"/>
              <a:gd name="connsiteX683" fmla="*/ 493783 w 5322214"/>
              <a:gd name="connsiteY683" fmla="*/ 4027474 h 4083778"/>
              <a:gd name="connsiteX684" fmla="*/ 632757 w 5322214"/>
              <a:gd name="connsiteY684" fmla="*/ 4060542 h 4083778"/>
              <a:gd name="connsiteX685" fmla="*/ 651749 w 5322214"/>
              <a:gd name="connsiteY685" fmla="*/ 4083331 h 4083778"/>
              <a:gd name="connsiteX686" fmla="*/ 659345 w 5322214"/>
              <a:gd name="connsiteY686" fmla="*/ 4083331 h 4083778"/>
              <a:gd name="connsiteX687" fmla="*/ 641471 w 5322214"/>
              <a:gd name="connsiteY687" fmla="*/ 4062553 h 4083778"/>
              <a:gd name="connsiteX688" fmla="*/ 695094 w 5322214"/>
              <a:gd name="connsiteY688" fmla="*/ 4073277 h 4083778"/>
              <a:gd name="connsiteX689" fmla="*/ 751175 w 5322214"/>
              <a:gd name="connsiteY689" fmla="*/ 4083331 h 4083778"/>
              <a:gd name="connsiteX690" fmla="*/ 785584 w 5322214"/>
              <a:gd name="connsiteY690" fmla="*/ 4083331 h 4083778"/>
              <a:gd name="connsiteX691" fmla="*/ 696435 w 5322214"/>
              <a:gd name="connsiteY691" fmla="*/ 4067691 h 4083778"/>
              <a:gd name="connsiteX692" fmla="*/ 636108 w 5322214"/>
              <a:gd name="connsiteY692" fmla="*/ 4055626 h 4083778"/>
              <a:gd name="connsiteX693" fmla="*/ 610861 w 5322214"/>
              <a:gd name="connsiteY693" fmla="*/ 4021218 h 4083778"/>
              <a:gd name="connsiteX694" fmla="*/ 602370 w 5322214"/>
              <a:gd name="connsiteY694" fmla="*/ 4008482 h 4083778"/>
              <a:gd name="connsiteX695" fmla="*/ 660239 w 5322214"/>
              <a:gd name="connsiteY695" fmla="*/ 4020101 h 4083778"/>
              <a:gd name="connsiteX696" fmla="*/ 754527 w 5322214"/>
              <a:gd name="connsiteY696" fmla="*/ 4036634 h 4083778"/>
              <a:gd name="connsiteX697" fmla="*/ 775529 w 5322214"/>
              <a:gd name="connsiteY697" fmla="*/ 4068362 h 4083778"/>
              <a:gd name="connsiteX698" fmla="*/ 786031 w 5322214"/>
              <a:gd name="connsiteY698" fmla="*/ 4083331 h 4083778"/>
              <a:gd name="connsiteX699" fmla="*/ 792957 w 5322214"/>
              <a:gd name="connsiteY699" fmla="*/ 4083331 h 4083778"/>
              <a:gd name="connsiteX700" fmla="*/ 780221 w 5322214"/>
              <a:gd name="connsiteY700" fmla="*/ 4065234 h 4083778"/>
              <a:gd name="connsiteX701" fmla="*/ 762124 w 5322214"/>
              <a:gd name="connsiteY701" fmla="*/ 4037751 h 4083778"/>
              <a:gd name="connsiteX702" fmla="*/ 902215 w 5322214"/>
              <a:gd name="connsiteY702" fmla="*/ 4057190 h 4083778"/>
              <a:gd name="connsiteX703" fmla="*/ 918972 w 5322214"/>
              <a:gd name="connsiteY703" fmla="*/ 4083331 h 4083778"/>
              <a:gd name="connsiteX704" fmla="*/ 925675 w 5322214"/>
              <a:gd name="connsiteY704" fmla="*/ 4083331 h 4083778"/>
              <a:gd name="connsiteX705" fmla="*/ 909365 w 5322214"/>
              <a:gd name="connsiteY705" fmla="*/ 4058084 h 4083778"/>
              <a:gd name="connsiteX706" fmla="*/ 1037391 w 5322214"/>
              <a:gd name="connsiteY706" fmla="*/ 4071043 h 4083778"/>
              <a:gd name="connsiteX707" fmla="*/ 1044987 w 5322214"/>
              <a:gd name="connsiteY707" fmla="*/ 4083555 h 4083778"/>
              <a:gd name="connsiteX708" fmla="*/ 1051467 w 5322214"/>
              <a:gd name="connsiteY708" fmla="*/ 4083555 h 4083778"/>
              <a:gd name="connsiteX709" fmla="*/ 1044094 w 5322214"/>
              <a:gd name="connsiteY709" fmla="*/ 4071713 h 4083778"/>
              <a:gd name="connsiteX710" fmla="*/ 1162289 w 5322214"/>
              <a:gd name="connsiteY710" fmla="*/ 4079757 h 4083778"/>
              <a:gd name="connsiteX711" fmla="*/ 1164523 w 5322214"/>
              <a:gd name="connsiteY711" fmla="*/ 4083555 h 4083778"/>
              <a:gd name="connsiteX712" fmla="*/ 1171002 w 5322214"/>
              <a:gd name="connsiteY712" fmla="*/ 4083555 h 4083778"/>
              <a:gd name="connsiteX713" fmla="*/ 1168992 w 5322214"/>
              <a:gd name="connsiteY713" fmla="*/ 4079980 h 4083778"/>
              <a:gd name="connsiteX714" fmla="*/ 1251885 w 5322214"/>
              <a:gd name="connsiteY714" fmla="*/ 4083555 h 4083778"/>
              <a:gd name="connsiteX715" fmla="*/ 1538770 w 5322214"/>
              <a:gd name="connsiteY715" fmla="*/ 4083555 h 4083778"/>
              <a:gd name="connsiteX716" fmla="*/ 1591947 w 5322214"/>
              <a:gd name="connsiteY716" fmla="*/ 4081544 h 4083778"/>
              <a:gd name="connsiteX717" fmla="*/ 1592617 w 5322214"/>
              <a:gd name="connsiteY717" fmla="*/ 4083555 h 4083778"/>
              <a:gd name="connsiteX718" fmla="*/ 1598426 w 5322214"/>
              <a:gd name="connsiteY718" fmla="*/ 4083555 h 4083778"/>
              <a:gd name="connsiteX719" fmla="*/ 1597756 w 5322214"/>
              <a:gd name="connsiteY719" fmla="*/ 4081321 h 4083778"/>
              <a:gd name="connsiteX720" fmla="*/ 1691597 w 5322214"/>
              <a:gd name="connsiteY720" fmla="*/ 4076182 h 4083778"/>
              <a:gd name="connsiteX721" fmla="*/ 1692938 w 5322214"/>
              <a:gd name="connsiteY721" fmla="*/ 4083555 h 4083778"/>
              <a:gd name="connsiteX722" fmla="*/ 1698523 w 5322214"/>
              <a:gd name="connsiteY722" fmla="*/ 4083555 h 4083778"/>
              <a:gd name="connsiteX723" fmla="*/ 1696959 w 5322214"/>
              <a:gd name="connsiteY723" fmla="*/ 4075735 h 4083778"/>
              <a:gd name="connsiteX724" fmla="*/ 1795046 w 5322214"/>
              <a:gd name="connsiteY724" fmla="*/ 4068138 h 4083778"/>
              <a:gd name="connsiteX725" fmla="*/ 1795046 w 5322214"/>
              <a:gd name="connsiteY725" fmla="*/ 4083555 h 4083778"/>
              <a:gd name="connsiteX726" fmla="*/ 1800408 w 5322214"/>
              <a:gd name="connsiteY726" fmla="*/ 4083555 h 4083778"/>
              <a:gd name="connsiteX727" fmla="*/ 1800408 w 5322214"/>
              <a:gd name="connsiteY727" fmla="*/ 4067691 h 4083778"/>
              <a:gd name="connsiteX728" fmla="*/ 1915698 w 5322214"/>
              <a:gd name="connsiteY728" fmla="*/ 4055850 h 4083778"/>
              <a:gd name="connsiteX729" fmla="*/ 1904750 w 5322214"/>
              <a:gd name="connsiteY729" fmla="*/ 4083331 h 4083778"/>
              <a:gd name="connsiteX730" fmla="*/ 1910559 w 5322214"/>
              <a:gd name="connsiteY730" fmla="*/ 4083331 h 4083778"/>
              <a:gd name="connsiteX731" fmla="*/ 1922401 w 5322214"/>
              <a:gd name="connsiteY731" fmla="*/ 4054956 h 4083778"/>
              <a:gd name="connsiteX732" fmla="*/ 2121925 w 5322214"/>
              <a:gd name="connsiteY732" fmla="*/ 4027250 h 4083778"/>
              <a:gd name="connsiteX733" fmla="*/ 2265145 w 5322214"/>
              <a:gd name="connsiteY733" fmla="*/ 4001556 h 4083778"/>
              <a:gd name="connsiteX734" fmla="*/ 2356528 w 5322214"/>
              <a:gd name="connsiteY734" fmla="*/ 4029485 h 4083778"/>
              <a:gd name="connsiteX735" fmla="*/ 2273859 w 5322214"/>
              <a:gd name="connsiteY735" fmla="*/ 4047136 h 4083778"/>
              <a:gd name="connsiteX736" fmla="*/ 2040149 w 5322214"/>
              <a:gd name="connsiteY736" fmla="*/ 4083331 h 4083778"/>
              <a:gd name="connsiteX737" fmla="*/ 2048863 w 5322214"/>
              <a:gd name="connsiteY737" fmla="*/ 4083331 h 4083778"/>
              <a:gd name="connsiteX738" fmla="*/ 2186720 w 5322214"/>
              <a:gd name="connsiteY738" fmla="*/ 4044901 h 4083778"/>
              <a:gd name="connsiteX739" fmla="*/ 2257995 w 5322214"/>
              <a:gd name="connsiteY739" fmla="*/ 4050264 h 4083778"/>
              <a:gd name="connsiteX740" fmla="*/ 2121255 w 5322214"/>
              <a:gd name="connsiteY740" fmla="*/ 4074841 h 4083778"/>
              <a:gd name="connsiteX741" fmla="*/ 2066291 w 5322214"/>
              <a:gd name="connsiteY741" fmla="*/ 4083331 h 4083778"/>
              <a:gd name="connsiteX742" fmla="*/ 2103604 w 5322214"/>
              <a:gd name="connsiteY742" fmla="*/ 4083331 h 4083778"/>
              <a:gd name="connsiteX743" fmla="*/ 2122149 w 5322214"/>
              <a:gd name="connsiteY743" fmla="*/ 4080427 h 4083778"/>
              <a:gd name="connsiteX744" fmla="*/ 2274082 w 5322214"/>
              <a:gd name="connsiteY744" fmla="*/ 4052945 h 4083778"/>
              <a:gd name="connsiteX745" fmla="*/ 2380658 w 5322214"/>
              <a:gd name="connsiteY745" fmla="*/ 4078193 h 4083778"/>
              <a:gd name="connsiteX746" fmla="*/ 2357422 w 5322214"/>
              <a:gd name="connsiteY746" fmla="*/ 4083331 h 4083778"/>
              <a:gd name="connsiteX747" fmla="*/ 2382893 w 5322214"/>
              <a:gd name="connsiteY747" fmla="*/ 4083331 h 4083778"/>
              <a:gd name="connsiteX748" fmla="*/ 2391383 w 5322214"/>
              <a:gd name="connsiteY748" fmla="*/ 4081321 h 4083778"/>
              <a:gd name="connsiteX749" fmla="*/ 2397639 w 5322214"/>
              <a:gd name="connsiteY749" fmla="*/ 4083331 h 4083778"/>
              <a:gd name="connsiteX750" fmla="*/ 2415737 w 5322214"/>
              <a:gd name="connsiteY750" fmla="*/ 4083331 h 4083778"/>
              <a:gd name="connsiteX751" fmla="*/ 2402108 w 5322214"/>
              <a:gd name="connsiteY751" fmla="*/ 4078863 h 4083778"/>
              <a:gd name="connsiteX752" fmla="*/ 2464892 w 5322214"/>
              <a:gd name="connsiteY752" fmla="*/ 4063446 h 4083778"/>
              <a:gd name="connsiteX753" fmla="*/ 2630678 w 5322214"/>
              <a:gd name="connsiteY753" fmla="*/ 4061882 h 4083778"/>
              <a:gd name="connsiteX754" fmla="*/ 2793113 w 5322214"/>
              <a:gd name="connsiteY754" fmla="*/ 3960668 h 4083778"/>
              <a:gd name="connsiteX755" fmla="*/ 3096755 w 5322214"/>
              <a:gd name="connsiteY755" fmla="*/ 3820353 h 4083778"/>
              <a:gd name="connsiteX756" fmla="*/ 3369565 w 5322214"/>
              <a:gd name="connsiteY756" fmla="*/ 3626638 h 4083778"/>
              <a:gd name="connsiteX757" fmla="*/ 3432349 w 5322214"/>
              <a:gd name="connsiteY757" fmla="*/ 3606529 h 4083778"/>
              <a:gd name="connsiteX758" fmla="*/ 3281980 w 5322214"/>
              <a:gd name="connsiteY758" fmla="*/ 3746844 h 4083778"/>
              <a:gd name="connsiteX759" fmla="*/ 2931416 w 5322214"/>
              <a:gd name="connsiteY759" fmla="*/ 3953295 h 4083778"/>
              <a:gd name="connsiteX760" fmla="*/ 2573703 w 5322214"/>
              <a:gd name="connsiteY760" fmla="*/ 4083331 h 4083778"/>
              <a:gd name="connsiteX761" fmla="*/ 2593588 w 5322214"/>
              <a:gd name="connsiteY761" fmla="*/ 4083331 h 4083778"/>
              <a:gd name="connsiteX762" fmla="*/ 2914435 w 5322214"/>
              <a:gd name="connsiteY762" fmla="*/ 3967147 h 4083778"/>
              <a:gd name="connsiteX763" fmla="*/ 2868632 w 5322214"/>
              <a:gd name="connsiteY763" fmla="*/ 4004907 h 4083778"/>
              <a:gd name="connsiteX764" fmla="*/ 2783505 w 5322214"/>
              <a:gd name="connsiteY764" fmla="*/ 4072383 h 4083778"/>
              <a:gd name="connsiteX765" fmla="*/ 2753342 w 5322214"/>
              <a:gd name="connsiteY765" fmla="*/ 4083331 h 4083778"/>
              <a:gd name="connsiteX766" fmla="*/ 2777696 w 5322214"/>
              <a:gd name="connsiteY766" fmla="*/ 4083331 h 4083778"/>
              <a:gd name="connsiteX767" fmla="*/ 2786410 w 5322214"/>
              <a:gd name="connsiteY767" fmla="*/ 4077299 h 4083778"/>
              <a:gd name="connsiteX768" fmla="*/ 3099437 w 5322214"/>
              <a:gd name="connsiteY768" fmla="*/ 3934973 h 4083778"/>
              <a:gd name="connsiteX769" fmla="*/ 3403079 w 5322214"/>
              <a:gd name="connsiteY769" fmla="*/ 3707744 h 4083778"/>
              <a:gd name="connsiteX770" fmla="*/ 3478599 w 5322214"/>
              <a:gd name="connsiteY770" fmla="*/ 3684060 h 4083778"/>
              <a:gd name="connsiteX771" fmla="*/ 3368001 w 5322214"/>
              <a:gd name="connsiteY771" fmla="*/ 3804713 h 4083778"/>
              <a:gd name="connsiteX772" fmla="*/ 2917787 w 5322214"/>
              <a:gd name="connsiteY772" fmla="*/ 4073500 h 4083778"/>
              <a:gd name="connsiteX773" fmla="*/ 2906169 w 5322214"/>
              <a:gd name="connsiteY773" fmla="*/ 4083331 h 4083778"/>
              <a:gd name="connsiteX774" fmla="*/ 2925607 w 5322214"/>
              <a:gd name="connsiteY774" fmla="*/ 4083331 h 4083778"/>
              <a:gd name="connsiteX775" fmla="*/ 3118205 w 5322214"/>
              <a:gd name="connsiteY775" fmla="*/ 3989044 h 4083778"/>
              <a:gd name="connsiteX776" fmla="*/ 3370905 w 5322214"/>
              <a:gd name="connsiteY776" fmla="*/ 3809628 h 4083778"/>
              <a:gd name="connsiteX777" fmla="*/ 3475471 w 5322214"/>
              <a:gd name="connsiteY777" fmla="*/ 3774326 h 4083778"/>
              <a:gd name="connsiteX778" fmla="*/ 3343647 w 5322214"/>
              <a:gd name="connsiteY778" fmla="*/ 3903023 h 4083778"/>
              <a:gd name="connsiteX779" fmla="*/ 3031960 w 5322214"/>
              <a:gd name="connsiteY779" fmla="*/ 4083555 h 4083778"/>
              <a:gd name="connsiteX780" fmla="*/ 3041121 w 5322214"/>
              <a:gd name="connsiteY780" fmla="*/ 4083555 h 4083778"/>
              <a:gd name="connsiteX781" fmla="*/ 3328006 w 5322214"/>
              <a:gd name="connsiteY781" fmla="*/ 3915758 h 4083778"/>
              <a:gd name="connsiteX782" fmla="*/ 3146804 w 5322214"/>
              <a:gd name="connsiteY782" fmla="*/ 4035741 h 4083778"/>
              <a:gd name="connsiteX783" fmla="*/ 3055644 w 5322214"/>
              <a:gd name="connsiteY783" fmla="*/ 4083555 h 4083778"/>
              <a:gd name="connsiteX784" fmla="*/ 3068380 w 5322214"/>
              <a:gd name="connsiteY784" fmla="*/ 4083555 h 4083778"/>
              <a:gd name="connsiteX785" fmla="*/ 3149709 w 5322214"/>
              <a:gd name="connsiteY785" fmla="*/ 4040656 h 4083778"/>
              <a:gd name="connsiteX786" fmla="*/ 3346775 w 5322214"/>
              <a:gd name="connsiteY786" fmla="*/ 3907938 h 4083778"/>
              <a:gd name="connsiteX787" fmla="*/ 3486196 w 5322214"/>
              <a:gd name="connsiteY787" fmla="*/ 3858336 h 4083778"/>
              <a:gd name="connsiteX788" fmla="*/ 3329347 w 5322214"/>
              <a:gd name="connsiteY788" fmla="*/ 3996193 h 4083778"/>
              <a:gd name="connsiteX789" fmla="*/ 3164902 w 5322214"/>
              <a:gd name="connsiteY789" fmla="*/ 4083555 h 4083778"/>
              <a:gd name="connsiteX790" fmla="*/ 3175403 w 5322214"/>
              <a:gd name="connsiteY790" fmla="*/ 4083555 h 4083778"/>
              <a:gd name="connsiteX791" fmla="*/ 3305440 w 5322214"/>
              <a:gd name="connsiteY791" fmla="*/ 4013174 h 4083778"/>
              <a:gd name="connsiteX792" fmla="*/ 3192384 w 5322214"/>
              <a:gd name="connsiteY792" fmla="*/ 4083555 h 4083778"/>
              <a:gd name="connsiteX793" fmla="*/ 3203779 w 5322214"/>
              <a:gd name="connsiteY793" fmla="*/ 4083555 h 4083778"/>
              <a:gd name="connsiteX794" fmla="*/ 3332252 w 5322214"/>
              <a:gd name="connsiteY794" fmla="*/ 4001109 h 4083778"/>
              <a:gd name="connsiteX795" fmla="*/ 3511667 w 5322214"/>
              <a:gd name="connsiteY795" fmla="*/ 3935867 h 4083778"/>
              <a:gd name="connsiteX796" fmla="*/ 3330688 w 5322214"/>
              <a:gd name="connsiteY796" fmla="*/ 4080427 h 4083778"/>
              <a:gd name="connsiteX797" fmla="*/ 3323538 w 5322214"/>
              <a:gd name="connsiteY797" fmla="*/ 4083778 h 4083778"/>
              <a:gd name="connsiteX798" fmla="*/ 3336944 w 5322214"/>
              <a:gd name="connsiteY798" fmla="*/ 4083778 h 4083778"/>
              <a:gd name="connsiteX799" fmla="*/ 3552108 w 5322214"/>
              <a:gd name="connsiteY799" fmla="*/ 4007142 h 4083778"/>
              <a:gd name="connsiteX800" fmla="*/ 3458490 w 5322214"/>
              <a:gd name="connsiteY800" fmla="*/ 4083778 h 4083778"/>
              <a:gd name="connsiteX801" fmla="*/ 3467874 w 5322214"/>
              <a:gd name="connsiteY801" fmla="*/ 4083778 h 4083778"/>
              <a:gd name="connsiteX802" fmla="*/ 3563503 w 5322214"/>
              <a:gd name="connsiteY802" fmla="*/ 4004013 h 4083778"/>
              <a:gd name="connsiteX803" fmla="*/ 3580037 w 5322214"/>
              <a:gd name="connsiteY803" fmla="*/ 3999545 h 4083778"/>
              <a:gd name="connsiteX804" fmla="*/ 3695998 w 5322214"/>
              <a:gd name="connsiteY804" fmla="*/ 3985916 h 4083778"/>
              <a:gd name="connsiteX805" fmla="*/ 3614445 w 5322214"/>
              <a:gd name="connsiteY805" fmla="*/ 4067691 h 4083778"/>
              <a:gd name="connsiteX806" fmla="*/ 3574674 w 5322214"/>
              <a:gd name="connsiteY806" fmla="*/ 4075958 h 4083778"/>
              <a:gd name="connsiteX807" fmla="*/ 3546745 w 5322214"/>
              <a:gd name="connsiteY807" fmla="*/ 4083555 h 4083778"/>
              <a:gd name="connsiteX808" fmla="*/ 3567748 w 5322214"/>
              <a:gd name="connsiteY808" fmla="*/ 4083555 h 4083778"/>
              <a:gd name="connsiteX809" fmla="*/ 3576015 w 5322214"/>
              <a:gd name="connsiteY809" fmla="*/ 4081321 h 4083778"/>
              <a:gd name="connsiteX810" fmla="*/ 3605955 w 5322214"/>
              <a:gd name="connsiteY810" fmla="*/ 4074618 h 4083778"/>
              <a:gd name="connsiteX811" fmla="*/ 3595454 w 5322214"/>
              <a:gd name="connsiteY811" fmla="*/ 4083555 h 4083778"/>
              <a:gd name="connsiteX812" fmla="*/ 3604167 w 5322214"/>
              <a:gd name="connsiteY812" fmla="*/ 4083555 h 4083778"/>
              <a:gd name="connsiteX813" fmla="*/ 3616680 w 5322214"/>
              <a:gd name="connsiteY813" fmla="*/ 4072830 h 4083778"/>
              <a:gd name="connsiteX814" fmla="*/ 3729736 w 5322214"/>
              <a:gd name="connsiteY814" fmla="*/ 4073724 h 4083778"/>
              <a:gd name="connsiteX815" fmla="*/ 3719681 w 5322214"/>
              <a:gd name="connsiteY815" fmla="*/ 4083555 h 4083778"/>
              <a:gd name="connsiteX816" fmla="*/ 3727725 w 5322214"/>
              <a:gd name="connsiteY816" fmla="*/ 4083555 h 4083778"/>
              <a:gd name="connsiteX817" fmla="*/ 3736439 w 5322214"/>
              <a:gd name="connsiteY817" fmla="*/ 4075065 h 4083778"/>
              <a:gd name="connsiteX818" fmla="*/ 3768836 w 5322214"/>
              <a:gd name="connsiteY818" fmla="*/ 4083555 h 4083778"/>
              <a:gd name="connsiteX819" fmla="*/ 3785817 w 5322214"/>
              <a:gd name="connsiteY819" fmla="*/ 4083555 h 4083778"/>
              <a:gd name="connsiteX820" fmla="*/ 3741131 w 5322214"/>
              <a:gd name="connsiteY820" fmla="*/ 4070149 h 4083778"/>
              <a:gd name="connsiteX821" fmla="*/ 3797212 w 5322214"/>
              <a:gd name="connsiteY821" fmla="*/ 4005578 h 4083778"/>
              <a:gd name="connsiteX822" fmla="*/ 3864018 w 5322214"/>
              <a:gd name="connsiteY822" fmla="*/ 4038869 h 4083778"/>
              <a:gd name="connsiteX823" fmla="*/ 3828045 w 5322214"/>
              <a:gd name="connsiteY823" fmla="*/ 4083331 h 4083778"/>
              <a:gd name="connsiteX824" fmla="*/ 3835419 w 5322214"/>
              <a:gd name="connsiteY824" fmla="*/ 4083331 h 4083778"/>
              <a:gd name="connsiteX825" fmla="*/ 3868486 w 5322214"/>
              <a:gd name="connsiteY825" fmla="*/ 4041773 h 4083778"/>
              <a:gd name="connsiteX826" fmla="*/ 3920769 w 5322214"/>
              <a:gd name="connsiteY826" fmla="*/ 4083331 h 4083778"/>
              <a:gd name="connsiteX827" fmla="*/ 3928813 w 5322214"/>
              <a:gd name="connsiteY827" fmla="*/ 4083331 h 4083778"/>
              <a:gd name="connsiteX828" fmla="*/ 3928143 w 5322214"/>
              <a:gd name="connsiteY828" fmla="*/ 4082661 h 4083778"/>
              <a:gd name="connsiteX829" fmla="*/ 3962551 w 5322214"/>
              <a:gd name="connsiteY829" fmla="*/ 4028144 h 4083778"/>
              <a:gd name="connsiteX830" fmla="*/ 4002098 w 5322214"/>
              <a:gd name="connsiteY830" fmla="*/ 4076852 h 4083778"/>
              <a:gd name="connsiteX831" fmla="*/ 3998523 w 5322214"/>
              <a:gd name="connsiteY831" fmla="*/ 4083331 h 4083778"/>
              <a:gd name="connsiteX832" fmla="*/ 4005003 w 5322214"/>
              <a:gd name="connsiteY832" fmla="*/ 4083331 h 4083778"/>
              <a:gd name="connsiteX833" fmla="*/ 4005896 w 5322214"/>
              <a:gd name="connsiteY833" fmla="*/ 4081768 h 4083778"/>
              <a:gd name="connsiteX834" fmla="*/ 4006790 w 5322214"/>
              <a:gd name="connsiteY834" fmla="*/ 4083331 h 4083778"/>
              <a:gd name="connsiteX835" fmla="*/ 4013493 w 5322214"/>
              <a:gd name="connsiteY835" fmla="*/ 4083331 h 4083778"/>
              <a:gd name="connsiteX836" fmla="*/ 4008801 w 5322214"/>
              <a:gd name="connsiteY836" fmla="*/ 4076405 h 4083778"/>
              <a:gd name="connsiteX837" fmla="*/ 4034272 w 5322214"/>
              <a:gd name="connsiteY837" fmla="*/ 4023452 h 4083778"/>
              <a:gd name="connsiteX838" fmla="*/ 4064436 w 5322214"/>
              <a:gd name="connsiteY838" fmla="*/ 4075511 h 4083778"/>
              <a:gd name="connsiteX839" fmla="*/ 4061084 w 5322214"/>
              <a:gd name="connsiteY839" fmla="*/ 4083331 h 4083778"/>
              <a:gd name="connsiteX840" fmla="*/ 4067117 w 5322214"/>
              <a:gd name="connsiteY840" fmla="*/ 4083331 h 4083778"/>
              <a:gd name="connsiteX841" fmla="*/ 4067563 w 5322214"/>
              <a:gd name="connsiteY841" fmla="*/ 4081991 h 4083778"/>
              <a:gd name="connsiteX842" fmla="*/ 4068234 w 5322214"/>
              <a:gd name="connsiteY842" fmla="*/ 4083331 h 4083778"/>
              <a:gd name="connsiteX843" fmla="*/ 4074490 w 5322214"/>
              <a:gd name="connsiteY843" fmla="*/ 4083331 h 4083778"/>
              <a:gd name="connsiteX844" fmla="*/ 4070468 w 5322214"/>
              <a:gd name="connsiteY844" fmla="*/ 4075288 h 4083778"/>
              <a:gd name="connsiteX845" fmla="*/ 4088343 w 5322214"/>
              <a:gd name="connsiteY845" fmla="*/ 4023452 h 4083778"/>
              <a:gd name="connsiteX846" fmla="*/ 4110909 w 5322214"/>
              <a:gd name="connsiteY846" fmla="*/ 4076629 h 4083778"/>
              <a:gd name="connsiteX847" fmla="*/ 4108898 w 5322214"/>
              <a:gd name="connsiteY847" fmla="*/ 4083331 h 4083778"/>
              <a:gd name="connsiteX848" fmla="*/ 4119176 w 5322214"/>
              <a:gd name="connsiteY848" fmla="*/ 4083331 h 4083778"/>
              <a:gd name="connsiteX849" fmla="*/ 4116718 w 5322214"/>
              <a:gd name="connsiteY849" fmla="*/ 4076629 h 4083778"/>
              <a:gd name="connsiteX850" fmla="*/ 4117165 w 5322214"/>
              <a:gd name="connsiteY850" fmla="*/ 4075288 h 4083778"/>
              <a:gd name="connsiteX851" fmla="*/ 4127666 w 5322214"/>
              <a:gd name="connsiteY851" fmla="*/ 4026580 h 4083778"/>
              <a:gd name="connsiteX852" fmla="*/ 4143083 w 5322214"/>
              <a:gd name="connsiteY852" fmla="*/ 4077969 h 4083778"/>
              <a:gd name="connsiteX853" fmla="*/ 4142189 w 5322214"/>
              <a:gd name="connsiteY853" fmla="*/ 4083108 h 4083778"/>
              <a:gd name="connsiteX854" fmla="*/ 4150009 w 5322214"/>
              <a:gd name="connsiteY854" fmla="*/ 4083108 h 4083778"/>
              <a:gd name="connsiteX855" fmla="*/ 4148669 w 5322214"/>
              <a:gd name="connsiteY855" fmla="*/ 4077746 h 4083778"/>
              <a:gd name="connsiteX856" fmla="*/ 4153584 w 5322214"/>
              <a:gd name="connsiteY856" fmla="*/ 4034400 h 4083778"/>
              <a:gd name="connsiteX857" fmla="*/ 4161851 w 5322214"/>
              <a:gd name="connsiteY857" fmla="*/ 4079086 h 4083778"/>
              <a:gd name="connsiteX858" fmla="*/ 4161628 w 5322214"/>
              <a:gd name="connsiteY858" fmla="*/ 4083108 h 4083778"/>
              <a:gd name="connsiteX859" fmla="*/ 4168107 w 5322214"/>
              <a:gd name="connsiteY859" fmla="*/ 4083108 h 4083778"/>
              <a:gd name="connsiteX860" fmla="*/ 4167437 w 5322214"/>
              <a:gd name="connsiteY860" fmla="*/ 4078863 h 4083778"/>
              <a:gd name="connsiteX861" fmla="*/ 4167661 w 5322214"/>
              <a:gd name="connsiteY861" fmla="*/ 4072383 h 4083778"/>
              <a:gd name="connsiteX862" fmla="*/ 4168331 w 5322214"/>
              <a:gd name="connsiteY862" fmla="*/ 4083108 h 4083778"/>
              <a:gd name="connsiteX863" fmla="*/ 4173917 w 5322214"/>
              <a:gd name="connsiteY863" fmla="*/ 4083108 h 4083778"/>
              <a:gd name="connsiteX864" fmla="*/ 4167214 w 5322214"/>
              <a:gd name="connsiteY864" fmla="*/ 4015185 h 4083778"/>
              <a:gd name="connsiteX865" fmla="*/ 4145988 w 5322214"/>
              <a:gd name="connsiteY865" fmla="*/ 3880009 h 4083778"/>
              <a:gd name="connsiteX866" fmla="*/ 4109122 w 5322214"/>
              <a:gd name="connsiteY866" fmla="*/ 3738801 h 4083778"/>
              <a:gd name="connsiteX867" fmla="*/ 4057062 w 5322214"/>
              <a:gd name="connsiteY867" fmla="*/ 3596922 h 4083778"/>
              <a:gd name="connsiteX868" fmla="*/ 3992044 w 5322214"/>
              <a:gd name="connsiteY868" fmla="*/ 3458395 h 4083778"/>
              <a:gd name="connsiteX869" fmla="*/ 3914960 w 5322214"/>
              <a:gd name="connsiteY869" fmla="*/ 3323889 h 4083778"/>
              <a:gd name="connsiteX870" fmla="*/ 3835195 w 5322214"/>
              <a:gd name="connsiteY870" fmla="*/ 3205024 h 4083778"/>
              <a:gd name="connsiteX871" fmla="*/ 4458121 w 5322214"/>
              <a:gd name="connsiteY871" fmla="*/ 2933108 h 4083778"/>
              <a:gd name="connsiteX872" fmla="*/ 4986312 w 5322214"/>
              <a:gd name="connsiteY872" fmla="*/ 2530038 h 4083778"/>
              <a:gd name="connsiteX873" fmla="*/ 5279007 w 5322214"/>
              <a:gd name="connsiteY873" fmla="*/ 2023296 h 4083778"/>
              <a:gd name="connsiteX874" fmla="*/ 5249291 w 5322214"/>
              <a:gd name="connsiteY874" fmla="*/ 1201517 h 4083778"/>
              <a:gd name="connsiteX875" fmla="*/ 3115747 w 5322214"/>
              <a:gd name="connsiteY875" fmla="*/ 3984352 h 4083778"/>
              <a:gd name="connsiteX876" fmla="*/ 2918681 w 5322214"/>
              <a:gd name="connsiteY876" fmla="*/ 4080427 h 4083778"/>
              <a:gd name="connsiteX877" fmla="*/ 2921585 w 5322214"/>
              <a:gd name="connsiteY877" fmla="*/ 4077969 h 4083778"/>
              <a:gd name="connsiteX878" fmla="*/ 3356829 w 5322214"/>
              <a:gd name="connsiteY878" fmla="*/ 3814991 h 4083778"/>
              <a:gd name="connsiteX879" fmla="*/ 3115747 w 5322214"/>
              <a:gd name="connsiteY879" fmla="*/ 3984352 h 4083778"/>
              <a:gd name="connsiteX880" fmla="*/ 3825811 w 5322214"/>
              <a:gd name="connsiteY880" fmla="*/ 3202343 h 4083778"/>
              <a:gd name="connsiteX881" fmla="*/ 3826481 w 5322214"/>
              <a:gd name="connsiteY881" fmla="*/ 3203460 h 4083778"/>
              <a:gd name="connsiteX882" fmla="*/ 3815310 w 5322214"/>
              <a:gd name="connsiteY882" fmla="*/ 3207258 h 4083778"/>
              <a:gd name="connsiteX883" fmla="*/ 3803915 w 5322214"/>
              <a:gd name="connsiteY883" fmla="*/ 3186032 h 4083778"/>
              <a:gd name="connsiteX884" fmla="*/ 3809947 w 5322214"/>
              <a:gd name="connsiteY884" fmla="*/ 3184021 h 4083778"/>
              <a:gd name="connsiteX885" fmla="*/ 3825811 w 5322214"/>
              <a:gd name="connsiteY885" fmla="*/ 3202343 h 4083778"/>
              <a:gd name="connsiteX886" fmla="*/ 4074490 w 5322214"/>
              <a:gd name="connsiteY886" fmla="*/ 3819236 h 4083778"/>
              <a:gd name="connsiteX887" fmla="*/ 4072702 w 5322214"/>
              <a:gd name="connsiteY887" fmla="*/ 3760473 h 4083778"/>
              <a:gd name="connsiteX888" fmla="*/ 4101302 w 5322214"/>
              <a:gd name="connsiteY888" fmla="*/ 3815661 h 4083778"/>
              <a:gd name="connsiteX889" fmla="*/ 4103536 w 5322214"/>
              <a:gd name="connsiteY889" fmla="*/ 3872859 h 4083778"/>
              <a:gd name="connsiteX890" fmla="*/ 4074490 w 5322214"/>
              <a:gd name="connsiteY890" fmla="*/ 3819236 h 4083778"/>
              <a:gd name="connsiteX891" fmla="*/ 4103312 w 5322214"/>
              <a:gd name="connsiteY891" fmla="*/ 3885372 h 4083778"/>
              <a:gd name="connsiteX892" fmla="*/ 4099291 w 5322214"/>
              <a:gd name="connsiteY892" fmla="*/ 3942346 h 4083778"/>
              <a:gd name="connsiteX893" fmla="*/ 4069798 w 5322214"/>
              <a:gd name="connsiteY893" fmla="*/ 3888500 h 4083778"/>
              <a:gd name="connsiteX894" fmla="*/ 4074266 w 5322214"/>
              <a:gd name="connsiteY894" fmla="*/ 3829961 h 4083778"/>
              <a:gd name="connsiteX895" fmla="*/ 4103312 w 5322214"/>
              <a:gd name="connsiteY895" fmla="*/ 3885372 h 4083778"/>
              <a:gd name="connsiteX896" fmla="*/ 4071585 w 5322214"/>
              <a:gd name="connsiteY896" fmla="*/ 3747738 h 4083778"/>
              <a:gd name="connsiteX897" fmla="*/ 4064436 w 5322214"/>
              <a:gd name="connsiteY897" fmla="*/ 3690540 h 4083778"/>
              <a:gd name="connsiteX898" fmla="*/ 4092141 w 5322214"/>
              <a:gd name="connsiteY898" fmla="*/ 3743940 h 4083778"/>
              <a:gd name="connsiteX899" fmla="*/ 4099961 w 5322214"/>
              <a:gd name="connsiteY899" fmla="*/ 3799574 h 4083778"/>
              <a:gd name="connsiteX900" fmla="*/ 4071585 w 5322214"/>
              <a:gd name="connsiteY900" fmla="*/ 3747738 h 4083778"/>
              <a:gd name="connsiteX901" fmla="*/ 2926277 w 5322214"/>
              <a:gd name="connsiteY901" fmla="*/ 3846942 h 4083778"/>
              <a:gd name="connsiteX902" fmla="*/ 2658383 w 5322214"/>
              <a:gd name="connsiteY902" fmla="*/ 3948156 h 4083778"/>
              <a:gd name="connsiteX903" fmla="*/ 2757140 w 5322214"/>
              <a:gd name="connsiteY903" fmla="*/ 3870849 h 4083778"/>
              <a:gd name="connsiteX904" fmla="*/ 2761162 w 5322214"/>
              <a:gd name="connsiteY904" fmla="*/ 3867497 h 4083778"/>
              <a:gd name="connsiteX905" fmla="*/ 3135632 w 5322214"/>
              <a:gd name="connsiteY905" fmla="*/ 3699924 h 4083778"/>
              <a:gd name="connsiteX906" fmla="*/ 3388109 w 5322214"/>
              <a:gd name="connsiteY906" fmla="*/ 3526765 h 4083778"/>
              <a:gd name="connsiteX907" fmla="*/ 3434136 w 5322214"/>
              <a:gd name="connsiteY907" fmla="*/ 3513135 h 4083778"/>
              <a:gd name="connsiteX908" fmla="*/ 3257402 w 5322214"/>
              <a:gd name="connsiteY908" fmla="*/ 3662611 h 4083778"/>
              <a:gd name="connsiteX909" fmla="*/ 2926277 w 5322214"/>
              <a:gd name="connsiteY909" fmla="*/ 3846942 h 4083778"/>
              <a:gd name="connsiteX910" fmla="*/ 3235282 w 5322214"/>
              <a:gd name="connsiteY910" fmla="*/ 3677804 h 4083778"/>
              <a:gd name="connsiteX911" fmla="*/ 3108597 w 5322214"/>
              <a:gd name="connsiteY911" fmla="*/ 3756005 h 4083778"/>
              <a:gd name="connsiteX912" fmla="*/ 2950855 w 5322214"/>
              <a:gd name="connsiteY912" fmla="*/ 3835770 h 4083778"/>
              <a:gd name="connsiteX913" fmla="*/ 3235282 w 5322214"/>
              <a:gd name="connsiteY913" fmla="*/ 3677804 h 4083778"/>
              <a:gd name="connsiteX914" fmla="*/ 2463775 w 5322214"/>
              <a:gd name="connsiteY914" fmla="*/ 4004237 h 4083778"/>
              <a:gd name="connsiteX915" fmla="*/ 2350495 w 5322214"/>
              <a:gd name="connsiteY915" fmla="*/ 3984128 h 4083778"/>
              <a:gd name="connsiteX916" fmla="*/ 2745745 w 5322214"/>
              <a:gd name="connsiteY916" fmla="*/ 3873083 h 4083778"/>
              <a:gd name="connsiteX917" fmla="*/ 2638498 w 5322214"/>
              <a:gd name="connsiteY917" fmla="*/ 3954635 h 4083778"/>
              <a:gd name="connsiteX918" fmla="*/ 2463775 w 5322214"/>
              <a:gd name="connsiteY918" fmla="*/ 4004237 h 4083778"/>
              <a:gd name="connsiteX919" fmla="*/ 2617942 w 5322214"/>
              <a:gd name="connsiteY919" fmla="*/ 3966701 h 4083778"/>
              <a:gd name="connsiteX920" fmla="*/ 2486118 w 5322214"/>
              <a:gd name="connsiteY920" fmla="*/ 4004237 h 4083778"/>
              <a:gd name="connsiteX921" fmla="*/ 2617942 w 5322214"/>
              <a:gd name="connsiteY921" fmla="*/ 3966701 h 4083778"/>
              <a:gd name="connsiteX922" fmla="*/ 3569982 w 5322214"/>
              <a:gd name="connsiteY922" fmla="*/ 2954781 h 4083778"/>
              <a:gd name="connsiteX923" fmla="*/ 3589197 w 5322214"/>
              <a:gd name="connsiteY923" fmla="*/ 3009522 h 4083778"/>
              <a:gd name="connsiteX924" fmla="*/ 3517253 w 5322214"/>
              <a:gd name="connsiteY924" fmla="*/ 2982486 h 4083778"/>
              <a:gd name="connsiteX925" fmla="*/ 3168030 w 5322214"/>
              <a:gd name="connsiteY925" fmla="*/ 2980922 h 4083778"/>
              <a:gd name="connsiteX926" fmla="*/ 2254643 w 5322214"/>
              <a:gd name="connsiteY926" fmla="*/ 3437616 h 4083778"/>
              <a:gd name="connsiteX927" fmla="*/ 2049534 w 5322214"/>
              <a:gd name="connsiteY927" fmla="*/ 3448787 h 4083778"/>
              <a:gd name="connsiteX928" fmla="*/ 2135108 w 5322214"/>
              <a:gd name="connsiteY928" fmla="*/ 3381088 h 4083778"/>
              <a:gd name="connsiteX929" fmla="*/ 3089382 w 5322214"/>
              <a:gd name="connsiteY929" fmla="*/ 2901157 h 4083778"/>
              <a:gd name="connsiteX930" fmla="*/ 3447766 w 5322214"/>
              <a:gd name="connsiteY930" fmla="*/ 2902721 h 4083778"/>
              <a:gd name="connsiteX931" fmla="*/ 3569982 w 5322214"/>
              <a:gd name="connsiteY931" fmla="*/ 2954781 h 4083778"/>
              <a:gd name="connsiteX932" fmla="*/ 3569089 w 5322214"/>
              <a:gd name="connsiteY932" fmla="*/ 2936906 h 4083778"/>
              <a:gd name="connsiteX933" fmla="*/ 3575345 w 5322214"/>
              <a:gd name="connsiteY933" fmla="*/ 2947408 h 4083778"/>
              <a:gd name="connsiteX934" fmla="*/ 3576909 w 5322214"/>
              <a:gd name="connsiteY934" fmla="*/ 2952323 h 4083778"/>
              <a:gd name="connsiteX935" fmla="*/ 3575121 w 5322214"/>
              <a:gd name="connsiteY935" fmla="*/ 2951206 h 4083778"/>
              <a:gd name="connsiteX936" fmla="*/ 3573110 w 5322214"/>
              <a:gd name="connsiteY936" fmla="*/ 2946961 h 4083778"/>
              <a:gd name="connsiteX937" fmla="*/ 3569089 w 5322214"/>
              <a:gd name="connsiteY937" fmla="*/ 2936906 h 4083778"/>
              <a:gd name="connsiteX938" fmla="*/ 3578920 w 5322214"/>
              <a:gd name="connsiteY938" fmla="*/ 2960143 h 4083778"/>
              <a:gd name="connsiteX939" fmla="*/ 3578920 w 5322214"/>
              <a:gd name="connsiteY939" fmla="*/ 2960143 h 4083778"/>
              <a:gd name="connsiteX940" fmla="*/ 3578920 w 5322214"/>
              <a:gd name="connsiteY940" fmla="*/ 2960143 h 4083778"/>
              <a:gd name="connsiteX941" fmla="*/ 3578920 w 5322214"/>
              <a:gd name="connsiteY941" fmla="*/ 2960143 h 4083778"/>
              <a:gd name="connsiteX942" fmla="*/ 3600146 w 5322214"/>
              <a:gd name="connsiteY942" fmla="*/ 2993211 h 4083778"/>
              <a:gd name="connsiteX943" fmla="*/ 3604167 w 5322214"/>
              <a:gd name="connsiteY943" fmla="*/ 3016671 h 4083778"/>
              <a:gd name="connsiteX944" fmla="*/ 3602603 w 5322214"/>
              <a:gd name="connsiteY944" fmla="*/ 3016001 h 4083778"/>
              <a:gd name="connsiteX945" fmla="*/ 3595454 w 5322214"/>
              <a:gd name="connsiteY945" fmla="*/ 2998797 h 4083778"/>
              <a:gd name="connsiteX946" fmla="*/ 3587857 w 5322214"/>
              <a:gd name="connsiteY946" fmla="*/ 2970644 h 4083778"/>
              <a:gd name="connsiteX947" fmla="*/ 3600146 w 5322214"/>
              <a:gd name="connsiteY947" fmla="*/ 2993211 h 4083778"/>
              <a:gd name="connsiteX948" fmla="*/ 3593666 w 5322214"/>
              <a:gd name="connsiteY948" fmla="*/ 2968857 h 4083778"/>
              <a:gd name="connsiteX949" fmla="*/ 3595900 w 5322214"/>
              <a:gd name="connsiteY949" fmla="*/ 2970198 h 4083778"/>
              <a:gd name="connsiteX950" fmla="*/ 3596794 w 5322214"/>
              <a:gd name="connsiteY950" fmla="*/ 2974219 h 4083778"/>
              <a:gd name="connsiteX951" fmla="*/ 3593666 w 5322214"/>
              <a:gd name="connsiteY951" fmla="*/ 2968857 h 4083778"/>
              <a:gd name="connsiteX952" fmla="*/ 3598582 w 5322214"/>
              <a:gd name="connsiteY952" fmla="*/ 2956792 h 4083778"/>
              <a:gd name="connsiteX953" fmla="*/ 3609083 w 5322214"/>
              <a:gd name="connsiteY953" fmla="*/ 2972209 h 4083778"/>
              <a:gd name="connsiteX954" fmla="*/ 3600816 w 5322214"/>
              <a:gd name="connsiteY954" fmla="*/ 2966846 h 4083778"/>
              <a:gd name="connsiteX955" fmla="*/ 3598582 w 5322214"/>
              <a:gd name="connsiteY955" fmla="*/ 2956792 h 4083778"/>
              <a:gd name="connsiteX956" fmla="*/ 3647066 w 5322214"/>
              <a:gd name="connsiteY956" fmla="*/ 3178435 h 4083778"/>
              <a:gd name="connsiteX957" fmla="*/ 3647289 w 5322214"/>
              <a:gd name="connsiteY957" fmla="*/ 3179106 h 4083778"/>
              <a:gd name="connsiteX958" fmla="*/ 3642597 w 5322214"/>
              <a:gd name="connsiteY958" fmla="*/ 3182010 h 4083778"/>
              <a:gd name="connsiteX959" fmla="*/ 3643044 w 5322214"/>
              <a:gd name="connsiteY959" fmla="*/ 3180670 h 4083778"/>
              <a:gd name="connsiteX960" fmla="*/ 3647066 w 5322214"/>
              <a:gd name="connsiteY960" fmla="*/ 3178435 h 4083778"/>
              <a:gd name="connsiteX961" fmla="*/ 3645279 w 5322214"/>
              <a:gd name="connsiteY961" fmla="*/ 3173073 h 4083778"/>
              <a:gd name="connsiteX962" fmla="*/ 3645502 w 5322214"/>
              <a:gd name="connsiteY962" fmla="*/ 3172626 h 4083778"/>
              <a:gd name="connsiteX963" fmla="*/ 3645726 w 5322214"/>
              <a:gd name="connsiteY963" fmla="*/ 3172403 h 4083778"/>
              <a:gd name="connsiteX964" fmla="*/ 3645949 w 5322214"/>
              <a:gd name="connsiteY964" fmla="*/ 3172850 h 4083778"/>
              <a:gd name="connsiteX965" fmla="*/ 3645279 w 5322214"/>
              <a:gd name="connsiteY965" fmla="*/ 3173073 h 4083778"/>
              <a:gd name="connsiteX966" fmla="*/ 3649524 w 5322214"/>
              <a:gd name="connsiteY966" fmla="*/ 3210833 h 4083778"/>
              <a:gd name="connsiteX967" fmla="*/ 3653546 w 5322214"/>
              <a:gd name="connsiteY967" fmla="*/ 3209492 h 4083778"/>
              <a:gd name="connsiteX968" fmla="*/ 3656897 w 5322214"/>
              <a:gd name="connsiteY968" fmla="*/ 3226920 h 4083778"/>
              <a:gd name="connsiteX969" fmla="*/ 3645949 w 5322214"/>
              <a:gd name="connsiteY969" fmla="*/ 3230272 h 4083778"/>
              <a:gd name="connsiteX970" fmla="*/ 3641034 w 5322214"/>
              <a:gd name="connsiteY970" fmla="*/ 3229154 h 4083778"/>
              <a:gd name="connsiteX971" fmla="*/ 3640363 w 5322214"/>
              <a:gd name="connsiteY971" fmla="*/ 3221558 h 4083778"/>
              <a:gd name="connsiteX972" fmla="*/ 3642151 w 5322214"/>
              <a:gd name="connsiteY972" fmla="*/ 3219323 h 4083778"/>
              <a:gd name="connsiteX973" fmla="*/ 3649524 w 5322214"/>
              <a:gd name="connsiteY973" fmla="*/ 3210833 h 4083778"/>
              <a:gd name="connsiteX974" fmla="*/ 3647289 w 5322214"/>
              <a:gd name="connsiteY974" fmla="*/ 3193629 h 4083778"/>
              <a:gd name="connsiteX975" fmla="*/ 3647289 w 5322214"/>
              <a:gd name="connsiteY975" fmla="*/ 3193629 h 4083778"/>
              <a:gd name="connsiteX976" fmla="*/ 3649077 w 5322214"/>
              <a:gd name="connsiteY976" fmla="*/ 3192288 h 4083778"/>
              <a:gd name="connsiteX977" fmla="*/ 3647289 w 5322214"/>
              <a:gd name="connsiteY977" fmla="*/ 3193629 h 4083778"/>
              <a:gd name="connsiteX978" fmla="*/ 3657121 w 5322214"/>
              <a:gd name="connsiteY978" fmla="*/ 3125035 h 4083778"/>
              <a:gd name="connsiteX979" fmla="*/ 3662483 w 5322214"/>
              <a:gd name="connsiteY979" fmla="*/ 3140452 h 4083778"/>
              <a:gd name="connsiteX980" fmla="*/ 3660025 w 5322214"/>
              <a:gd name="connsiteY980" fmla="*/ 3147378 h 4083778"/>
              <a:gd name="connsiteX981" fmla="*/ 3651088 w 5322214"/>
              <a:gd name="connsiteY981" fmla="*/ 3151177 h 4083778"/>
              <a:gd name="connsiteX982" fmla="*/ 3657121 w 5322214"/>
              <a:gd name="connsiteY982" fmla="*/ 3125035 h 4083778"/>
              <a:gd name="connsiteX983" fmla="*/ 3655557 w 5322214"/>
              <a:gd name="connsiteY983" fmla="*/ 3104480 h 4083778"/>
              <a:gd name="connsiteX984" fmla="*/ 3655780 w 5322214"/>
              <a:gd name="connsiteY984" fmla="*/ 3104703 h 4083778"/>
              <a:gd name="connsiteX985" fmla="*/ 3655780 w 5322214"/>
              <a:gd name="connsiteY985" fmla="*/ 3105150 h 4083778"/>
              <a:gd name="connsiteX986" fmla="*/ 3655557 w 5322214"/>
              <a:gd name="connsiteY986" fmla="*/ 3104480 h 4083778"/>
              <a:gd name="connsiteX987" fmla="*/ 3647513 w 5322214"/>
              <a:gd name="connsiteY987" fmla="*/ 3024491 h 4083778"/>
              <a:gd name="connsiteX988" fmla="*/ 3647289 w 5322214"/>
              <a:gd name="connsiteY988" fmla="*/ 3006170 h 4083778"/>
              <a:gd name="connsiteX989" fmla="*/ 3666728 w 5322214"/>
              <a:gd name="connsiteY989" fmla="*/ 3021587 h 4083778"/>
              <a:gd name="connsiteX990" fmla="*/ 3663823 w 5322214"/>
              <a:gd name="connsiteY990" fmla="*/ 3050186 h 4083778"/>
              <a:gd name="connsiteX991" fmla="*/ 3660472 w 5322214"/>
              <a:gd name="connsiteY991" fmla="*/ 3047952 h 4083778"/>
              <a:gd name="connsiteX992" fmla="*/ 3647513 w 5322214"/>
              <a:gd name="connsiteY992" fmla="*/ 3024491 h 4083778"/>
              <a:gd name="connsiteX993" fmla="*/ 3650864 w 5322214"/>
              <a:gd name="connsiteY993" fmla="*/ 3042142 h 4083778"/>
              <a:gd name="connsiteX994" fmla="*/ 3647289 w 5322214"/>
              <a:gd name="connsiteY994" fmla="*/ 3039908 h 4083778"/>
              <a:gd name="connsiteX995" fmla="*/ 3647289 w 5322214"/>
              <a:gd name="connsiteY995" fmla="*/ 3035663 h 4083778"/>
              <a:gd name="connsiteX996" fmla="*/ 3650864 w 5322214"/>
              <a:gd name="connsiteY996" fmla="*/ 3042142 h 4083778"/>
              <a:gd name="connsiteX997" fmla="*/ 3666728 w 5322214"/>
              <a:gd name="connsiteY997" fmla="*/ 3072082 h 4083778"/>
              <a:gd name="connsiteX998" fmla="*/ 3677453 w 5322214"/>
              <a:gd name="connsiteY998" fmla="*/ 3093979 h 4083778"/>
              <a:gd name="connsiteX999" fmla="*/ 3673654 w 5322214"/>
              <a:gd name="connsiteY999" fmla="*/ 3107161 h 4083778"/>
              <a:gd name="connsiteX1000" fmla="*/ 3662036 w 5322214"/>
              <a:gd name="connsiteY1000" fmla="*/ 3101352 h 4083778"/>
              <a:gd name="connsiteX1001" fmla="*/ 3666728 w 5322214"/>
              <a:gd name="connsiteY1001" fmla="*/ 3072082 h 4083778"/>
              <a:gd name="connsiteX1002" fmla="*/ 3715883 w 5322214"/>
              <a:gd name="connsiteY1002" fmla="*/ 3093755 h 4083778"/>
              <a:gd name="connsiteX1003" fmla="*/ 3700243 w 5322214"/>
              <a:gd name="connsiteY1003" fmla="*/ 3121907 h 4083778"/>
              <a:gd name="connsiteX1004" fmla="*/ 3694880 w 5322214"/>
              <a:gd name="connsiteY1004" fmla="*/ 3118779 h 4083778"/>
              <a:gd name="connsiteX1005" fmla="*/ 3693763 w 5322214"/>
              <a:gd name="connsiteY1005" fmla="*/ 3116098 h 4083778"/>
              <a:gd name="connsiteX1006" fmla="*/ 3706052 w 5322214"/>
              <a:gd name="connsiteY1006" fmla="*/ 3086159 h 4083778"/>
              <a:gd name="connsiteX1007" fmla="*/ 3715883 w 5322214"/>
              <a:gd name="connsiteY1007" fmla="*/ 3093755 h 4083778"/>
              <a:gd name="connsiteX1008" fmla="*/ 3708286 w 5322214"/>
              <a:gd name="connsiteY1008" fmla="*/ 3080796 h 4083778"/>
              <a:gd name="connsiteX1009" fmla="*/ 3708510 w 5322214"/>
              <a:gd name="connsiteY1009" fmla="*/ 3080349 h 4083778"/>
              <a:gd name="connsiteX1010" fmla="*/ 3709180 w 5322214"/>
              <a:gd name="connsiteY1010" fmla="*/ 3081466 h 4083778"/>
              <a:gd name="connsiteX1011" fmla="*/ 3708286 w 5322214"/>
              <a:gd name="connsiteY1011" fmla="*/ 3080796 h 4083778"/>
              <a:gd name="connsiteX1012" fmla="*/ 3738673 w 5322214"/>
              <a:gd name="connsiteY1012" fmla="*/ 3134643 h 4083778"/>
              <a:gd name="connsiteX1013" fmla="*/ 3741131 w 5322214"/>
              <a:gd name="connsiteY1013" fmla="*/ 3139558 h 4083778"/>
              <a:gd name="connsiteX1014" fmla="*/ 3733087 w 5322214"/>
              <a:gd name="connsiteY1014" fmla="*/ 3142463 h 4083778"/>
              <a:gd name="connsiteX1015" fmla="*/ 3727725 w 5322214"/>
              <a:gd name="connsiteY1015" fmla="*/ 3138888 h 4083778"/>
              <a:gd name="connsiteX1016" fmla="*/ 3738673 w 5322214"/>
              <a:gd name="connsiteY1016" fmla="*/ 3134643 h 4083778"/>
              <a:gd name="connsiteX1017" fmla="*/ 3730182 w 5322214"/>
              <a:gd name="connsiteY1017" fmla="*/ 3107161 h 4083778"/>
              <a:gd name="connsiteX1018" fmla="*/ 3730853 w 5322214"/>
              <a:gd name="connsiteY1018" fmla="*/ 3106044 h 4083778"/>
              <a:gd name="connsiteX1019" fmla="*/ 3734428 w 5322214"/>
              <a:gd name="connsiteY1019" fmla="*/ 3108948 h 4083778"/>
              <a:gd name="connsiteX1020" fmla="*/ 3732417 w 5322214"/>
              <a:gd name="connsiteY1020" fmla="*/ 3111183 h 4083778"/>
              <a:gd name="connsiteX1021" fmla="*/ 3730182 w 5322214"/>
              <a:gd name="connsiteY1021" fmla="*/ 3107161 h 4083778"/>
              <a:gd name="connsiteX1022" fmla="*/ 3984670 w 5322214"/>
              <a:gd name="connsiteY1022" fmla="*/ 3702605 h 4083778"/>
              <a:gd name="connsiteX1023" fmla="*/ 3981766 w 5322214"/>
              <a:gd name="connsiteY1023" fmla="*/ 3699700 h 4083778"/>
              <a:gd name="connsiteX1024" fmla="*/ 3979755 w 5322214"/>
              <a:gd name="connsiteY1024" fmla="*/ 3635129 h 4083778"/>
              <a:gd name="connsiteX1025" fmla="*/ 4023771 w 5322214"/>
              <a:gd name="connsiteY1025" fmla="*/ 3686741 h 4083778"/>
              <a:gd name="connsiteX1026" fmla="*/ 4026676 w 5322214"/>
              <a:gd name="connsiteY1026" fmla="*/ 3749972 h 4083778"/>
              <a:gd name="connsiteX1027" fmla="*/ 3984670 w 5322214"/>
              <a:gd name="connsiteY1027" fmla="*/ 3702605 h 4083778"/>
              <a:gd name="connsiteX1028" fmla="*/ 4026452 w 5322214"/>
              <a:gd name="connsiteY1028" fmla="*/ 3759133 h 4083778"/>
              <a:gd name="connsiteX1029" fmla="*/ 4022877 w 5322214"/>
              <a:gd name="connsiteY1029" fmla="*/ 3821917 h 4083778"/>
              <a:gd name="connsiteX1030" fmla="*/ 3986458 w 5322214"/>
              <a:gd name="connsiteY1030" fmla="*/ 3781029 h 4083778"/>
              <a:gd name="connsiteX1031" fmla="*/ 3977074 w 5322214"/>
              <a:gd name="connsiteY1031" fmla="*/ 3771868 h 4083778"/>
              <a:gd name="connsiteX1032" fmla="*/ 3981542 w 5322214"/>
              <a:gd name="connsiteY1032" fmla="*/ 3707520 h 4083778"/>
              <a:gd name="connsiteX1033" fmla="*/ 4026452 w 5322214"/>
              <a:gd name="connsiteY1033" fmla="*/ 3759133 h 4083778"/>
              <a:gd name="connsiteX1034" fmla="*/ 3978861 w 5322214"/>
              <a:gd name="connsiteY1034" fmla="*/ 3626191 h 4083778"/>
              <a:gd name="connsiteX1035" fmla="*/ 3970818 w 5322214"/>
              <a:gd name="connsiteY1035" fmla="*/ 3562067 h 4083778"/>
              <a:gd name="connsiteX1036" fmla="*/ 4013717 w 5322214"/>
              <a:gd name="connsiteY1036" fmla="*/ 3613456 h 4083778"/>
              <a:gd name="connsiteX1037" fmla="*/ 4022654 w 5322214"/>
              <a:gd name="connsiteY1037" fmla="*/ 3676463 h 4083778"/>
              <a:gd name="connsiteX1038" fmla="*/ 3978861 w 5322214"/>
              <a:gd name="connsiteY1038" fmla="*/ 3626191 h 4083778"/>
              <a:gd name="connsiteX1039" fmla="*/ 2321673 w 5322214"/>
              <a:gd name="connsiteY1039" fmla="*/ 3932962 h 4083778"/>
              <a:gd name="connsiteX1040" fmla="*/ 2226044 w 5322214"/>
              <a:gd name="connsiteY1040" fmla="*/ 3906821 h 4083778"/>
              <a:gd name="connsiteX1041" fmla="*/ 2688323 w 5322214"/>
              <a:gd name="connsiteY1041" fmla="*/ 3795329 h 4083778"/>
              <a:gd name="connsiteX1042" fmla="*/ 2686089 w 5322214"/>
              <a:gd name="connsiteY1042" fmla="*/ 3797116 h 4083778"/>
              <a:gd name="connsiteX1043" fmla="*/ 2603419 w 5322214"/>
              <a:gd name="connsiteY1043" fmla="*/ 3863028 h 4083778"/>
              <a:gd name="connsiteX1044" fmla="*/ 2321673 w 5322214"/>
              <a:gd name="connsiteY1044" fmla="*/ 3932962 h 4083778"/>
              <a:gd name="connsiteX1045" fmla="*/ 2589790 w 5322214"/>
              <a:gd name="connsiteY1045" fmla="*/ 3872636 h 4083778"/>
              <a:gd name="connsiteX1046" fmla="*/ 2336419 w 5322214"/>
              <a:gd name="connsiteY1046" fmla="*/ 3935644 h 4083778"/>
              <a:gd name="connsiteX1047" fmla="*/ 2589790 w 5322214"/>
              <a:gd name="connsiteY1047" fmla="*/ 3872636 h 4083778"/>
              <a:gd name="connsiteX1048" fmla="*/ 1570721 w 5322214"/>
              <a:gd name="connsiteY1048" fmla="*/ 3971169 h 4083778"/>
              <a:gd name="connsiteX1049" fmla="*/ 1462357 w 5322214"/>
              <a:gd name="connsiteY1049" fmla="*/ 3974074 h 4083778"/>
              <a:gd name="connsiteX1050" fmla="*/ 1454760 w 5322214"/>
              <a:gd name="connsiteY1050" fmla="*/ 3928494 h 4083778"/>
              <a:gd name="connsiteX1051" fmla="*/ 1572061 w 5322214"/>
              <a:gd name="connsiteY1051" fmla="*/ 3925589 h 4083778"/>
              <a:gd name="connsiteX1052" fmla="*/ 1570721 w 5322214"/>
              <a:gd name="connsiteY1052" fmla="*/ 3971169 h 4083778"/>
              <a:gd name="connsiteX1053" fmla="*/ 1329862 w 5322214"/>
              <a:gd name="connsiteY1053" fmla="*/ 3450128 h 4083778"/>
              <a:gd name="connsiteX1054" fmla="*/ 1356674 w 5322214"/>
              <a:gd name="connsiteY1054" fmla="*/ 3456384 h 4083778"/>
              <a:gd name="connsiteX1055" fmla="*/ 1092802 w 5322214"/>
              <a:gd name="connsiteY1055" fmla="*/ 3432700 h 4083778"/>
              <a:gd name="connsiteX1056" fmla="*/ 1124529 w 5322214"/>
              <a:gd name="connsiteY1056" fmla="*/ 3430019 h 4083778"/>
              <a:gd name="connsiteX1057" fmla="*/ 1329862 w 5322214"/>
              <a:gd name="connsiteY1057" fmla="*/ 3450128 h 4083778"/>
              <a:gd name="connsiteX1058" fmla="*/ 1198038 w 5322214"/>
              <a:gd name="connsiteY1058" fmla="*/ 3430689 h 4083778"/>
              <a:gd name="connsiteX1059" fmla="*/ 1239149 w 5322214"/>
              <a:gd name="connsiteY1059" fmla="*/ 3434711 h 4083778"/>
              <a:gd name="connsiteX1060" fmla="*/ 1198038 w 5322214"/>
              <a:gd name="connsiteY1060" fmla="*/ 3430689 h 4083778"/>
              <a:gd name="connsiteX1061" fmla="*/ 1309977 w 5322214"/>
              <a:gd name="connsiteY1061" fmla="*/ 3440520 h 4083778"/>
              <a:gd name="connsiteX1062" fmla="*/ 1313998 w 5322214"/>
              <a:gd name="connsiteY1062" fmla="*/ 3440967 h 4083778"/>
              <a:gd name="connsiteX1063" fmla="*/ 1310424 w 5322214"/>
              <a:gd name="connsiteY1063" fmla="*/ 3440744 h 4083778"/>
              <a:gd name="connsiteX1064" fmla="*/ 1309977 w 5322214"/>
              <a:gd name="connsiteY1064" fmla="*/ 3440520 h 4083778"/>
              <a:gd name="connsiteX1065" fmla="*/ 1385720 w 5322214"/>
              <a:gd name="connsiteY1065" fmla="*/ 3463757 h 4083778"/>
              <a:gd name="connsiteX1066" fmla="*/ 1390859 w 5322214"/>
              <a:gd name="connsiteY1066" fmla="*/ 3465098 h 4083778"/>
              <a:gd name="connsiteX1067" fmla="*/ 1293666 w 5322214"/>
              <a:gd name="connsiteY1067" fmla="*/ 3457501 h 4083778"/>
              <a:gd name="connsiteX1068" fmla="*/ 1385720 w 5322214"/>
              <a:gd name="connsiteY1068" fmla="*/ 3463757 h 4083778"/>
              <a:gd name="connsiteX1069" fmla="*/ 1417670 w 5322214"/>
              <a:gd name="connsiteY1069" fmla="*/ 3472471 h 4083778"/>
              <a:gd name="connsiteX1070" fmla="*/ 1439343 w 5322214"/>
              <a:gd name="connsiteY1070" fmla="*/ 3478950 h 4083778"/>
              <a:gd name="connsiteX1071" fmla="*/ 1032922 w 5322214"/>
              <a:gd name="connsiteY1071" fmla="*/ 3444989 h 4083778"/>
              <a:gd name="connsiteX1072" fmla="*/ 1060628 w 5322214"/>
              <a:gd name="connsiteY1072" fmla="*/ 3437839 h 4083778"/>
              <a:gd name="connsiteX1073" fmla="*/ 1417670 w 5322214"/>
              <a:gd name="connsiteY1073" fmla="*/ 3472471 h 4083778"/>
              <a:gd name="connsiteX1074" fmla="*/ 1555527 w 5322214"/>
              <a:gd name="connsiteY1074" fmla="*/ 3488781 h 4083778"/>
              <a:gd name="connsiteX1075" fmla="*/ 1697406 w 5322214"/>
              <a:gd name="connsiteY1075" fmla="*/ 3490792 h 4083778"/>
              <a:gd name="connsiteX1076" fmla="*/ 1713493 w 5322214"/>
              <a:gd name="connsiteY1076" fmla="*/ 3490792 h 4083778"/>
              <a:gd name="connsiteX1077" fmla="*/ 1976472 w 5322214"/>
              <a:gd name="connsiteY1077" fmla="*/ 3485206 h 4083778"/>
              <a:gd name="connsiteX1078" fmla="*/ 1988090 w 5322214"/>
              <a:gd name="connsiteY1078" fmla="*/ 3484983 h 4083778"/>
              <a:gd name="connsiteX1079" fmla="*/ 1962619 w 5322214"/>
              <a:gd name="connsiteY1079" fmla="*/ 3500400 h 4083778"/>
              <a:gd name="connsiteX1080" fmla="*/ 1834593 w 5322214"/>
              <a:gd name="connsiteY1080" fmla="*/ 3505092 h 4083778"/>
              <a:gd name="connsiteX1081" fmla="*/ 1821857 w 5322214"/>
              <a:gd name="connsiteY1081" fmla="*/ 3505092 h 4083778"/>
              <a:gd name="connsiteX1082" fmla="*/ 1510171 w 5322214"/>
              <a:gd name="connsiteY1082" fmla="*/ 3496601 h 4083778"/>
              <a:gd name="connsiteX1083" fmla="*/ 1480455 w 5322214"/>
              <a:gd name="connsiteY1083" fmla="*/ 3486324 h 4083778"/>
              <a:gd name="connsiteX1084" fmla="*/ 1555527 w 5322214"/>
              <a:gd name="connsiteY1084" fmla="*/ 3488781 h 4083778"/>
              <a:gd name="connsiteX1085" fmla="*/ 1532067 w 5322214"/>
              <a:gd name="connsiteY1085" fmla="*/ 3478950 h 4083778"/>
              <a:gd name="connsiteX1086" fmla="*/ 1701204 w 5322214"/>
              <a:gd name="connsiteY1086" fmla="*/ 3484759 h 4083778"/>
              <a:gd name="connsiteX1087" fmla="*/ 1698970 w 5322214"/>
              <a:gd name="connsiteY1087" fmla="*/ 3485206 h 4083778"/>
              <a:gd name="connsiteX1088" fmla="*/ 1689139 w 5322214"/>
              <a:gd name="connsiteY1088" fmla="*/ 3485206 h 4083778"/>
              <a:gd name="connsiteX1089" fmla="*/ 1554634 w 5322214"/>
              <a:gd name="connsiteY1089" fmla="*/ 3483196 h 4083778"/>
              <a:gd name="connsiteX1090" fmla="*/ 1532067 w 5322214"/>
              <a:gd name="connsiteY1090" fmla="*/ 3478950 h 4083778"/>
              <a:gd name="connsiteX1091" fmla="*/ 2415514 w 5322214"/>
              <a:gd name="connsiteY1091" fmla="*/ 3444989 h 4083778"/>
              <a:gd name="connsiteX1092" fmla="*/ 2231183 w 5322214"/>
              <a:gd name="connsiteY1092" fmla="*/ 3463310 h 4083778"/>
              <a:gd name="connsiteX1093" fmla="*/ 2237663 w 5322214"/>
              <a:gd name="connsiteY1093" fmla="*/ 3457948 h 4083778"/>
              <a:gd name="connsiteX1094" fmla="*/ 2415514 w 5322214"/>
              <a:gd name="connsiteY1094" fmla="*/ 3444989 h 4083778"/>
              <a:gd name="connsiteX1095" fmla="*/ 2249728 w 5322214"/>
              <a:gd name="connsiteY1095" fmla="*/ 3448340 h 4083778"/>
              <a:gd name="connsiteX1096" fmla="*/ 2251515 w 5322214"/>
              <a:gd name="connsiteY1096" fmla="*/ 3446776 h 4083778"/>
              <a:gd name="connsiteX1097" fmla="*/ 2332397 w 5322214"/>
              <a:gd name="connsiteY1097" fmla="*/ 3440967 h 4083778"/>
              <a:gd name="connsiteX1098" fmla="*/ 2249728 w 5322214"/>
              <a:gd name="connsiteY1098" fmla="*/ 3448340 h 4083778"/>
              <a:gd name="connsiteX1099" fmla="*/ 3622712 w 5322214"/>
              <a:gd name="connsiteY1099" fmla="*/ 3245465 h 4083778"/>
              <a:gd name="connsiteX1100" fmla="*/ 3622489 w 5322214"/>
              <a:gd name="connsiteY1100" fmla="*/ 3266914 h 4083778"/>
              <a:gd name="connsiteX1101" fmla="*/ 3618467 w 5322214"/>
              <a:gd name="connsiteY1101" fmla="*/ 3268031 h 4083778"/>
              <a:gd name="connsiteX1102" fmla="*/ 3620031 w 5322214"/>
              <a:gd name="connsiteY1102" fmla="*/ 3249487 h 4083778"/>
              <a:gd name="connsiteX1103" fmla="*/ 3622712 w 5322214"/>
              <a:gd name="connsiteY1103" fmla="*/ 3245465 h 4083778"/>
              <a:gd name="connsiteX1104" fmla="*/ 3622265 w 5322214"/>
              <a:gd name="connsiteY1104" fmla="*/ 3139112 h 4083778"/>
              <a:gd name="connsiteX1105" fmla="*/ 3623159 w 5322214"/>
              <a:gd name="connsiteY1105" fmla="*/ 3143357 h 4083778"/>
              <a:gd name="connsiteX1106" fmla="*/ 3622935 w 5322214"/>
              <a:gd name="connsiteY1106" fmla="*/ 3149836 h 4083778"/>
              <a:gd name="connsiteX1107" fmla="*/ 3622712 w 5322214"/>
              <a:gd name="connsiteY1107" fmla="*/ 3148272 h 4083778"/>
              <a:gd name="connsiteX1108" fmla="*/ 3622265 w 5322214"/>
              <a:gd name="connsiteY1108" fmla="*/ 3139112 h 4083778"/>
              <a:gd name="connsiteX1109" fmla="*/ 3732193 w 5322214"/>
              <a:gd name="connsiteY1109" fmla="*/ 3148719 h 4083778"/>
              <a:gd name="connsiteX1110" fmla="*/ 3741578 w 5322214"/>
              <a:gd name="connsiteY1110" fmla="*/ 3155199 h 4083778"/>
              <a:gd name="connsiteX1111" fmla="*/ 3713872 w 5322214"/>
              <a:gd name="connsiteY1111" fmla="*/ 3164583 h 4083778"/>
              <a:gd name="connsiteX1112" fmla="*/ 3710744 w 5322214"/>
              <a:gd name="connsiteY1112" fmla="*/ 3156316 h 4083778"/>
              <a:gd name="connsiteX1113" fmla="*/ 3732193 w 5322214"/>
              <a:gd name="connsiteY1113" fmla="*/ 3148719 h 4083778"/>
              <a:gd name="connsiteX1114" fmla="*/ 3710967 w 5322214"/>
              <a:gd name="connsiteY1114" fmla="*/ 3150283 h 4083778"/>
              <a:gd name="connsiteX1115" fmla="*/ 3721469 w 5322214"/>
              <a:gd name="connsiteY1115" fmla="*/ 3141569 h 4083778"/>
              <a:gd name="connsiteX1116" fmla="*/ 3726608 w 5322214"/>
              <a:gd name="connsiteY1116" fmla="*/ 3144921 h 4083778"/>
              <a:gd name="connsiteX1117" fmla="*/ 3710967 w 5322214"/>
              <a:gd name="connsiteY1117" fmla="*/ 3150283 h 4083778"/>
              <a:gd name="connsiteX1118" fmla="*/ 3715436 w 5322214"/>
              <a:gd name="connsiteY1118" fmla="*/ 3184021 h 4083778"/>
              <a:gd name="connsiteX1119" fmla="*/ 3710967 w 5322214"/>
              <a:gd name="connsiteY1119" fmla="*/ 3185585 h 4083778"/>
              <a:gd name="connsiteX1120" fmla="*/ 3693540 w 5322214"/>
              <a:gd name="connsiteY1120" fmla="*/ 3177542 h 4083778"/>
              <a:gd name="connsiteX1121" fmla="*/ 3710521 w 5322214"/>
              <a:gd name="connsiteY1121" fmla="*/ 3171732 h 4083778"/>
              <a:gd name="connsiteX1122" fmla="*/ 3715436 w 5322214"/>
              <a:gd name="connsiteY1122" fmla="*/ 3184021 h 4083778"/>
              <a:gd name="connsiteX1123" fmla="*/ 3732193 w 5322214"/>
              <a:gd name="connsiteY1123" fmla="*/ 3233846 h 4083778"/>
              <a:gd name="connsiteX1124" fmla="*/ 3697785 w 5322214"/>
              <a:gd name="connsiteY1124" fmla="*/ 3244571 h 4083778"/>
              <a:gd name="connsiteX1125" fmla="*/ 3692423 w 5322214"/>
              <a:gd name="connsiteY1125" fmla="*/ 3222004 h 4083778"/>
              <a:gd name="connsiteX1126" fmla="*/ 3725044 w 5322214"/>
              <a:gd name="connsiteY1126" fmla="*/ 3211727 h 4083778"/>
              <a:gd name="connsiteX1127" fmla="*/ 3732193 w 5322214"/>
              <a:gd name="connsiteY1127" fmla="*/ 3233846 h 4083778"/>
              <a:gd name="connsiteX1128" fmla="*/ 3726831 w 5322214"/>
              <a:gd name="connsiteY1128" fmla="*/ 3199661 h 4083778"/>
              <a:gd name="connsiteX1129" fmla="*/ 3733534 w 5322214"/>
              <a:gd name="connsiteY1129" fmla="*/ 3203236 h 4083778"/>
              <a:gd name="connsiteX1130" fmla="*/ 3728618 w 5322214"/>
              <a:gd name="connsiteY1130" fmla="*/ 3204800 h 4083778"/>
              <a:gd name="connsiteX1131" fmla="*/ 3726831 w 5322214"/>
              <a:gd name="connsiteY1131" fmla="*/ 3199661 h 4083778"/>
              <a:gd name="connsiteX1132" fmla="*/ 3693763 w 5322214"/>
              <a:gd name="connsiteY1132" fmla="*/ 3251498 h 4083778"/>
              <a:gd name="connsiteX1133" fmla="*/ 3706946 w 5322214"/>
              <a:gd name="connsiteY1133" fmla="*/ 3321878 h 4083778"/>
              <a:gd name="connsiteX1134" fmla="*/ 3673878 w 5322214"/>
              <a:gd name="connsiteY1134" fmla="*/ 3313388 h 4083778"/>
              <a:gd name="connsiteX1135" fmla="*/ 3667845 w 5322214"/>
              <a:gd name="connsiteY1135" fmla="*/ 3259541 h 4083778"/>
              <a:gd name="connsiteX1136" fmla="*/ 3693763 w 5322214"/>
              <a:gd name="connsiteY1136" fmla="*/ 3251498 h 4083778"/>
              <a:gd name="connsiteX1137" fmla="*/ 3714542 w 5322214"/>
              <a:gd name="connsiteY1137" fmla="*/ 3562514 h 4083778"/>
              <a:gd name="connsiteX1138" fmla="*/ 3721469 w 5322214"/>
              <a:gd name="connsiteY1138" fmla="*/ 3487441 h 4083778"/>
              <a:gd name="connsiteX1139" fmla="*/ 3776880 w 5322214"/>
              <a:gd name="connsiteY1139" fmla="*/ 3502411 h 4083778"/>
              <a:gd name="connsiteX1140" fmla="*/ 3774422 w 5322214"/>
              <a:gd name="connsiteY1140" fmla="*/ 3574802 h 4083778"/>
              <a:gd name="connsiteX1141" fmla="*/ 3714542 w 5322214"/>
              <a:gd name="connsiteY1141" fmla="*/ 3562514 h 4083778"/>
              <a:gd name="connsiteX1142" fmla="*/ 3773975 w 5322214"/>
              <a:gd name="connsiteY1142" fmla="*/ 3580611 h 4083778"/>
              <a:gd name="connsiteX1143" fmla="*/ 3763250 w 5322214"/>
              <a:gd name="connsiteY1143" fmla="*/ 3653450 h 4083778"/>
              <a:gd name="connsiteX1144" fmla="*/ 3696891 w 5322214"/>
              <a:gd name="connsiteY1144" fmla="*/ 3644289 h 4083778"/>
              <a:gd name="connsiteX1145" fmla="*/ 3698679 w 5322214"/>
              <a:gd name="connsiteY1145" fmla="*/ 3637810 h 4083778"/>
              <a:gd name="connsiteX1146" fmla="*/ 3713425 w 5322214"/>
              <a:gd name="connsiteY1146" fmla="*/ 3567876 h 4083778"/>
              <a:gd name="connsiteX1147" fmla="*/ 3773975 w 5322214"/>
              <a:gd name="connsiteY1147" fmla="*/ 3580611 h 4083778"/>
              <a:gd name="connsiteX1148" fmla="*/ 3716330 w 5322214"/>
              <a:gd name="connsiteY1148" fmla="*/ 3480961 h 4083778"/>
              <a:gd name="connsiteX1149" fmla="*/ 3672537 w 5322214"/>
              <a:gd name="connsiteY1149" fmla="*/ 3474929 h 4083778"/>
              <a:gd name="connsiteX1150" fmla="*/ 3677006 w 5322214"/>
              <a:gd name="connsiteY1150" fmla="*/ 3398962 h 4083778"/>
              <a:gd name="connsiteX1151" fmla="*/ 3715436 w 5322214"/>
              <a:gd name="connsiteY1151" fmla="*/ 3406782 h 4083778"/>
              <a:gd name="connsiteX1152" fmla="*/ 3716330 w 5322214"/>
              <a:gd name="connsiteY1152" fmla="*/ 3480961 h 4083778"/>
              <a:gd name="connsiteX1153" fmla="*/ 3721916 w 5322214"/>
              <a:gd name="connsiteY1153" fmla="*/ 3481855 h 4083778"/>
              <a:gd name="connsiteX1154" fmla="*/ 3721245 w 5322214"/>
              <a:gd name="connsiteY1154" fmla="*/ 3408123 h 4083778"/>
              <a:gd name="connsiteX1155" fmla="*/ 3772411 w 5322214"/>
              <a:gd name="connsiteY1155" fmla="*/ 3424433 h 4083778"/>
              <a:gd name="connsiteX1156" fmla="*/ 3776880 w 5322214"/>
              <a:gd name="connsiteY1156" fmla="*/ 3496378 h 4083778"/>
              <a:gd name="connsiteX1157" fmla="*/ 3721916 w 5322214"/>
              <a:gd name="connsiteY1157" fmla="*/ 3481855 h 4083778"/>
              <a:gd name="connsiteX1158" fmla="*/ 3720798 w 5322214"/>
              <a:gd name="connsiteY1158" fmla="*/ 3402314 h 4083778"/>
              <a:gd name="connsiteX1159" fmla="*/ 3713649 w 5322214"/>
              <a:gd name="connsiteY1159" fmla="*/ 3329698 h 4083778"/>
              <a:gd name="connsiteX1160" fmla="*/ 3760793 w 5322214"/>
              <a:gd name="connsiteY1160" fmla="*/ 3347126 h 4083778"/>
              <a:gd name="connsiteX1161" fmla="*/ 3771741 w 5322214"/>
              <a:gd name="connsiteY1161" fmla="*/ 3418177 h 4083778"/>
              <a:gd name="connsiteX1162" fmla="*/ 3720798 w 5322214"/>
              <a:gd name="connsiteY1162" fmla="*/ 3402314 h 4083778"/>
              <a:gd name="connsiteX1163" fmla="*/ 3715213 w 5322214"/>
              <a:gd name="connsiteY1163" fmla="*/ 3400749 h 4083778"/>
              <a:gd name="connsiteX1164" fmla="*/ 3677006 w 5322214"/>
              <a:gd name="connsiteY1164" fmla="*/ 3393153 h 4083778"/>
              <a:gd name="connsiteX1165" fmla="*/ 3674325 w 5322214"/>
              <a:gd name="connsiteY1165" fmla="*/ 3318974 h 4083778"/>
              <a:gd name="connsiteX1166" fmla="*/ 3707839 w 5322214"/>
              <a:gd name="connsiteY1166" fmla="*/ 3327688 h 4083778"/>
              <a:gd name="connsiteX1167" fmla="*/ 3715213 w 5322214"/>
              <a:gd name="connsiteY1167" fmla="*/ 3400749 h 4083778"/>
              <a:gd name="connsiteX1168" fmla="*/ 3666728 w 5322214"/>
              <a:gd name="connsiteY1168" fmla="*/ 3253955 h 4083778"/>
              <a:gd name="connsiteX1169" fmla="*/ 3664717 w 5322214"/>
              <a:gd name="connsiteY1169" fmla="*/ 3241219 h 4083778"/>
              <a:gd name="connsiteX1170" fmla="*/ 3686390 w 5322214"/>
              <a:gd name="connsiteY1170" fmla="*/ 3247922 h 4083778"/>
              <a:gd name="connsiteX1171" fmla="*/ 3666728 w 5322214"/>
              <a:gd name="connsiteY1171" fmla="*/ 3253955 h 4083778"/>
              <a:gd name="connsiteX1172" fmla="*/ 3663823 w 5322214"/>
              <a:gd name="connsiteY1172" fmla="*/ 3234964 h 4083778"/>
              <a:gd name="connsiteX1173" fmla="*/ 3663153 w 5322214"/>
              <a:gd name="connsiteY1173" fmla="*/ 3230942 h 4083778"/>
              <a:gd name="connsiteX1174" fmla="*/ 3687060 w 5322214"/>
              <a:gd name="connsiteY1174" fmla="*/ 3223569 h 4083778"/>
              <a:gd name="connsiteX1175" fmla="*/ 3691976 w 5322214"/>
              <a:gd name="connsiteY1175" fmla="*/ 3243901 h 4083778"/>
              <a:gd name="connsiteX1176" fmla="*/ 3663823 w 5322214"/>
              <a:gd name="connsiteY1176" fmla="*/ 3234964 h 4083778"/>
              <a:gd name="connsiteX1177" fmla="*/ 3668069 w 5322214"/>
              <a:gd name="connsiteY1177" fmla="*/ 3312047 h 4083778"/>
              <a:gd name="connsiteX1178" fmla="*/ 3645949 w 5322214"/>
              <a:gd name="connsiteY1178" fmla="*/ 3307802 h 4083778"/>
              <a:gd name="connsiteX1179" fmla="*/ 3644161 w 5322214"/>
              <a:gd name="connsiteY1179" fmla="*/ 3266244 h 4083778"/>
              <a:gd name="connsiteX1180" fmla="*/ 3662260 w 5322214"/>
              <a:gd name="connsiteY1180" fmla="*/ 3260882 h 4083778"/>
              <a:gd name="connsiteX1181" fmla="*/ 3668069 w 5322214"/>
              <a:gd name="connsiteY1181" fmla="*/ 3312047 h 4083778"/>
              <a:gd name="connsiteX1182" fmla="*/ 3645949 w 5322214"/>
              <a:gd name="connsiteY1182" fmla="*/ 3313611 h 4083778"/>
              <a:gd name="connsiteX1183" fmla="*/ 3668515 w 5322214"/>
              <a:gd name="connsiteY1183" fmla="*/ 3317856 h 4083778"/>
              <a:gd name="connsiteX1184" fmla="*/ 3671420 w 5322214"/>
              <a:gd name="connsiteY1184" fmla="*/ 3392259 h 4083778"/>
              <a:gd name="connsiteX1185" fmla="*/ 3643044 w 5322214"/>
              <a:gd name="connsiteY1185" fmla="*/ 3388908 h 4083778"/>
              <a:gd name="connsiteX1186" fmla="*/ 3645949 w 5322214"/>
              <a:gd name="connsiteY1186" fmla="*/ 3313611 h 4083778"/>
              <a:gd name="connsiteX1187" fmla="*/ 3671867 w 5322214"/>
              <a:gd name="connsiteY1187" fmla="*/ 3480514 h 4083778"/>
              <a:gd name="connsiteX1188" fmla="*/ 3716106 w 5322214"/>
              <a:gd name="connsiteY1188" fmla="*/ 3486547 h 4083778"/>
              <a:gd name="connsiteX1189" fmla="*/ 3709180 w 5322214"/>
              <a:gd name="connsiteY1189" fmla="*/ 3561843 h 4083778"/>
              <a:gd name="connsiteX1190" fmla="*/ 3658238 w 5322214"/>
              <a:gd name="connsiteY1190" fmla="*/ 3558492 h 4083778"/>
              <a:gd name="connsiteX1191" fmla="*/ 3671867 w 5322214"/>
              <a:gd name="connsiteY1191" fmla="*/ 3480514 h 4083778"/>
              <a:gd name="connsiteX1192" fmla="*/ 3652429 w 5322214"/>
              <a:gd name="connsiteY1192" fmla="*/ 3558492 h 4083778"/>
              <a:gd name="connsiteX1193" fmla="*/ 3607072 w 5322214"/>
              <a:gd name="connsiteY1193" fmla="*/ 3560726 h 4083778"/>
              <a:gd name="connsiteX1194" fmla="*/ 3621148 w 5322214"/>
              <a:gd name="connsiteY1194" fmla="*/ 3516487 h 4083778"/>
              <a:gd name="connsiteX1195" fmla="*/ 3630085 w 5322214"/>
              <a:gd name="connsiteY1195" fmla="*/ 3478727 h 4083778"/>
              <a:gd name="connsiteX1196" fmla="*/ 3666058 w 5322214"/>
              <a:gd name="connsiteY1196" fmla="*/ 3480067 h 4083778"/>
              <a:gd name="connsiteX1197" fmla="*/ 3652429 w 5322214"/>
              <a:gd name="connsiteY1197" fmla="*/ 3558492 h 4083778"/>
              <a:gd name="connsiteX1198" fmla="*/ 3652875 w 5322214"/>
              <a:gd name="connsiteY1198" fmla="*/ 3579048 h 4083778"/>
              <a:gd name="connsiteX1199" fmla="*/ 3656674 w 5322214"/>
              <a:gd name="connsiteY1199" fmla="*/ 3564077 h 4083778"/>
              <a:gd name="connsiteX1200" fmla="*/ 3708063 w 5322214"/>
              <a:gd name="connsiteY1200" fmla="*/ 3567429 h 4083778"/>
              <a:gd name="connsiteX1201" fmla="*/ 3693316 w 5322214"/>
              <a:gd name="connsiteY1201" fmla="*/ 3636469 h 4083778"/>
              <a:gd name="connsiteX1202" fmla="*/ 3691082 w 5322214"/>
              <a:gd name="connsiteY1202" fmla="*/ 3644066 h 4083778"/>
              <a:gd name="connsiteX1203" fmla="*/ 3630309 w 5322214"/>
              <a:gd name="connsiteY1203" fmla="*/ 3645406 h 4083778"/>
              <a:gd name="connsiteX1204" fmla="*/ 3652875 w 5322214"/>
              <a:gd name="connsiteY1204" fmla="*/ 3579048 h 4083778"/>
              <a:gd name="connsiteX1205" fmla="*/ 3695327 w 5322214"/>
              <a:gd name="connsiteY1205" fmla="*/ 3649875 h 4083778"/>
              <a:gd name="connsiteX1206" fmla="*/ 3762133 w 5322214"/>
              <a:gd name="connsiteY1206" fmla="*/ 3659036 h 4083778"/>
              <a:gd name="connsiteX1207" fmla="*/ 3754313 w 5322214"/>
              <a:gd name="connsiteY1207" fmla="*/ 3691433 h 4083778"/>
              <a:gd name="connsiteX1208" fmla="*/ 3741131 w 5322214"/>
              <a:gd name="connsiteY1208" fmla="*/ 3732545 h 4083778"/>
              <a:gd name="connsiteX1209" fmla="*/ 3665611 w 5322214"/>
              <a:gd name="connsiteY1209" fmla="*/ 3728523 h 4083778"/>
              <a:gd name="connsiteX1210" fmla="*/ 3695327 w 5322214"/>
              <a:gd name="connsiteY1210" fmla="*/ 3649875 h 4083778"/>
              <a:gd name="connsiteX1211" fmla="*/ 3759675 w 5322214"/>
              <a:gd name="connsiteY1211" fmla="*/ 3692997 h 4083778"/>
              <a:gd name="connsiteX1212" fmla="*/ 3767496 w 5322214"/>
              <a:gd name="connsiteY1212" fmla="*/ 3660377 h 4083778"/>
              <a:gd name="connsiteX1213" fmla="*/ 3841451 w 5322214"/>
              <a:gd name="connsiteY1213" fmla="*/ 3685624 h 4083778"/>
              <a:gd name="connsiteX1214" fmla="*/ 3828492 w 5322214"/>
              <a:gd name="connsiteY1214" fmla="*/ 3745504 h 4083778"/>
              <a:gd name="connsiteX1215" fmla="*/ 3825811 w 5322214"/>
              <a:gd name="connsiteY1215" fmla="*/ 3754664 h 4083778"/>
              <a:gd name="connsiteX1216" fmla="*/ 3746940 w 5322214"/>
              <a:gd name="connsiteY1216" fmla="*/ 3733438 h 4083778"/>
              <a:gd name="connsiteX1217" fmla="*/ 3759675 w 5322214"/>
              <a:gd name="connsiteY1217" fmla="*/ 3692997 h 4083778"/>
              <a:gd name="connsiteX1218" fmla="*/ 3768836 w 5322214"/>
              <a:gd name="connsiteY1218" fmla="*/ 3654791 h 4083778"/>
              <a:gd name="connsiteX1219" fmla="*/ 3779561 w 5322214"/>
              <a:gd name="connsiteY1219" fmla="*/ 3582399 h 4083778"/>
              <a:gd name="connsiteX1220" fmla="*/ 3849718 w 5322214"/>
              <a:gd name="connsiteY1220" fmla="*/ 3610328 h 4083778"/>
              <a:gd name="connsiteX1221" fmla="*/ 3842568 w 5322214"/>
              <a:gd name="connsiteY1221" fmla="*/ 3679815 h 4083778"/>
              <a:gd name="connsiteX1222" fmla="*/ 3768836 w 5322214"/>
              <a:gd name="connsiteY1222" fmla="*/ 3654791 h 4083778"/>
              <a:gd name="connsiteX1223" fmla="*/ 3782465 w 5322214"/>
              <a:gd name="connsiteY1223" fmla="*/ 3498389 h 4083778"/>
              <a:gd name="connsiteX1224" fmla="*/ 3777997 w 5322214"/>
              <a:gd name="connsiteY1224" fmla="*/ 3426891 h 4083778"/>
              <a:gd name="connsiteX1225" fmla="*/ 3842568 w 5322214"/>
              <a:gd name="connsiteY1225" fmla="*/ 3458395 h 4083778"/>
              <a:gd name="connsiteX1226" fmla="*/ 3849271 w 5322214"/>
              <a:gd name="connsiteY1226" fmla="*/ 3527658 h 4083778"/>
              <a:gd name="connsiteX1227" fmla="*/ 3782465 w 5322214"/>
              <a:gd name="connsiteY1227" fmla="*/ 3498389 h 4083778"/>
              <a:gd name="connsiteX1228" fmla="*/ 3849718 w 5322214"/>
              <a:gd name="connsiteY1228" fmla="*/ 3534361 h 4083778"/>
              <a:gd name="connsiteX1229" fmla="*/ 3849942 w 5322214"/>
              <a:gd name="connsiteY1229" fmla="*/ 3604072 h 4083778"/>
              <a:gd name="connsiteX1230" fmla="*/ 3780008 w 5322214"/>
              <a:gd name="connsiteY1230" fmla="*/ 3576590 h 4083778"/>
              <a:gd name="connsiteX1231" fmla="*/ 3782689 w 5322214"/>
              <a:gd name="connsiteY1231" fmla="*/ 3504421 h 4083778"/>
              <a:gd name="connsiteX1232" fmla="*/ 3849718 w 5322214"/>
              <a:gd name="connsiteY1232" fmla="*/ 3534361 h 4083778"/>
              <a:gd name="connsiteX1233" fmla="*/ 3855080 w 5322214"/>
              <a:gd name="connsiteY1233" fmla="*/ 3612786 h 4083778"/>
              <a:gd name="connsiteX1234" fmla="*/ 3917418 w 5322214"/>
              <a:gd name="connsiteY1234" fmla="*/ 3651663 h 4083778"/>
              <a:gd name="connsiteX1235" fmla="*/ 3912279 w 5322214"/>
              <a:gd name="connsiteY1235" fmla="*/ 3718692 h 4083778"/>
              <a:gd name="connsiteX1236" fmla="*/ 3847707 w 5322214"/>
              <a:gd name="connsiteY1236" fmla="*/ 3682049 h 4083778"/>
              <a:gd name="connsiteX1237" fmla="*/ 3855080 w 5322214"/>
              <a:gd name="connsiteY1237" fmla="*/ 3612786 h 4083778"/>
              <a:gd name="connsiteX1238" fmla="*/ 3855304 w 5322214"/>
              <a:gd name="connsiteY1238" fmla="*/ 3606753 h 4083778"/>
              <a:gd name="connsiteX1239" fmla="*/ 3855304 w 5322214"/>
              <a:gd name="connsiteY1239" fmla="*/ 3537489 h 4083778"/>
              <a:gd name="connsiteX1240" fmla="*/ 3915630 w 5322214"/>
              <a:gd name="connsiteY1240" fmla="*/ 3577483 h 4083778"/>
              <a:gd name="connsiteX1241" fmla="*/ 3917418 w 5322214"/>
              <a:gd name="connsiteY1241" fmla="*/ 3644960 h 4083778"/>
              <a:gd name="connsiteX1242" fmla="*/ 3855304 w 5322214"/>
              <a:gd name="connsiteY1242" fmla="*/ 3606753 h 4083778"/>
              <a:gd name="connsiteX1243" fmla="*/ 3913396 w 5322214"/>
              <a:gd name="connsiteY1243" fmla="*/ 3507996 h 4083778"/>
              <a:gd name="connsiteX1244" fmla="*/ 3958082 w 5322214"/>
              <a:gd name="connsiteY1244" fmla="*/ 3548661 h 4083778"/>
              <a:gd name="connsiteX1245" fmla="*/ 3964115 w 5322214"/>
              <a:gd name="connsiteY1245" fmla="*/ 3554917 h 4083778"/>
              <a:gd name="connsiteX1246" fmla="*/ 3972605 w 5322214"/>
              <a:gd name="connsiteY1246" fmla="*/ 3619935 h 4083778"/>
              <a:gd name="connsiteX1247" fmla="*/ 3920993 w 5322214"/>
              <a:gd name="connsiteY1247" fmla="*/ 3574356 h 4083778"/>
              <a:gd name="connsiteX1248" fmla="*/ 3913396 w 5322214"/>
              <a:gd name="connsiteY1248" fmla="*/ 3507996 h 4083778"/>
              <a:gd name="connsiteX1249" fmla="*/ 3915183 w 5322214"/>
              <a:gd name="connsiteY1249" fmla="*/ 3570110 h 4083778"/>
              <a:gd name="connsiteX1250" fmla="*/ 3855080 w 5322214"/>
              <a:gd name="connsiteY1250" fmla="*/ 3531010 h 4083778"/>
              <a:gd name="connsiteX1251" fmla="*/ 3848601 w 5322214"/>
              <a:gd name="connsiteY1251" fmla="*/ 3462193 h 4083778"/>
              <a:gd name="connsiteX1252" fmla="*/ 3907140 w 5322214"/>
              <a:gd name="connsiteY1252" fmla="*/ 3502858 h 4083778"/>
              <a:gd name="connsiteX1253" fmla="*/ 3915183 w 5322214"/>
              <a:gd name="connsiteY1253" fmla="*/ 3570110 h 4083778"/>
              <a:gd name="connsiteX1254" fmla="*/ 3847707 w 5322214"/>
              <a:gd name="connsiteY1254" fmla="*/ 3454820 h 4083778"/>
              <a:gd name="connsiteX1255" fmla="*/ 3835642 w 5322214"/>
              <a:gd name="connsiteY1255" fmla="*/ 3386897 h 4083778"/>
              <a:gd name="connsiteX1256" fmla="*/ 3892170 w 5322214"/>
              <a:gd name="connsiteY1256" fmla="*/ 3428455 h 4083778"/>
              <a:gd name="connsiteX1257" fmla="*/ 3905799 w 5322214"/>
              <a:gd name="connsiteY1257" fmla="*/ 3494590 h 4083778"/>
              <a:gd name="connsiteX1258" fmla="*/ 3847707 w 5322214"/>
              <a:gd name="connsiteY1258" fmla="*/ 3454820 h 4083778"/>
              <a:gd name="connsiteX1259" fmla="*/ 3841675 w 5322214"/>
              <a:gd name="connsiteY1259" fmla="*/ 3451468 h 4083778"/>
              <a:gd name="connsiteX1260" fmla="*/ 3777550 w 5322214"/>
              <a:gd name="connsiteY1260" fmla="*/ 3420635 h 4083778"/>
              <a:gd name="connsiteX1261" fmla="*/ 3767049 w 5322214"/>
              <a:gd name="connsiteY1261" fmla="*/ 3350031 h 4083778"/>
              <a:gd name="connsiteX1262" fmla="*/ 3829162 w 5322214"/>
              <a:gd name="connsiteY1262" fmla="*/ 3383098 h 4083778"/>
              <a:gd name="connsiteX1263" fmla="*/ 3841675 w 5322214"/>
              <a:gd name="connsiteY1263" fmla="*/ 3451468 h 4083778"/>
              <a:gd name="connsiteX1264" fmla="*/ 3765708 w 5322214"/>
              <a:gd name="connsiteY1264" fmla="*/ 3343104 h 4083778"/>
              <a:gd name="connsiteX1265" fmla="*/ 3749844 w 5322214"/>
              <a:gd name="connsiteY1265" fmla="*/ 3274064 h 4083778"/>
              <a:gd name="connsiteX1266" fmla="*/ 3809500 w 5322214"/>
              <a:gd name="connsiteY1266" fmla="*/ 3308249 h 4083778"/>
              <a:gd name="connsiteX1267" fmla="*/ 3827375 w 5322214"/>
              <a:gd name="connsiteY1267" fmla="*/ 3375278 h 4083778"/>
              <a:gd name="connsiteX1268" fmla="*/ 3765708 w 5322214"/>
              <a:gd name="connsiteY1268" fmla="*/ 3343104 h 4083778"/>
              <a:gd name="connsiteX1269" fmla="*/ 3759452 w 5322214"/>
              <a:gd name="connsiteY1269" fmla="*/ 3340646 h 4083778"/>
              <a:gd name="connsiteX1270" fmla="*/ 3712532 w 5322214"/>
              <a:gd name="connsiteY1270" fmla="*/ 3323666 h 4083778"/>
              <a:gd name="connsiteX1271" fmla="*/ 3699349 w 5322214"/>
              <a:gd name="connsiteY1271" fmla="*/ 3252615 h 4083778"/>
              <a:gd name="connsiteX1272" fmla="*/ 3742918 w 5322214"/>
              <a:gd name="connsiteY1272" fmla="*/ 3270936 h 4083778"/>
              <a:gd name="connsiteX1273" fmla="*/ 3759452 w 5322214"/>
              <a:gd name="connsiteY1273" fmla="*/ 3340646 h 4083778"/>
              <a:gd name="connsiteX1274" fmla="*/ 3704264 w 5322214"/>
              <a:gd name="connsiteY1274" fmla="*/ 3248369 h 4083778"/>
              <a:gd name="connsiteX1275" fmla="*/ 3733981 w 5322214"/>
              <a:gd name="connsiteY1275" fmla="*/ 3239209 h 4083778"/>
              <a:gd name="connsiteX1276" fmla="*/ 3741131 w 5322214"/>
              <a:gd name="connsiteY1276" fmla="*/ 3263786 h 4083778"/>
              <a:gd name="connsiteX1277" fmla="*/ 3704264 w 5322214"/>
              <a:gd name="connsiteY1277" fmla="*/ 3248369 h 4083778"/>
              <a:gd name="connsiteX1278" fmla="*/ 3730406 w 5322214"/>
              <a:gd name="connsiteY1278" fmla="*/ 3209939 h 4083778"/>
              <a:gd name="connsiteX1279" fmla="*/ 3740013 w 5322214"/>
              <a:gd name="connsiteY1279" fmla="*/ 3206811 h 4083778"/>
              <a:gd name="connsiteX1280" fmla="*/ 3766378 w 5322214"/>
              <a:gd name="connsiteY1280" fmla="*/ 3222898 h 4083778"/>
              <a:gd name="connsiteX1281" fmla="*/ 3737556 w 5322214"/>
              <a:gd name="connsiteY1281" fmla="*/ 3232059 h 4083778"/>
              <a:gd name="connsiteX1282" fmla="*/ 3730406 w 5322214"/>
              <a:gd name="connsiteY1282" fmla="*/ 3209939 h 4083778"/>
              <a:gd name="connsiteX1283" fmla="*/ 3746940 w 5322214"/>
              <a:gd name="connsiteY1283" fmla="*/ 3204577 h 4083778"/>
              <a:gd name="connsiteX1284" fmla="*/ 3768836 w 5322214"/>
              <a:gd name="connsiteY1284" fmla="*/ 3197427 h 4083778"/>
              <a:gd name="connsiteX1285" fmla="*/ 3777997 w 5322214"/>
              <a:gd name="connsiteY1285" fmla="*/ 3219323 h 4083778"/>
              <a:gd name="connsiteX1286" fmla="*/ 3773305 w 5322214"/>
              <a:gd name="connsiteY1286" fmla="*/ 3220887 h 4083778"/>
              <a:gd name="connsiteX1287" fmla="*/ 3746940 w 5322214"/>
              <a:gd name="connsiteY1287" fmla="*/ 3204577 h 4083778"/>
              <a:gd name="connsiteX1288" fmla="*/ 3764144 w 5322214"/>
              <a:gd name="connsiteY1288" fmla="*/ 3173743 h 4083778"/>
              <a:gd name="connsiteX1289" fmla="*/ 3765708 w 5322214"/>
              <a:gd name="connsiteY1289" fmla="*/ 3173297 h 4083778"/>
              <a:gd name="connsiteX1290" fmla="*/ 3782912 w 5322214"/>
              <a:gd name="connsiteY1290" fmla="*/ 3187149 h 4083778"/>
              <a:gd name="connsiteX1291" fmla="*/ 3771741 w 5322214"/>
              <a:gd name="connsiteY1291" fmla="*/ 3190947 h 4083778"/>
              <a:gd name="connsiteX1292" fmla="*/ 3764144 w 5322214"/>
              <a:gd name="connsiteY1292" fmla="*/ 3173743 h 4083778"/>
              <a:gd name="connsiteX1293" fmla="*/ 3766378 w 5322214"/>
              <a:gd name="connsiteY1293" fmla="*/ 3192288 h 4083778"/>
              <a:gd name="connsiteX1294" fmla="*/ 3740237 w 5322214"/>
              <a:gd name="connsiteY1294" fmla="*/ 3200779 h 4083778"/>
              <a:gd name="connsiteX1295" fmla="*/ 3724150 w 5322214"/>
              <a:gd name="connsiteY1295" fmla="*/ 3192065 h 4083778"/>
              <a:gd name="connsiteX1296" fmla="*/ 3722586 w 5322214"/>
              <a:gd name="connsiteY1296" fmla="*/ 3187373 h 4083778"/>
              <a:gd name="connsiteX1297" fmla="*/ 3758782 w 5322214"/>
              <a:gd name="connsiteY1297" fmla="*/ 3175307 h 4083778"/>
              <a:gd name="connsiteX1298" fmla="*/ 3766378 w 5322214"/>
              <a:gd name="connsiteY1298" fmla="*/ 3192288 h 4083778"/>
              <a:gd name="connsiteX1299" fmla="*/ 3723256 w 5322214"/>
              <a:gd name="connsiteY1299" fmla="*/ 3206364 h 4083778"/>
              <a:gd name="connsiteX1300" fmla="*/ 3691082 w 5322214"/>
              <a:gd name="connsiteY1300" fmla="*/ 3216642 h 4083778"/>
              <a:gd name="connsiteX1301" fmla="*/ 3686390 w 5322214"/>
              <a:gd name="connsiteY1301" fmla="*/ 3199215 h 4083778"/>
              <a:gd name="connsiteX1302" fmla="*/ 3710967 w 5322214"/>
              <a:gd name="connsiteY1302" fmla="*/ 3191395 h 4083778"/>
              <a:gd name="connsiteX1303" fmla="*/ 3719681 w 5322214"/>
              <a:gd name="connsiteY1303" fmla="*/ 3195640 h 4083778"/>
              <a:gd name="connsiteX1304" fmla="*/ 3723256 w 5322214"/>
              <a:gd name="connsiteY1304" fmla="*/ 3206364 h 4083778"/>
              <a:gd name="connsiteX1305" fmla="*/ 3685943 w 5322214"/>
              <a:gd name="connsiteY1305" fmla="*/ 3173967 h 4083778"/>
              <a:gd name="connsiteX1306" fmla="*/ 3685049 w 5322214"/>
              <a:gd name="connsiteY1306" fmla="*/ 3173520 h 4083778"/>
              <a:gd name="connsiteX1307" fmla="*/ 3699796 w 5322214"/>
              <a:gd name="connsiteY1307" fmla="*/ 3160114 h 4083778"/>
              <a:gd name="connsiteX1308" fmla="*/ 3705605 w 5322214"/>
              <a:gd name="connsiteY1308" fmla="*/ 3158103 h 4083778"/>
              <a:gd name="connsiteX1309" fmla="*/ 3708733 w 5322214"/>
              <a:gd name="connsiteY1309" fmla="*/ 3166370 h 4083778"/>
              <a:gd name="connsiteX1310" fmla="*/ 3685943 w 5322214"/>
              <a:gd name="connsiteY1310" fmla="*/ 3173967 h 4083778"/>
              <a:gd name="connsiteX1311" fmla="*/ 3693763 w 5322214"/>
              <a:gd name="connsiteY1311" fmla="*/ 3132855 h 4083778"/>
              <a:gd name="connsiteX1312" fmla="*/ 3684379 w 5322214"/>
              <a:gd name="connsiteY1312" fmla="*/ 3136877 h 4083778"/>
              <a:gd name="connsiteX1313" fmla="*/ 3690859 w 5322214"/>
              <a:gd name="connsiteY1313" fmla="*/ 3123025 h 4083778"/>
              <a:gd name="connsiteX1314" fmla="*/ 3694657 w 5322214"/>
              <a:gd name="connsiteY1314" fmla="*/ 3131515 h 4083778"/>
              <a:gd name="connsiteX1315" fmla="*/ 3693763 w 5322214"/>
              <a:gd name="connsiteY1315" fmla="*/ 3132855 h 4083778"/>
              <a:gd name="connsiteX1316" fmla="*/ 3686390 w 5322214"/>
              <a:gd name="connsiteY1316" fmla="*/ 3179776 h 4083778"/>
              <a:gd name="connsiteX1317" fmla="*/ 3703818 w 5322214"/>
              <a:gd name="connsiteY1317" fmla="*/ 3187820 h 4083778"/>
              <a:gd name="connsiteX1318" fmla="*/ 3684826 w 5322214"/>
              <a:gd name="connsiteY1318" fmla="*/ 3193852 h 4083778"/>
              <a:gd name="connsiteX1319" fmla="*/ 3681251 w 5322214"/>
              <a:gd name="connsiteY1319" fmla="*/ 3181340 h 4083778"/>
              <a:gd name="connsiteX1320" fmla="*/ 3686390 w 5322214"/>
              <a:gd name="connsiteY1320" fmla="*/ 3179776 h 4083778"/>
              <a:gd name="connsiteX1321" fmla="*/ 3685720 w 5322214"/>
              <a:gd name="connsiteY1321" fmla="*/ 3218206 h 4083778"/>
              <a:gd name="connsiteX1322" fmla="*/ 3662260 w 5322214"/>
              <a:gd name="connsiteY1322" fmla="*/ 3225356 h 4083778"/>
              <a:gd name="connsiteX1323" fmla="*/ 3658908 w 5322214"/>
              <a:gd name="connsiteY1323" fmla="*/ 3207928 h 4083778"/>
              <a:gd name="connsiteX1324" fmla="*/ 3681251 w 5322214"/>
              <a:gd name="connsiteY1324" fmla="*/ 3200779 h 4083778"/>
              <a:gd name="connsiteX1325" fmla="*/ 3685720 w 5322214"/>
              <a:gd name="connsiteY1325" fmla="*/ 3218206 h 4083778"/>
              <a:gd name="connsiteX1326" fmla="*/ 3657791 w 5322214"/>
              <a:gd name="connsiteY1326" fmla="*/ 3202566 h 4083778"/>
              <a:gd name="connsiteX1327" fmla="*/ 3657567 w 5322214"/>
              <a:gd name="connsiteY1327" fmla="*/ 3201672 h 4083778"/>
              <a:gd name="connsiteX1328" fmla="*/ 3660919 w 5322214"/>
              <a:gd name="connsiteY1328" fmla="*/ 3197874 h 4083778"/>
              <a:gd name="connsiteX1329" fmla="*/ 3675218 w 5322214"/>
              <a:gd name="connsiteY1329" fmla="*/ 3183574 h 4083778"/>
              <a:gd name="connsiteX1330" fmla="*/ 3675889 w 5322214"/>
              <a:gd name="connsiteY1330" fmla="*/ 3183351 h 4083778"/>
              <a:gd name="connsiteX1331" fmla="*/ 3679464 w 5322214"/>
              <a:gd name="connsiteY1331" fmla="*/ 3195863 h 4083778"/>
              <a:gd name="connsiteX1332" fmla="*/ 3657791 w 5322214"/>
              <a:gd name="connsiteY1332" fmla="*/ 3202566 h 4083778"/>
              <a:gd name="connsiteX1333" fmla="*/ 3657791 w 5322214"/>
              <a:gd name="connsiteY1333" fmla="*/ 3232506 h 4083778"/>
              <a:gd name="connsiteX1334" fmla="*/ 3658014 w 5322214"/>
              <a:gd name="connsiteY1334" fmla="*/ 3233399 h 4083778"/>
              <a:gd name="connsiteX1335" fmla="*/ 3656450 w 5322214"/>
              <a:gd name="connsiteY1335" fmla="*/ 3232953 h 4083778"/>
              <a:gd name="connsiteX1336" fmla="*/ 3657791 w 5322214"/>
              <a:gd name="connsiteY1336" fmla="*/ 3232506 h 4083778"/>
              <a:gd name="connsiteX1337" fmla="*/ 3658908 w 5322214"/>
              <a:gd name="connsiteY1337" fmla="*/ 3239432 h 4083778"/>
              <a:gd name="connsiteX1338" fmla="*/ 3661366 w 5322214"/>
              <a:gd name="connsiteY1338" fmla="*/ 3255519 h 4083778"/>
              <a:gd name="connsiteX1339" fmla="*/ 3643715 w 5322214"/>
              <a:gd name="connsiteY1339" fmla="*/ 3260658 h 4083778"/>
              <a:gd name="connsiteX1340" fmla="*/ 3641927 w 5322214"/>
              <a:gd name="connsiteY1340" fmla="*/ 3237421 h 4083778"/>
              <a:gd name="connsiteX1341" fmla="*/ 3646172 w 5322214"/>
              <a:gd name="connsiteY1341" fmla="*/ 3236081 h 4083778"/>
              <a:gd name="connsiteX1342" fmla="*/ 3658908 w 5322214"/>
              <a:gd name="connsiteY1342" fmla="*/ 3239432 h 4083778"/>
              <a:gd name="connsiteX1343" fmla="*/ 3642597 w 5322214"/>
              <a:gd name="connsiteY1343" fmla="*/ 3394717 h 4083778"/>
              <a:gd name="connsiteX1344" fmla="*/ 3671420 w 5322214"/>
              <a:gd name="connsiteY1344" fmla="*/ 3398068 h 4083778"/>
              <a:gd name="connsiteX1345" fmla="*/ 3666952 w 5322214"/>
              <a:gd name="connsiteY1345" fmla="*/ 3474258 h 4083778"/>
              <a:gd name="connsiteX1346" fmla="*/ 3631426 w 5322214"/>
              <a:gd name="connsiteY1346" fmla="*/ 3472918 h 4083778"/>
              <a:gd name="connsiteX1347" fmla="*/ 3642597 w 5322214"/>
              <a:gd name="connsiteY1347" fmla="*/ 3394717 h 4083778"/>
              <a:gd name="connsiteX1348" fmla="*/ 3625617 w 5322214"/>
              <a:gd name="connsiteY1348" fmla="*/ 3473141 h 4083778"/>
              <a:gd name="connsiteX1349" fmla="*/ 3595677 w 5322214"/>
              <a:gd name="connsiteY1349" fmla="*/ 3474258 h 4083778"/>
              <a:gd name="connsiteX1350" fmla="*/ 3602603 w 5322214"/>
              <a:gd name="connsiteY1350" fmla="*/ 3450798 h 4083778"/>
              <a:gd name="connsiteX1351" fmla="*/ 3615562 w 5322214"/>
              <a:gd name="connsiteY1351" fmla="*/ 3393153 h 4083778"/>
              <a:gd name="connsiteX1352" fmla="*/ 3637012 w 5322214"/>
              <a:gd name="connsiteY1352" fmla="*/ 3394270 h 4083778"/>
              <a:gd name="connsiteX1353" fmla="*/ 3625617 w 5322214"/>
              <a:gd name="connsiteY1353" fmla="*/ 3473141 h 4083778"/>
              <a:gd name="connsiteX1354" fmla="*/ 3611094 w 5322214"/>
              <a:gd name="connsiteY1354" fmla="*/ 3387567 h 4083778"/>
              <a:gd name="connsiteX1355" fmla="*/ 3595454 w 5322214"/>
              <a:gd name="connsiteY1355" fmla="*/ 3387567 h 4083778"/>
              <a:gd name="connsiteX1356" fmla="*/ 3597017 w 5322214"/>
              <a:gd name="connsiteY1356" fmla="*/ 3382652 h 4083778"/>
              <a:gd name="connsiteX1357" fmla="*/ 3612658 w 5322214"/>
              <a:gd name="connsiteY1357" fmla="*/ 3309590 h 4083778"/>
              <a:gd name="connsiteX1358" fmla="*/ 3620478 w 5322214"/>
              <a:gd name="connsiteY1358" fmla="*/ 3310483 h 4083778"/>
              <a:gd name="connsiteX1359" fmla="*/ 3611094 w 5322214"/>
              <a:gd name="connsiteY1359" fmla="*/ 3387567 h 4083778"/>
              <a:gd name="connsiteX1360" fmla="*/ 3574674 w 5322214"/>
              <a:gd name="connsiteY1360" fmla="*/ 3301770 h 4083778"/>
              <a:gd name="connsiteX1361" fmla="*/ 3572440 w 5322214"/>
              <a:gd name="connsiteY1361" fmla="*/ 3301770 h 4083778"/>
              <a:gd name="connsiteX1362" fmla="*/ 3587186 w 5322214"/>
              <a:gd name="connsiteY1362" fmla="*/ 3285682 h 4083778"/>
              <a:gd name="connsiteX1363" fmla="*/ 3574674 w 5322214"/>
              <a:gd name="connsiteY1363" fmla="*/ 3301770 h 4083778"/>
              <a:gd name="connsiteX1364" fmla="*/ 3584282 w 5322214"/>
              <a:gd name="connsiteY1364" fmla="*/ 3298418 h 4083778"/>
              <a:gd name="connsiteX1365" fmla="*/ 3582048 w 5322214"/>
              <a:gd name="connsiteY1365" fmla="*/ 3301770 h 4083778"/>
              <a:gd name="connsiteX1366" fmla="*/ 3581601 w 5322214"/>
              <a:gd name="connsiteY1366" fmla="*/ 3301770 h 4083778"/>
              <a:gd name="connsiteX1367" fmla="*/ 3584282 w 5322214"/>
              <a:gd name="connsiteY1367" fmla="*/ 3298418 h 4083778"/>
              <a:gd name="connsiteX1368" fmla="*/ 3125131 w 5322214"/>
              <a:gd name="connsiteY1368" fmla="*/ 3621723 h 4083778"/>
              <a:gd name="connsiteX1369" fmla="*/ 3208471 w 5322214"/>
              <a:gd name="connsiteY1369" fmla="*/ 3577260 h 4083778"/>
              <a:gd name="connsiteX1370" fmla="*/ 3451564 w 5322214"/>
              <a:gd name="connsiteY1370" fmla="*/ 3413485 h 4083778"/>
              <a:gd name="connsiteX1371" fmla="*/ 3454692 w 5322214"/>
              <a:gd name="connsiteY1371" fmla="*/ 3412591 h 4083778"/>
              <a:gd name="connsiteX1372" fmla="*/ 3478376 w 5322214"/>
              <a:gd name="connsiteY1372" fmla="*/ 3406782 h 4083778"/>
              <a:gd name="connsiteX1373" fmla="*/ 3301418 w 5322214"/>
              <a:gd name="connsiteY1373" fmla="*/ 3549331 h 4083778"/>
              <a:gd name="connsiteX1374" fmla="*/ 3125131 w 5322214"/>
              <a:gd name="connsiteY1374" fmla="*/ 3621723 h 4083778"/>
              <a:gd name="connsiteX1375" fmla="*/ 3282650 w 5322214"/>
              <a:gd name="connsiteY1375" fmla="*/ 3562290 h 4083778"/>
              <a:gd name="connsiteX1376" fmla="*/ 3165349 w 5322214"/>
              <a:gd name="connsiteY1376" fmla="*/ 3634012 h 4083778"/>
              <a:gd name="connsiteX1377" fmla="*/ 2896338 w 5322214"/>
              <a:gd name="connsiteY1377" fmla="*/ 3762038 h 4083778"/>
              <a:gd name="connsiteX1378" fmla="*/ 3282650 w 5322214"/>
              <a:gd name="connsiteY1378" fmla="*/ 3562290 h 4083778"/>
              <a:gd name="connsiteX1379" fmla="*/ 1785215 w 5322214"/>
              <a:gd name="connsiteY1379" fmla="*/ 3856772 h 4083778"/>
              <a:gd name="connsiteX1380" fmla="*/ 1594628 w 5322214"/>
              <a:gd name="connsiteY1380" fmla="*/ 3867497 h 4083778"/>
              <a:gd name="connsiteX1381" fmla="*/ 1610268 w 5322214"/>
              <a:gd name="connsiteY1381" fmla="*/ 3842473 h 4083778"/>
              <a:gd name="connsiteX1382" fmla="*/ 1629930 w 5322214"/>
              <a:gd name="connsiteY1382" fmla="*/ 3822140 h 4083778"/>
              <a:gd name="connsiteX1383" fmla="*/ 1972897 w 5322214"/>
              <a:gd name="connsiteY1383" fmla="*/ 3797116 h 4083778"/>
              <a:gd name="connsiteX1384" fmla="*/ 2073888 w 5322214"/>
              <a:gd name="connsiteY1384" fmla="*/ 3826833 h 4083778"/>
              <a:gd name="connsiteX1385" fmla="*/ 1968428 w 5322214"/>
              <a:gd name="connsiteY1385" fmla="*/ 3839792 h 4083778"/>
              <a:gd name="connsiteX1386" fmla="*/ 1785215 w 5322214"/>
              <a:gd name="connsiteY1386" fmla="*/ 3856772 h 4083778"/>
              <a:gd name="connsiteX1387" fmla="*/ 1941393 w 5322214"/>
              <a:gd name="connsiteY1387" fmla="*/ 3842696 h 4083778"/>
              <a:gd name="connsiteX1388" fmla="*/ 1805100 w 5322214"/>
              <a:gd name="connsiteY1388" fmla="*/ 3855208 h 4083778"/>
              <a:gd name="connsiteX1389" fmla="*/ 1905197 w 5322214"/>
              <a:gd name="connsiteY1389" fmla="*/ 3841356 h 4083778"/>
              <a:gd name="connsiteX1390" fmla="*/ 1941393 w 5322214"/>
              <a:gd name="connsiteY1390" fmla="*/ 3842696 h 4083778"/>
              <a:gd name="connsiteX1391" fmla="*/ 3190373 w 5322214"/>
              <a:gd name="connsiteY1391" fmla="*/ 3315399 h 4083778"/>
              <a:gd name="connsiteX1392" fmla="*/ 3270808 w 5322214"/>
              <a:gd name="connsiteY1392" fmla="*/ 3297077 h 4083778"/>
              <a:gd name="connsiteX1393" fmla="*/ 3153507 w 5322214"/>
              <a:gd name="connsiteY1393" fmla="*/ 3332380 h 4083778"/>
              <a:gd name="connsiteX1394" fmla="*/ 3038216 w 5322214"/>
              <a:gd name="connsiteY1394" fmla="*/ 3354946 h 4083778"/>
              <a:gd name="connsiteX1395" fmla="*/ 3190373 w 5322214"/>
              <a:gd name="connsiteY1395" fmla="*/ 3315399 h 4083778"/>
              <a:gd name="connsiteX1396" fmla="*/ 3043355 w 5322214"/>
              <a:gd name="connsiteY1396" fmla="*/ 3348020 h 4083778"/>
              <a:gd name="connsiteX1397" fmla="*/ 3053633 w 5322214"/>
              <a:gd name="connsiteY1397" fmla="*/ 3343774 h 4083778"/>
              <a:gd name="connsiteX1398" fmla="*/ 3085360 w 5322214"/>
              <a:gd name="connsiteY1398" fmla="*/ 3337519 h 4083778"/>
              <a:gd name="connsiteX1399" fmla="*/ 3043355 w 5322214"/>
              <a:gd name="connsiteY1399" fmla="*/ 3348020 h 4083778"/>
              <a:gd name="connsiteX1400" fmla="*/ 3474130 w 5322214"/>
              <a:gd name="connsiteY1400" fmla="*/ 3232282 h 4083778"/>
              <a:gd name="connsiteX1401" fmla="*/ 3502953 w 5322214"/>
              <a:gd name="connsiteY1401" fmla="*/ 3223792 h 4083778"/>
              <a:gd name="connsiteX1402" fmla="*/ 3449330 w 5322214"/>
              <a:gd name="connsiteY1402" fmla="*/ 3245688 h 4083778"/>
              <a:gd name="connsiteX1403" fmla="*/ 3407101 w 5322214"/>
              <a:gd name="connsiteY1403" fmla="*/ 3257083 h 4083778"/>
              <a:gd name="connsiteX1404" fmla="*/ 3474130 w 5322214"/>
              <a:gd name="connsiteY1404" fmla="*/ 3232282 h 4083778"/>
              <a:gd name="connsiteX1405" fmla="*/ 3458937 w 5322214"/>
              <a:gd name="connsiteY1405" fmla="*/ 3230942 h 4083778"/>
              <a:gd name="connsiteX1406" fmla="*/ 3483068 w 5322214"/>
              <a:gd name="connsiteY1406" fmla="*/ 3222452 h 4083778"/>
              <a:gd name="connsiteX1407" fmla="*/ 3484855 w 5322214"/>
              <a:gd name="connsiteY1407" fmla="*/ 3222452 h 4083778"/>
              <a:gd name="connsiteX1408" fmla="*/ 3472343 w 5322214"/>
              <a:gd name="connsiteY1408" fmla="*/ 3227144 h 4083778"/>
              <a:gd name="connsiteX1409" fmla="*/ 3458937 w 5322214"/>
              <a:gd name="connsiteY1409" fmla="*/ 3230942 h 4083778"/>
              <a:gd name="connsiteX1410" fmla="*/ 3611764 w 5322214"/>
              <a:gd name="connsiteY1410" fmla="*/ 3216642 h 4083778"/>
              <a:gd name="connsiteX1411" fmla="*/ 3616680 w 5322214"/>
              <a:gd name="connsiteY1411" fmla="*/ 3213514 h 4083778"/>
              <a:gd name="connsiteX1412" fmla="*/ 3616680 w 5322214"/>
              <a:gd name="connsiteY1412" fmla="*/ 3215078 h 4083778"/>
              <a:gd name="connsiteX1413" fmla="*/ 3611764 w 5322214"/>
              <a:gd name="connsiteY1413" fmla="*/ 3216642 h 4083778"/>
              <a:gd name="connsiteX1414" fmla="*/ 3615562 w 5322214"/>
              <a:gd name="connsiteY1414" fmla="*/ 3223569 h 4083778"/>
              <a:gd name="connsiteX1415" fmla="*/ 3615562 w 5322214"/>
              <a:gd name="connsiteY1415" fmla="*/ 3223792 h 4083778"/>
              <a:gd name="connsiteX1416" fmla="*/ 3615339 w 5322214"/>
              <a:gd name="connsiteY1416" fmla="*/ 3223792 h 4083778"/>
              <a:gd name="connsiteX1417" fmla="*/ 3615562 w 5322214"/>
              <a:gd name="connsiteY1417" fmla="*/ 3223569 h 4083778"/>
              <a:gd name="connsiteX1418" fmla="*/ 2200573 w 5322214"/>
              <a:gd name="connsiteY1418" fmla="*/ 3808064 h 4083778"/>
              <a:gd name="connsiteX1419" fmla="*/ 2183592 w 5322214"/>
              <a:gd name="connsiteY1419" fmla="*/ 3810745 h 4083778"/>
              <a:gd name="connsiteX1420" fmla="*/ 2064727 w 5322214"/>
              <a:gd name="connsiteY1420" fmla="*/ 3786391 h 4083778"/>
              <a:gd name="connsiteX1421" fmla="*/ 2237216 w 5322214"/>
              <a:gd name="connsiteY1421" fmla="*/ 3761814 h 4083778"/>
              <a:gd name="connsiteX1422" fmla="*/ 2448358 w 5322214"/>
              <a:gd name="connsiteY1422" fmla="*/ 3722714 h 4083778"/>
              <a:gd name="connsiteX1423" fmla="*/ 2356528 w 5322214"/>
              <a:gd name="connsiteY1423" fmla="*/ 3780136 h 4083778"/>
              <a:gd name="connsiteX1424" fmla="*/ 2200573 w 5322214"/>
              <a:gd name="connsiteY1424" fmla="*/ 3808064 h 4083778"/>
              <a:gd name="connsiteX1425" fmla="*/ 2332844 w 5322214"/>
              <a:gd name="connsiteY1425" fmla="*/ 3790413 h 4083778"/>
              <a:gd name="connsiteX1426" fmla="*/ 2211074 w 5322214"/>
              <a:gd name="connsiteY1426" fmla="*/ 3812086 h 4083778"/>
              <a:gd name="connsiteX1427" fmla="*/ 2332844 w 5322214"/>
              <a:gd name="connsiteY1427" fmla="*/ 3790413 h 4083778"/>
              <a:gd name="connsiteX1428" fmla="*/ 1627919 w 5322214"/>
              <a:gd name="connsiteY1428" fmla="*/ 3816555 h 4083778"/>
              <a:gd name="connsiteX1429" fmla="*/ 1464814 w 5322214"/>
              <a:gd name="connsiteY1429" fmla="*/ 3820353 h 4083778"/>
              <a:gd name="connsiteX1430" fmla="*/ 1488498 w 5322214"/>
              <a:gd name="connsiteY1430" fmla="*/ 3777007 h 4083778"/>
              <a:gd name="connsiteX1431" fmla="*/ 1949883 w 5322214"/>
              <a:gd name="connsiteY1431" fmla="*/ 3753324 h 4083778"/>
              <a:gd name="connsiteX1432" fmla="*/ 2011550 w 5322214"/>
              <a:gd name="connsiteY1432" fmla="*/ 3774550 h 4083778"/>
              <a:gd name="connsiteX1433" fmla="*/ 2038809 w 5322214"/>
              <a:gd name="connsiteY1433" fmla="*/ 3784157 h 4083778"/>
              <a:gd name="connsiteX1434" fmla="*/ 1973344 w 5322214"/>
              <a:gd name="connsiteY1434" fmla="*/ 3791530 h 4083778"/>
              <a:gd name="connsiteX1435" fmla="*/ 1627919 w 5322214"/>
              <a:gd name="connsiteY1435" fmla="*/ 3816555 h 4083778"/>
              <a:gd name="connsiteX1436" fmla="*/ 1956586 w 5322214"/>
              <a:gd name="connsiteY1436" fmla="*/ 3793094 h 4083778"/>
              <a:gd name="connsiteX1437" fmla="*/ 1637303 w 5322214"/>
              <a:gd name="connsiteY1437" fmla="*/ 3816108 h 4083778"/>
              <a:gd name="connsiteX1438" fmla="*/ 1797950 w 5322214"/>
              <a:gd name="connsiteY1438" fmla="*/ 3772986 h 4083778"/>
              <a:gd name="connsiteX1439" fmla="*/ 1956586 w 5322214"/>
              <a:gd name="connsiteY1439" fmla="*/ 3793094 h 4083778"/>
              <a:gd name="connsiteX1440" fmla="*/ 1767787 w 5322214"/>
              <a:gd name="connsiteY1440" fmla="*/ 3560056 h 4083778"/>
              <a:gd name="connsiteX1441" fmla="*/ 1907655 w 5322214"/>
              <a:gd name="connsiteY1441" fmla="*/ 3533244 h 4083778"/>
              <a:gd name="connsiteX1442" fmla="*/ 2153653 w 5322214"/>
              <a:gd name="connsiteY1442" fmla="*/ 3517157 h 4083778"/>
              <a:gd name="connsiteX1443" fmla="*/ 2118797 w 5322214"/>
              <a:gd name="connsiteY1443" fmla="*/ 3542181 h 4083778"/>
              <a:gd name="connsiteX1444" fmla="*/ 1647134 w 5322214"/>
              <a:gd name="connsiteY1444" fmla="*/ 3564525 h 4083778"/>
              <a:gd name="connsiteX1445" fmla="*/ 1568486 w 5322214"/>
              <a:gd name="connsiteY1445" fmla="*/ 3538607 h 4083778"/>
              <a:gd name="connsiteX1446" fmla="*/ 1620323 w 5322214"/>
              <a:gd name="connsiteY1446" fmla="*/ 3539053 h 4083778"/>
              <a:gd name="connsiteX1447" fmla="*/ 1623004 w 5322214"/>
              <a:gd name="connsiteY1447" fmla="*/ 3539053 h 4083778"/>
              <a:gd name="connsiteX1448" fmla="*/ 1767787 w 5322214"/>
              <a:gd name="connsiteY1448" fmla="*/ 3560056 h 4083778"/>
              <a:gd name="connsiteX1449" fmla="*/ 1646240 w 5322214"/>
              <a:gd name="connsiteY1449" fmla="*/ 3539277 h 4083778"/>
              <a:gd name="connsiteX1450" fmla="*/ 1890898 w 5322214"/>
              <a:gd name="connsiteY1450" fmla="*/ 3534138 h 4083778"/>
              <a:gd name="connsiteX1451" fmla="*/ 1875481 w 5322214"/>
              <a:gd name="connsiteY1451" fmla="*/ 3539277 h 4083778"/>
              <a:gd name="connsiteX1452" fmla="*/ 1646240 w 5322214"/>
              <a:gd name="connsiteY1452" fmla="*/ 3539277 h 4083778"/>
              <a:gd name="connsiteX1453" fmla="*/ 3364873 w 5322214"/>
              <a:gd name="connsiteY1453" fmla="*/ 3262669 h 4083778"/>
              <a:gd name="connsiteX1454" fmla="*/ 3404420 w 5322214"/>
              <a:gd name="connsiteY1454" fmla="*/ 3251944 h 4083778"/>
              <a:gd name="connsiteX1455" fmla="*/ 3340519 w 5322214"/>
              <a:gd name="connsiteY1455" fmla="*/ 3274064 h 4083778"/>
              <a:gd name="connsiteX1456" fmla="*/ 3284437 w 5322214"/>
              <a:gd name="connsiteY1456" fmla="*/ 3287917 h 4083778"/>
              <a:gd name="connsiteX1457" fmla="*/ 3364873 w 5322214"/>
              <a:gd name="connsiteY1457" fmla="*/ 3262669 h 4083778"/>
              <a:gd name="connsiteX1458" fmla="*/ 2917340 w 5322214"/>
              <a:gd name="connsiteY1458" fmla="*/ 3626638 h 4083778"/>
              <a:gd name="connsiteX1459" fmla="*/ 2635147 w 5322214"/>
              <a:gd name="connsiteY1459" fmla="*/ 3715341 h 4083778"/>
              <a:gd name="connsiteX1460" fmla="*/ 2703070 w 5322214"/>
              <a:gd name="connsiteY1460" fmla="*/ 3661047 h 4083778"/>
              <a:gd name="connsiteX1461" fmla="*/ 3370458 w 5322214"/>
              <a:gd name="connsiteY1461" fmla="*/ 3395611 h 4083778"/>
              <a:gd name="connsiteX1462" fmla="*/ 3510103 w 5322214"/>
              <a:gd name="connsiteY1462" fmla="*/ 3309813 h 4083778"/>
              <a:gd name="connsiteX1463" fmla="*/ 3525073 w 5322214"/>
              <a:gd name="connsiteY1463" fmla="*/ 3308472 h 4083778"/>
              <a:gd name="connsiteX1464" fmla="*/ 3309685 w 5322214"/>
              <a:gd name="connsiteY1464" fmla="*/ 3449457 h 4083778"/>
              <a:gd name="connsiteX1465" fmla="*/ 2917340 w 5322214"/>
              <a:gd name="connsiteY1465" fmla="*/ 3626638 h 4083778"/>
              <a:gd name="connsiteX1466" fmla="*/ 3282873 w 5322214"/>
              <a:gd name="connsiteY1466" fmla="*/ 3464204 h 4083778"/>
              <a:gd name="connsiteX1467" fmla="*/ 2945269 w 5322214"/>
              <a:gd name="connsiteY1467" fmla="*/ 3616360 h 4083778"/>
              <a:gd name="connsiteX1468" fmla="*/ 3282873 w 5322214"/>
              <a:gd name="connsiteY1468" fmla="*/ 3464204 h 4083778"/>
              <a:gd name="connsiteX1469" fmla="*/ 2031436 w 5322214"/>
              <a:gd name="connsiteY1469" fmla="*/ 3739248 h 4083778"/>
              <a:gd name="connsiteX1470" fmla="*/ 1927317 w 5322214"/>
              <a:gd name="connsiteY1470" fmla="*/ 3711095 h 4083778"/>
              <a:gd name="connsiteX1471" fmla="*/ 2322343 w 5322214"/>
              <a:gd name="connsiteY1471" fmla="*/ 3663058 h 4083778"/>
              <a:gd name="connsiteX1472" fmla="*/ 2352283 w 5322214"/>
              <a:gd name="connsiteY1472" fmla="*/ 3658142 h 4083778"/>
              <a:gd name="connsiteX1473" fmla="*/ 2278327 w 5322214"/>
              <a:gd name="connsiteY1473" fmla="*/ 3705733 h 4083778"/>
              <a:gd name="connsiteX1474" fmla="*/ 2276540 w 5322214"/>
              <a:gd name="connsiteY1474" fmla="*/ 3705956 h 4083778"/>
              <a:gd name="connsiteX1475" fmla="*/ 2031436 w 5322214"/>
              <a:gd name="connsiteY1475" fmla="*/ 3739248 h 4083778"/>
              <a:gd name="connsiteX1476" fmla="*/ 2262687 w 5322214"/>
              <a:gd name="connsiteY1476" fmla="*/ 3713776 h 4083778"/>
              <a:gd name="connsiteX1477" fmla="*/ 2051321 w 5322214"/>
              <a:gd name="connsiteY1477" fmla="*/ 3742599 h 4083778"/>
              <a:gd name="connsiteX1478" fmla="*/ 2262687 w 5322214"/>
              <a:gd name="connsiteY1478" fmla="*/ 3713776 h 4083778"/>
              <a:gd name="connsiteX1479" fmla="*/ 1548825 w 5322214"/>
              <a:gd name="connsiteY1479" fmla="*/ 3724054 h 4083778"/>
              <a:gd name="connsiteX1480" fmla="*/ 1351758 w 5322214"/>
              <a:gd name="connsiteY1480" fmla="*/ 3723161 h 4083778"/>
              <a:gd name="connsiteX1481" fmla="*/ 1360472 w 5322214"/>
              <a:gd name="connsiteY1481" fmla="*/ 3710649 h 4083778"/>
              <a:gd name="connsiteX1482" fmla="*/ 1387060 w 5322214"/>
              <a:gd name="connsiteY1482" fmla="*/ 3684060 h 4083778"/>
              <a:gd name="connsiteX1483" fmla="*/ 1505032 w 5322214"/>
              <a:gd name="connsiteY1483" fmla="*/ 3685401 h 4083778"/>
              <a:gd name="connsiteX1484" fmla="*/ 1808898 w 5322214"/>
              <a:gd name="connsiteY1484" fmla="*/ 3676910 h 4083778"/>
              <a:gd name="connsiteX1485" fmla="*/ 1901175 w 5322214"/>
              <a:gd name="connsiteY1485" fmla="*/ 3707520 h 4083778"/>
              <a:gd name="connsiteX1486" fmla="*/ 1820293 w 5322214"/>
              <a:gd name="connsiteY1486" fmla="*/ 3713330 h 4083778"/>
              <a:gd name="connsiteX1487" fmla="*/ 1548825 w 5322214"/>
              <a:gd name="connsiteY1487" fmla="*/ 3724054 h 4083778"/>
              <a:gd name="connsiteX1488" fmla="*/ 1797280 w 5322214"/>
              <a:gd name="connsiteY1488" fmla="*/ 3714893 h 4083778"/>
              <a:gd name="connsiteX1489" fmla="*/ 1563348 w 5322214"/>
              <a:gd name="connsiteY1489" fmla="*/ 3723831 h 4083778"/>
              <a:gd name="connsiteX1490" fmla="*/ 1684224 w 5322214"/>
              <a:gd name="connsiteY1490" fmla="*/ 3704392 h 4083778"/>
              <a:gd name="connsiteX1491" fmla="*/ 1797280 w 5322214"/>
              <a:gd name="connsiteY1491" fmla="*/ 3714893 h 4083778"/>
              <a:gd name="connsiteX1492" fmla="*/ 2058918 w 5322214"/>
              <a:gd name="connsiteY1492" fmla="*/ 3584186 h 4083778"/>
              <a:gd name="connsiteX1493" fmla="*/ 2293744 w 5322214"/>
              <a:gd name="connsiteY1493" fmla="*/ 3559385 h 4083778"/>
              <a:gd name="connsiteX1494" fmla="*/ 2249951 w 5322214"/>
              <a:gd name="connsiteY1494" fmla="*/ 3592677 h 4083778"/>
              <a:gd name="connsiteX1495" fmla="*/ 1776948 w 5322214"/>
              <a:gd name="connsiteY1495" fmla="*/ 3632671 h 4083778"/>
              <a:gd name="connsiteX1496" fmla="*/ 1688022 w 5322214"/>
              <a:gd name="connsiteY1496" fmla="*/ 3603625 h 4083778"/>
              <a:gd name="connsiteX1497" fmla="*/ 1743880 w 5322214"/>
              <a:gd name="connsiteY1497" fmla="*/ 3602284 h 4083778"/>
              <a:gd name="connsiteX1498" fmla="*/ 2058918 w 5322214"/>
              <a:gd name="connsiteY1498" fmla="*/ 3584186 h 4083778"/>
              <a:gd name="connsiteX1499" fmla="*/ 1763095 w 5322214"/>
              <a:gd name="connsiteY1499" fmla="*/ 3601614 h 4083778"/>
              <a:gd name="connsiteX1500" fmla="*/ 2043948 w 5322214"/>
              <a:gd name="connsiteY1500" fmla="*/ 3585527 h 4083778"/>
              <a:gd name="connsiteX1501" fmla="*/ 1995687 w 5322214"/>
              <a:gd name="connsiteY1501" fmla="*/ 3604072 h 4083778"/>
              <a:gd name="connsiteX1502" fmla="*/ 1763095 w 5322214"/>
              <a:gd name="connsiteY1502" fmla="*/ 3601614 h 4083778"/>
              <a:gd name="connsiteX1503" fmla="*/ 1884418 w 5322214"/>
              <a:gd name="connsiteY1503" fmla="*/ 3666856 h 4083778"/>
              <a:gd name="connsiteX1504" fmla="*/ 1790800 w 5322214"/>
              <a:gd name="connsiteY1504" fmla="*/ 3637810 h 4083778"/>
              <a:gd name="connsiteX1505" fmla="*/ 2240567 w 5322214"/>
              <a:gd name="connsiteY1505" fmla="*/ 3599603 h 4083778"/>
              <a:gd name="connsiteX1506" fmla="*/ 2178677 w 5322214"/>
              <a:gd name="connsiteY1506" fmla="*/ 3638704 h 4083778"/>
              <a:gd name="connsiteX1507" fmla="*/ 1884418 w 5322214"/>
              <a:gd name="connsiteY1507" fmla="*/ 3666856 h 4083778"/>
              <a:gd name="connsiteX1508" fmla="*/ 2164377 w 5322214"/>
              <a:gd name="connsiteY1508" fmla="*/ 3646077 h 4083778"/>
              <a:gd name="connsiteX1509" fmla="*/ 1903186 w 5322214"/>
              <a:gd name="connsiteY1509" fmla="*/ 3671101 h 4083778"/>
              <a:gd name="connsiteX1510" fmla="*/ 2164377 w 5322214"/>
              <a:gd name="connsiteY1510" fmla="*/ 3646077 h 4083778"/>
              <a:gd name="connsiteX1511" fmla="*/ 1480901 w 5322214"/>
              <a:gd name="connsiteY1511" fmla="*/ 3643172 h 4083778"/>
              <a:gd name="connsiteX1512" fmla="*/ 1537876 w 5322214"/>
              <a:gd name="connsiteY1512" fmla="*/ 3643396 h 4083778"/>
              <a:gd name="connsiteX1513" fmla="*/ 1653614 w 5322214"/>
              <a:gd name="connsiteY1513" fmla="*/ 3642278 h 4083778"/>
              <a:gd name="connsiteX1514" fmla="*/ 1792364 w 5322214"/>
              <a:gd name="connsiteY1514" fmla="*/ 3672218 h 4083778"/>
              <a:gd name="connsiteX1515" fmla="*/ 1394434 w 5322214"/>
              <a:gd name="connsiteY1515" fmla="*/ 3678474 h 4083778"/>
              <a:gd name="connsiteX1516" fmla="*/ 1480901 w 5322214"/>
              <a:gd name="connsiteY1516" fmla="*/ 3643172 h 4083778"/>
              <a:gd name="connsiteX1517" fmla="*/ 1385273 w 5322214"/>
              <a:gd name="connsiteY1517" fmla="*/ 3678474 h 4083778"/>
              <a:gd name="connsiteX1518" fmla="*/ 1207198 w 5322214"/>
              <a:gd name="connsiteY1518" fmla="*/ 3671548 h 4083778"/>
              <a:gd name="connsiteX1519" fmla="*/ 1224403 w 5322214"/>
              <a:gd name="connsiteY1519" fmla="*/ 3644513 h 4083778"/>
              <a:gd name="connsiteX1520" fmla="*/ 1232670 w 5322214"/>
              <a:gd name="connsiteY1520" fmla="*/ 3634905 h 4083778"/>
              <a:gd name="connsiteX1521" fmla="*/ 1459452 w 5322214"/>
              <a:gd name="connsiteY1521" fmla="*/ 3642949 h 4083778"/>
              <a:gd name="connsiteX1522" fmla="*/ 1385273 w 5322214"/>
              <a:gd name="connsiteY1522" fmla="*/ 3678474 h 4083778"/>
              <a:gd name="connsiteX1523" fmla="*/ 1515980 w 5322214"/>
              <a:gd name="connsiteY1523" fmla="*/ 3637810 h 4083778"/>
              <a:gd name="connsiteX1524" fmla="*/ 1562901 w 5322214"/>
              <a:gd name="connsiteY1524" fmla="*/ 3635575 h 4083778"/>
              <a:gd name="connsiteX1525" fmla="*/ 1608704 w 5322214"/>
              <a:gd name="connsiteY1525" fmla="*/ 3637586 h 4083778"/>
              <a:gd name="connsiteX1526" fmla="*/ 1515980 w 5322214"/>
              <a:gd name="connsiteY1526" fmla="*/ 3637810 h 4083778"/>
              <a:gd name="connsiteX1527" fmla="*/ 1684000 w 5322214"/>
              <a:gd name="connsiteY1527" fmla="*/ 3641608 h 4083778"/>
              <a:gd name="connsiteX1528" fmla="*/ 1776054 w 5322214"/>
              <a:gd name="connsiteY1528" fmla="*/ 3638480 h 4083778"/>
              <a:gd name="connsiteX1529" fmla="*/ 1786555 w 5322214"/>
              <a:gd name="connsiteY1529" fmla="*/ 3642278 h 4083778"/>
              <a:gd name="connsiteX1530" fmla="*/ 1866990 w 5322214"/>
              <a:gd name="connsiteY1530" fmla="*/ 3667973 h 4083778"/>
              <a:gd name="connsiteX1531" fmla="*/ 1809345 w 5322214"/>
              <a:gd name="connsiteY1531" fmla="*/ 3671548 h 4083778"/>
              <a:gd name="connsiteX1532" fmla="*/ 1684000 w 5322214"/>
              <a:gd name="connsiteY1532" fmla="*/ 3641608 h 4083778"/>
              <a:gd name="connsiteX1533" fmla="*/ 2252186 w 5322214"/>
              <a:gd name="connsiteY1533" fmla="*/ 3598263 h 4083778"/>
              <a:gd name="connsiteX1534" fmla="*/ 2421100 w 5322214"/>
              <a:gd name="connsiteY1534" fmla="*/ 3573685 h 4083778"/>
              <a:gd name="connsiteX1535" fmla="*/ 2468467 w 5322214"/>
              <a:gd name="connsiteY1535" fmla="*/ 3565865 h 4083778"/>
              <a:gd name="connsiteX1536" fmla="*/ 2442326 w 5322214"/>
              <a:gd name="connsiteY1536" fmla="*/ 3587314 h 4083778"/>
              <a:gd name="connsiteX1537" fmla="*/ 2423557 w 5322214"/>
              <a:gd name="connsiteY1537" fmla="*/ 3602508 h 4083778"/>
              <a:gd name="connsiteX1538" fmla="*/ 2369711 w 5322214"/>
              <a:gd name="connsiteY1538" fmla="*/ 3611668 h 4083778"/>
              <a:gd name="connsiteX1539" fmla="*/ 2193423 w 5322214"/>
              <a:gd name="connsiteY1539" fmla="*/ 3636916 h 4083778"/>
              <a:gd name="connsiteX1540" fmla="*/ 2252186 w 5322214"/>
              <a:gd name="connsiteY1540" fmla="*/ 3598263 h 4083778"/>
              <a:gd name="connsiteX1541" fmla="*/ 2445901 w 5322214"/>
              <a:gd name="connsiteY1541" fmla="*/ 3591560 h 4083778"/>
              <a:gd name="connsiteX1542" fmla="*/ 2479862 w 5322214"/>
              <a:gd name="connsiteY1542" fmla="*/ 3563854 h 4083778"/>
              <a:gd name="connsiteX1543" fmla="*/ 2713794 w 5322214"/>
              <a:gd name="connsiteY1543" fmla="*/ 3517381 h 4083778"/>
              <a:gd name="connsiteX1544" fmla="*/ 2659724 w 5322214"/>
              <a:gd name="connsiteY1544" fmla="*/ 3555587 h 4083778"/>
              <a:gd name="connsiteX1545" fmla="*/ 2434729 w 5322214"/>
              <a:gd name="connsiteY1545" fmla="*/ 3600497 h 4083778"/>
              <a:gd name="connsiteX1546" fmla="*/ 2445901 w 5322214"/>
              <a:gd name="connsiteY1546" fmla="*/ 3591560 h 4083778"/>
              <a:gd name="connsiteX1547" fmla="*/ 2662182 w 5322214"/>
              <a:gd name="connsiteY1547" fmla="*/ 3560726 h 4083778"/>
              <a:gd name="connsiteX1548" fmla="*/ 2997775 w 5322214"/>
              <a:gd name="connsiteY1548" fmla="*/ 3471130 h 4083778"/>
              <a:gd name="connsiteX1549" fmla="*/ 2888071 w 5322214"/>
              <a:gd name="connsiteY1549" fmla="*/ 3529222 h 4083778"/>
              <a:gd name="connsiteX1550" fmla="*/ 2607441 w 5322214"/>
              <a:gd name="connsiteY1550" fmla="*/ 3602508 h 4083778"/>
              <a:gd name="connsiteX1551" fmla="*/ 2662182 w 5322214"/>
              <a:gd name="connsiteY1551" fmla="*/ 3560726 h 4083778"/>
              <a:gd name="connsiteX1552" fmla="*/ 2890528 w 5322214"/>
              <a:gd name="connsiteY1552" fmla="*/ 3534361 h 4083778"/>
              <a:gd name="connsiteX1553" fmla="*/ 3418720 w 5322214"/>
              <a:gd name="connsiteY1553" fmla="*/ 3326794 h 4083778"/>
              <a:gd name="connsiteX1554" fmla="*/ 3453575 w 5322214"/>
              <a:gd name="connsiteY1554" fmla="*/ 3318080 h 4083778"/>
              <a:gd name="connsiteX1555" fmla="*/ 3460054 w 5322214"/>
              <a:gd name="connsiteY1555" fmla="*/ 3316739 h 4083778"/>
              <a:gd name="connsiteX1556" fmla="*/ 3432349 w 5322214"/>
              <a:gd name="connsiteY1556" fmla="*/ 3332603 h 4083778"/>
              <a:gd name="connsiteX1557" fmla="*/ 2803390 w 5322214"/>
              <a:gd name="connsiteY1557" fmla="*/ 3588432 h 4083778"/>
              <a:gd name="connsiteX1558" fmla="*/ 2890528 w 5322214"/>
              <a:gd name="connsiteY1558" fmla="*/ 3534361 h 4083778"/>
              <a:gd name="connsiteX1559" fmla="*/ 2912425 w 5322214"/>
              <a:gd name="connsiteY1559" fmla="*/ 3521849 h 4083778"/>
              <a:gd name="connsiteX1560" fmla="*/ 3038887 w 5322214"/>
              <a:gd name="connsiteY1560" fmla="*/ 3457948 h 4083778"/>
              <a:gd name="connsiteX1561" fmla="*/ 3315048 w 5322214"/>
              <a:gd name="connsiteY1561" fmla="*/ 3354946 h 4083778"/>
              <a:gd name="connsiteX1562" fmla="*/ 3380513 w 5322214"/>
              <a:gd name="connsiteY1562" fmla="*/ 3336178 h 4083778"/>
              <a:gd name="connsiteX1563" fmla="*/ 3394812 w 5322214"/>
              <a:gd name="connsiteY1563" fmla="*/ 3332826 h 4083778"/>
              <a:gd name="connsiteX1564" fmla="*/ 2912425 w 5322214"/>
              <a:gd name="connsiteY1564" fmla="*/ 3521849 h 4083778"/>
              <a:gd name="connsiteX1565" fmla="*/ 3096979 w 5322214"/>
              <a:gd name="connsiteY1565" fmla="*/ 3432700 h 4083778"/>
              <a:gd name="connsiteX1566" fmla="*/ 3252710 w 5322214"/>
              <a:gd name="connsiteY1566" fmla="*/ 3374831 h 4083778"/>
              <a:gd name="connsiteX1567" fmla="*/ 3096979 w 5322214"/>
              <a:gd name="connsiteY1567" fmla="*/ 3432700 h 4083778"/>
              <a:gd name="connsiteX1568" fmla="*/ 3036652 w 5322214"/>
              <a:gd name="connsiteY1568" fmla="*/ 3452809 h 4083778"/>
              <a:gd name="connsiteX1569" fmla="*/ 2673577 w 5322214"/>
              <a:gd name="connsiteY1569" fmla="*/ 3552459 h 4083778"/>
              <a:gd name="connsiteX1570" fmla="*/ 2728764 w 5322214"/>
              <a:gd name="connsiteY1570" fmla="*/ 3514029 h 4083778"/>
              <a:gd name="connsiteX1571" fmla="*/ 3214057 w 5322214"/>
              <a:gd name="connsiteY1571" fmla="*/ 3373268 h 4083778"/>
              <a:gd name="connsiteX1572" fmla="*/ 3289130 w 5322214"/>
              <a:gd name="connsiteY1572" fmla="*/ 3357180 h 4083778"/>
              <a:gd name="connsiteX1573" fmla="*/ 3036652 w 5322214"/>
              <a:gd name="connsiteY1573" fmla="*/ 3452809 h 4083778"/>
              <a:gd name="connsiteX1574" fmla="*/ 2742170 w 5322214"/>
              <a:gd name="connsiteY1574" fmla="*/ 3505315 h 4083778"/>
              <a:gd name="connsiteX1575" fmla="*/ 2798028 w 5322214"/>
              <a:gd name="connsiteY1575" fmla="*/ 3470236 h 4083778"/>
              <a:gd name="connsiteX1576" fmla="*/ 3047377 w 5322214"/>
              <a:gd name="connsiteY1576" fmla="*/ 3405441 h 4083778"/>
              <a:gd name="connsiteX1577" fmla="*/ 3175180 w 5322214"/>
              <a:gd name="connsiteY1577" fmla="*/ 3381088 h 4083778"/>
              <a:gd name="connsiteX1578" fmla="*/ 2742170 w 5322214"/>
              <a:gd name="connsiteY1578" fmla="*/ 3505315 h 4083778"/>
              <a:gd name="connsiteX1579" fmla="*/ 2726530 w 5322214"/>
              <a:gd name="connsiteY1579" fmla="*/ 3508890 h 4083778"/>
              <a:gd name="connsiteX1580" fmla="*/ 2488799 w 5322214"/>
              <a:gd name="connsiteY1580" fmla="*/ 3556481 h 4083778"/>
              <a:gd name="connsiteX1581" fmla="*/ 2529687 w 5322214"/>
              <a:gd name="connsiteY1581" fmla="*/ 3524084 h 4083778"/>
              <a:gd name="connsiteX1582" fmla="*/ 2780377 w 5322214"/>
              <a:gd name="connsiteY1582" fmla="*/ 3474258 h 4083778"/>
              <a:gd name="connsiteX1583" fmla="*/ 2726530 w 5322214"/>
              <a:gd name="connsiteY1583" fmla="*/ 3508890 h 4083778"/>
              <a:gd name="connsiteX1584" fmla="*/ 2477404 w 5322214"/>
              <a:gd name="connsiteY1584" fmla="*/ 3558492 h 4083778"/>
              <a:gd name="connsiteX1585" fmla="*/ 2420206 w 5322214"/>
              <a:gd name="connsiteY1585" fmla="*/ 3568099 h 4083778"/>
              <a:gd name="connsiteX1586" fmla="*/ 2261346 w 5322214"/>
              <a:gd name="connsiteY1586" fmla="*/ 3591113 h 4083778"/>
              <a:gd name="connsiteX1587" fmla="*/ 2304245 w 5322214"/>
              <a:gd name="connsiteY1587" fmla="*/ 3558045 h 4083778"/>
              <a:gd name="connsiteX1588" fmla="*/ 2473159 w 5322214"/>
              <a:gd name="connsiteY1588" fmla="*/ 3533468 h 4083778"/>
              <a:gd name="connsiteX1589" fmla="*/ 2517845 w 5322214"/>
              <a:gd name="connsiteY1589" fmla="*/ 3526094 h 4083778"/>
              <a:gd name="connsiteX1590" fmla="*/ 2477404 w 5322214"/>
              <a:gd name="connsiteY1590" fmla="*/ 3558492 h 4083778"/>
              <a:gd name="connsiteX1591" fmla="*/ 1762201 w 5322214"/>
              <a:gd name="connsiteY1591" fmla="*/ 3633565 h 4083778"/>
              <a:gd name="connsiteX1592" fmla="*/ 1653390 w 5322214"/>
              <a:gd name="connsiteY1592" fmla="*/ 3636916 h 4083778"/>
              <a:gd name="connsiteX1593" fmla="*/ 1481572 w 5322214"/>
              <a:gd name="connsiteY1593" fmla="*/ 3637810 h 4083778"/>
              <a:gd name="connsiteX1594" fmla="*/ 1238032 w 5322214"/>
              <a:gd name="connsiteY1594" fmla="*/ 3629990 h 4083778"/>
              <a:gd name="connsiteX1595" fmla="*/ 1283165 w 5322214"/>
              <a:gd name="connsiteY1595" fmla="*/ 3597592 h 4083778"/>
              <a:gd name="connsiteX1596" fmla="*/ 1573178 w 5322214"/>
              <a:gd name="connsiteY1596" fmla="*/ 3605189 h 4083778"/>
              <a:gd name="connsiteX1597" fmla="*/ 1669254 w 5322214"/>
              <a:gd name="connsiteY1597" fmla="*/ 3604295 h 4083778"/>
              <a:gd name="connsiteX1598" fmla="*/ 1762201 w 5322214"/>
              <a:gd name="connsiteY1598" fmla="*/ 3633565 h 4083778"/>
              <a:gd name="connsiteX1599" fmla="*/ 1230212 w 5322214"/>
              <a:gd name="connsiteY1599" fmla="*/ 3629320 h 4083778"/>
              <a:gd name="connsiteX1600" fmla="*/ 1057946 w 5322214"/>
              <a:gd name="connsiteY1600" fmla="*/ 3616584 h 4083778"/>
              <a:gd name="connsiteX1601" fmla="*/ 1077608 w 5322214"/>
              <a:gd name="connsiteY1601" fmla="*/ 3582399 h 4083778"/>
              <a:gd name="connsiteX1602" fmla="*/ 1272440 w 5322214"/>
              <a:gd name="connsiteY1602" fmla="*/ 3596699 h 4083778"/>
              <a:gd name="connsiteX1603" fmla="*/ 1230212 w 5322214"/>
              <a:gd name="connsiteY1603" fmla="*/ 3629320 h 4083778"/>
              <a:gd name="connsiteX1604" fmla="*/ 1225520 w 5322214"/>
              <a:gd name="connsiteY1604" fmla="*/ 3634682 h 4083778"/>
              <a:gd name="connsiteX1605" fmla="*/ 1219934 w 5322214"/>
              <a:gd name="connsiteY1605" fmla="*/ 3641161 h 4083778"/>
              <a:gd name="connsiteX1606" fmla="*/ 1201166 w 5322214"/>
              <a:gd name="connsiteY1606" fmla="*/ 3671324 h 4083778"/>
              <a:gd name="connsiteX1607" fmla="*/ 1044987 w 5322214"/>
              <a:gd name="connsiteY1607" fmla="*/ 3659929 h 4083778"/>
              <a:gd name="connsiteX1608" fmla="*/ 1055712 w 5322214"/>
              <a:gd name="connsiteY1608" fmla="*/ 3621946 h 4083778"/>
              <a:gd name="connsiteX1609" fmla="*/ 1225520 w 5322214"/>
              <a:gd name="connsiteY1609" fmla="*/ 3634682 h 4083778"/>
              <a:gd name="connsiteX1610" fmla="*/ 1204517 w 5322214"/>
              <a:gd name="connsiteY1610" fmla="*/ 3676910 h 4083778"/>
              <a:gd name="connsiteX1611" fmla="*/ 1378570 w 5322214"/>
              <a:gd name="connsiteY1611" fmla="*/ 3683837 h 4083778"/>
              <a:gd name="connsiteX1612" fmla="*/ 1356003 w 5322214"/>
              <a:gd name="connsiteY1612" fmla="*/ 3707073 h 4083778"/>
              <a:gd name="connsiteX1613" fmla="*/ 1345279 w 5322214"/>
              <a:gd name="connsiteY1613" fmla="*/ 3722937 h 4083778"/>
              <a:gd name="connsiteX1614" fmla="*/ 1191335 w 5322214"/>
              <a:gd name="connsiteY1614" fmla="*/ 3716904 h 4083778"/>
              <a:gd name="connsiteX1615" fmla="*/ 1204517 w 5322214"/>
              <a:gd name="connsiteY1615" fmla="*/ 3676910 h 4083778"/>
              <a:gd name="connsiteX1616" fmla="*/ 1824985 w 5322214"/>
              <a:gd name="connsiteY1616" fmla="*/ 3676240 h 4083778"/>
              <a:gd name="connsiteX1617" fmla="*/ 1883971 w 5322214"/>
              <a:gd name="connsiteY1617" fmla="*/ 3672442 h 4083778"/>
              <a:gd name="connsiteX1618" fmla="*/ 2180688 w 5322214"/>
              <a:gd name="connsiteY1618" fmla="*/ 3643843 h 4083778"/>
              <a:gd name="connsiteX1619" fmla="*/ 2370604 w 5322214"/>
              <a:gd name="connsiteY1619" fmla="*/ 3616807 h 4083778"/>
              <a:gd name="connsiteX1620" fmla="*/ 2414620 w 5322214"/>
              <a:gd name="connsiteY1620" fmla="*/ 3609434 h 4083778"/>
              <a:gd name="connsiteX1621" fmla="*/ 2362337 w 5322214"/>
              <a:gd name="connsiteY1621" fmla="*/ 3650545 h 4083778"/>
              <a:gd name="connsiteX1622" fmla="*/ 2321673 w 5322214"/>
              <a:gd name="connsiteY1622" fmla="*/ 3657248 h 4083778"/>
              <a:gd name="connsiteX1623" fmla="*/ 1914581 w 5322214"/>
              <a:gd name="connsiteY1623" fmla="*/ 3706403 h 4083778"/>
              <a:gd name="connsiteX1624" fmla="*/ 1904750 w 5322214"/>
              <a:gd name="connsiteY1624" fmla="*/ 3702828 h 4083778"/>
              <a:gd name="connsiteX1625" fmla="*/ 1824985 w 5322214"/>
              <a:gd name="connsiteY1625" fmla="*/ 3676240 h 4083778"/>
              <a:gd name="connsiteX1626" fmla="*/ 2426015 w 5322214"/>
              <a:gd name="connsiteY1626" fmla="*/ 3607647 h 4083778"/>
              <a:gd name="connsiteX1627" fmla="*/ 2648999 w 5322214"/>
              <a:gd name="connsiteY1627" fmla="*/ 3563631 h 4083778"/>
              <a:gd name="connsiteX1628" fmla="*/ 2595152 w 5322214"/>
              <a:gd name="connsiteY1628" fmla="*/ 3605189 h 4083778"/>
              <a:gd name="connsiteX1629" fmla="*/ 2374626 w 5322214"/>
              <a:gd name="connsiteY1629" fmla="*/ 3648758 h 4083778"/>
              <a:gd name="connsiteX1630" fmla="*/ 2426015 w 5322214"/>
              <a:gd name="connsiteY1630" fmla="*/ 3607647 h 4083778"/>
              <a:gd name="connsiteX1631" fmla="*/ 2597387 w 5322214"/>
              <a:gd name="connsiteY1631" fmla="*/ 3610328 h 4083778"/>
              <a:gd name="connsiteX1632" fmla="*/ 2868409 w 5322214"/>
              <a:gd name="connsiteY1632" fmla="*/ 3540841 h 4083778"/>
              <a:gd name="connsiteX1633" fmla="*/ 2785963 w 5322214"/>
              <a:gd name="connsiteY1633" fmla="*/ 3593571 h 4083778"/>
              <a:gd name="connsiteX1634" fmla="*/ 2541753 w 5322214"/>
              <a:gd name="connsiteY1634" fmla="*/ 3655237 h 4083778"/>
              <a:gd name="connsiteX1635" fmla="*/ 2597387 w 5322214"/>
              <a:gd name="connsiteY1635" fmla="*/ 3610328 h 4083778"/>
              <a:gd name="connsiteX1636" fmla="*/ 2788420 w 5322214"/>
              <a:gd name="connsiteY1636" fmla="*/ 3598709 h 4083778"/>
              <a:gd name="connsiteX1637" fmla="*/ 3435030 w 5322214"/>
              <a:gd name="connsiteY1637" fmla="*/ 3337519 h 4083778"/>
              <a:gd name="connsiteX1638" fmla="*/ 3475471 w 5322214"/>
              <a:gd name="connsiteY1638" fmla="*/ 3314282 h 4083778"/>
              <a:gd name="connsiteX1639" fmla="*/ 3498038 w 5322214"/>
              <a:gd name="connsiteY1639" fmla="*/ 3311154 h 4083778"/>
              <a:gd name="connsiteX1640" fmla="*/ 3367777 w 5322214"/>
              <a:gd name="connsiteY1640" fmla="*/ 3390918 h 4083778"/>
              <a:gd name="connsiteX1641" fmla="*/ 2715135 w 5322214"/>
              <a:gd name="connsiteY1641" fmla="*/ 3652109 h 4083778"/>
              <a:gd name="connsiteX1642" fmla="*/ 2788420 w 5322214"/>
              <a:gd name="connsiteY1642" fmla="*/ 3598709 h 4083778"/>
              <a:gd name="connsiteX1643" fmla="*/ 3452458 w 5322214"/>
              <a:gd name="connsiteY1643" fmla="*/ 3312717 h 4083778"/>
              <a:gd name="connsiteX1644" fmla="*/ 3442180 w 5322214"/>
              <a:gd name="connsiteY1644" fmla="*/ 3314728 h 4083778"/>
              <a:gd name="connsiteX1645" fmla="*/ 3503623 w 5322214"/>
              <a:gd name="connsiteY1645" fmla="*/ 3281437 h 4083778"/>
              <a:gd name="connsiteX1646" fmla="*/ 3520157 w 5322214"/>
              <a:gd name="connsiteY1646" fmla="*/ 3272053 h 4083778"/>
              <a:gd name="connsiteX1647" fmla="*/ 3543617 w 5322214"/>
              <a:gd name="connsiteY1647" fmla="*/ 3265797 h 4083778"/>
              <a:gd name="connsiteX1648" fmla="*/ 3478376 w 5322214"/>
              <a:gd name="connsiteY1648" fmla="*/ 3306238 h 4083778"/>
              <a:gd name="connsiteX1649" fmla="*/ 3452458 w 5322214"/>
              <a:gd name="connsiteY1649" fmla="*/ 3312717 h 4083778"/>
              <a:gd name="connsiteX1650" fmla="*/ 3420060 w 5322214"/>
              <a:gd name="connsiteY1650" fmla="*/ 3320091 h 4083778"/>
              <a:gd name="connsiteX1651" fmla="*/ 3410676 w 5322214"/>
              <a:gd name="connsiteY1651" fmla="*/ 3322325 h 4083778"/>
              <a:gd name="connsiteX1652" fmla="*/ 3378949 w 5322214"/>
              <a:gd name="connsiteY1652" fmla="*/ 3330816 h 4083778"/>
              <a:gd name="connsiteX1653" fmla="*/ 3360851 w 5322214"/>
              <a:gd name="connsiteY1653" fmla="*/ 3335061 h 4083778"/>
              <a:gd name="connsiteX1654" fmla="*/ 3461842 w 5322214"/>
              <a:gd name="connsiteY1654" fmla="*/ 3287693 h 4083778"/>
              <a:gd name="connsiteX1655" fmla="*/ 3498484 w 5322214"/>
              <a:gd name="connsiteY1655" fmla="*/ 3278086 h 4083778"/>
              <a:gd name="connsiteX1656" fmla="*/ 3420060 w 5322214"/>
              <a:gd name="connsiteY1656" fmla="*/ 3320091 h 4083778"/>
              <a:gd name="connsiteX1657" fmla="*/ 3331358 w 5322214"/>
              <a:gd name="connsiteY1657" fmla="*/ 3341987 h 4083778"/>
              <a:gd name="connsiteX1658" fmla="*/ 3250923 w 5322214"/>
              <a:gd name="connsiteY1658" fmla="*/ 3359862 h 4083778"/>
              <a:gd name="connsiteX1659" fmla="*/ 3380513 w 5322214"/>
              <a:gd name="connsiteY1659" fmla="*/ 3308249 h 4083778"/>
              <a:gd name="connsiteX1660" fmla="*/ 3435030 w 5322214"/>
              <a:gd name="connsiteY1660" fmla="*/ 3294620 h 4083778"/>
              <a:gd name="connsiteX1661" fmla="*/ 3331358 w 5322214"/>
              <a:gd name="connsiteY1661" fmla="*/ 3341987 h 4083778"/>
              <a:gd name="connsiteX1662" fmla="*/ 3212493 w 5322214"/>
              <a:gd name="connsiteY1662" fmla="*/ 3367905 h 4083778"/>
              <a:gd name="connsiteX1663" fmla="*/ 3096755 w 5322214"/>
              <a:gd name="connsiteY1663" fmla="*/ 3390695 h 4083778"/>
              <a:gd name="connsiteX1664" fmla="*/ 3267233 w 5322214"/>
              <a:gd name="connsiteY1664" fmla="*/ 3334390 h 4083778"/>
              <a:gd name="connsiteX1665" fmla="*/ 3345881 w 5322214"/>
              <a:gd name="connsiteY1665" fmla="*/ 3316293 h 4083778"/>
              <a:gd name="connsiteX1666" fmla="*/ 3212493 w 5322214"/>
              <a:gd name="connsiteY1666" fmla="*/ 3367905 h 4083778"/>
              <a:gd name="connsiteX1667" fmla="*/ 3265669 w 5322214"/>
              <a:gd name="connsiteY1667" fmla="*/ 3329251 h 4083778"/>
              <a:gd name="connsiteX1668" fmla="*/ 3165349 w 5322214"/>
              <a:gd name="connsiteY1668" fmla="*/ 3350477 h 4083778"/>
              <a:gd name="connsiteX1669" fmla="*/ 3309238 w 5322214"/>
              <a:gd name="connsiteY1669" fmla="*/ 3303557 h 4083778"/>
              <a:gd name="connsiteX1670" fmla="*/ 3379172 w 5322214"/>
              <a:gd name="connsiteY1670" fmla="*/ 3286576 h 4083778"/>
              <a:gd name="connsiteX1671" fmla="*/ 3265669 w 5322214"/>
              <a:gd name="connsiteY1671" fmla="*/ 3329251 h 4083778"/>
              <a:gd name="connsiteX1672" fmla="*/ 3222324 w 5322214"/>
              <a:gd name="connsiteY1672" fmla="*/ 3344221 h 4083778"/>
              <a:gd name="connsiteX1673" fmla="*/ 3046260 w 5322214"/>
              <a:gd name="connsiteY1673" fmla="*/ 3400079 h 4083778"/>
              <a:gd name="connsiteX1674" fmla="*/ 2941024 w 5322214"/>
              <a:gd name="connsiteY1674" fmla="*/ 3417954 h 4083778"/>
              <a:gd name="connsiteX1675" fmla="*/ 2877346 w 5322214"/>
              <a:gd name="connsiteY1675" fmla="*/ 3428008 h 4083778"/>
              <a:gd name="connsiteX1676" fmla="*/ 3108821 w 5322214"/>
              <a:gd name="connsiteY1676" fmla="*/ 3367458 h 4083778"/>
              <a:gd name="connsiteX1677" fmla="*/ 3222324 w 5322214"/>
              <a:gd name="connsiteY1677" fmla="*/ 3344221 h 4083778"/>
              <a:gd name="connsiteX1678" fmla="*/ 2941694 w 5322214"/>
              <a:gd name="connsiteY1678" fmla="*/ 3423540 h 4083778"/>
              <a:gd name="connsiteX1679" fmla="*/ 2994647 w 5322214"/>
              <a:gd name="connsiteY1679" fmla="*/ 3414602 h 4083778"/>
              <a:gd name="connsiteX1680" fmla="*/ 2813891 w 5322214"/>
              <a:gd name="connsiteY1680" fmla="*/ 3460629 h 4083778"/>
              <a:gd name="connsiteX1681" fmla="*/ 2856567 w 5322214"/>
              <a:gd name="connsiteY1681" fmla="*/ 3436498 h 4083778"/>
              <a:gd name="connsiteX1682" fmla="*/ 2941694 w 5322214"/>
              <a:gd name="connsiteY1682" fmla="*/ 3423540 h 4083778"/>
              <a:gd name="connsiteX1683" fmla="*/ 2795794 w 5322214"/>
              <a:gd name="connsiteY1683" fmla="*/ 3465098 h 4083778"/>
              <a:gd name="connsiteX1684" fmla="*/ 2539295 w 5322214"/>
              <a:gd name="connsiteY1684" fmla="*/ 3516934 h 4083778"/>
              <a:gd name="connsiteX1685" fmla="*/ 2576608 w 5322214"/>
              <a:gd name="connsiteY1685" fmla="*/ 3489005 h 4083778"/>
              <a:gd name="connsiteX1686" fmla="*/ 2806518 w 5322214"/>
              <a:gd name="connsiteY1686" fmla="*/ 3444318 h 4083778"/>
              <a:gd name="connsiteX1687" fmla="*/ 2840927 w 5322214"/>
              <a:gd name="connsiteY1687" fmla="*/ 3439403 h 4083778"/>
              <a:gd name="connsiteX1688" fmla="*/ 2795794 w 5322214"/>
              <a:gd name="connsiteY1688" fmla="*/ 3465098 h 4083778"/>
              <a:gd name="connsiteX1689" fmla="*/ 2527453 w 5322214"/>
              <a:gd name="connsiteY1689" fmla="*/ 3518944 h 4083778"/>
              <a:gd name="connsiteX1690" fmla="*/ 2472489 w 5322214"/>
              <a:gd name="connsiteY1690" fmla="*/ 3528105 h 4083778"/>
              <a:gd name="connsiteX1691" fmla="*/ 2312736 w 5322214"/>
              <a:gd name="connsiteY1691" fmla="*/ 3551342 h 4083778"/>
              <a:gd name="connsiteX1692" fmla="*/ 2347814 w 5322214"/>
              <a:gd name="connsiteY1692" fmla="*/ 3522966 h 4083778"/>
              <a:gd name="connsiteX1693" fmla="*/ 2526559 w 5322214"/>
              <a:gd name="connsiteY1693" fmla="*/ 3497048 h 4083778"/>
              <a:gd name="connsiteX1694" fmla="*/ 2564319 w 5322214"/>
              <a:gd name="connsiteY1694" fmla="*/ 3490792 h 4083778"/>
              <a:gd name="connsiteX1695" fmla="*/ 2527453 w 5322214"/>
              <a:gd name="connsiteY1695" fmla="*/ 3518944 h 4083778"/>
              <a:gd name="connsiteX1696" fmla="*/ 2302234 w 5322214"/>
              <a:gd name="connsiteY1696" fmla="*/ 3552906 h 4083778"/>
              <a:gd name="connsiteX1697" fmla="*/ 2071653 w 5322214"/>
              <a:gd name="connsiteY1697" fmla="*/ 3577707 h 4083778"/>
              <a:gd name="connsiteX1698" fmla="*/ 2120808 w 5322214"/>
              <a:gd name="connsiteY1698" fmla="*/ 3547767 h 4083778"/>
              <a:gd name="connsiteX1699" fmla="*/ 2337536 w 5322214"/>
              <a:gd name="connsiteY1699" fmla="*/ 3524307 h 4083778"/>
              <a:gd name="connsiteX1700" fmla="*/ 2302234 w 5322214"/>
              <a:gd name="connsiteY1700" fmla="*/ 3552906 h 4083778"/>
              <a:gd name="connsiteX1701" fmla="*/ 2058024 w 5322214"/>
              <a:gd name="connsiteY1701" fmla="*/ 3578824 h 4083778"/>
              <a:gd name="connsiteX1702" fmla="*/ 1744550 w 5322214"/>
              <a:gd name="connsiteY1702" fmla="*/ 3596699 h 4083778"/>
              <a:gd name="connsiteX1703" fmla="*/ 1664785 w 5322214"/>
              <a:gd name="connsiteY1703" fmla="*/ 3570780 h 4083778"/>
              <a:gd name="connsiteX1704" fmla="*/ 1662551 w 5322214"/>
              <a:gd name="connsiteY1704" fmla="*/ 3569887 h 4083778"/>
              <a:gd name="connsiteX1705" fmla="*/ 2109190 w 5322214"/>
              <a:gd name="connsiteY1705" fmla="*/ 3548661 h 4083778"/>
              <a:gd name="connsiteX1706" fmla="*/ 2058024 w 5322214"/>
              <a:gd name="connsiteY1706" fmla="*/ 3578824 h 4083778"/>
              <a:gd name="connsiteX1707" fmla="*/ 1662551 w 5322214"/>
              <a:gd name="connsiteY1707" fmla="*/ 3575919 h 4083778"/>
              <a:gd name="connsiteX1708" fmla="*/ 1726229 w 5322214"/>
              <a:gd name="connsiteY1708" fmla="*/ 3597145 h 4083778"/>
              <a:gd name="connsiteX1709" fmla="*/ 1669477 w 5322214"/>
              <a:gd name="connsiteY1709" fmla="*/ 3598486 h 4083778"/>
              <a:gd name="connsiteX1710" fmla="*/ 1538770 w 5322214"/>
              <a:gd name="connsiteY1710" fmla="*/ 3569887 h 4083778"/>
              <a:gd name="connsiteX1711" fmla="*/ 1584574 w 5322214"/>
              <a:gd name="connsiteY1711" fmla="*/ 3570334 h 4083778"/>
              <a:gd name="connsiteX1712" fmla="*/ 1608034 w 5322214"/>
              <a:gd name="connsiteY1712" fmla="*/ 3570334 h 4083778"/>
              <a:gd name="connsiteX1713" fmla="*/ 1645794 w 5322214"/>
              <a:gd name="connsiteY1713" fmla="*/ 3570110 h 4083778"/>
              <a:gd name="connsiteX1714" fmla="*/ 1662551 w 5322214"/>
              <a:gd name="connsiteY1714" fmla="*/ 3575919 h 4083778"/>
              <a:gd name="connsiteX1715" fmla="*/ 1649369 w 5322214"/>
              <a:gd name="connsiteY1715" fmla="*/ 3598709 h 4083778"/>
              <a:gd name="connsiteX1716" fmla="*/ 1293443 w 5322214"/>
              <a:gd name="connsiteY1716" fmla="*/ 3592230 h 4083778"/>
              <a:gd name="connsiteX1717" fmla="*/ 1416553 w 5322214"/>
              <a:gd name="connsiteY1717" fmla="*/ 3566982 h 4083778"/>
              <a:gd name="connsiteX1718" fmla="*/ 1483806 w 5322214"/>
              <a:gd name="connsiteY1718" fmla="*/ 3568770 h 4083778"/>
              <a:gd name="connsiteX1719" fmla="*/ 1649369 w 5322214"/>
              <a:gd name="connsiteY1719" fmla="*/ 3598709 h 4083778"/>
              <a:gd name="connsiteX1720" fmla="*/ 1282048 w 5322214"/>
              <a:gd name="connsiteY1720" fmla="*/ 3591560 h 4083778"/>
              <a:gd name="connsiteX1721" fmla="*/ 1081630 w 5322214"/>
              <a:gd name="connsiteY1721" fmla="*/ 3577037 h 4083778"/>
              <a:gd name="connsiteX1722" fmla="*/ 1111793 w 5322214"/>
              <a:gd name="connsiteY1722" fmla="*/ 3547991 h 4083778"/>
              <a:gd name="connsiteX1723" fmla="*/ 1372537 w 5322214"/>
              <a:gd name="connsiteY1723" fmla="*/ 3565195 h 4083778"/>
              <a:gd name="connsiteX1724" fmla="*/ 1282048 w 5322214"/>
              <a:gd name="connsiteY1724" fmla="*/ 3591560 h 4083778"/>
              <a:gd name="connsiteX1725" fmla="*/ 1110006 w 5322214"/>
              <a:gd name="connsiteY1725" fmla="*/ 3542405 h 4083778"/>
              <a:gd name="connsiteX1726" fmla="*/ 922100 w 5322214"/>
              <a:gd name="connsiteY1726" fmla="*/ 3521402 h 4083778"/>
              <a:gd name="connsiteX1727" fmla="*/ 928580 w 5322214"/>
              <a:gd name="connsiteY1727" fmla="*/ 3512465 h 4083778"/>
              <a:gd name="connsiteX1728" fmla="*/ 944443 w 5322214"/>
              <a:gd name="connsiteY1728" fmla="*/ 3495037 h 4083778"/>
              <a:gd name="connsiteX1729" fmla="*/ 1152905 w 5322214"/>
              <a:gd name="connsiteY1729" fmla="*/ 3518051 h 4083778"/>
              <a:gd name="connsiteX1730" fmla="*/ 1110006 w 5322214"/>
              <a:gd name="connsiteY1730" fmla="*/ 3542405 h 4083778"/>
              <a:gd name="connsiteX1731" fmla="*/ 1103526 w 5322214"/>
              <a:gd name="connsiteY1731" fmla="*/ 3547320 h 4083778"/>
              <a:gd name="connsiteX1732" fmla="*/ 1076044 w 5322214"/>
              <a:gd name="connsiteY1732" fmla="*/ 3575026 h 4083778"/>
              <a:gd name="connsiteX1733" fmla="*/ 1074927 w 5322214"/>
              <a:gd name="connsiteY1733" fmla="*/ 3576590 h 4083778"/>
              <a:gd name="connsiteX1734" fmla="*/ 903109 w 5322214"/>
              <a:gd name="connsiteY1734" fmla="*/ 3557375 h 4083778"/>
              <a:gd name="connsiteX1735" fmla="*/ 918972 w 5322214"/>
              <a:gd name="connsiteY1735" fmla="*/ 3526318 h 4083778"/>
              <a:gd name="connsiteX1736" fmla="*/ 1103526 w 5322214"/>
              <a:gd name="connsiteY1736" fmla="*/ 3547320 h 4083778"/>
              <a:gd name="connsiteX1737" fmla="*/ 1071129 w 5322214"/>
              <a:gd name="connsiteY1737" fmla="*/ 3581729 h 4083778"/>
              <a:gd name="connsiteX1738" fmla="*/ 1052137 w 5322214"/>
              <a:gd name="connsiteY1738" fmla="*/ 3615914 h 4083778"/>
              <a:gd name="connsiteX1739" fmla="*/ 891490 w 5322214"/>
              <a:gd name="connsiteY1739" fmla="*/ 3598263 h 4083778"/>
              <a:gd name="connsiteX1740" fmla="*/ 900874 w 5322214"/>
              <a:gd name="connsiteY1740" fmla="*/ 3562737 h 4083778"/>
              <a:gd name="connsiteX1741" fmla="*/ 1071129 w 5322214"/>
              <a:gd name="connsiteY1741" fmla="*/ 3581729 h 4083778"/>
              <a:gd name="connsiteX1742" fmla="*/ 1049903 w 5322214"/>
              <a:gd name="connsiteY1742" fmla="*/ 3621276 h 4083778"/>
              <a:gd name="connsiteX1743" fmla="*/ 1039402 w 5322214"/>
              <a:gd name="connsiteY1743" fmla="*/ 3659259 h 4083778"/>
              <a:gd name="connsiteX1744" fmla="*/ 887468 w 5322214"/>
              <a:gd name="connsiteY1744" fmla="*/ 3642949 h 4083778"/>
              <a:gd name="connsiteX1745" fmla="*/ 890596 w 5322214"/>
              <a:gd name="connsiteY1745" fmla="*/ 3603625 h 4083778"/>
              <a:gd name="connsiteX1746" fmla="*/ 1049903 w 5322214"/>
              <a:gd name="connsiteY1746" fmla="*/ 3621276 h 4083778"/>
              <a:gd name="connsiteX1747" fmla="*/ 1038284 w 5322214"/>
              <a:gd name="connsiteY1747" fmla="*/ 3664845 h 4083778"/>
              <a:gd name="connsiteX1748" fmla="*/ 1034933 w 5322214"/>
              <a:gd name="connsiteY1748" fmla="*/ 3705956 h 4083778"/>
              <a:gd name="connsiteX1749" fmla="*/ 889703 w 5322214"/>
              <a:gd name="connsiteY1749" fmla="*/ 3690986 h 4083778"/>
              <a:gd name="connsiteX1750" fmla="*/ 887245 w 5322214"/>
              <a:gd name="connsiteY1750" fmla="*/ 3648758 h 4083778"/>
              <a:gd name="connsiteX1751" fmla="*/ 1038284 w 5322214"/>
              <a:gd name="connsiteY1751" fmla="*/ 3664845 h 4083778"/>
              <a:gd name="connsiteX1752" fmla="*/ 1034933 w 5322214"/>
              <a:gd name="connsiteY1752" fmla="*/ 3711542 h 4083778"/>
              <a:gd name="connsiteX1753" fmla="*/ 1037838 w 5322214"/>
              <a:gd name="connsiteY1753" fmla="*/ 3755111 h 4083778"/>
              <a:gd name="connsiteX1754" fmla="*/ 898193 w 5322214"/>
              <a:gd name="connsiteY1754" fmla="*/ 3741482 h 4083778"/>
              <a:gd name="connsiteX1755" fmla="*/ 890373 w 5322214"/>
              <a:gd name="connsiteY1755" fmla="*/ 3696572 h 4083778"/>
              <a:gd name="connsiteX1756" fmla="*/ 1034933 w 5322214"/>
              <a:gd name="connsiteY1756" fmla="*/ 3711542 h 4083778"/>
              <a:gd name="connsiteX1757" fmla="*/ 1038731 w 5322214"/>
              <a:gd name="connsiteY1757" fmla="*/ 3760697 h 4083778"/>
              <a:gd name="connsiteX1758" fmla="*/ 1047222 w 5322214"/>
              <a:gd name="connsiteY1758" fmla="*/ 3806277 h 4083778"/>
              <a:gd name="connsiteX1759" fmla="*/ 912493 w 5322214"/>
              <a:gd name="connsiteY1759" fmla="*/ 3793765 h 4083778"/>
              <a:gd name="connsiteX1760" fmla="*/ 899757 w 5322214"/>
              <a:gd name="connsiteY1760" fmla="*/ 3747068 h 4083778"/>
              <a:gd name="connsiteX1761" fmla="*/ 1038731 w 5322214"/>
              <a:gd name="connsiteY1761" fmla="*/ 3760697 h 4083778"/>
              <a:gd name="connsiteX1762" fmla="*/ 1044094 w 5322214"/>
              <a:gd name="connsiteY1762" fmla="*/ 3761144 h 4083778"/>
              <a:gd name="connsiteX1763" fmla="*/ 1180163 w 5322214"/>
              <a:gd name="connsiteY1763" fmla="*/ 3770081 h 4083778"/>
              <a:gd name="connsiteX1764" fmla="*/ 1182844 w 5322214"/>
              <a:gd name="connsiteY1764" fmla="*/ 3814544 h 4083778"/>
              <a:gd name="connsiteX1765" fmla="*/ 1052584 w 5322214"/>
              <a:gd name="connsiteY1765" fmla="*/ 3806500 h 4083778"/>
              <a:gd name="connsiteX1766" fmla="*/ 1044094 w 5322214"/>
              <a:gd name="connsiteY1766" fmla="*/ 3761144 h 4083778"/>
              <a:gd name="connsiteX1767" fmla="*/ 1180387 w 5322214"/>
              <a:gd name="connsiteY1767" fmla="*/ 3764719 h 4083778"/>
              <a:gd name="connsiteX1768" fmla="*/ 1043647 w 5322214"/>
              <a:gd name="connsiteY1768" fmla="*/ 3755558 h 4083778"/>
              <a:gd name="connsiteX1769" fmla="*/ 1040519 w 5322214"/>
              <a:gd name="connsiteY1769" fmla="*/ 3711989 h 4083778"/>
              <a:gd name="connsiteX1770" fmla="*/ 1184632 w 5322214"/>
              <a:gd name="connsiteY1770" fmla="*/ 3722043 h 4083778"/>
              <a:gd name="connsiteX1771" fmla="*/ 1180387 w 5322214"/>
              <a:gd name="connsiteY1771" fmla="*/ 3764719 h 4083778"/>
              <a:gd name="connsiteX1772" fmla="*/ 1040519 w 5322214"/>
              <a:gd name="connsiteY1772" fmla="*/ 3706403 h 4083778"/>
              <a:gd name="connsiteX1773" fmla="*/ 1043870 w 5322214"/>
              <a:gd name="connsiteY1773" fmla="*/ 3665292 h 4083778"/>
              <a:gd name="connsiteX1774" fmla="*/ 1198484 w 5322214"/>
              <a:gd name="connsiteY1774" fmla="*/ 3676687 h 4083778"/>
              <a:gd name="connsiteX1775" fmla="*/ 1185525 w 5322214"/>
              <a:gd name="connsiteY1775" fmla="*/ 3716681 h 4083778"/>
              <a:gd name="connsiteX1776" fmla="*/ 1040519 w 5322214"/>
              <a:gd name="connsiteY1776" fmla="*/ 3706403 h 4083778"/>
              <a:gd name="connsiteX1777" fmla="*/ 1189994 w 5322214"/>
              <a:gd name="connsiteY1777" fmla="*/ 3722490 h 4083778"/>
              <a:gd name="connsiteX1778" fmla="*/ 1341704 w 5322214"/>
              <a:gd name="connsiteY1778" fmla="*/ 3728523 h 4083778"/>
              <a:gd name="connsiteX1779" fmla="*/ 1325170 w 5322214"/>
              <a:gd name="connsiteY1779" fmla="*/ 3770305 h 4083778"/>
              <a:gd name="connsiteX1780" fmla="*/ 1185525 w 5322214"/>
              <a:gd name="connsiteY1780" fmla="*/ 3765165 h 4083778"/>
              <a:gd name="connsiteX1781" fmla="*/ 1189994 w 5322214"/>
              <a:gd name="connsiteY1781" fmla="*/ 3722490 h 4083778"/>
              <a:gd name="connsiteX1782" fmla="*/ 1348183 w 5322214"/>
              <a:gd name="connsiteY1782" fmla="*/ 3728746 h 4083778"/>
              <a:gd name="connsiteX1783" fmla="*/ 1474199 w 5322214"/>
              <a:gd name="connsiteY1783" fmla="*/ 3730310 h 4083778"/>
              <a:gd name="connsiteX1784" fmla="*/ 1536983 w 5322214"/>
              <a:gd name="connsiteY1784" fmla="*/ 3729864 h 4083778"/>
              <a:gd name="connsiteX1785" fmla="*/ 1485817 w 5322214"/>
              <a:gd name="connsiteY1785" fmla="*/ 3771645 h 4083778"/>
              <a:gd name="connsiteX1786" fmla="*/ 1330756 w 5322214"/>
              <a:gd name="connsiteY1786" fmla="*/ 3770528 h 4083778"/>
              <a:gd name="connsiteX1787" fmla="*/ 1348183 w 5322214"/>
              <a:gd name="connsiteY1787" fmla="*/ 3728746 h 4083778"/>
              <a:gd name="connsiteX1788" fmla="*/ 1549942 w 5322214"/>
              <a:gd name="connsiteY1788" fmla="*/ 3729640 h 4083778"/>
              <a:gd name="connsiteX1789" fmla="*/ 1819846 w 5322214"/>
              <a:gd name="connsiteY1789" fmla="*/ 3719139 h 4083778"/>
              <a:gd name="connsiteX1790" fmla="*/ 1936254 w 5322214"/>
              <a:gd name="connsiteY1790" fmla="*/ 3749079 h 4083778"/>
              <a:gd name="connsiteX1791" fmla="*/ 1493414 w 5322214"/>
              <a:gd name="connsiteY1791" fmla="*/ 3771422 h 4083778"/>
              <a:gd name="connsiteX1792" fmla="*/ 1549942 w 5322214"/>
              <a:gd name="connsiteY1792" fmla="*/ 3729640 h 4083778"/>
              <a:gd name="connsiteX1793" fmla="*/ 1840626 w 5322214"/>
              <a:gd name="connsiteY1793" fmla="*/ 3717798 h 4083778"/>
              <a:gd name="connsiteX1794" fmla="*/ 1913911 w 5322214"/>
              <a:gd name="connsiteY1794" fmla="*/ 3712436 h 4083778"/>
              <a:gd name="connsiteX1795" fmla="*/ 2013338 w 5322214"/>
              <a:gd name="connsiteY1795" fmla="*/ 3741482 h 4083778"/>
              <a:gd name="connsiteX1796" fmla="*/ 1950777 w 5322214"/>
              <a:gd name="connsiteY1796" fmla="*/ 3747738 h 4083778"/>
              <a:gd name="connsiteX1797" fmla="*/ 1840626 w 5322214"/>
              <a:gd name="connsiteY1797" fmla="*/ 3717798 h 4083778"/>
              <a:gd name="connsiteX1798" fmla="*/ 2364795 w 5322214"/>
              <a:gd name="connsiteY1798" fmla="*/ 3656131 h 4083778"/>
              <a:gd name="connsiteX1799" fmla="*/ 2585098 w 5322214"/>
              <a:gd name="connsiteY1799" fmla="*/ 3613232 h 4083778"/>
              <a:gd name="connsiteX1800" fmla="*/ 2530804 w 5322214"/>
              <a:gd name="connsiteY1800" fmla="*/ 3657248 h 4083778"/>
              <a:gd name="connsiteX1801" fmla="*/ 2529911 w 5322214"/>
              <a:gd name="connsiteY1801" fmla="*/ 3657919 h 4083778"/>
              <a:gd name="connsiteX1802" fmla="*/ 2295531 w 5322214"/>
              <a:gd name="connsiteY1802" fmla="*/ 3702828 h 4083778"/>
              <a:gd name="connsiteX1803" fmla="*/ 2364795 w 5322214"/>
              <a:gd name="connsiteY1803" fmla="*/ 3656131 h 4083778"/>
              <a:gd name="connsiteX1804" fmla="*/ 2532145 w 5322214"/>
              <a:gd name="connsiteY1804" fmla="*/ 3663281 h 4083778"/>
              <a:gd name="connsiteX1805" fmla="*/ 2771663 w 5322214"/>
              <a:gd name="connsiteY1805" fmla="*/ 3603625 h 4083778"/>
              <a:gd name="connsiteX1806" fmla="*/ 2700389 w 5322214"/>
              <a:gd name="connsiteY1806" fmla="*/ 3656131 h 4083778"/>
              <a:gd name="connsiteX1807" fmla="*/ 2471595 w 5322214"/>
              <a:gd name="connsiteY1807" fmla="*/ 3712212 h 4083778"/>
              <a:gd name="connsiteX1808" fmla="*/ 2532145 w 5322214"/>
              <a:gd name="connsiteY1808" fmla="*/ 3663281 h 4083778"/>
              <a:gd name="connsiteX1809" fmla="*/ 3506305 w 5322214"/>
              <a:gd name="connsiteY1809" fmla="*/ 3304674 h 4083778"/>
              <a:gd name="connsiteX1810" fmla="*/ 3508762 w 5322214"/>
              <a:gd name="connsiteY1810" fmla="*/ 3304004 h 4083778"/>
              <a:gd name="connsiteX1811" fmla="*/ 3508092 w 5322214"/>
              <a:gd name="connsiteY1811" fmla="*/ 3304451 h 4083778"/>
              <a:gd name="connsiteX1812" fmla="*/ 3506305 w 5322214"/>
              <a:gd name="connsiteY1812" fmla="*/ 3304674 h 4083778"/>
              <a:gd name="connsiteX1813" fmla="*/ 3519487 w 5322214"/>
              <a:gd name="connsiteY1813" fmla="*/ 3303333 h 4083778"/>
              <a:gd name="connsiteX1814" fmla="*/ 3524626 w 5322214"/>
              <a:gd name="connsiteY1814" fmla="*/ 3299759 h 4083778"/>
              <a:gd name="connsiteX1815" fmla="*/ 3542277 w 5322214"/>
              <a:gd name="connsiteY1815" fmla="*/ 3295067 h 4083778"/>
              <a:gd name="connsiteX1816" fmla="*/ 3532669 w 5322214"/>
              <a:gd name="connsiteY1816" fmla="*/ 3302663 h 4083778"/>
              <a:gd name="connsiteX1817" fmla="*/ 3519487 w 5322214"/>
              <a:gd name="connsiteY1817" fmla="*/ 3303333 h 4083778"/>
              <a:gd name="connsiteX1818" fmla="*/ 3522391 w 5322214"/>
              <a:gd name="connsiteY1818" fmla="*/ 3294620 h 4083778"/>
              <a:gd name="connsiteX1819" fmla="*/ 3497814 w 5322214"/>
              <a:gd name="connsiteY1819" fmla="*/ 3301099 h 4083778"/>
              <a:gd name="connsiteX1820" fmla="*/ 3561716 w 5322214"/>
              <a:gd name="connsiteY1820" fmla="*/ 3260658 h 4083778"/>
              <a:gd name="connsiteX1821" fmla="*/ 3575121 w 5322214"/>
              <a:gd name="connsiteY1821" fmla="*/ 3256860 h 4083778"/>
              <a:gd name="connsiteX1822" fmla="*/ 3522391 w 5322214"/>
              <a:gd name="connsiteY1822" fmla="*/ 3294620 h 4083778"/>
              <a:gd name="connsiteX1823" fmla="*/ 3559034 w 5322214"/>
              <a:gd name="connsiteY1823" fmla="*/ 3255519 h 4083778"/>
              <a:gd name="connsiteX1824" fmla="*/ 3539149 w 5322214"/>
              <a:gd name="connsiteY1824" fmla="*/ 3261105 h 4083778"/>
              <a:gd name="connsiteX1825" fmla="*/ 3594560 w 5322214"/>
              <a:gd name="connsiteY1825" fmla="*/ 3227590 h 4083778"/>
              <a:gd name="connsiteX1826" fmla="*/ 3597688 w 5322214"/>
              <a:gd name="connsiteY1826" fmla="*/ 3226696 h 4083778"/>
              <a:gd name="connsiteX1827" fmla="*/ 3601039 w 5322214"/>
              <a:gd name="connsiteY1827" fmla="*/ 3227144 h 4083778"/>
              <a:gd name="connsiteX1828" fmla="*/ 3559034 w 5322214"/>
              <a:gd name="connsiteY1828" fmla="*/ 3255519 h 4083778"/>
              <a:gd name="connsiteX1829" fmla="*/ 3577356 w 5322214"/>
              <a:gd name="connsiteY1829" fmla="*/ 3226920 h 4083778"/>
              <a:gd name="connsiteX1830" fmla="*/ 3581377 w 5322214"/>
              <a:gd name="connsiteY1830" fmla="*/ 3224686 h 4083778"/>
              <a:gd name="connsiteX1831" fmla="*/ 3584282 w 5322214"/>
              <a:gd name="connsiteY1831" fmla="*/ 3224909 h 4083778"/>
              <a:gd name="connsiteX1832" fmla="*/ 3577356 w 5322214"/>
              <a:gd name="connsiteY1832" fmla="*/ 3226920 h 4083778"/>
              <a:gd name="connsiteX1833" fmla="*/ 3580260 w 5322214"/>
              <a:gd name="connsiteY1833" fmla="*/ 3218876 h 4083778"/>
              <a:gd name="connsiteX1834" fmla="*/ 3573334 w 5322214"/>
              <a:gd name="connsiteY1834" fmla="*/ 3218206 h 4083778"/>
              <a:gd name="connsiteX1835" fmla="*/ 3585176 w 5322214"/>
              <a:gd name="connsiteY1835" fmla="*/ 3212173 h 4083778"/>
              <a:gd name="connsiteX1836" fmla="*/ 3600146 w 5322214"/>
              <a:gd name="connsiteY1836" fmla="*/ 3207481 h 4083778"/>
              <a:gd name="connsiteX1837" fmla="*/ 3580260 w 5322214"/>
              <a:gd name="connsiteY1837" fmla="*/ 3218876 h 4083778"/>
              <a:gd name="connsiteX1838" fmla="*/ 3574451 w 5322214"/>
              <a:gd name="connsiteY1838" fmla="*/ 3233623 h 4083778"/>
              <a:gd name="connsiteX1839" fmla="*/ 3518146 w 5322214"/>
              <a:gd name="connsiteY1839" fmla="*/ 3266914 h 4083778"/>
              <a:gd name="connsiteX1840" fmla="*/ 3486419 w 5322214"/>
              <a:gd name="connsiteY1840" fmla="*/ 3275405 h 4083778"/>
              <a:gd name="connsiteX1841" fmla="*/ 3555236 w 5322214"/>
              <a:gd name="connsiteY1841" fmla="*/ 3239209 h 4083778"/>
              <a:gd name="connsiteX1842" fmla="*/ 3574451 w 5322214"/>
              <a:gd name="connsiteY1842" fmla="*/ 3233623 h 4083778"/>
              <a:gd name="connsiteX1843" fmla="*/ 3552778 w 5322214"/>
              <a:gd name="connsiteY1843" fmla="*/ 3234070 h 4083778"/>
              <a:gd name="connsiteX1844" fmla="*/ 3527307 w 5322214"/>
              <a:gd name="connsiteY1844" fmla="*/ 3241219 h 4083778"/>
              <a:gd name="connsiteX1845" fmla="*/ 3564173 w 5322214"/>
              <a:gd name="connsiteY1845" fmla="*/ 3222675 h 4083778"/>
              <a:gd name="connsiteX1846" fmla="*/ 3571770 w 5322214"/>
              <a:gd name="connsiteY1846" fmla="*/ 3223345 h 4083778"/>
              <a:gd name="connsiteX1847" fmla="*/ 3552778 w 5322214"/>
              <a:gd name="connsiteY1847" fmla="*/ 3234070 h 4083778"/>
              <a:gd name="connsiteX1848" fmla="*/ 3530212 w 5322214"/>
              <a:gd name="connsiteY1848" fmla="*/ 3246135 h 4083778"/>
              <a:gd name="connsiteX1849" fmla="*/ 3459831 w 5322214"/>
              <a:gd name="connsiteY1849" fmla="*/ 3282331 h 4083778"/>
              <a:gd name="connsiteX1850" fmla="*/ 3411793 w 5322214"/>
              <a:gd name="connsiteY1850" fmla="*/ 3294620 h 4083778"/>
              <a:gd name="connsiteX1851" fmla="*/ 3498708 w 5322214"/>
              <a:gd name="connsiteY1851" fmla="*/ 3255072 h 4083778"/>
              <a:gd name="connsiteX1852" fmla="*/ 3530212 w 5322214"/>
              <a:gd name="connsiteY1852" fmla="*/ 3246135 h 4083778"/>
              <a:gd name="connsiteX1853" fmla="*/ 3378725 w 5322214"/>
              <a:gd name="connsiteY1853" fmla="*/ 3302887 h 4083778"/>
              <a:gd name="connsiteX1854" fmla="*/ 3309015 w 5322214"/>
              <a:gd name="connsiteY1854" fmla="*/ 3319420 h 4083778"/>
              <a:gd name="connsiteX1855" fmla="*/ 3419837 w 5322214"/>
              <a:gd name="connsiteY1855" fmla="*/ 3276298 h 4083778"/>
              <a:gd name="connsiteX1856" fmla="*/ 3467427 w 5322214"/>
              <a:gd name="connsiteY1856" fmla="*/ 3263786 h 4083778"/>
              <a:gd name="connsiteX1857" fmla="*/ 3378725 w 5322214"/>
              <a:gd name="connsiteY1857" fmla="*/ 3302887 h 4083778"/>
              <a:gd name="connsiteX1858" fmla="*/ 3417826 w 5322214"/>
              <a:gd name="connsiteY1858" fmla="*/ 3270936 h 4083778"/>
              <a:gd name="connsiteX1859" fmla="*/ 3359063 w 5322214"/>
              <a:gd name="connsiteY1859" fmla="*/ 3285906 h 4083778"/>
              <a:gd name="connsiteX1860" fmla="*/ 3450893 w 5322214"/>
              <a:gd name="connsiteY1860" fmla="*/ 3251051 h 4083778"/>
              <a:gd name="connsiteX1861" fmla="*/ 3491335 w 5322214"/>
              <a:gd name="connsiteY1861" fmla="*/ 3239656 h 4083778"/>
              <a:gd name="connsiteX1862" fmla="*/ 3417826 w 5322214"/>
              <a:gd name="connsiteY1862" fmla="*/ 3270936 h 4083778"/>
              <a:gd name="connsiteX1863" fmla="*/ 3342306 w 5322214"/>
              <a:gd name="connsiteY1863" fmla="*/ 3279426 h 4083778"/>
              <a:gd name="connsiteX1864" fmla="*/ 3400175 w 5322214"/>
              <a:gd name="connsiteY1864" fmla="*/ 3264456 h 4083778"/>
              <a:gd name="connsiteX1865" fmla="*/ 3307898 w 5322214"/>
              <a:gd name="connsiteY1865" fmla="*/ 3297971 h 4083778"/>
              <a:gd name="connsiteX1866" fmla="*/ 3225452 w 5322214"/>
              <a:gd name="connsiteY1866" fmla="*/ 3316739 h 4083778"/>
              <a:gd name="connsiteX1867" fmla="*/ 3342306 w 5322214"/>
              <a:gd name="connsiteY1867" fmla="*/ 3279426 h 4083778"/>
              <a:gd name="connsiteX1868" fmla="*/ 3255168 w 5322214"/>
              <a:gd name="connsiteY1868" fmla="*/ 3316069 h 4083778"/>
              <a:gd name="connsiteX1869" fmla="*/ 3107257 w 5322214"/>
              <a:gd name="connsiteY1869" fmla="*/ 3362096 h 4083778"/>
              <a:gd name="connsiteX1870" fmla="*/ 2962250 w 5322214"/>
              <a:gd name="connsiteY1870" fmla="*/ 3388237 h 4083778"/>
              <a:gd name="connsiteX1871" fmla="*/ 3154847 w 5322214"/>
              <a:gd name="connsiteY1871" fmla="*/ 3337742 h 4083778"/>
              <a:gd name="connsiteX1872" fmla="*/ 3255168 w 5322214"/>
              <a:gd name="connsiteY1872" fmla="*/ 3316069 h 4083778"/>
              <a:gd name="connsiteX1873" fmla="*/ 3046930 w 5322214"/>
              <a:gd name="connsiteY1873" fmla="*/ 3379077 h 4083778"/>
              <a:gd name="connsiteX1874" fmla="*/ 2888741 w 5322214"/>
              <a:gd name="connsiteY1874" fmla="*/ 3419518 h 4083778"/>
              <a:gd name="connsiteX1875" fmla="*/ 2928512 w 5322214"/>
              <a:gd name="connsiteY1875" fmla="*/ 3399632 h 4083778"/>
              <a:gd name="connsiteX1876" fmla="*/ 3046930 w 5322214"/>
              <a:gd name="connsiteY1876" fmla="*/ 3379077 h 4083778"/>
              <a:gd name="connsiteX1877" fmla="*/ 2867292 w 5322214"/>
              <a:gd name="connsiteY1877" fmla="*/ 3424433 h 4083778"/>
              <a:gd name="connsiteX1878" fmla="*/ 2805625 w 5322214"/>
              <a:gd name="connsiteY1878" fmla="*/ 3438286 h 4083778"/>
              <a:gd name="connsiteX1879" fmla="*/ 2612580 w 5322214"/>
              <a:gd name="connsiteY1879" fmla="*/ 3462416 h 4083778"/>
              <a:gd name="connsiteX1880" fmla="*/ 2619283 w 5322214"/>
              <a:gd name="connsiteY1880" fmla="*/ 3457724 h 4083778"/>
              <a:gd name="connsiteX1881" fmla="*/ 2880251 w 5322214"/>
              <a:gd name="connsiteY1881" fmla="*/ 3406782 h 4083778"/>
              <a:gd name="connsiteX1882" fmla="*/ 2909520 w 5322214"/>
              <a:gd name="connsiteY1882" fmla="*/ 3402090 h 4083778"/>
              <a:gd name="connsiteX1883" fmla="*/ 2867292 w 5322214"/>
              <a:gd name="connsiteY1883" fmla="*/ 3424433 h 4083778"/>
              <a:gd name="connsiteX1884" fmla="*/ 2731222 w 5322214"/>
              <a:gd name="connsiteY1884" fmla="*/ 3454149 h 4083778"/>
              <a:gd name="connsiteX1885" fmla="*/ 2586662 w 5322214"/>
              <a:gd name="connsiteY1885" fmla="*/ 3481408 h 4083778"/>
              <a:gd name="connsiteX1886" fmla="*/ 2603196 w 5322214"/>
              <a:gd name="connsiteY1886" fmla="*/ 3469566 h 4083778"/>
              <a:gd name="connsiteX1887" fmla="*/ 2731222 w 5322214"/>
              <a:gd name="connsiteY1887" fmla="*/ 3454149 h 4083778"/>
              <a:gd name="connsiteX1888" fmla="*/ 2601185 w 5322214"/>
              <a:gd name="connsiteY1888" fmla="*/ 3463980 h 4083778"/>
              <a:gd name="connsiteX1889" fmla="*/ 2549349 w 5322214"/>
              <a:gd name="connsiteY1889" fmla="*/ 3469343 h 4083778"/>
              <a:gd name="connsiteX1890" fmla="*/ 2580183 w 5322214"/>
              <a:gd name="connsiteY1890" fmla="*/ 3464651 h 4083778"/>
              <a:gd name="connsiteX1891" fmla="*/ 2606771 w 5322214"/>
              <a:gd name="connsiteY1891" fmla="*/ 3460182 h 4083778"/>
              <a:gd name="connsiteX1892" fmla="*/ 2601185 w 5322214"/>
              <a:gd name="connsiteY1892" fmla="*/ 3463980 h 4083778"/>
              <a:gd name="connsiteX1893" fmla="*/ 2592025 w 5322214"/>
              <a:gd name="connsiteY1893" fmla="*/ 3470683 h 4083778"/>
              <a:gd name="connsiteX1894" fmla="*/ 2574373 w 5322214"/>
              <a:gd name="connsiteY1894" fmla="*/ 3483642 h 4083778"/>
              <a:gd name="connsiteX1895" fmla="*/ 2525889 w 5322214"/>
              <a:gd name="connsiteY1895" fmla="*/ 3491686 h 4083778"/>
              <a:gd name="connsiteX1896" fmla="*/ 2356305 w 5322214"/>
              <a:gd name="connsiteY1896" fmla="*/ 3516487 h 4083778"/>
              <a:gd name="connsiteX1897" fmla="*/ 2385574 w 5322214"/>
              <a:gd name="connsiteY1897" fmla="*/ 3492803 h 4083778"/>
              <a:gd name="connsiteX1898" fmla="*/ 2441879 w 5322214"/>
              <a:gd name="connsiteY1898" fmla="*/ 3485430 h 4083778"/>
              <a:gd name="connsiteX1899" fmla="*/ 2592025 w 5322214"/>
              <a:gd name="connsiteY1899" fmla="*/ 3470683 h 4083778"/>
              <a:gd name="connsiteX1900" fmla="*/ 2346474 w 5322214"/>
              <a:gd name="connsiteY1900" fmla="*/ 3516934 h 4083778"/>
              <a:gd name="connsiteX1901" fmla="*/ 2345580 w 5322214"/>
              <a:gd name="connsiteY1901" fmla="*/ 3517604 h 4083778"/>
              <a:gd name="connsiteX1902" fmla="*/ 2129969 w 5322214"/>
              <a:gd name="connsiteY1902" fmla="*/ 3541064 h 4083778"/>
              <a:gd name="connsiteX1903" fmla="*/ 2164154 w 5322214"/>
              <a:gd name="connsiteY1903" fmla="*/ 3516263 h 4083778"/>
              <a:gd name="connsiteX1904" fmla="*/ 2374849 w 5322214"/>
              <a:gd name="connsiteY1904" fmla="*/ 3493920 h 4083778"/>
              <a:gd name="connsiteX1905" fmla="*/ 2346474 w 5322214"/>
              <a:gd name="connsiteY1905" fmla="*/ 3516934 h 4083778"/>
              <a:gd name="connsiteX1906" fmla="*/ 1630377 w 5322214"/>
              <a:gd name="connsiteY1906" fmla="*/ 3564525 h 4083778"/>
              <a:gd name="connsiteX1907" fmla="*/ 1584574 w 5322214"/>
              <a:gd name="connsiteY1907" fmla="*/ 3564525 h 4083778"/>
              <a:gd name="connsiteX1908" fmla="*/ 1482242 w 5322214"/>
              <a:gd name="connsiteY1908" fmla="*/ 3563184 h 4083778"/>
              <a:gd name="connsiteX1909" fmla="*/ 1419905 w 5322214"/>
              <a:gd name="connsiteY1909" fmla="*/ 3561396 h 4083778"/>
              <a:gd name="connsiteX1910" fmla="*/ 1118049 w 5322214"/>
              <a:gd name="connsiteY1910" fmla="*/ 3542852 h 4083778"/>
              <a:gd name="connsiteX1911" fmla="*/ 1164746 w 5322214"/>
              <a:gd name="connsiteY1911" fmla="*/ 3518721 h 4083778"/>
              <a:gd name="connsiteX1912" fmla="*/ 1547261 w 5322214"/>
              <a:gd name="connsiteY1912" fmla="*/ 3538160 h 4083778"/>
              <a:gd name="connsiteX1913" fmla="*/ 1630377 w 5322214"/>
              <a:gd name="connsiteY1913" fmla="*/ 3564525 h 4083778"/>
              <a:gd name="connsiteX1914" fmla="*/ 1178152 w 5322214"/>
              <a:gd name="connsiteY1914" fmla="*/ 3514476 h 4083778"/>
              <a:gd name="connsiteX1915" fmla="*/ 1274228 w 5322214"/>
              <a:gd name="connsiteY1915" fmla="*/ 3498389 h 4083778"/>
              <a:gd name="connsiteX1916" fmla="*/ 1401137 w 5322214"/>
              <a:gd name="connsiteY1916" fmla="*/ 3505985 h 4083778"/>
              <a:gd name="connsiteX1917" fmla="*/ 1526035 w 5322214"/>
              <a:gd name="connsiteY1917" fmla="*/ 3532350 h 4083778"/>
              <a:gd name="connsiteX1918" fmla="*/ 1178152 w 5322214"/>
              <a:gd name="connsiteY1918" fmla="*/ 3514476 h 4083778"/>
              <a:gd name="connsiteX1919" fmla="*/ 1164523 w 5322214"/>
              <a:gd name="connsiteY1919" fmla="*/ 3513359 h 4083778"/>
              <a:gd name="connsiteX1920" fmla="*/ 950029 w 5322214"/>
              <a:gd name="connsiteY1920" fmla="*/ 3490122 h 4083778"/>
              <a:gd name="connsiteX1921" fmla="*/ 978628 w 5322214"/>
              <a:gd name="connsiteY1921" fmla="*/ 3469119 h 4083778"/>
              <a:gd name="connsiteX1922" fmla="*/ 1239149 w 5322214"/>
              <a:gd name="connsiteY1922" fmla="*/ 3495931 h 4083778"/>
              <a:gd name="connsiteX1923" fmla="*/ 1164523 w 5322214"/>
              <a:gd name="connsiteY1923" fmla="*/ 3513359 h 4083778"/>
              <a:gd name="connsiteX1924" fmla="*/ 977288 w 5322214"/>
              <a:gd name="connsiteY1924" fmla="*/ 3463087 h 4083778"/>
              <a:gd name="connsiteX1925" fmla="*/ 779998 w 5322214"/>
              <a:gd name="connsiteY1925" fmla="*/ 3433147 h 4083778"/>
              <a:gd name="connsiteX1926" fmla="*/ 792287 w 5322214"/>
              <a:gd name="connsiteY1926" fmla="*/ 3421529 h 4083778"/>
              <a:gd name="connsiteX1927" fmla="*/ 994939 w 5322214"/>
              <a:gd name="connsiteY1927" fmla="*/ 3453703 h 4083778"/>
              <a:gd name="connsiteX1928" fmla="*/ 977288 w 5322214"/>
              <a:gd name="connsiteY1928" fmla="*/ 3463087 h 4083778"/>
              <a:gd name="connsiteX1929" fmla="*/ 969914 w 5322214"/>
              <a:gd name="connsiteY1929" fmla="*/ 3467779 h 4083778"/>
              <a:gd name="connsiteX1930" fmla="*/ 942656 w 5322214"/>
              <a:gd name="connsiteY1930" fmla="*/ 3489005 h 4083778"/>
              <a:gd name="connsiteX1931" fmla="*/ 758549 w 5322214"/>
              <a:gd name="connsiteY1931" fmla="*/ 3460852 h 4083778"/>
              <a:gd name="connsiteX1932" fmla="*/ 768603 w 5322214"/>
              <a:gd name="connsiteY1932" fmla="*/ 3446329 h 4083778"/>
              <a:gd name="connsiteX1933" fmla="*/ 775529 w 5322214"/>
              <a:gd name="connsiteY1933" fmla="*/ 3438063 h 4083778"/>
              <a:gd name="connsiteX1934" fmla="*/ 969914 w 5322214"/>
              <a:gd name="connsiteY1934" fmla="*/ 3467779 h 4083778"/>
              <a:gd name="connsiteX1935" fmla="*/ 937517 w 5322214"/>
              <a:gd name="connsiteY1935" fmla="*/ 3493920 h 4083778"/>
              <a:gd name="connsiteX1936" fmla="*/ 924111 w 5322214"/>
              <a:gd name="connsiteY1936" fmla="*/ 3508890 h 4083778"/>
              <a:gd name="connsiteX1937" fmla="*/ 915844 w 5322214"/>
              <a:gd name="connsiteY1937" fmla="*/ 3520285 h 4083778"/>
              <a:gd name="connsiteX1938" fmla="*/ 741791 w 5322214"/>
              <a:gd name="connsiteY1938" fmla="*/ 3493473 h 4083778"/>
              <a:gd name="connsiteX1939" fmla="*/ 755421 w 5322214"/>
              <a:gd name="connsiteY1939" fmla="*/ 3465768 h 4083778"/>
              <a:gd name="connsiteX1940" fmla="*/ 937517 w 5322214"/>
              <a:gd name="connsiteY1940" fmla="*/ 3493920 h 4083778"/>
              <a:gd name="connsiteX1941" fmla="*/ 912716 w 5322214"/>
              <a:gd name="connsiteY1941" fmla="*/ 3525647 h 4083778"/>
              <a:gd name="connsiteX1942" fmla="*/ 897299 w 5322214"/>
              <a:gd name="connsiteY1942" fmla="*/ 3556704 h 4083778"/>
              <a:gd name="connsiteX1943" fmla="*/ 730843 w 5322214"/>
              <a:gd name="connsiteY1943" fmla="*/ 3531680 h 4083778"/>
              <a:gd name="connsiteX1944" fmla="*/ 739780 w 5322214"/>
              <a:gd name="connsiteY1944" fmla="*/ 3499059 h 4083778"/>
              <a:gd name="connsiteX1945" fmla="*/ 912716 w 5322214"/>
              <a:gd name="connsiteY1945" fmla="*/ 3525647 h 4083778"/>
              <a:gd name="connsiteX1946" fmla="*/ 895288 w 5322214"/>
              <a:gd name="connsiteY1946" fmla="*/ 3562067 h 4083778"/>
              <a:gd name="connsiteX1947" fmla="*/ 885904 w 5322214"/>
              <a:gd name="connsiteY1947" fmla="*/ 3597592 h 4083778"/>
              <a:gd name="connsiteX1948" fmla="*/ 725928 w 5322214"/>
              <a:gd name="connsiteY1948" fmla="*/ 3573909 h 4083778"/>
              <a:gd name="connsiteX1949" fmla="*/ 729726 w 5322214"/>
              <a:gd name="connsiteY1949" fmla="*/ 3537042 h 4083778"/>
              <a:gd name="connsiteX1950" fmla="*/ 895288 w 5322214"/>
              <a:gd name="connsiteY1950" fmla="*/ 3562067 h 4083778"/>
              <a:gd name="connsiteX1951" fmla="*/ 885011 w 5322214"/>
              <a:gd name="connsiteY1951" fmla="*/ 3603178 h 4083778"/>
              <a:gd name="connsiteX1952" fmla="*/ 881883 w 5322214"/>
              <a:gd name="connsiteY1952" fmla="*/ 3642502 h 4083778"/>
              <a:gd name="connsiteX1953" fmla="*/ 727492 w 5322214"/>
              <a:gd name="connsiteY1953" fmla="*/ 3620382 h 4083778"/>
              <a:gd name="connsiteX1954" fmla="*/ 725928 w 5322214"/>
              <a:gd name="connsiteY1954" fmla="*/ 3579718 h 4083778"/>
              <a:gd name="connsiteX1955" fmla="*/ 885011 w 5322214"/>
              <a:gd name="connsiteY1955" fmla="*/ 3603178 h 4083778"/>
              <a:gd name="connsiteX1956" fmla="*/ 881883 w 5322214"/>
              <a:gd name="connsiteY1956" fmla="*/ 3648088 h 4083778"/>
              <a:gd name="connsiteX1957" fmla="*/ 884340 w 5322214"/>
              <a:gd name="connsiteY1957" fmla="*/ 3690316 h 4083778"/>
              <a:gd name="connsiteX1958" fmla="*/ 734642 w 5322214"/>
              <a:gd name="connsiteY1958" fmla="*/ 3669537 h 4083778"/>
              <a:gd name="connsiteX1959" fmla="*/ 727939 w 5322214"/>
              <a:gd name="connsiteY1959" fmla="*/ 3625968 h 4083778"/>
              <a:gd name="connsiteX1960" fmla="*/ 881883 w 5322214"/>
              <a:gd name="connsiteY1960" fmla="*/ 3648088 h 4083778"/>
              <a:gd name="connsiteX1961" fmla="*/ 885011 w 5322214"/>
              <a:gd name="connsiteY1961" fmla="*/ 3696125 h 4083778"/>
              <a:gd name="connsiteX1962" fmla="*/ 892607 w 5322214"/>
              <a:gd name="connsiteY1962" fmla="*/ 3741035 h 4083778"/>
              <a:gd name="connsiteX1963" fmla="*/ 747154 w 5322214"/>
              <a:gd name="connsiteY1963" fmla="*/ 3721820 h 4083778"/>
              <a:gd name="connsiteX1964" fmla="*/ 735759 w 5322214"/>
              <a:gd name="connsiteY1964" fmla="*/ 3675570 h 4083778"/>
              <a:gd name="connsiteX1965" fmla="*/ 885011 w 5322214"/>
              <a:gd name="connsiteY1965" fmla="*/ 3696125 h 4083778"/>
              <a:gd name="connsiteX1966" fmla="*/ 893948 w 5322214"/>
              <a:gd name="connsiteY1966" fmla="*/ 3746621 h 4083778"/>
              <a:gd name="connsiteX1967" fmla="*/ 906460 w 5322214"/>
              <a:gd name="connsiteY1967" fmla="*/ 3793318 h 4083778"/>
              <a:gd name="connsiteX1968" fmla="*/ 764581 w 5322214"/>
              <a:gd name="connsiteY1968" fmla="*/ 3775444 h 4083778"/>
              <a:gd name="connsiteX1969" fmla="*/ 748718 w 5322214"/>
              <a:gd name="connsiteY1969" fmla="*/ 3727629 h 4083778"/>
              <a:gd name="connsiteX1970" fmla="*/ 893948 w 5322214"/>
              <a:gd name="connsiteY1970" fmla="*/ 3746621 h 4083778"/>
              <a:gd name="connsiteX1971" fmla="*/ 779775 w 5322214"/>
              <a:gd name="connsiteY1971" fmla="*/ 3829514 h 4083778"/>
              <a:gd name="connsiteX1972" fmla="*/ 631640 w 5322214"/>
              <a:gd name="connsiteY1972" fmla="*/ 3805830 h 4083778"/>
              <a:gd name="connsiteX1973" fmla="*/ 609744 w 5322214"/>
              <a:gd name="connsiteY1973" fmla="*/ 3755335 h 4083778"/>
              <a:gd name="connsiteX1974" fmla="*/ 760113 w 5322214"/>
              <a:gd name="connsiteY1974" fmla="*/ 3780136 h 4083778"/>
              <a:gd name="connsiteX1975" fmla="*/ 779775 w 5322214"/>
              <a:gd name="connsiteY1975" fmla="*/ 3829514 h 4083778"/>
              <a:gd name="connsiteX1976" fmla="*/ 767039 w 5322214"/>
              <a:gd name="connsiteY1976" fmla="*/ 3781253 h 4083778"/>
              <a:gd name="connsiteX1977" fmla="*/ 908471 w 5322214"/>
              <a:gd name="connsiteY1977" fmla="*/ 3798904 h 4083778"/>
              <a:gd name="connsiteX1978" fmla="*/ 925228 w 5322214"/>
              <a:gd name="connsiteY1978" fmla="*/ 3846942 h 4083778"/>
              <a:gd name="connsiteX1979" fmla="*/ 786924 w 5322214"/>
              <a:gd name="connsiteY1979" fmla="*/ 3830408 h 4083778"/>
              <a:gd name="connsiteX1980" fmla="*/ 767039 w 5322214"/>
              <a:gd name="connsiteY1980" fmla="*/ 3781253 h 4083778"/>
              <a:gd name="connsiteX1981" fmla="*/ 914280 w 5322214"/>
              <a:gd name="connsiteY1981" fmla="*/ 3799797 h 4083778"/>
              <a:gd name="connsiteX1982" fmla="*/ 1048562 w 5322214"/>
              <a:gd name="connsiteY1982" fmla="*/ 3812086 h 4083778"/>
              <a:gd name="connsiteX1983" fmla="*/ 1061745 w 5322214"/>
              <a:gd name="connsiteY1983" fmla="*/ 3859007 h 4083778"/>
              <a:gd name="connsiteX1984" fmla="*/ 931261 w 5322214"/>
              <a:gd name="connsiteY1984" fmla="*/ 3847835 h 4083778"/>
              <a:gd name="connsiteX1985" fmla="*/ 914280 w 5322214"/>
              <a:gd name="connsiteY1985" fmla="*/ 3799797 h 4083778"/>
              <a:gd name="connsiteX1986" fmla="*/ 1054148 w 5322214"/>
              <a:gd name="connsiteY1986" fmla="*/ 3812533 h 4083778"/>
              <a:gd name="connsiteX1987" fmla="*/ 1183738 w 5322214"/>
              <a:gd name="connsiteY1987" fmla="*/ 3820353 h 4083778"/>
              <a:gd name="connsiteX1988" fmla="*/ 1192228 w 5322214"/>
              <a:gd name="connsiteY1988" fmla="*/ 3866380 h 4083778"/>
              <a:gd name="connsiteX1989" fmla="*/ 1067554 w 5322214"/>
              <a:gd name="connsiteY1989" fmla="*/ 3859230 h 4083778"/>
              <a:gd name="connsiteX1990" fmla="*/ 1054148 w 5322214"/>
              <a:gd name="connsiteY1990" fmla="*/ 3812533 h 4083778"/>
              <a:gd name="connsiteX1991" fmla="*/ 1189324 w 5322214"/>
              <a:gd name="connsiteY1991" fmla="*/ 3820577 h 4083778"/>
              <a:gd name="connsiteX1992" fmla="*/ 1317797 w 5322214"/>
              <a:gd name="connsiteY1992" fmla="*/ 3825045 h 4083778"/>
              <a:gd name="connsiteX1993" fmla="*/ 1319808 w 5322214"/>
              <a:gd name="connsiteY1993" fmla="*/ 3870178 h 4083778"/>
              <a:gd name="connsiteX1994" fmla="*/ 1197814 w 5322214"/>
              <a:gd name="connsiteY1994" fmla="*/ 3866603 h 4083778"/>
              <a:gd name="connsiteX1995" fmla="*/ 1189324 w 5322214"/>
              <a:gd name="connsiteY1995" fmla="*/ 3820577 h 4083778"/>
              <a:gd name="connsiteX1996" fmla="*/ 1317797 w 5322214"/>
              <a:gd name="connsiteY1996" fmla="*/ 3819459 h 4083778"/>
              <a:gd name="connsiteX1997" fmla="*/ 1188430 w 5322214"/>
              <a:gd name="connsiteY1997" fmla="*/ 3815214 h 4083778"/>
              <a:gd name="connsiteX1998" fmla="*/ 1185525 w 5322214"/>
              <a:gd name="connsiteY1998" fmla="*/ 3770751 h 4083778"/>
              <a:gd name="connsiteX1999" fmla="*/ 1323606 w 5322214"/>
              <a:gd name="connsiteY1999" fmla="*/ 3775890 h 4083778"/>
              <a:gd name="connsiteX2000" fmla="*/ 1317797 w 5322214"/>
              <a:gd name="connsiteY2000" fmla="*/ 3819459 h 4083778"/>
              <a:gd name="connsiteX2001" fmla="*/ 1329415 w 5322214"/>
              <a:gd name="connsiteY2001" fmla="*/ 3775890 h 4083778"/>
              <a:gd name="connsiteX2002" fmla="*/ 1446940 w 5322214"/>
              <a:gd name="connsiteY2002" fmla="*/ 3777231 h 4083778"/>
              <a:gd name="connsiteX2003" fmla="*/ 1481572 w 5322214"/>
              <a:gd name="connsiteY2003" fmla="*/ 3777007 h 4083778"/>
              <a:gd name="connsiteX2004" fmla="*/ 1458782 w 5322214"/>
              <a:gd name="connsiteY2004" fmla="*/ 3820353 h 4083778"/>
              <a:gd name="connsiteX2005" fmla="*/ 1323159 w 5322214"/>
              <a:gd name="connsiteY2005" fmla="*/ 3819459 h 4083778"/>
              <a:gd name="connsiteX2006" fmla="*/ 1329415 w 5322214"/>
              <a:gd name="connsiteY2006" fmla="*/ 3775890 h 4083778"/>
              <a:gd name="connsiteX2007" fmla="*/ 2013561 w 5322214"/>
              <a:gd name="connsiteY2007" fmla="*/ 3769187 h 4083778"/>
              <a:gd name="connsiteX2008" fmla="*/ 1964183 w 5322214"/>
              <a:gd name="connsiteY2008" fmla="*/ 3751983 h 4083778"/>
              <a:gd name="connsiteX2009" fmla="*/ 2030989 w 5322214"/>
              <a:gd name="connsiteY2009" fmla="*/ 3745057 h 4083778"/>
              <a:gd name="connsiteX2010" fmla="*/ 2116116 w 5322214"/>
              <a:gd name="connsiteY2010" fmla="*/ 3753547 h 4083778"/>
              <a:gd name="connsiteX2011" fmla="*/ 2281232 w 5322214"/>
              <a:gd name="connsiteY2011" fmla="*/ 3710872 h 4083778"/>
              <a:gd name="connsiteX2012" fmla="*/ 2520527 w 5322214"/>
              <a:gd name="connsiteY2012" fmla="*/ 3665739 h 4083778"/>
              <a:gd name="connsiteX2013" fmla="*/ 2459306 w 5322214"/>
              <a:gd name="connsiteY2013" fmla="*/ 3714670 h 4083778"/>
              <a:gd name="connsiteX2014" fmla="*/ 2236769 w 5322214"/>
              <a:gd name="connsiteY2014" fmla="*/ 3756228 h 4083778"/>
              <a:gd name="connsiteX2015" fmla="*/ 2052215 w 5322214"/>
              <a:gd name="connsiteY2015" fmla="*/ 3782370 h 4083778"/>
              <a:gd name="connsiteX2016" fmla="*/ 2013561 w 5322214"/>
              <a:gd name="connsiteY2016" fmla="*/ 3769187 h 4083778"/>
              <a:gd name="connsiteX2017" fmla="*/ 2461541 w 5322214"/>
              <a:gd name="connsiteY2017" fmla="*/ 3719809 h 4083778"/>
              <a:gd name="connsiteX2018" fmla="*/ 2689217 w 5322214"/>
              <a:gd name="connsiteY2018" fmla="*/ 3664845 h 4083778"/>
              <a:gd name="connsiteX2019" fmla="*/ 2622188 w 5322214"/>
              <a:gd name="connsiteY2019" fmla="*/ 3718915 h 4083778"/>
              <a:gd name="connsiteX2020" fmla="*/ 2377307 w 5322214"/>
              <a:gd name="connsiteY2020" fmla="*/ 3776114 h 4083778"/>
              <a:gd name="connsiteX2021" fmla="*/ 2461541 w 5322214"/>
              <a:gd name="connsiteY2021" fmla="*/ 3719809 h 4083778"/>
              <a:gd name="connsiteX2022" fmla="*/ 2624645 w 5322214"/>
              <a:gd name="connsiteY2022" fmla="*/ 3724054 h 4083778"/>
              <a:gd name="connsiteX2023" fmla="*/ 2895444 w 5322214"/>
              <a:gd name="connsiteY2023" fmla="*/ 3640491 h 4083778"/>
              <a:gd name="connsiteX2024" fmla="*/ 2794900 w 5322214"/>
              <a:gd name="connsiteY2024" fmla="*/ 3710201 h 4083778"/>
              <a:gd name="connsiteX2025" fmla="*/ 2553818 w 5322214"/>
              <a:gd name="connsiteY2025" fmla="*/ 3781253 h 4083778"/>
              <a:gd name="connsiteX2026" fmla="*/ 2615261 w 5322214"/>
              <a:gd name="connsiteY2026" fmla="*/ 3731651 h 4083778"/>
              <a:gd name="connsiteX2027" fmla="*/ 2624645 w 5322214"/>
              <a:gd name="connsiteY2027" fmla="*/ 3724054 h 4083778"/>
              <a:gd name="connsiteX2028" fmla="*/ 2920021 w 5322214"/>
              <a:gd name="connsiteY2028" fmla="*/ 3631777 h 4083778"/>
              <a:gd name="connsiteX2029" fmla="*/ 3310579 w 5322214"/>
              <a:gd name="connsiteY2029" fmla="*/ 3455490 h 4083778"/>
              <a:gd name="connsiteX2030" fmla="*/ 3311696 w 5322214"/>
              <a:gd name="connsiteY2030" fmla="*/ 3454820 h 4083778"/>
              <a:gd name="connsiteX2031" fmla="*/ 3380513 w 5322214"/>
              <a:gd name="connsiteY2031" fmla="*/ 3433594 h 4083778"/>
              <a:gd name="connsiteX2032" fmla="*/ 3253604 w 5322214"/>
              <a:gd name="connsiteY2032" fmla="*/ 3511348 h 4083778"/>
              <a:gd name="connsiteX2033" fmla="*/ 2812104 w 5322214"/>
              <a:gd name="connsiteY2033" fmla="*/ 3704616 h 4083778"/>
              <a:gd name="connsiteX2034" fmla="*/ 2920021 w 5322214"/>
              <a:gd name="connsiteY2034" fmla="*/ 3631777 h 4083778"/>
              <a:gd name="connsiteX2035" fmla="*/ 3334933 w 5322214"/>
              <a:gd name="connsiteY2035" fmla="*/ 3441414 h 4083778"/>
              <a:gd name="connsiteX2036" fmla="*/ 3534904 w 5322214"/>
              <a:gd name="connsiteY2036" fmla="*/ 3308025 h 4083778"/>
              <a:gd name="connsiteX2037" fmla="*/ 3544735 w 5322214"/>
              <a:gd name="connsiteY2037" fmla="*/ 3307579 h 4083778"/>
              <a:gd name="connsiteX2038" fmla="*/ 3395706 w 5322214"/>
              <a:gd name="connsiteY2038" fmla="*/ 3423316 h 4083778"/>
              <a:gd name="connsiteX2039" fmla="*/ 3334933 w 5322214"/>
              <a:gd name="connsiteY2039" fmla="*/ 3441414 h 4083778"/>
              <a:gd name="connsiteX2040" fmla="*/ 3553225 w 5322214"/>
              <a:gd name="connsiteY2040" fmla="*/ 3307355 h 4083778"/>
              <a:gd name="connsiteX2041" fmla="*/ 3559258 w 5322214"/>
              <a:gd name="connsiteY2041" fmla="*/ 3307355 h 4083778"/>
              <a:gd name="connsiteX2042" fmla="*/ 3449106 w 5322214"/>
              <a:gd name="connsiteY2042" fmla="*/ 3408569 h 4083778"/>
              <a:gd name="connsiteX2043" fmla="*/ 3412240 w 5322214"/>
              <a:gd name="connsiteY2043" fmla="*/ 3418624 h 4083778"/>
              <a:gd name="connsiteX2044" fmla="*/ 3553225 w 5322214"/>
              <a:gd name="connsiteY2044" fmla="*/ 3307355 h 4083778"/>
              <a:gd name="connsiteX2045" fmla="*/ 3551214 w 5322214"/>
              <a:gd name="connsiteY2045" fmla="*/ 3301770 h 4083778"/>
              <a:gd name="connsiteX2046" fmla="*/ 3542500 w 5322214"/>
              <a:gd name="connsiteY2046" fmla="*/ 3301993 h 4083778"/>
              <a:gd name="connsiteX2047" fmla="*/ 3556130 w 5322214"/>
              <a:gd name="connsiteY2047" fmla="*/ 3291268 h 4083778"/>
              <a:gd name="connsiteX2048" fmla="*/ 3565514 w 5322214"/>
              <a:gd name="connsiteY2048" fmla="*/ 3288810 h 4083778"/>
              <a:gd name="connsiteX2049" fmla="*/ 3551214 w 5322214"/>
              <a:gd name="connsiteY2049" fmla="*/ 3301770 h 4083778"/>
              <a:gd name="connsiteX2050" fmla="*/ 3553448 w 5322214"/>
              <a:gd name="connsiteY2050" fmla="*/ 3286129 h 4083778"/>
              <a:gd name="connsiteX2051" fmla="*/ 3538255 w 5322214"/>
              <a:gd name="connsiteY2051" fmla="*/ 3290151 h 4083778"/>
              <a:gd name="connsiteX2052" fmla="*/ 3589644 w 5322214"/>
              <a:gd name="connsiteY2052" fmla="*/ 3252615 h 4083778"/>
              <a:gd name="connsiteX2053" fmla="*/ 3595230 w 5322214"/>
              <a:gd name="connsiteY2053" fmla="*/ 3251051 h 4083778"/>
              <a:gd name="connsiteX2054" fmla="*/ 3553448 w 5322214"/>
              <a:gd name="connsiteY2054" fmla="*/ 3286129 h 4083778"/>
              <a:gd name="connsiteX2055" fmla="*/ 3587186 w 5322214"/>
              <a:gd name="connsiteY2055" fmla="*/ 3247699 h 4083778"/>
              <a:gd name="connsiteX2056" fmla="*/ 3576685 w 5322214"/>
              <a:gd name="connsiteY2056" fmla="*/ 3250604 h 4083778"/>
              <a:gd name="connsiteX2057" fmla="*/ 3608859 w 5322214"/>
              <a:gd name="connsiteY2057" fmla="*/ 3228484 h 4083778"/>
              <a:gd name="connsiteX2058" fmla="*/ 3611317 w 5322214"/>
              <a:gd name="connsiteY2058" fmla="*/ 3228931 h 4083778"/>
              <a:gd name="connsiteX2059" fmla="*/ 3587186 w 5322214"/>
              <a:gd name="connsiteY2059" fmla="*/ 3247699 h 4083778"/>
              <a:gd name="connsiteX2060" fmla="*/ 3613998 w 5322214"/>
              <a:gd name="connsiteY2060" fmla="*/ 3233846 h 4083778"/>
              <a:gd name="connsiteX2061" fmla="*/ 3613775 w 5322214"/>
              <a:gd name="connsiteY2061" fmla="*/ 3234740 h 4083778"/>
              <a:gd name="connsiteX2062" fmla="*/ 3605285 w 5322214"/>
              <a:gd name="connsiteY2062" fmla="*/ 3242337 h 4083778"/>
              <a:gd name="connsiteX2063" fmla="*/ 3601933 w 5322214"/>
              <a:gd name="connsiteY2063" fmla="*/ 3243230 h 4083778"/>
              <a:gd name="connsiteX2064" fmla="*/ 3613998 w 5322214"/>
              <a:gd name="connsiteY2064" fmla="*/ 3233846 h 4083778"/>
              <a:gd name="connsiteX2065" fmla="*/ 3595230 w 5322214"/>
              <a:gd name="connsiteY2065" fmla="*/ 3220664 h 4083778"/>
              <a:gd name="connsiteX2066" fmla="*/ 3589421 w 5322214"/>
              <a:gd name="connsiteY2066" fmla="*/ 3219770 h 4083778"/>
              <a:gd name="connsiteX2067" fmla="*/ 3617126 w 5322214"/>
              <a:gd name="connsiteY2067" fmla="*/ 3203683 h 4083778"/>
              <a:gd name="connsiteX2068" fmla="*/ 3617126 w 5322214"/>
              <a:gd name="connsiteY2068" fmla="*/ 3206364 h 4083778"/>
              <a:gd name="connsiteX2069" fmla="*/ 3595230 w 5322214"/>
              <a:gd name="connsiteY2069" fmla="*/ 3220664 h 4083778"/>
              <a:gd name="connsiteX2070" fmla="*/ 3611317 w 5322214"/>
              <a:gd name="connsiteY2070" fmla="*/ 3198097 h 4083778"/>
              <a:gd name="connsiteX2071" fmla="*/ 3617350 w 5322214"/>
              <a:gd name="connsiteY2071" fmla="*/ 3194969 h 4083778"/>
              <a:gd name="connsiteX2072" fmla="*/ 3617350 w 5322214"/>
              <a:gd name="connsiteY2072" fmla="*/ 3196310 h 4083778"/>
              <a:gd name="connsiteX2073" fmla="*/ 3611317 w 5322214"/>
              <a:gd name="connsiteY2073" fmla="*/ 3198097 h 4083778"/>
              <a:gd name="connsiteX2074" fmla="*/ 3582941 w 5322214"/>
              <a:gd name="connsiteY2074" fmla="*/ 3206811 h 4083778"/>
              <a:gd name="connsiteX2075" fmla="*/ 3563950 w 5322214"/>
              <a:gd name="connsiteY2075" fmla="*/ 3212620 h 4083778"/>
              <a:gd name="connsiteX2076" fmla="*/ 3608859 w 5322214"/>
              <a:gd name="connsiteY2076" fmla="*/ 3190724 h 4083778"/>
              <a:gd name="connsiteX2077" fmla="*/ 3617126 w 5322214"/>
              <a:gd name="connsiteY2077" fmla="*/ 3188043 h 4083778"/>
              <a:gd name="connsiteX2078" fmla="*/ 3617126 w 5322214"/>
              <a:gd name="connsiteY2078" fmla="*/ 3188490 h 4083778"/>
              <a:gd name="connsiteX2079" fmla="*/ 3582941 w 5322214"/>
              <a:gd name="connsiteY2079" fmla="*/ 3206811 h 4083778"/>
              <a:gd name="connsiteX2080" fmla="*/ 3552555 w 5322214"/>
              <a:gd name="connsiteY2080" fmla="*/ 3208822 h 4083778"/>
              <a:gd name="connsiteX2081" fmla="*/ 3571770 w 5322214"/>
              <a:gd name="connsiteY2081" fmla="*/ 3202789 h 4083778"/>
              <a:gd name="connsiteX2082" fmla="*/ 3543617 w 5322214"/>
              <a:gd name="connsiteY2082" fmla="*/ 3215972 h 4083778"/>
              <a:gd name="connsiteX2083" fmla="*/ 3536468 w 5322214"/>
              <a:gd name="connsiteY2083" fmla="*/ 3215749 h 4083778"/>
              <a:gd name="connsiteX2084" fmla="*/ 3552555 w 5322214"/>
              <a:gd name="connsiteY2084" fmla="*/ 3208822 h 4083778"/>
              <a:gd name="connsiteX2085" fmla="*/ 3538255 w 5322214"/>
              <a:gd name="connsiteY2085" fmla="*/ 3207258 h 4083778"/>
              <a:gd name="connsiteX2086" fmla="*/ 3570653 w 5322214"/>
              <a:gd name="connsiteY2086" fmla="*/ 3194076 h 4083778"/>
              <a:gd name="connsiteX2087" fmla="*/ 3575792 w 5322214"/>
              <a:gd name="connsiteY2087" fmla="*/ 3192288 h 4083778"/>
              <a:gd name="connsiteX2088" fmla="*/ 3550544 w 5322214"/>
              <a:gd name="connsiteY2088" fmla="*/ 3203460 h 4083778"/>
              <a:gd name="connsiteX2089" fmla="*/ 3538255 w 5322214"/>
              <a:gd name="connsiteY2089" fmla="*/ 3207258 h 4083778"/>
              <a:gd name="connsiteX2090" fmla="*/ 3551885 w 5322214"/>
              <a:gd name="connsiteY2090" fmla="*/ 3222004 h 4083778"/>
              <a:gd name="connsiteX2091" fmla="*/ 3553225 w 5322214"/>
              <a:gd name="connsiteY2091" fmla="*/ 3222004 h 4083778"/>
              <a:gd name="connsiteX2092" fmla="*/ 3496697 w 5322214"/>
              <a:gd name="connsiteY2092" fmla="*/ 3249710 h 4083778"/>
              <a:gd name="connsiteX2093" fmla="*/ 3456703 w 5322214"/>
              <a:gd name="connsiteY2093" fmla="*/ 3260658 h 4083778"/>
              <a:gd name="connsiteX2094" fmla="*/ 3529318 w 5322214"/>
              <a:gd name="connsiteY2094" fmla="*/ 3228707 h 4083778"/>
              <a:gd name="connsiteX2095" fmla="*/ 3551885 w 5322214"/>
              <a:gd name="connsiteY2095" fmla="*/ 3222004 h 4083778"/>
              <a:gd name="connsiteX2096" fmla="*/ 3527530 w 5322214"/>
              <a:gd name="connsiteY2096" fmla="*/ 3223345 h 4083778"/>
              <a:gd name="connsiteX2097" fmla="*/ 3497814 w 5322214"/>
              <a:gd name="connsiteY2097" fmla="*/ 3232059 h 4083778"/>
              <a:gd name="connsiteX2098" fmla="*/ 3523732 w 5322214"/>
              <a:gd name="connsiteY2098" fmla="*/ 3221111 h 4083778"/>
              <a:gd name="connsiteX2099" fmla="*/ 3531999 w 5322214"/>
              <a:gd name="connsiteY2099" fmla="*/ 3221334 h 4083778"/>
              <a:gd name="connsiteX2100" fmla="*/ 3527530 w 5322214"/>
              <a:gd name="connsiteY2100" fmla="*/ 3223345 h 4083778"/>
              <a:gd name="connsiteX2101" fmla="*/ 3220759 w 5322214"/>
              <a:gd name="connsiteY2101" fmla="*/ 3288587 h 4083778"/>
              <a:gd name="connsiteX2102" fmla="*/ 3167136 w 5322214"/>
              <a:gd name="connsiteY2102" fmla="*/ 3301546 h 4083778"/>
              <a:gd name="connsiteX2103" fmla="*/ 3362638 w 5322214"/>
              <a:gd name="connsiteY2103" fmla="*/ 3242560 h 4083778"/>
              <a:gd name="connsiteX2104" fmla="*/ 3436594 w 5322214"/>
              <a:gd name="connsiteY2104" fmla="*/ 3227367 h 4083778"/>
              <a:gd name="connsiteX2105" fmla="*/ 3220759 w 5322214"/>
              <a:gd name="connsiteY2105" fmla="*/ 3288587 h 4083778"/>
              <a:gd name="connsiteX2106" fmla="*/ 3212493 w 5322214"/>
              <a:gd name="connsiteY2106" fmla="*/ 3300876 h 4083778"/>
              <a:gd name="connsiteX2107" fmla="*/ 3260084 w 5322214"/>
              <a:gd name="connsiteY2107" fmla="*/ 3289481 h 4083778"/>
              <a:gd name="connsiteX2108" fmla="*/ 3189032 w 5322214"/>
              <a:gd name="connsiteY2108" fmla="*/ 3310036 h 4083778"/>
              <a:gd name="connsiteX2109" fmla="*/ 3119769 w 5322214"/>
              <a:gd name="connsiteY2109" fmla="*/ 3325006 h 4083778"/>
              <a:gd name="connsiteX2110" fmla="*/ 3212493 w 5322214"/>
              <a:gd name="connsiteY2110" fmla="*/ 3300876 h 4083778"/>
              <a:gd name="connsiteX2111" fmla="*/ 3080221 w 5322214"/>
              <a:gd name="connsiteY2111" fmla="*/ 3352712 h 4083778"/>
              <a:gd name="connsiteX2112" fmla="*/ 2966495 w 5322214"/>
              <a:gd name="connsiteY2112" fmla="*/ 3381534 h 4083778"/>
              <a:gd name="connsiteX2113" fmla="*/ 2995318 w 5322214"/>
              <a:gd name="connsiteY2113" fmla="*/ 3368575 h 4083778"/>
              <a:gd name="connsiteX2114" fmla="*/ 3080221 w 5322214"/>
              <a:gd name="connsiteY2114" fmla="*/ 3352712 h 4083778"/>
              <a:gd name="connsiteX2115" fmla="*/ 2972081 w 5322214"/>
              <a:gd name="connsiteY2115" fmla="*/ 3359191 h 4083778"/>
              <a:gd name="connsiteX2116" fmla="*/ 3026151 w 5322214"/>
              <a:gd name="connsiteY2116" fmla="*/ 3349137 h 4083778"/>
              <a:gd name="connsiteX2117" fmla="*/ 3009617 w 5322214"/>
              <a:gd name="connsiteY2117" fmla="*/ 3356287 h 4083778"/>
              <a:gd name="connsiteX2118" fmla="*/ 2933204 w 5322214"/>
              <a:gd name="connsiteY2118" fmla="*/ 3373714 h 4083778"/>
              <a:gd name="connsiteX2119" fmla="*/ 2893433 w 5322214"/>
              <a:gd name="connsiteY2119" fmla="*/ 3380417 h 4083778"/>
              <a:gd name="connsiteX2120" fmla="*/ 2769652 w 5322214"/>
              <a:gd name="connsiteY2120" fmla="*/ 3399185 h 4083778"/>
              <a:gd name="connsiteX2121" fmla="*/ 2972081 w 5322214"/>
              <a:gd name="connsiteY2121" fmla="*/ 3359191 h 4083778"/>
              <a:gd name="connsiteX2122" fmla="*/ 2904604 w 5322214"/>
              <a:gd name="connsiteY2122" fmla="*/ 3365224 h 4083778"/>
              <a:gd name="connsiteX2123" fmla="*/ 2993530 w 5322214"/>
              <a:gd name="connsiteY2123" fmla="*/ 3347349 h 4083778"/>
              <a:gd name="connsiteX2124" fmla="*/ 3036876 w 5322214"/>
              <a:gd name="connsiteY2124" fmla="*/ 3338859 h 4083778"/>
              <a:gd name="connsiteX2125" fmla="*/ 2970964 w 5322214"/>
              <a:gd name="connsiteY2125" fmla="*/ 3353605 h 4083778"/>
              <a:gd name="connsiteX2126" fmla="*/ 2904604 w 5322214"/>
              <a:gd name="connsiteY2126" fmla="*/ 3365224 h 4083778"/>
              <a:gd name="connsiteX2127" fmla="*/ 2700165 w 5322214"/>
              <a:gd name="connsiteY2127" fmla="*/ 3405218 h 4083778"/>
              <a:gd name="connsiteX2128" fmla="*/ 2706868 w 5322214"/>
              <a:gd name="connsiteY2128" fmla="*/ 3401196 h 4083778"/>
              <a:gd name="connsiteX2129" fmla="*/ 2802497 w 5322214"/>
              <a:gd name="connsiteY2129" fmla="*/ 3387344 h 4083778"/>
              <a:gd name="connsiteX2130" fmla="*/ 2700165 w 5322214"/>
              <a:gd name="connsiteY2130" fmla="*/ 3405218 h 4083778"/>
              <a:gd name="connsiteX2131" fmla="*/ 2821265 w 5322214"/>
              <a:gd name="connsiteY2131" fmla="*/ 3397175 h 4083778"/>
              <a:gd name="connsiteX2132" fmla="*/ 2668885 w 5322214"/>
              <a:gd name="connsiteY2132" fmla="*/ 3425103 h 4083778"/>
              <a:gd name="connsiteX2133" fmla="*/ 2682290 w 5322214"/>
              <a:gd name="connsiteY2133" fmla="*/ 3416390 h 4083778"/>
              <a:gd name="connsiteX2134" fmla="*/ 2821265 w 5322214"/>
              <a:gd name="connsiteY2134" fmla="*/ 3397175 h 4083778"/>
              <a:gd name="connsiteX2135" fmla="*/ 2934321 w 5322214"/>
              <a:gd name="connsiteY2135" fmla="*/ 3379077 h 4083778"/>
              <a:gd name="connsiteX2136" fmla="*/ 2972751 w 5322214"/>
              <a:gd name="connsiteY2136" fmla="*/ 3372374 h 4083778"/>
              <a:gd name="connsiteX2137" fmla="*/ 2939683 w 5322214"/>
              <a:gd name="connsiteY2137" fmla="*/ 3387791 h 4083778"/>
              <a:gd name="connsiteX2138" fmla="*/ 2879580 w 5322214"/>
              <a:gd name="connsiteY2138" fmla="*/ 3401420 h 4083778"/>
              <a:gd name="connsiteX2139" fmla="*/ 2663075 w 5322214"/>
              <a:gd name="connsiteY2139" fmla="*/ 3431360 h 4083778"/>
              <a:gd name="connsiteX2140" fmla="*/ 2934321 w 5322214"/>
              <a:gd name="connsiteY2140" fmla="*/ 3379077 h 4083778"/>
              <a:gd name="connsiteX2141" fmla="*/ 2790655 w 5322214"/>
              <a:gd name="connsiteY2141" fmla="*/ 3420635 h 4083778"/>
              <a:gd name="connsiteX2142" fmla="*/ 2630455 w 5322214"/>
              <a:gd name="connsiteY2142" fmla="*/ 3450575 h 4083778"/>
              <a:gd name="connsiteX2143" fmla="*/ 2647435 w 5322214"/>
              <a:gd name="connsiteY2143" fmla="*/ 3439180 h 4083778"/>
              <a:gd name="connsiteX2144" fmla="*/ 2790655 w 5322214"/>
              <a:gd name="connsiteY2144" fmla="*/ 3420635 h 4083778"/>
              <a:gd name="connsiteX2145" fmla="*/ 2617272 w 5322214"/>
              <a:gd name="connsiteY2145" fmla="*/ 3452809 h 4083778"/>
              <a:gd name="connsiteX2146" fmla="*/ 2579289 w 5322214"/>
              <a:gd name="connsiteY2146" fmla="*/ 3459065 h 4083778"/>
              <a:gd name="connsiteX2147" fmla="*/ 2441879 w 5322214"/>
              <a:gd name="connsiteY2147" fmla="*/ 3479621 h 4083778"/>
              <a:gd name="connsiteX2148" fmla="*/ 2396969 w 5322214"/>
              <a:gd name="connsiteY2148" fmla="*/ 3483419 h 4083778"/>
              <a:gd name="connsiteX2149" fmla="*/ 2417078 w 5322214"/>
              <a:gd name="connsiteY2149" fmla="*/ 3467555 h 4083778"/>
              <a:gd name="connsiteX2150" fmla="*/ 2535496 w 5322214"/>
              <a:gd name="connsiteY2150" fmla="*/ 3451692 h 4083778"/>
              <a:gd name="connsiteX2151" fmla="*/ 2635147 w 5322214"/>
              <a:gd name="connsiteY2151" fmla="*/ 3440744 h 4083778"/>
              <a:gd name="connsiteX2152" fmla="*/ 2617272 w 5322214"/>
              <a:gd name="connsiteY2152" fmla="*/ 3452809 h 4083778"/>
              <a:gd name="connsiteX2153" fmla="*/ 2387138 w 5322214"/>
              <a:gd name="connsiteY2153" fmla="*/ 3484089 h 4083778"/>
              <a:gd name="connsiteX2154" fmla="*/ 2189848 w 5322214"/>
              <a:gd name="connsiteY2154" fmla="*/ 3496601 h 4083778"/>
              <a:gd name="connsiteX2155" fmla="*/ 2197892 w 5322214"/>
              <a:gd name="connsiteY2155" fmla="*/ 3490345 h 4083778"/>
              <a:gd name="connsiteX2156" fmla="*/ 2406577 w 5322214"/>
              <a:gd name="connsiteY2156" fmla="*/ 3468672 h 4083778"/>
              <a:gd name="connsiteX2157" fmla="*/ 2387138 w 5322214"/>
              <a:gd name="connsiteY2157" fmla="*/ 3484089 h 4083778"/>
              <a:gd name="connsiteX2158" fmla="*/ 2325694 w 5322214"/>
              <a:gd name="connsiteY2158" fmla="*/ 3494144 h 4083778"/>
              <a:gd name="connsiteX2159" fmla="*/ 2172421 w 5322214"/>
              <a:gd name="connsiteY2159" fmla="*/ 3510007 h 4083778"/>
              <a:gd name="connsiteX2160" fmla="*/ 2182028 w 5322214"/>
              <a:gd name="connsiteY2160" fmla="*/ 3502634 h 4083778"/>
              <a:gd name="connsiteX2161" fmla="*/ 2325694 w 5322214"/>
              <a:gd name="connsiteY2161" fmla="*/ 3494144 h 4083778"/>
              <a:gd name="connsiteX2162" fmla="*/ 2180241 w 5322214"/>
              <a:gd name="connsiteY2162" fmla="*/ 3497048 h 4083778"/>
              <a:gd name="connsiteX2163" fmla="*/ 2023169 w 5322214"/>
              <a:gd name="connsiteY2163" fmla="*/ 3502858 h 4083778"/>
              <a:gd name="connsiteX2164" fmla="*/ 2187614 w 5322214"/>
              <a:gd name="connsiteY2164" fmla="*/ 3491239 h 4083778"/>
              <a:gd name="connsiteX2165" fmla="*/ 2180241 w 5322214"/>
              <a:gd name="connsiteY2165" fmla="*/ 3497048 h 4083778"/>
              <a:gd name="connsiteX2166" fmla="*/ 2172421 w 5322214"/>
              <a:gd name="connsiteY2166" fmla="*/ 3503081 h 4083778"/>
              <a:gd name="connsiteX2167" fmla="*/ 2162143 w 5322214"/>
              <a:gd name="connsiteY2167" fmla="*/ 3510901 h 4083778"/>
              <a:gd name="connsiteX2168" fmla="*/ 1922625 w 5322214"/>
              <a:gd name="connsiteY2168" fmla="*/ 3526988 h 4083778"/>
              <a:gd name="connsiteX2169" fmla="*/ 1957257 w 5322214"/>
              <a:gd name="connsiteY2169" fmla="*/ 3509561 h 4083778"/>
              <a:gd name="connsiteX2170" fmla="*/ 2172421 w 5322214"/>
              <a:gd name="connsiteY2170" fmla="*/ 3503081 h 4083778"/>
              <a:gd name="connsiteX2171" fmla="*/ 1907655 w 5322214"/>
              <a:gd name="connsiteY2171" fmla="*/ 3527658 h 4083778"/>
              <a:gd name="connsiteX2172" fmla="*/ 1623674 w 5322214"/>
              <a:gd name="connsiteY2172" fmla="*/ 3533468 h 4083778"/>
              <a:gd name="connsiteX2173" fmla="*/ 1551282 w 5322214"/>
              <a:gd name="connsiteY2173" fmla="*/ 3511124 h 4083778"/>
              <a:gd name="connsiteX2174" fmla="*/ 1655625 w 5322214"/>
              <a:gd name="connsiteY2174" fmla="*/ 3512465 h 4083778"/>
              <a:gd name="connsiteX2175" fmla="*/ 1679755 w 5322214"/>
              <a:gd name="connsiteY2175" fmla="*/ 3512465 h 4083778"/>
              <a:gd name="connsiteX2176" fmla="*/ 1830795 w 5322214"/>
              <a:gd name="connsiteY2176" fmla="*/ 3510454 h 4083778"/>
              <a:gd name="connsiteX2177" fmla="*/ 1848893 w 5322214"/>
              <a:gd name="connsiteY2177" fmla="*/ 3510454 h 4083778"/>
              <a:gd name="connsiteX2178" fmla="*/ 1945638 w 5322214"/>
              <a:gd name="connsiteY2178" fmla="*/ 3509784 h 4083778"/>
              <a:gd name="connsiteX2179" fmla="*/ 1907655 w 5322214"/>
              <a:gd name="connsiteY2179" fmla="*/ 3527658 h 4083778"/>
              <a:gd name="connsiteX2180" fmla="*/ 1534525 w 5322214"/>
              <a:gd name="connsiteY2180" fmla="*/ 3505315 h 4083778"/>
              <a:gd name="connsiteX2181" fmla="*/ 1532514 w 5322214"/>
              <a:gd name="connsiteY2181" fmla="*/ 3504645 h 4083778"/>
              <a:gd name="connsiteX2182" fmla="*/ 1528269 w 5322214"/>
              <a:gd name="connsiteY2182" fmla="*/ 3503081 h 4083778"/>
              <a:gd name="connsiteX2183" fmla="*/ 1611609 w 5322214"/>
              <a:gd name="connsiteY2183" fmla="*/ 3506656 h 4083778"/>
              <a:gd name="connsiteX2184" fmla="*/ 1534525 w 5322214"/>
              <a:gd name="connsiteY2184" fmla="*/ 3505315 h 4083778"/>
              <a:gd name="connsiteX2185" fmla="*/ 1533408 w 5322214"/>
              <a:gd name="connsiteY2185" fmla="*/ 3510901 h 4083778"/>
              <a:gd name="connsiteX2186" fmla="*/ 1602225 w 5322214"/>
              <a:gd name="connsiteY2186" fmla="*/ 3533468 h 4083778"/>
              <a:gd name="connsiteX2187" fmla="*/ 1548378 w 5322214"/>
              <a:gd name="connsiteY2187" fmla="*/ 3532797 h 4083778"/>
              <a:gd name="connsiteX2188" fmla="*/ 1444929 w 5322214"/>
              <a:gd name="connsiteY2188" fmla="*/ 3507773 h 4083778"/>
              <a:gd name="connsiteX2189" fmla="*/ 1533408 w 5322214"/>
              <a:gd name="connsiteY2189" fmla="*/ 3510901 h 4083778"/>
              <a:gd name="connsiteX2190" fmla="*/ 1400466 w 5322214"/>
              <a:gd name="connsiteY2190" fmla="*/ 3500400 h 4083778"/>
              <a:gd name="connsiteX2191" fmla="*/ 1274898 w 5322214"/>
              <a:gd name="connsiteY2191" fmla="*/ 3493027 h 4083778"/>
              <a:gd name="connsiteX2192" fmla="*/ 986448 w 5322214"/>
              <a:gd name="connsiteY2192" fmla="*/ 3464427 h 4083778"/>
              <a:gd name="connsiteX2193" fmla="*/ 1004770 w 5322214"/>
              <a:gd name="connsiteY2193" fmla="*/ 3455490 h 4083778"/>
              <a:gd name="connsiteX2194" fmla="*/ 1509054 w 5322214"/>
              <a:gd name="connsiteY2194" fmla="*/ 3502187 h 4083778"/>
              <a:gd name="connsiteX2195" fmla="*/ 1516427 w 5322214"/>
              <a:gd name="connsiteY2195" fmla="*/ 3504868 h 4083778"/>
              <a:gd name="connsiteX2196" fmla="*/ 1400466 w 5322214"/>
              <a:gd name="connsiteY2196" fmla="*/ 3500400 h 4083778"/>
              <a:gd name="connsiteX2197" fmla="*/ 1004323 w 5322214"/>
              <a:gd name="connsiteY2197" fmla="*/ 3449681 h 4083778"/>
              <a:gd name="connsiteX2198" fmla="*/ 797649 w 5322214"/>
              <a:gd name="connsiteY2198" fmla="*/ 3417060 h 4083778"/>
              <a:gd name="connsiteX2199" fmla="*/ 798990 w 5322214"/>
              <a:gd name="connsiteY2199" fmla="*/ 3416166 h 4083778"/>
              <a:gd name="connsiteX2200" fmla="*/ 1009238 w 5322214"/>
              <a:gd name="connsiteY2200" fmla="*/ 3447893 h 4083778"/>
              <a:gd name="connsiteX2201" fmla="*/ 1004323 w 5322214"/>
              <a:gd name="connsiteY2201" fmla="*/ 3449681 h 4083778"/>
              <a:gd name="connsiteX2202" fmla="*/ 797649 w 5322214"/>
              <a:gd name="connsiteY2202" fmla="*/ 3410134 h 4083778"/>
              <a:gd name="connsiteX2203" fmla="*/ 736206 w 5322214"/>
              <a:gd name="connsiteY2203" fmla="*/ 3398962 h 4083778"/>
              <a:gd name="connsiteX2204" fmla="*/ 606839 w 5322214"/>
              <a:gd name="connsiteY2204" fmla="*/ 3372374 h 4083778"/>
              <a:gd name="connsiteX2205" fmla="*/ 617787 w 5322214"/>
              <a:gd name="connsiteY2205" fmla="*/ 3360979 h 4083778"/>
              <a:gd name="connsiteX2206" fmla="*/ 763017 w 5322214"/>
              <a:gd name="connsiteY2206" fmla="*/ 3390918 h 4083778"/>
              <a:gd name="connsiteX2207" fmla="*/ 812172 w 5322214"/>
              <a:gd name="connsiteY2207" fmla="*/ 3399856 h 4083778"/>
              <a:gd name="connsiteX2208" fmla="*/ 797649 w 5322214"/>
              <a:gd name="connsiteY2208" fmla="*/ 3410134 h 4083778"/>
              <a:gd name="connsiteX2209" fmla="*/ 735088 w 5322214"/>
              <a:gd name="connsiteY2209" fmla="*/ 3404548 h 4083778"/>
              <a:gd name="connsiteX2210" fmla="*/ 791616 w 5322214"/>
              <a:gd name="connsiteY2210" fmla="*/ 3414826 h 4083778"/>
              <a:gd name="connsiteX2211" fmla="*/ 790499 w 5322214"/>
              <a:gd name="connsiteY2211" fmla="*/ 3415719 h 4083778"/>
              <a:gd name="connsiteX2212" fmla="*/ 749388 w 5322214"/>
              <a:gd name="connsiteY2212" fmla="*/ 3408123 h 4083778"/>
              <a:gd name="connsiteX2213" fmla="*/ 602147 w 5322214"/>
              <a:gd name="connsiteY2213" fmla="*/ 3377736 h 4083778"/>
              <a:gd name="connsiteX2214" fmla="*/ 602817 w 5322214"/>
              <a:gd name="connsiteY2214" fmla="*/ 3377066 h 4083778"/>
              <a:gd name="connsiteX2215" fmla="*/ 735088 w 5322214"/>
              <a:gd name="connsiteY2215" fmla="*/ 3404548 h 4083778"/>
              <a:gd name="connsiteX2216" fmla="*/ 748494 w 5322214"/>
              <a:gd name="connsiteY2216" fmla="*/ 3413708 h 4083778"/>
              <a:gd name="connsiteX2217" fmla="*/ 785360 w 5322214"/>
              <a:gd name="connsiteY2217" fmla="*/ 3420411 h 4083778"/>
              <a:gd name="connsiteX2218" fmla="*/ 773519 w 5322214"/>
              <a:gd name="connsiteY2218" fmla="*/ 3432030 h 4083778"/>
              <a:gd name="connsiteX2219" fmla="*/ 719672 w 5322214"/>
              <a:gd name="connsiteY2219" fmla="*/ 3422199 h 4083778"/>
              <a:gd name="connsiteX2220" fmla="*/ 589635 w 5322214"/>
              <a:gd name="connsiteY2220" fmla="*/ 3395387 h 4083778"/>
              <a:gd name="connsiteX2221" fmla="*/ 598349 w 5322214"/>
              <a:gd name="connsiteY2221" fmla="*/ 3382652 h 4083778"/>
              <a:gd name="connsiteX2222" fmla="*/ 748494 w 5322214"/>
              <a:gd name="connsiteY2222" fmla="*/ 3413708 h 4083778"/>
              <a:gd name="connsiteX2223" fmla="*/ 718331 w 5322214"/>
              <a:gd name="connsiteY2223" fmla="*/ 3427784 h 4083778"/>
              <a:gd name="connsiteX2224" fmla="*/ 769050 w 5322214"/>
              <a:gd name="connsiteY2224" fmla="*/ 3436945 h 4083778"/>
              <a:gd name="connsiteX2225" fmla="*/ 764134 w 5322214"/>
              <a:gd name="connsiteY2225" fmla="*/ 3442755 h 4083778"/>
              <a:gd name="connsiteX2226" fmla="*/ 752516 w 5322214"/>
              <a:gd name="connsiteY2226" fmla="*/ 3459512 h 4083778"/>
              <a:gd name="connsiteX2227" fmla="*/ 701574 w 5322214"/>
              <a:gd name="connsiteY2227" fmla="*/ 3450128 h 4083778"/>
              <a:gd name="connsiteX2228" fmla="*/ 574665 w 5322214"/>
              <a:gd name="connsiteY2228" fmla="*/ 3423986 h 4083778"/>
              <a:gd name="connsiteX2229" fmla="*/ 586730 w 5322214"/>
              <a:gd name="connsiteY2229" fmla="*/ 3400303 h 4083778"/>
              <a:gd name="connsiteX2230" fmla="*/ 718331 w 5322214"/>
              <a:gd name="connsiteY2230" fmla="*/ 3427784 h 4083778"/>
              <a:gd name="connsiteX2231" fmla="*/ 700457 w 5322214"/>
              <a:gd name="connsiteY2231" fmla="*/ 3455937 h 4083778"/>
              <a:gd name="connsiteX2232" fmla="*/ 749388 w 5322214"/>
              <a:gd name="connsiteY2232" fmla="*/ 3464874 h 4083778"/>
              <a:gd name="connsiteX2233" fmla="*/ 735982 w 5322214"/>
              <a:gd name="connsiteY2233" fmla="*/ 3492803 h 4083778"/>
              <a:gd name="connsiteX2234" fmla="*/ 682805 w 5322214"/>
              <a:gd name="connsiteY2234" fmla="*/ 3483196 h 4083778"/>
              <a:gd name="connsiteX2235" fmla="*/ 563270 w 5322214"/>
              <a:gd name="connsiteY2235" fmla="*/ 3458618 h 4083778"/>
              <a:gd name="connsiteX2236" fmla="*/ 572207 w 5322214"/>
              <a:gd name="connsiteY2236" fmla="*/ 3429572 h 4083778"/>
              <a:gd name="connsiteX2237" fmla="*/ 700457 w 5322214"/>
              <a:gd name="connsiteY2237" fmla="*/ 3455937 h 4083778"/>
              <a:gd name="connsiteX2238" fmla="*/ 681912 w 5322214"/>
              <a:gd name="connsiteY2238" fmla="*/ 3488558 h 4083778"/>
              <a:gd name="connsiteX2239" fmla="*/ 734195 w 5322214"/>
              <a:gd name="connsiteY2239" fmla="*/ 3498165 h 4083778"/>
              <a:gd name="connsiteX2240" fmla="*/ 725257 w 5322214"/>
              <a:gd name="connsiteY2240" fmla="*/ 3530786 h 4083778"/>
              <a:gd name="connsiteX2241" fmla="*/ 664708 w 5322214"/>
              <a:gd name="connsiteY2241" fmla="*/ 3519838 h 4083778"/>
              <a:gd name="connsiteX2242" fmla="*/ 557237 w 5322214"/>
              <a:gd name="connsiteY2242" fmla="*/ 3497942 h 4083778"/>
              <a:gd name="connsiteX2243" fmla="*/ 562153 w 5322214"/>
              <a:gd name="connsiteY2243" fmla="*/ 3463980 h 4083778"/>
              <a:gd name="connsiteX2244" fmla="*/ 681912 w 5322214"/>
              <a:gd name="connsiteY2244" fmla="*/ 3488558 h 4083778"/>
              <a:gd name="connsiteX2245" fmla="*/ 663367 w 5322214"/>
              <a:gd name="connsiteY2245" fmla="*/ 3525201 h 4083778"/>
              <a:gd name="connsiteX2246" fmla="*/ 723917 w 5322214"/>
              <a:gd name="connsiteY2246" fmla="*/ 3536149 h 4083778"/>
              <a:gd name="connsiteX2247" fmla="*/ 720118 w 5322214"/>
              <a:gd name="connsiteY2247" fmla="*/ 3573015 h 4083778"/>
              <a:gd name="connsiteX2248" fmla="*/ 647056 w 5322214"/>
              <a:gd name="connsiteY2248" fmla="*/ 3560056 h 4083778"/>
              <a:gd name="connsiteX2249" fmla="*/ 556343 w 5322214"/>
              <a:gd name="connsiteY2249" fmla="*/ 3541734 h 4083778"/>
              <a:gd name="connsiteX2250" fmla="*/ 556790 w 5322214"/>
              <a:gd name="connsiteY2250" fmla="*/ 3503528 h 4083778"/>
              <a:gd name="connsiteX2251" fmla="*/ 663367 w 5322214"/>
              <a:gd name="connsiteY2251" fmla="*/ 3525201 h 4083778"/>
              <a:gd name="connsiteX2252" fmla="*/ 646163 w 5322214"/>
              <a:gd name="connsiteY2252" fmla="*/ 3565418 h 4083778"/>
              <a:gd name="connsiteX2253" fmla="*/ 720118 w 5322214"/>
              <a:gd name="connsiteY2253" fmla="*/ 3578601 h 4083778"/>
              <a:gd name="connsiteX2254" fmla="*/ 721236 w 5322214"/>
              <a:gd name="connsiteY2254" fmla="*/ 3619265 h 4083778"/>
              <a:gd name="connsiteX2255" fmla="*/ 631416 w 5322214"/>
              <a:gd name="connsiteY2255" fmla="*/ 3603402 h 4083778"/>
              <a:gd name="connsiteX2256" fmla="*/ 561036 w 5322214"/>
              <a:gd name="connsiteY2256" fmla="*/ 3589325 h 4083778"/>
              <a:gd name="connsiteX2257" fmla="*/ 556567 w 5322214"/>
              <a:gd name="connsiteY2257" fmla="*/ 3547320 h 4083778"/>
              <a:gd name="connsiteX2258" fmla="*/ 646163 w 5322214"/>
              <a:gd name="connsiteY2258" fmla="*/ 3565418 h 4083778"/>
              <a:gd name="connsiteX2259" fmla="*/ 630299 w 5322214"/>
              <a:gd name="connsiteY2259" fmla="*/ 3608764 h 4083778"/>
              <a:gd name="connsiteX2260" fmla="*/ 721906 w 5322214"/>
              <a:gd name="connsiteY2260" fmla="*/ 3624851 h 4083778"/>
              <a:gd name="connsiteX2261" fmla="*/ 728385 w 5322214"/>
              <a:gd name="connsiteY2261" fmla="*/ 3668420 h 4083778"/>
              <a:gd name="connsiteX2262" fmla="*/ 618457 w 5322214"/>
              <a:gd name="connsiteY2262" fmla="*/ 3649428 h 4083778"/>
              <a:gd name="connsiteX2263" fmla="*/ 571760 w 5322214"/>
              <a:gd name="connsiteY2263" fmla="*/ 3640268 h 4083778"/>
              <a:gd name="connsiteX2264" fmla="*/ 562376 w 5322214"/>
              <a:gd name="connsiteY2264" fmla="*/ 3595134 h 4083778"/>
              <a:gd name="connsiteX2265" fmla="*/ 630299 w 5322214"/>
              <a:gd name="connsiteY2265" fmla="*/ 3608764 h 4083778"/>
              <a:gd name="connsiteX2266" fmla="*/ 617117 w 5322214"/>
              <a:gd name="connsiteY2266" fmla="*/ 3655014 h 4083778"/>
              <a:gd name="connsiteX2267" fmla="*/ 729279 w 5322214"/>
              <a:gd name="connsiteY2267" fmla="*/ 3674453 h 4083778"/>
              <a:gd name="connsiteX2268" fmla="*/ 734195 w 5322214"/>
              <a:gd name="connsiteY2268" fmla="*/ 3696796 h 4083778"/>
              <a:gd name="connsiteX2269" fmla="*/ 740451 w 5322214"/>
              <a:gd name="connsiteY2269" fmla="*/ 3720479 h 4083778"/>
              <a:gd name="connsiteX2270" fmla="*/ 608179 w 5322214"/>
              <a:gd name="connsiteY2270" fmla="*/ 3697913 h 4083778"/>
              <a:gd name="connsiteX2271" fmla="*/ 586730 w 5322214"/>
              <a:gd name="connsiteY2271" fmla="*/ 3693668 h 4083778"/>
              <a:gd name="connsiteX2272" fmla="*/ 572877 w 5322214"/>
              <a:gd name="connsiteY2272" fmla="*/ 3646077 h 4083778"/>
              <a:gd name="connsiteX2273" fmla="*/ 617117 w 5322214"/>
              <a:gd name="connsiteY2273" fmla="*/ 3655014 h 4083778"/>
              <a:gd name="connsiteX2274" fmla="*/ 607286 w 5322214"/>
              <a:gd name="connsiteY2274" fmla="*/ 3703499 h 4083778"/>
              <a:gd name="connsiteX2275" fmla="*/ 742238 w 5322214"/>
              <a:gd name="connsiteY2275" fmla="*/ 3726512 h 4083778"/>
              <a:gd name="connsiteX2276" fmla="*/ 757878 w 5322214"/>
              <a:gd name="connsiteY2276" fmla="*/ 3774550 h 4083778"/>
              <a:gd name="connsiteX2277" fmla="*/ 607062 w 5322214"/>
              <a:gd name="connsiteY2277" fmla="*/ 3749525 h 4083778"/>
              <a:gd name="connsiteX2278" fmla="*/ 588741 w 5322214"/>
              <a:gd name="connsiteY2278" fmla="*/ 3700147 h 4083778"/>
              <a:gd name="connsiteX2279" fmla="*/ 607286 w 5322214"/>
              <a:gd name="connsiteY2279" fmla="*/ 3703499 h 4083778"/>
              <a:gd name="connsiteX2280" fmla="*/ 602817 w 5322214"/>
              <a:gd name="connsiteY2280" fmla="*/ 3754218 h 4083778"/>
              <a:gd name="connsiteX2281" fmla="*/ 624713 w 5322214"/>
              <a:gd name="connsiteY2281" fmla="*/ 3804713 h 4083778"/>
              <a:gd name="connsiteX2282" fmla="*/ 601700 w 5322214"/>
              <a:gd name="connsiteY2282" fmla="*/ 3800468 h 4083778"/>
              <a:gd name="connsiteX2283" fmla="*/ 466301 w 5322214"/>
              <a:gd name="connsiteY2283" fmla="*/ 3771868 h 4083778"/>
              <a:gd name="connsiteX2284" fmla="*/ 442617 w 5322214"/>
              <a:gd name="connsiteY2284" fmla="*/ 3719809 h 4083778"/>
              <a:gd name="connsiteX2285" fmla="*/ 601700 w 5322214"/>
              <a:gd name="connsiteY2285" fmla="*/ 3753994 h 4083778"/>
              <a:gd name="connsiteX2286" fmla="*/ 602817 w 5322214"/>
              <a:gd name="connsiteY2286" fmla="*/ 3754218 h 4083778"/>
              <a:gd name="connsiteX2287" fmla="*/ 600583 w 5322214"/>
              <a:gd name="connsiteY2287" fmla="*/ 3805830 h 4083778"/>
              <a:gd name="connsiteX2288" fmla="*/ 627395 w 5322214"/>
              <a:gd name="connsiteY2288" fmla="*/ 3810745 h 4083778"/>
              <a:gd name="connsiteX2289" fmla="*/ 652419 w 5322214"/>
              <a:gd name="connsiteY2289" fmla="*/ 3861911 h 4083778"/>
              <a:gd name="connsiteX2290" fmla="*/ 606169 w 5322214"/>
              <a:gd name="connsiteY2290" fmla="*/ 3853421 h 4083778"/>
              <a:gd name="connsiteX2291" fmla="*/ 495794 w 5322214"/>
              <a:gd name="connsiteY2291" fmla="*/ 3830408 h 4083778"/>
              <a:gd name="connsiteX2292" fmla="*/ 469205 w 5322214"/>
              <a:gd name="connsiteY2292" fmla="*/ 3778125 h 4083778"/>
              <a:gd name="connsiteX2293" fmla="*/ 600583 w 5322214"/>
              <a:gd name="connsiteY2293" fmla="*/ 3805830 h 4083778"/>
              <a:gd name="connsiteX2294" fmla="*/ 634544 w 5322214"/>
              <a:gd name="connsiteY2294" fmla="*/ 3812086 h 4083778"/>
              <a:gd name="connsiteX2295" fmla="*/ 782232 w 5322214"/>
              <a:gd name="connsiteY2295" fmla="*/ 3835546 h 4083778"/>
              <a:gd name="connsiteX2296" fmla="*/ 805246 w 5322214"/>
              <a:gd name="connsiteY2296" fmla="*/ 3885372 h 4083778"/>
              <a:gd name="connsiteX2297" fmla="*/ 659569 w 5322214"/>
              <a:gd name="connsiteY2297" fmla="*/ 3863252 h 4083778"/>
              <a:gd name="connsiteX2298" fmla="*/ 634544 w 5322214"/>
              <a:gd name="connsiteY2298" fmla="*/ 3812086 h 4083778"/>
              <a:gd name="connsiteX2299" fmla="*/ 789382 w 5322214"/>
              <a:gd name="connsiteY2299" fmla="*/ 3836440 h 4083778"/>
              <a:gd name="connsiteX2300" fmla="*/ 927463 w 5322214"/>
              <a:gd name="connsiteY2300" fmla="*/ 3852751 h 4083778"/>
              <a:gd name="connsiteX2301" fmla="*/ 948018 w 5322214"/>
              <a:gd name="connsiteY2301" fmla="*/ 3901458 h 4083778"/>
              <a:gd name="connsiteX2302" fmla="*/ 812619 w 5322214"/>
              <a:gd name="connsiteY2302" fmla="*/ 3886042 h 4083778"/>
              <a:gd name="connsiteX2303" fmla="*/ 789382 w 5322214"/>
              <a:gd name="connsiteY2303" fmla="*/ 3836440 h 4083778"/>
              <a:gd name="connsiteX2304" fmla="*/ 933495 w 5322214"/>
              <a:gd name="connsiteY2304" fmla="*/ 3853644 h 4083778"/>
              <a:gd name="connsiteX2305" fmla="*/ 1063532 w 5322214"/>
              <a:gd name="connsiteY2305" fmla="*/ 3864816 h 4083778"/>
              <a:gd name="connsiteX2306" fmla="*/ 1080960 w 5322214"/>
              <a:gd name="connsiteY2306" fmla="*/ 3912630 h 4083778"/>
              <a:gd name="connsiteX2307" fmla="*/ 954051 w 5322214"/>
              <a:gd name="connsiteY2307" fmla="*/ 3902352 h 4083778"/>
              <a:gd name="connsiteX2308" fmla="*/ 933495 w 5322214"/>
              <a:gd name="connsiteY2308" fmla="*/ 3853644 h 4083778"/>
              <a:gd name="connsiteX2309" fmla="*/ 1069341 w 5322214"/>
              <a:gd name="connsiteY2309" fmla="*/ 3865039 h 4083778"/>
              <a:gd name="connsiteX2310" fmla="*/ 1193569 w 5322214"/>
              <a:gd name="connsiteY2310" fmla="*/ 3872189 h 4083778"/>
              <a:gd name="connsiteX2311" fmla="*/ 1206975 w 5322214"/>
              <a:gd name="connsiteY2311" fmla="*/ 3919110 h 4083778"/>
              <a:gd name="connsiteX2312" fmla="*/ 1086769 w 5322214"/>
              <a:gd name="connsiteY2312" fmla="*/ 3912854 h 4083778"/>
              <a:gd name="connsiteX2313" fmla="*/ 1069341 w 5322214"/>
              <a:gd name="connsiteY2313" fmla="*/ 3865039 h 4083778"/>
              <a:gd name="connsiteX2314" fmla="*/ 1199378 w 5322214"/>
              <a:gd name="connsiteY2314" fmla="*/ 3872412 h 4083778"/>
              <a:gd name="connsiteX2315" fmla="*/ 1320478 w 5322214"/>
              <a:gd name="connsiteY2315" fmla="*/ 3875988 h 4083778"/>
              <a:gd name="connsiteX2316" fmla="*/ 1328745 w 5322214"/>
              <a:gd name="connsiteY2316" fmla="*/ 3922238 h 4083778"/>
              <a:gd name="connsiteX2317" fmla="*/ 1212784 w 5322214"/>
              <a:gd name="connsiteY2317" fmla="*/ 3919333 h 4083778"/>
              <a:gd name="connsiteX2318" fmla="*/ 1199378 w 5322214"/>
              <a:gd name="connsiteY2318" fmla="*/ 3872412 h 4083778"/>
              <a:gd name="connsiteX2319" fmla="*/ 1326064 w 5322214"/>
              <a:gd name="connsiteY2319" fmla="*/ 3875988 h 4083778"/>
              <a:gd name="connsiteX2320" fmla="*/ 1405605 w 5322214"/>
              <a:gd name="connsiteY2320" fmla="*/ 3876658 h 4083778"/>
              <a:gd name="connsiteX2321" fmla="*/ 1448281 w 5322214"/>
              <a:gd name="connsiteY2321" fmla="*/ 3876434 h 4083778"/>
              <a:gd name="connsiteX2322" fmla="*/ 1448951 w 5322214"/>
              <a:gd name="connsiteY2322" fmla="*/ 3922238 h 4083778"/>
              <a:gd name="connsiteX2323" fmla="*/ 1334331 w 5322214"/>
              <a:gd name="connsiteY2323" fmla="*/ 3922238 h 4083778"/>
              <a:gd name="connsiteX2324" fmla="*/ 1326064 w 5322214"/>
              <a:gd name="connsiteY2324" fmla="*/ 3875988 h 4083778"/>
              <a:gd name="connsiteX2325" fmla="*/ 1448727 w 5322214"/>
              <a:gd name="connsiteY2325" fmla="*/ 3870849 h 4083778"/>
              <a:gd name="connsiteX2326" fmla="*/ 1325393 w 5322214"/>
              <a:gd name="connsiteY2326" fmla="*/ 3870402 h 4083778"/>
              <a:gd name="connsiteX2327" fmla="*/ 1323383 w 5322214"/>
              <a:gd name="connsiteY2327" fmla="*/ 3825269 h 4083778"/>
              <a:gd name="connsiteX2328" fmla="*/ 1424150 w 5322214"/>
              <a:gd name="connsiteY2328" fmla="*/ 3826386 h 4083778"/>
              <a:gd name="connsiteX2329" fmla="*/ 1457441 w 5322214"/>
              <a:gd name="connsiteY2329" fmla="*/ 3826162 h 4083778"/>
              <a:gd name="connsiteX2330" fmla="*/ 1448727 w 5322214"/>
              <a:gd name="connsiteY2330" fmla="*/ 3870849 h 4083778"/>
              <a:gd name="connsiteX2331" fmla="*/ 1463027 w 5322214"/>
              <a:gd name="connsiteY2331" fmla="*/ 3825939 h 4083778"/>
              <a:gd name="connsiteX2332" fmla="*/ 1621216 w 5322214"/>
              <a:gd name="connsiteY2332" fmla="*/ 3822364 h 4083778"/>
              <a:gd name="connsiteX2333" fmla="*/ 1606023 w 5322214"/>
              <a:gd name="connsiteY2333" fmla="*/ 3838898 h 4083778"/>
              <a:gd name="connsiteX2334" fmla="*/ 1588372 w 5322214"/>
              <a:gd name="connsiteY2334" fmla="*/ 3867720 h 4083778"/>
              <a:gd name="connsiteX2335" fmla="*/ 1454313 w 5322214"/>
              <a:gd name="connsiteY2335" fmla="*/ 3870625 h 4083778"/>
              <a:gd name="connsiteX2336" fmla="*/ 1463027 w 5322214"/>
              <a:gd name="connsiteY2336" fmla="*/ 3825939 h 4083778"/>
              <a:gd name="connsiteX2337" fmla="*/ 1988984 w 5322214"/>
              <a:gd name="connsiteY2337" fmla="*/ 3795329 h 4083778"/>
              <a:gd name="connsiteX2338" fmla="*/ 2051321 w 5322214"/>
              <a:gd name="connsiteY2338" fmla="*/ 3788179 h 4083778"/>
              <a:gd name="connsiteX2339" fmla="*/ 2162143 w 5322214"/>
              <a:gd name="connsiteY2339" fmla="*/ 3814320 h 4083778"/>
              <a:gd name="connsiteX2340" fmla="*/ 2086623 w 5322214"/>
              <a:gd name="connsiteY2340" fmla="*/ 3825269 h 4083778"/>
              <a:gd name="connsiteX2341" fmla="*/ 1988984 w 5322214"/>
              <a:gd name="connsiteY2341" fmla="*/ 3795329 h 4083778"/>
              <a:gd name="connsiteX2342" fmla="*/ 2183369 w 5322214"/>
              <a:gd name="connsiteY2342" fmla="*/ 3816555 h 4083778"/>
              <a:gd name="connsiteX2343" fmla="*/ 2358986 w 5322214"/>
              <a:gd name="connsiteY2343" fmla="*/ 3785498 h 4083778"/>
              <a:gd name="connsiteX2344" fmla="*/ 2611686 w 5322214"/>
              <a:gd name="connsiteY2344" fmla="*/ 3727406 h 4083778"/>
              <a:gd name="connsiteX2345" fmla="*/ 2539965 w 5322214"/>
              <a:gd name="connsiteY2345" fmla="*/ 3784828 h 4083778"/>
              <a:gd name="connsiteX2346" fmla="*/ 2186944 w 5322214"/>
              <a:gd name="connsiteY2346" fmla="*/ 3858336 h 4083778"/>
              <a:gd name="connsiteX2347" fmla="*/ 2114776 w 5322214"/>
              <a:gd name="connsiteY2347" fmla="*/ 3835323 h 4083778"/>
              <a:gd name="connsiteX2348" fmla="*/ 2097795 w 5322214"/>
              <a:gd name="connsiteY2348" fmla="*/ 3829290 h 4083778"/>
              <a:gd name="connsiteX2349" fmla="*/ 2183369 w 5322214"/>
              <a:gd name="connsiteY2349" fmla="*/ 3816555 h 4083778"/>
              <a:gd name="connsiteX2350" fmla="*/ 2528570 w 5322214"/>
              <a:gd name="connsiteY2350" fmla="*/ 3793541 h 4083778"/>
              <a:gd name="connsiteX2351" fmla="*/ 2200350 w 5322214"/>
              <a:gd name="connsiteY2351" fmla="*/ 3861911 h 4083778"/>
              <a:gd name="connsiteX2352" fmla="*/ 2528570 w 5322214"/>
              <a:gd name="connsiteY2352" fmla="*/ 3793541 h 4083778"/>
              <a:gd name="connsiteX2353" fmla="*/ 2542646 w 5322214"/>
              <a:gd name="connsiteY2353" fmla="*/ 3789967 h 4083778"/>
              <a:gd name="connsiteX2354" fmla="*/ 2781271 w 5322214"/>
              <a:gd name="connsiteY2354" fmla="*/ 3720703 h 4083778"/>
              <a:gd name="connsiteX2355" fmla="*/ 2699718 w 5322214"/>
              <a:gd name="connsiteY2355" fmla="*/ 3785945 h 4083778"/>
              <a:gd name="connsiteX2356" fmla="*/ 2427132 w 5322214"/>
              <a:gd name="connsiteY2356" fmla="*/ 3859900 h 4083778"/>
              <a:gd name="connsiteX2357" fmla="*/ 2542646 w 5322214"/>
              <a:gd name="connsiteY2357" fmla="*/ 3789967 h 4083778"/>
              <a:gd name="connsiteX2358" fmla="*/ 2797581 w 5322214"/>
              <a:gd name="connsiteY2358" fmla="*/ 3715341 h 4083778"/>
              <a:gd name="connsiteX2359" fmla="*/ 3256285 w 5322214"/>
              <a:gd name="connsiteY2359" fmla="*/ 3516040 h 4083778"/>
              <a:gd name="connsiteX2360" fmla="*/ 3398164 w 5322214"/>
              <a:gd name="connsiteY2360" fmla="*/ 3428232 h 4083778"/>
              <a:gd name="connsiteX2361" fmla="*/ 3438605 w 5322214"/>
              <a:gd name="connsiteY2361" fmla="*/ 3417060 h 4083778"/>
              <a:gd name="connsiteX2362" fmla="*/ 3205790 w 5322214"/>
              <a:gd name="connsiteY2362" fmla="*/ 3572345 h 4083778"/>
              <a:gd name="connsiteX2363" fmla="*/ 2713794 w 5322214"/>
              <a:gd name="connsiteY2363" fmla="*/ 3781253 h 4083778"/>
              <a:gd name="connsiteX2364" fmla="*/ 2797581 w 5322214"/>
              <a:gd name="connsiteY2364" fmla="*/ 3715341 h 4083778"/>
              <a:gd name="connsiteX2365" fmla="*/ 3461842 w 5322214"/>
              <a:gd name="connsiteY2365" fmla="*/ 3405218 h 4083778"/>
              <a:gd name="connsiteX2366" fmla="*/ 3567078 w 5322214"/>
              <a:gd name="connsiteY2366" fmla="*/ 3307132 h 4083778"/>
              <a:gd name="connsiteX2367" fmla="*/ 3570206 w 5322214"/>
              <a:gd name="connsiteY2367" fmla="*/ 3307132 h 4083778"/>
              <a:gd name="connsiteX2368" fmla="*/ 3485749 w 5322214"/>
              <a:gd name="connsiteY2368" fmla="*/ 3399632 h 4083778"/>
              <a:gd name="connsiteX2369" fmla="*/ 3461842 w 5322214"/>
              <a:gd name="connsiteY2369" fmla="*/ 3405218 h 4083778"/>
              <a:gd name="connsiteX2370" fmla="*/ 3564843 w 5322214"/>
              <a:gd name="connsiteY2370" fmla="*/ 3301546 h 4083778"/>
              <a:gd name="connsiteX2371" fmla="*/ 3559705 w 5322214"/>
              <a:gd name="connsiteY2371" fmla="*/ 3301546 h 4083778"/>
              <a:gd name="connsiteX2372" fmla="*/ 3576909 w 5322214"/>
              <a:gd name="connsiteY2372" fmla="*/ 3285459 h 4083778"/>
              <a:gd name="connsiteX2373" fmla="*/ 3580484 w 5322214"/>
              <a:gd name="connsiteY2373" fmla="*/ 3284342 h 4083778"/>
              <a:gd name="connsiteX2374" fmla="*/ 3564843 w 5322214"/>
              <a:gd name="connsiteY2374" fmla="*/ 3301546 h 4083778"/>
              <a:gd name="connsiteX2375" fmla="*/ 3585846 w 5322214"/>
              <a:gd name="connsiteY2375" fmla="*/ 3277192 h 4083778"/>
              <a:gd name="connsiteX2376" fmla="*/ 3595454 w 5322214"/>
              <a:gd name="connsiteY2376" fmla="*/ 3267808 h 4083778"/>
              <a:gd name="connsiteX2377" fmla="*/ 3587633 w 5322214"/>
              <a:gd name="connsiteY2377" fmla="*/ 3276745 h 4083778"/>
              <a:gd name="connsiteX2378" fmla="*/ 3585846 w 5322214"/>
              <a:gd name="connsiteY2378" fmla="*/ 3277192 h 4083778"/>
              <a:gd name="connsiteX2379" fmla="*/ 3574004 w 5322214"/>
              <a:gd name="connsiteY2379" fmla="*/ 3280544 h 4083778"/>
              <a:gd name="connsiteX2380" fmla="*/ 3566631 w 5322214"/>
              <a:gd name="connsiteY2380" fmla="*/ 3282554 h 4083778"/>
              <a:gd name="connsiteX2381" fmla="*/ 3606402 w 5322214"/>
              <a:gd name="connsiteY2381" fmla="*/ 3248816 h 4083778"/>
              <a:gd name="connsiteX2382" fmla="*/ 3574004 w 5322214"/>
              <a:gd name="connsiteY2382" fmla="*/ 3280544 h 4083778"/>
              <a:gd name="connsiteX2383" fmla="*/ 3611764 w 5322214"/>
              <a:gd name="connsiteY2383" fmla="*/ 3275851 h 4083778"/>
              <a:gd name="connsiteX2384" fmla="*/ 3607966 w 5322214"/>
              <a:gd name="connsiteY2384" fmla="*/ 3303333 h 4083778"/>
              <a:gd name="connsiteX2385" fmla="*/ 3605061 w 5322214"/>
              <a:gd name="connsiteY2385" fmla="*/ 3303110 h 4083778"/>
              <a:gd name="connsiteX2386" fmla="*/ 3611764 w 5322214"/>
              <a:gd name="connsiteY2386" fmla="*/ 3275851 h 4083778"/>
              <a:gd name="connsiteX2387" fmla="*/ 3600146 w 5322214"/>
              <a:gd name="connsiteY2387" fmla="*/ 3300429 h 4083778"/>
              <a:gd name="connsiteX2388" fmla="*/ 3599475 w 5322214"/>
              <a:gd name="connsiteY2388" fmla="*/ 3302887 h 4083778"/>
              <a:gd name="connsiteX2389" fmla="*/ 3599252 w 5322214"/>
              <a:gd name="connsiteY2389" fmla="*/ 3302887 h 4083778"/>
              <a:gd name="connsiteX2390" fmla="*/ 3600146 w 5322214"/>
              <a:gd name="connsiteY2390" fmla="*/ 3300429 h 4083778"/>
              <a:gd name="connsiteX2391" fmla="*/ 3603050 w 5322214"/>
              <a:gd name="connsiteY2391" fmla="*/ 3311824 h 4083778"/>
              <a:gd name="connsiteX2392" fmla="*/ 3603944 w 5322214"/>
              <a:gd name="connsiteY2392" fmla="*/ 3308696 h 4083778"/>
              <a:gd name="connsiteX2393" fmla="*/ 3607295 w 5322214"/>
              <a:gd name="connsiteY2393" fmla="*/ 3308919 h 4083778"/>
              <a:gd name="connsiteX2394" fmla="*/ 3591879 w 5322214"/>
              <a:gd name="connsiteY2394" fmla="*/ 3381088 h 4083778"/>
              <a:gd name="connsiteX2395" fmla="*/ 3589868 w 5322214"/>
              <a:gd name="connsiteY2395" fmla="*/ 3387567 h 4083778"/>
              <a:gd name="connsiteX2396" fmla="*/ 3577132 w 5322214"/>
              <a:gd name="connsiteY2396" fmla="*/ 3388014 h 4083778"/>
              <a:gd name="connsiteX2397" fmla="*/ 3603050 w 5322214"/>
              <a:gd name="connsiteY2397" fmla="*/ 3311824 h 4083778"/>
              <a:gd name="connsiteX2398" fmla="*/ 3613551 w 5322214"/>
              <a:gd name="connsiteY2398" fmla="*/ 3304004 h 4083778"/>
              <a:gd name="connsiteX2399" fmla="*/ 3617573 w 5322214"/>
              <a:gd name="connsiteY2399" fmla="*/ 3274064 h 4083778"/>
              <a:gd name="connsiteX2400" fmla="*/ 3622489 w 5322214"/>
              <a:gd name="connsiteY2400" fmla="*/ 3272724 h 4083778"/>
              <a:gd name="connsiteX2401" fmla="*/ 3621148 w 5322214"/>
              <a:gd name="connsiteY2401" fmla="*/ 3304674 h 4083778"/>
              <a:gd name="connsiteX2402" fmla="*/ 3613551 w 5322214"/>
              <a:gd name="connsiteY2402" fmla="*/ 3304004 h 4083778"/>
              <a:gd name="connsiteX2403" fmla="*/ 3617350 w 5322214"/>
              <a:gd name="connsiteY2403" fmla="*/ 3072529 h 4083778"/>
              <a:gd name="connsiteX2404" fmla="*/ 3620925 w 5322214"/>
              <a:gd name="connsiteY2404" fmla="*/ 3083254 h 4083778"/>
              <a:gd name="connsiteX2405" fmla="*/ 3618467 w 5322214"/>
              <a:gd name="connsiteY2405" fmla="*/ 3082360 h 4083778"/>
              <a:gd name="connsiteX2406" fmla="*/ 3617350 w 5322214"/>
              <a:gd name="connsiteY2406" fmla="*/ 3072529 h 4083778"/>
              <a:gd name="connsiteX2407" fmla="*/ 3617573 w 5322214"/>
              <a:gd name="connsiteY2407" fmla="*/ 3179553 h 4083778"/>
              <a:gd name="connsiteX2408" fmla="*/ 3617573 w 5322214"/>
              <a:gd name="connsiteY2408" fmla="*/ 3180223 h 4083778"/>
              <a:gd name="connsiteX2409" fmla="*/ 3607072 w 5322214"/>
              <a:gd name="connsiteY2409" fmla="*/ 3185585 h 4083778"/>
              <a:gd name="connsiteX2410" fmla="*/ 3598582 w 5322214"/>
              <a:gd name="connsiteY2410" fmla="*/ 3188266 h 4083778"/>
              <a:gd name="connsiteX2411" fmla="*/ 3617573 w 5322214"/>
              <a:gd name="connsiteY2411" fmla="*/ 3179553 h 4083778"/>
              <a:gd name="connsiteX2412" fmla="*/ 3496697 w 5322214"/>
              <a:gd name="connsiteY2412" fmla="*/ 3208152 h 4083778"/>
              <a:gd name="connsiteX2413" fmla="*/ 3465193 w 5322214"/>
              <a:gd name="connsiteY2413" fmla="*/ 3218206 h 4083778"/>
              <a:gd name="connsiteX2414" fmla="*/ 3361074 w 5322214"/>
              <a:gd name="connsiteY2414" fmla="*/ 3236975 h 4083778"/>
              <a:gd name="connsiteX2415" fmla="*/ 3119545 w 5322214"/>
              <a:gd name="connsiteY2415" fmla="*/ 3312271 h 4083778"/>
              <a:gd name="connsiteX2416" fmla="*/ 2779260 w 5322214"/>
              <a:gd name="connsiteY2416" fmla="*/ 3377960 h 4083778"/>
              <a:gd name="connsiteX2417" fmla="*/ 2733456 w 5322214"/>
              <a:gd name="connsiteY2417" fmla="*/ 3385109 h 4083778"/>
              <a:gd name="connsiteX2418" fmla="*/ 3305663 w 5322214"/>
              <a:gd name="connsiteY2418" fmla="*/ 3156986 h 4083778"/>
              <a:gd name="connsiteX2419" fmla="*/ 3617126 w 5322214"/>
              <a:gd name="connsiteY2419" fmla="*/ 3154752 h 4083778"/>
              <a:gd name="connsiteX2420" fmla="*/ 3617350 w 5322214"/>
              <a:gd name="connsiteY2420" fmla="*/ 3164136 h 4083778"/>
              <a:gd name="connsiteX2421" fmla="*/ 3496697 w 5322214"/>
              <a:gd name="connsiteY2421" fmla="*/ 3208152 h 4083778"/>
              <a:gd name="connsiteX2422" fmla="*/ 3617126 w 5322214"/>
              <a:gd name="connsiteY2422" fmla="*/ 3149836 h 4083778"/>
              <a:gd name="connsiteX2423" fmla="*/ 3304323 w 5322214"/>
              <a:gd name="connsiteY2423" fmla="*/ 3151847 h 4083778"/>
              <a:gd name="connsiteX2424" fmla="*/ 2718710 w 5322214"/>
              <a:gd name="connsiteY2424" fmla="*/ 3387567 h 4083778"/>
              <a:gd name="connsiteX2425" fmla="*/ 2669108 w 5322214"/>
              <a:gd name="connsiteY2425" fmla="*/ 3394717 h 4083778"/>
              <a:gd name="connsiteX2426" fmla="*/ 2482320 w 5322214"/>
              <a:gd name="connsiteY2426" fmla="*/ 3417283 h 4083778"/>
              <a:gd name="connsiteX2427" fmla="*/ 3241315 w 5322214"/>
              <a:gd name="connsiteY2427" fmla="*/ 3071635 h 4083778"/>
              <a:gd name="connsiteX2428" fmla="*/ 3575345 w 5322214"/>
              <a:gd name="connsiteY2428" fmla="*/ 3073199 h 4083778"/>
              <a:gd name="connsiteX2429" fmla="*/ 3607966 w 5322214"/>
              <a:gd name="connsiteY2429" fmla="*/ 3084148 h 4083778"/>
              <a:gd name="connsiteX2430" fmla="*/ 3617126 w 5322214"/>
              <a:gd name="connsiteY2430" fmla="*/ 3148943 h 4083778"/>
              <a:gd name="connsiteX2431" fmla="*/ 3617126 w 5322214"/>
              <a:gd name="connsiteY2431" fmla="*/ 3149836 h 4083778"/>
              <a:gd name="connsiteX2432" fmla="*/ 2644307 w 5322214"/>
              <a:gd name="connsiteY2432" fmla="*/ 3409240 h 4083778"/>
              <a:gd name="connsiteX2433" fmla="*/ 2693239 w 5322214"/>
              <a:gd name="connsiteY2433" fmla="*/ 3402760 h 4083778"/>
              <a:gd name="connsiteX2434" fmla="*/ 2685866 w 5322214"/>
              <a:gd name="connsiteY2434" fmla="*/ 3407452 h 4083778"/>
              <a:gd name="connsiteX2435" fmla="*/ 2683631 w 5322214"/>
              <a:gd name="connsiteY2435" fmla="*/ 3407899 h 4083778"/>
              <a:gd name="connsiteX2436" fmla="*/ 2601855 w 5322214"/>
              <a:gd name="connsiteY2436" fmla="*/ 3420411 h 4083778"/>
              <a:gd name="connsiteX2437" fmla="*/ 2458189 w 5322214"/>
              <a:gd name="connsiteY2437" fmla="*/ 3435381 h 4083778"/>
              <a:gd name="connsiteX2438" fmla="*/ 2461094 w 5322214"/>
              <a:gd name="connsiteY2438" fmla="*/ 3433147 h 4083778"/>
              <a:gd name="connsiteX2439" fmla="*/ 2644307 w 5322214"/>
              <a:gd name="connsiteY2439" fmla="*/ 3409240 h 4083778"/>
              <a:gd name="connsiteX2440" fmla="*/ 2602526 w 5322214"/>
              <a:gd name="connsiteY2440" fmla="*/ 3425997 h 4083778"/>
              <a:gd name="connsiteX2441" fmla="*/ 2669332 w 5322214"/>
              <a:gd name="connsiteY2441" fmla="*/ 3417954 h 4083778"/>
              <a:gd name="connsiteX2442" fmla="*/ 2655032 w 5322214"/>
              <a:gd name="connsiteY2442" fmla="*/ 3427114 h 4083778"/>
              <a:gd name="connsiteX2443" fmla="*/ 2632018 w 5322214"/>
              <a:gd name="connsiteY2443" fmla="*/ 3430913 h 4083778"/>
              <a:gd name="connsiteX2444" fmla="*/ 2535050 w 5322214"/>
              <a:gd name="connsiteY2444" fmla="*/ 3445659 h 4083778"/>
              <a:gd name="connsiteX2445" fmla="*/ 2431824 w 5322214"/>
              <a:gd name="connsiteY2445" fmla="*/ 3455267 h 4083778"/>
              <a:gd name="connsiteX2446" fmla="*/ 2442326 w 5322214"/>
              <a:gd name="connsiteY2446" fmla="*/ 3447223 h 4083778"/>
              <a:gd name="connsiteX2447" fmla="*/ 2602526 w 5322214"/>
              <a:gd name="connsiteY2447" fmla="*/ 3425997 h 4083778"/>
              <a:gd name="connsiteX2448" fmla="*/ 2447688 w 5322214"/>
              <a:gd name="connsiteY2448" fmla="*/ 3436498 h 4083778"/>
              <a:gd name="connsiteX2449" fmla="*/ 2371721 w 5322214"/>
              <a:gd name="connsiteY2449" fmla="*/ 3442978 h 4083778"/>
              <a:gd name="connsiteX2450" fmla="*/ 2450146 w 5322214"/>
              <a:gd name="connsiteY2450" fmla="*/ 3434487 h 4083778"/>
              <a:gd name="connsiteX2451" fmla="*/ 2447688 w 5322214"/>
              <a:gd name="connsiteY2451" fmla="*/ 3436498 h 4083778"/>
              <a:gd name="connsiteX2452" fmla="*/ 2431601 w 5322214"/>
              <a:gd name="connsiteY2452" fmla="*/ 3448787 h 4083778"/>
              <a:gd name="connsiteX2453" fmla="*/ 2421770 w 5322214"/>
              <a:gd name="connsiteY2453" fmla="*/ 3456384 h 4083778"/>
              <a:gd name="connsiteX2454" fmla="*/ 2222469 w 5322214"/>
              <a:gd name="connsiteY2454" fmla="*/ 3470460 h 4083778"/>
              <a:gd name="connsiteX2455" fmla="*/ 2223363 w 5322214"/>
              <a:gd name="connsiteY2455" fmla="*/ 3469790 h 4083778"/>
              <a:gd name="connsiteX2456" fmla="*/ 2431601 w 5322214"/>
              <a:gd name="connsiteY2456" fmla="*/ 3448787 h 4083778"/>
              <a:gd name="connsiteX2457" fmla="*/ 2398310 w 5322214"/>
              <a:gd name="connsiteY2457" fmla="*/ 3463980 h 4083778"/>
              <a:gd name="connsiteX2458" fmla="*/ 2205489 w 5322214"/>
              <a:gd name="connsiteY2458" fmla="*/ 3484089 h 4083778"/>
              <a:gd name="connsiteX2459" fmla="*/ 2215096 w 5322214"/>
              <a:gd name="connsiteY2459" fmla="*/ 3476269 h 4083778"/>
              <a:gd name="connsiteX2460" fmla="*/ 2398310 w 5322214"/>
              <a:gd name="connsiteY2460" fmla="*/ 3463980 h 4083778"/>
              <a:gd name="connsiteX2461" fmla="*/ 2213085 w 5322214"/>
              <a:gd name="connsiteY2461" fmla="*/ 3470907 h 4083778"/>
              <a:gd name="connsiteX2462" fmla="*/ 2200573 w 5322214"/>
              <a:gd name="connsiteY2462" fmla="*/ 3471577 h 4083778"/>
              <a:gd name="connsiteX2463" fmla="*/ 2213532 w 5322214"/>
              <a:gd name="connsiteY2463" fmla="*/ 3470460 h 4083778"/>
              <a:gd name="connsiteX2464" fmla="*/ 2213085 w 5322214"/>
              <a:gd name="connsiteY2464" fmla="*/ 3470907 h 4083778"/>
              <a:gd name="connsiteX2465" fmla="*/ 2205489 w 5322214"/>
              <a:gd name="connsiteY2465" fmla="*/ 3476939 h 4083778"/>
              <a:gd name="connsiteX2466" fmla="*/ 2195434 w 5322214"/>
              <a:gd name="connsiteY2466" fmla="*/ 3484983 h 4083778"/>
              <a:gd name="connsiteX2467" fmla="*/ 1974461 w 5322214"/>
              <a:gd name="connsiteY2467" fmla="*/ 3499953 h 4083778"/>
              <a:gd name="connsiteX2468" fmla="*/ 1998368 w 5322214"/>
              <a:gd name="connsiteY2468" fmla="*/ 3484759 h 4083778"/>
              <a:gd name="connsiteX2469" fmla="*/ 2205489 w 5322214"/>
              <a:gd name="connsiteY2469" fmla="*/ 3476939 h 4083778"/>
              <a:gd name="connsiteX2470" fmla="*/ 1460793 w 5322214"/>
              <a:gd name="connsiteY2470" fmla="*/ 3479844 h 4083778"/>
              <a:gd name="connsiteX2471" fmla="*/ 1442248 w 5322214"/>
              <a:gd name="connsiteY2471" fmla="*/ 3474035 h 4083778"/>
              <a:gd name="connsiteX2472" fmla="*/ 1499223 w 5322214"/>
              <a:gd name="connsiteY2472" fmla="*/ 3477386 h 4083778"/>
              <a:gd name="connsiteX2473" fmla="*/ 1520002 w 5322214"/>
              <a:gd name="connsiteY2473" fmla="*/ 3482078 h 4083778"/>
              <a:gd name="connsiteX2474" fmla="*/ 1460793 w 5322214"/>
              <a:gd name="connsiteY2474" fmla="*/ 3479844 h 4083778"/>
              <a:gd name="connsiteX2475" fmla="*/ 1459675 w 5322214"/>
              <a:gd name="connsiteY2475" fmla="*/ 3485430 h 4083778"/>
              <a:gd name="connsiteX2476" fmla="*/ 1490062 w 5322214"/>
              <a:gd name="connsiteY2476" fmla="*/ 3495484 h 4083778"/>
              <a:gd name="connsiteX2477" fmla="*/ 1015271 w 5322214"/>
              <a:gd name="connsiteY2477" fmla="*/ 3451245 h 4083778"/>
              <a:gd name="connsiteX2478" fmla="*/ 1020410 w 5322214"/>
              <a:gd name="connsiteY2478" fmla="*/ 3449234 h 4083778"/>
              <a:gd name="connsiteX2479" fmla="*/ 1459675 w 5322214"/>
              <a:gd name="connsiteY2479" fmla="*/ 3485430 h 4083778"/>
              <a:gd name="connsiteX2480" fmla="*/ 1020410 w 5322214"/>
              <a:gd name="connsiteY2480" fmla="*/ 3443425 h 4083778"/>
              <a:gd name="connsiteX2481" fmla="*/ 805246 w 5322214"/>
              <a:gd name="connsiteY2481" fmla="*/ 3411251 h 4083778"/>
              <a:gd name="connsiteX2482" fmla="*/ 820216 w 5322214"/>
              <a:gd name="connsiteY2482" fmla="*/ 3401196 h 4083778"/>
              <a:gd name="connsiteX2483" fmla="*/ 1045211 w 5322214"/>
              <a:gd name="connsiteY2483" fmla="*/ 3435605 h 4083778"/>
              <a:gd name="connsiteX2484" fmla="*/ 1020410 w 5322214"/>
              <a:gd name="connsiteY2484" fmla="*/ 3443425 h 4083778"/>
              <a:gd name="connsiteX2485" fmla="*/ 750729 w 5322214"/>
              <a:gd name="connsiteY2485" fmla="*/ 3381088 h 4083778"/>
              <a:gd name="connsiteX2486" fmla="*/ 624490 w 5322214"/>
              <a:gd name="connsiteY2486" fmla="*/ 3355169 h 4083778"/>
              <a:gd name="connsiteX2487" fmla="*/ 633204 w 5322214"/>
              <a:gd name="connsiteY2487" fmla="*/ 3348020 h 4083778"/>
              <a:gd name="connsiteX2488" fmla="*/ 761453 w 5322214"/>
              <a:gd name="connsiteY2488" fmla="*/ 3374385 h 4083778"/>
              <a:gd name="connsiteX2489" fmla="*/ 764805 w 5322214"/>
              <a:gd name="connsiteY2489" fmla="*/ 3375055 h 4083778"/>
              <a:gd name="connsiteX2490" fmla="*/ 771061 w 5322214"/>
              <a:gd name="connsiteY2490" fmla="*/ 3376395 h 4083778"/>
              <a:gd name="connsiteX2491" fmla="*/ 834292 w 5322214"/>
              <a:gd name="connsiteY2491" fmla="*/ 3387791 h 4083778"/>
              <a:gd name="connsiteX2492" fmla="*/ 822450 w 5322214"/>
              <a:gd name="connsiteY2492" fmla="*/ 3394046 h 4083778"/>
              <a:gd name="connsiteX2493" fmla="*/ 750729 w 5322214"/>
              <a:gd name="connsiteY2493" fmla="*/ 3381088 h 4083778"/>
              <a:gd name="connsiteX2494" fmla="*/ 631863 w 5322214"/>
              <a:gd name="connsiteY2494" fmla="*/ 3341764 h 4083778"/>
              <a:gd name="connsiteX2495" fmla="*/ 443287 w 5322214"/>
              <a:gd name="connsiteY2495" fmla="*/ 3295067 h 4083778"/>
              <a:gd name="connsiteX2496" fmla="*/ 445075 w 5322214"/>
              <a:gd name="connsiteY2496" fmla="*/ 3293279 h 4083778"/>
              <a:gd name="connsiteX2497" fmla="*/ 633874 w 5322214"/>
              <a:gd name="connsiteY2497" fmla="*/ 3340200 h 4083778"/>
              <a:gd name="connsiteX2498" fmla="*/ 631863 w 5322214"/>
              <a:gd name="connsiteY2498" fmla="*/ 3341764 h 4083778"/>
              <a:gd name="connsiteX2499" fmla="*/ 625831 w 5322214"/>
              <a:gd name="connsiteY2499" fmla="*/ 3346456 h 4083778"/>
              <a:gd name="connsiteX2500" fmla="*/ 617564 w 5322214"/>
              <a:gd name="connsiteY2500" fmla="*/ 3353605 h 4083778"/>
              <a:gd name="connsiteX2501" fmla="*/ 431669 w 5322214"/>
              <a:gd name="connsiteY2501" fmla="*/ 3307355 h 4083778"/>
              <a:gd name="connsiteX2502" fmla="*/ 438595 w 5322214"/>
              <a:gd name="connsiteY2502" fmla="*/ 3299982 h 4083778"/>
              <a:gd name="connsiteX2503" fmla="*/ 625831 w 5322214"/>
              <a:gd name="connsiteY2503" fmla="*/ 3346456 h 4083778"/>
              <a:gd name="connsiteX2504" fmla="*/ 611308 w 5322214"/>
              <a:gd name="connsiteY2504" fmla="*/ 3359638 h 4083778"/>
              <a:gd name="connsiteX2505" fmla="*/ 600806 w 5322214"/>
              <a:gd name="connsiteY2505" fmla="*/ 3371033 h 4083778"/>
              <a:gd name="connsiteX2506" fmla="*/ 417816 w 5322214"/>
              <a:gd name="connsiteY2506" fmla="*/ 3325230 h 4083778"/>
              <a:gd name="connsiteX2507" fmla="*/ 425189 w 5322214"/>
              <a:gd name="connsiteY2507" fmla="*/ 3315175 h 4083778"/>
              <a:gd name="connsiteX2508" fmla="*/ 426307 w 5322214"/>
              <a:gd name="connsiteY2508" fmla="*/ 3313611 h 4083778"/>
              <a:gd name="connsiteX2509" fmla="*/ 611308 w 5322214"/>
              <a:gd name="connsiteY2509" fmla="*/ 3359638 h 4083778"/>
              <a:gd name="connsiteX2510" fmla="*/ 596561 w 5322214"/>
              <a:gd name="connsiteY2510" fmla="*/ 3375725 h 4083778"/>
              <a:gd name="connsiteX2511" fmla="*/ 595891 w 5322214"/>
              <a:gd name="connsiteY2511" fmla="*/ 3376395 h 4083778"/>
              <a:gd name="connsiteX2512" fmla="*/ 413571 w 5322214"/>
              <a:gd name="connsiteY2512" fmla="*/ 3331262 h 4083778"/>
              <a:gd name="connsiteX2513" fmla="*/ 414465 w 5322214"/>
              <a:gd name="connsiteY2513" fmla="*/ 3329922 h 4083778"/>
              <a:gd name="connsiteX2514" fmla="*/ 596561 w 5322214"/>
              <a:gd name="connsiteY2514" fmla="*/ 3375725 h 4083778"/>
              <a:gd name="connsiteX2515" fmla="*/ 592316 w 5322214"/>
              <a:gd name="connsiteY2515" fmla="*/ 3381311 h 4083778"/>
              <a:gd name="connsiteX2516" fmla="*/ 583602 w 5322214"/>
              <a:gd name="connsiteY2516" fmla="*/ 3394046 h 4083778"/>
              <a:gd name="connsiteX2517" fmla="*/ 403740 w 5322214"/>
              <a:gd name="connsiteY2517" fmla="*/ 3348913 h 4083778"/>
              <a:gd name="connsiteX2518" fmla="*/ 410443 w 5322214"/>
              <a:gd name="connsiteY2518" fmla="*/ 3336401 h 4083778"/>
              <a:gd name="connsiteX2519" fmla="*/ 592316 w 5322214"/>
              <a:gd name="connsiteY2519" fmla="*/ 3381311 h 4083778"/>
              <a:gd name="connsiteX2520" fmla="*/ 580697 w 5322214"/>
              <a:gd name="connsiteY2520" fmla="*/ 3399185 h 4083778"/>
              <a:gd name="connsiteX2521" fmla="*/ 568856 w 5322214"/>
              <a:gd name="connsiteY2521" fmla="*/ 3422869 h 4083778"/>
              <a:gd name="connsiteX2522" fmla="*/ 391898 w 5322214"/>
              <a:gd name="connsiteY2522" fmla="*/ 3378406 h 4083778"/>
              <a:gd name="connsiteX2523" fmla="*/ 401282 w 5322214"/>
              <a:gd name="connsiteY2523" fmla="*/ 3354052 h 4083778"/>
              <a:gd name="connsiteX2524" fmla="*/ 580697 w 5322214"/>
              <a:gd name="connsiteY2524" fmla="*/ 3399185 h 4083778"/>
              <a:gd name="connsiteX2525" fmla="*/ 566621 w 5322214"/>
              <a:gd name="connsiteY2525" fmla="*/ 3428008 h 4083778"/>
              <a:gd name="connsiteX2526" fmla="*/ 557684 w 5322214"/>
              <a:gd name="connsiteY2526" fmla="*/ 3457054 h 4083778"/>
              <a:gd name="connsiteX2527" fmla="*/ 383631 w 5322214"/>
              <a:gd name="connsiteY2527" fmla="*/ 3413485 h 4083778"/>
              <a:gd name="connsiteX2528" fmla="*/ 390334 w 5322214"/>
              <a:gd name="connsiteY2528" fmla="*/ 3383769 h 4083778"/>
              <a:gd name="connsiteX2529" fmla="*/ 566621 w 5322214"/>
              <a:gd name="connsiteY2529" fmla="*/ 3428008 h 4083778"/>
              <a:gd name="connsiteX2530" fmla="*/ 556343 w 5322214"/>
              <a:gd name="connsiteY2530" fmla="*/ 3462640 h 4083778"/>
              <a:gd name="connsiteX2531" fmla="*/ 551205 w 5322214"/>
              <a:gd name="connsiteY2531" fmla="*/ 3496601 h 4083778"/>
              <a:gd name="connsiteX2532" fmla="*/ 379609 w 5322214"/>
              <a:gd name="connsiteY2532" fmla="*/ 3454149 h 4083778"/>
              <a:gd name="connsiteX2533" fmla="*/ 382514 w 5322214"/>
              <a:gd name="connsiteY2533" fmla="*/ 3419294 h 4083778"/>
              <a:gd name="connsiteX2534" fmla="*/ 556343 w 5322214"/>
              <a:gd name="connsiteY2534" fmla="*/ 3462640 h 4083778"/>
              <a:gd name="connsiteX2535" fmla="*/ 550758 w 5322214"/>
              <a:gd name="connsiteY2535" fmla="*/ 3501964 h 4083778"/>
              <a:gd name="connsiteX2536" fmla="*/ 550087 w 5322214"/>
              <a:gd name="connsiteY2536" fmla="*/ 3540170 h 4083778"/>
              <a:gd name="connsiteX2537" fmla="*/ 380950 w 5322214"/>
              <a:gd name="connsiteY2537" fmla="*/ 3499059 h 4083778"/>
              <a:gd name="connsiteX2538" fmla="*/ 379386 w 5322214"/>
              <a:gd name="connsiteY2538" fmla="*/ 3459735 h 4083778"/>
              <a:gd name="connsiteX2539" fmla="*/ 550758 w 5322214"/>
              <a:gd name="connsiteY2539" fmla="*/ 3501964 h 4083778"/>
              <a:gd name="connsiteX2540" fmla="*/ 550534 w 5322214"/>
              <a:gd name="connsiteY2540" fmla="*/ 3545980 h 4083778"/>
              <a:gd name="connsiteX2541" fmla="*/ 554779 w 5322214"/>
              <a:gd name="connsiteY2541" fmla="*/ 3587985 h 4083778"/>
              <a:gd name="connsiteX2542" fmla="*/ 387876 w 5322214"/>
              <a:gd name="connsiteY2542" fmla="*/ 3548437 h 4083778"/>
              <a:gd name="connsiteX2543" fmla="*/ 381620 w 5322214"/>
              <a:gd name="connsiteY2543" fmla="*/ 3505092 h 4083778"/>
              <a:gd name="connsiteX2544" fmla="*/ 550534 w 5322214"/>
              <a:gd name="connsiteY2544" fmla="*/ 3545980 h 4083778"/>
              <a:gd name="connsiteX2545" fmla="*/ 555897 w 5322214"/>
              <a:gd name="connsiteY2545" fmla="*/ 3593794 h 4083778"/>
              <a:gd name="connsiteX2546" fmla="*/ 565057 w 5322214"/>
              <a:gd name="connsiteY2546" fmla="*/ 3638927 h 4083778"/>
              <a:gd name="connsiteX2547" fmla="*/ 565057 w 5322214"/>
              <a:gd name="connsiteY2547" fmla="*/ 3639151 h 4083778"/>
              <a:gd name="connsiteX2548" fmla="*/ 400389 w 5322214"/>
              <a:gd name="connsiteY2548" fmla="*/ 3601167 h 4083778"/>
              <a:gd name="connsiteX2549" fmla="*/ 389217 w 5322214"/>
              <a:gd name="connsiteY2549" fmla="*/ 3554693 h 4083778"/>
              <a:gd name="connsiteX2550" fmla="*/ 555897 w 5322214"/>
              <a:gd name="connsiteY2550" fmla="*/ 3593794 h 4083778"/>
              <a:gd name="connsiteX2551" fmla="*/ 566398 w 5322214"/>
              <a:gd name="connsiteY2551" fmla="*/ 3644960 h 4083778"/>
              <a:gd name="connsiteX2552" fmla="*/ 580251 w 5322214"/>
              <a:gd name="connsiteY2552" fmla="*/ 3692550 h 4083778"/>
              <a:gd name="connsiteX2553" fmla="*/ 417816 w 5322214"/>
              <a:gd name="connsiteY2553" fmla="*/ 3656355 h 4083778"/>
              <a:gd name="connsiteX2554" fmla="*/ 402176 w 5322214"/>
              <a:gd name="connsiteY2554" fmla="*/ 3607200 h 4083778"/>
              <a:gd name="connsiteX2555" fmla="*/ 566398 w 5322214"/>
              <a:gd name="connsiteY2555" fmla="*/ 3644960 h 4083778"/>
              <a:gd name="connsiteX2556" fmla="*/ 582261 w 5322214"/>
              <a:gd name="connsiteY2556" fmla="*/ 3698583 h 4083778"/>
              <a:gd name="connsiteX2557" fmla="*/ 600359 w 5322214"/>
              <a:gd name="connsiteY2557" fmla="*/ 3747961 h 4083778"/>
              <a:gd name="connsiteX2558" fmla="*/ 439712 w 5322214"/>
              <a:gd name="connsiteY2558" fmla="*/ 3713330 h 4083778"/>
              <a:gd name="connsiteX2559" fmla="*/ 419827 w 5322214"/>
              <a:gd name="connsiteY2559" fmla="*/ 3662611 h 4083778"/>
              <a:gd name="connsiteX2560" fmla="*/ 582261 w 5322214"/>
              <a:gd name="connsiteY2560" fmla="*/ 3698583 h 4083778"/>
              <a:gd name="connsiteX2561" fmla="*/ 458928 w 5322214"/>
              <a:gd name="connsiteY2561" fmla="*/ 3770081 h 4083778"/>
              <a:gd name="connsiteX2562" fmla="*/ 311686 w 5322214"/>
              <a:gd name="connsiteY2562" fmla="*/ 3731427 h 4083778"/>
              <a:gd name="connsiteX2563" fmla="*/ 286886 w 5322214"/>
              <a:gd name="connsiteY2563" fmla="*/ 3678251 h 4083778"/>
              <a:gd name="connsiteX2564" fmla="*/ 435467 w 5322214"/>
              <a:gd name="connsiteY2564" fmla="*/ 3718245 h 4083778"/>
              <a:gd name="connsiteX2565" fmla="*/ 458928 w 5322214"/>
              <a:gd name="connsiteY2565" fmla="*/ 3770081 h 4083778"/>
              <a:gd name="connsiteX2566" fmla="*/ 462056 w 5322214"/>
              <a:gd name="connsiteY2566" fmla="*/ 3776561 h 4083778"/>
              <a:gd name="connsiteX2567" fmla="*/ 488420 w 5322214"/>
              <a:gd name="connsiteY2567" fmla="*/ 3828843 h 4083778"/>
              <a:gd name="connsiteX2568" fmla="*/ 342743 w 5322214"/>
              <a:gd name="connsiteY2568" fmla="*/ 3791754 h 4083778"/>
              <a:gd name="connsiteX2569" fmla="*/ 314814 w 5322214"/>
              <a:gd name="connsiteY2569" fmla="*/ 3738130 h 4083778"/>
              <a:gd name="connsiteX2570" fmla="*/ 462056 w 5322214"/>
              <a:gd name="connsiteY2570" fmla="*/ 3776561 h 4083778"/>
              <a:gd name="connsiteX2571" fmla="*/ 491995 w 5322214"/>
              <a:gd name="connsiteY2571" fmla="*/ 3835323 h 4083778"/>
              <a:gd name="connsiteX2572" fmla="*/ 521041 w 5322214"/>
              <a:gd name="connsiteY2572" fmla="*/ 3887382 h 4083778"/>
              <a:gd name="connsiteX2573" fmla="*/ 376705 w 5322214"/>
              <a:gd name="connsiteY2573" fmla="*/ 3851634 h 4083778"/>
              <a:gd name="connsiteX2574" fmla="*/ 346765 w 5322214"/>
              <a:gd name="connsiteY2574" fmla="*/ 3798904 h 4083778"/>
              <a:gd name="connsiteX2575" fmla="*/ 491995 w 5322214"/>
              <a:gd name="connsiteY2575" fmla="*/ 3835323 h 4083778"/>
              <a:gd name="connsiteX2576" fmla="*/ 403963 w 5322214"/>
              <a:gd name="connsiteY2576" fmla="*/ 3907715 h 4083778"/>
              <a:gd name="connsiteX2577" fmla="*/ 275714 w 5322214"/>
              <a:gd name="connsiteY2577" fmla="*/ 3868838 h 4083778"/>
              <a:gd name="connsiteX2578" fmla="*/ 243763 w 5322214"/>
              <a:gd name="connsiteY2578" fmla="*/ 3817002 h 4083778"/>
              <a:gd name="connsiteX2579" fmla="*/ 372683 w 5322214"/>
              <a:gd name="connsiteY2579" fmla="*/ 3856326 h 4083778"/>
              <a:gd name="connsiteX2580" fmla="*/ 403963 w 5322214"/>
              <a:gd name="connsiteY2580" fmla="*/ 3907715 h 4083778"/>
              <a:gd name="connsiteX2581" fmla="*/ 408432 w 5322214"/>
              <a:gd name="connsiteY2581" fmla="*/ 3914641 h 4083778"/>
              <a:gd name="connsiteX2582" fmla="*/ 440383 w 5322214"/>
              <a:gd name="connsiteY2582" fmla="*/ 3964019 h 4083778"/>
              <a:gd name="connsiteX2583" fmla="*/ 312804 w 5322214"/>
              <a:gd name="connsiteY2583" fmla="*/ 3925589 h 4083778"/>
              <a:gd name="connsiteX2584" fmla="*/ 280629 w 5322214"/>
              <a:gd name="connsiteY2584" fmla="*/ 3876434 h 4083778"/>
              <a:gd name="connsiteX2585" fmla="*/ 408432 w 5322214"/>
              <a:gd name="connsiteY2585" fmla="*/ 3914641 h 4083778"/>
              <a:gd name="connsiteX2586" fmla="*/ 380503 w 5322214"/>
              <a:gd name="connsiteY2586" fmla="*/ 3858336 h 4083778"/>
              <a:gd name="connsiteX2587" fmla="*/ 524616 w 5322214"/>
              <a:gd name="connsiteY2587" fmla="*/ 3893862 h 4083778"/>
              <a:gd name="connsiteX2588" fmla="*/ 555226 w 5322214"/>
              <a:gd name="connsiteY2588" fmla="*/ 3944804 h 4083778"/>
              <a:gd name="connsiteX2589" fmla="*/ 412007 w 5322214"/>
              <a:gd name="connsiteY2589" fmla="*/ 3909949 h 4083778"/>
              <a:gd name="connsiteX2590" fmla="*/ 380503 w 5322214"/>
              <a:gd name="connsiteY2590" fmla="*/ 3858336 h 4083778"/>
              <a:gd name="connsiteX2591" fmla="*/ 499369 w 5322214"/>
              <a:gd name="connsiteY2591" fmla="*/ 3837110 h 4083778"/>
              <a:gd name="connsiteX2592" fmla="*/ 605275 w 5322214"/>
              <a:gd name="connsiteY2592" fmla="*/ 3859007 h 4083778"/>
              <a:gd name="connsiteX2593" fmla="*/ 655770 w 5322214"/>
              <a:gd name="connsiteY2593" fmla="*/ 3868167 h 4083778"/>
              <a:gd name="connsiteX2594" fmla="*/ 683252 w 5322214"/>
              <a:gd name="connsiteY2594" fmla="*/ 3918886 h 4083778"/>
              <a:gd name="connsiteX2595" fmla="*/ 617340 w 5322214"/>
              <a:gd name="connsiteY2595" fmla="*/ 3907044 h 4083778"/>
              <a:gd name="connsiteX2596" fmla="*/ 528415 w 5322214"/>
              <a:gd name="connsiteY2596" fmla="*/ 3888946 h 4083778"/>
              <a:gd name="connsiteX2597" fmla="*/ 499369 w 5322214"/>
              <a:gd name="connsiteY2597" fmla="*/ 3837110 h 4083778"/>
              <a:gd name="connsiteX2598" fmla="*/ 662920 w 5322214"/>
              <a:gd name="connsiteY2598" fmla="*/ 3869285 h 4083778"/>
              <a:gd name="connsiteX2599" fmla="*/ 808374 w 5322214"/>
              <a:gd name="connsiteY2599" fmla="*/ 3891628 h 4083778"/>
              <a:gd name="connsiteX2600" fmla="*/ 834068 w 5322214"/>
              <a:gd name="connsiteY2600" fmla="*/ 3941229 h 4083778"/>
              <a:gd name="connsiteX2601" fmla="*/ 690402 w 5322214"/>
              <a:gd name="connsiteY2601" fmla="*/ 3920227 h 4083778"/>
              <a:gd name="connsiteX2602" fmla="*/ 662920 w 5322214"/>
              <a:gd name="connsiteY2602" fmla="*/ 3869285 h 4083778"/>
              <a:gd name="connsiteX2603" fmla="*/ 815524 w 5322214"/>
              <a:gd name="connsiteY2603" fmla="*/ 3892521 h 4083778"/>
              <a:gd name="connsiteX2604" fmla="*/ 950699 w 5322214"/>
              <a:gd name="connsiteY2604" fmla="*/ 3907938 h 4083778"/>
              <a:gd name="connsiteX2605" fmla="*/ 973936 w 5322214"/>
              <a:gd name="connsiteY2605" fmla="*/ 3956423 h 4083778"/>
              <a:gd name="connsiteX2606" fmla="*/ 841218 w 5322214"/>
              <a:gd name="connsiteY2606" fmla="*/ 3942123 h 4083778"/>
              <a:gd name="connsiteX2607" fmla="*/ 815524 w 5322214"/>
              <a:gd name="connsiteY2607" fmla="*/ 3892521 h 4083778"/>
              <a:gd name="connsiteX2608" fmla="*/ 956955 w 5322214"/>
              <a:gd name="connsiteY2608" fmla="*/ 3908608 h 4083778"/>
              <a:gd name="connsiteX2609" fmla="*/ 1083418 w 5322214"/>
              <a:gd name="connsiteY2609" fmla="*/ 3918886 h 4083778"/>
              <a:gd name="connsiteX2610" fmla="*/ 1103973 w 5322214"/>
              <a:gd name="connsiteY2610" fmla="*/ 3966254 h 4083778"/>
              <a:gd name="connsiteX2611" fmla="*/ 980416 w 5322214"/>
              <a:gd name="connsiteY2611" fmla="*/ 3957093 h 4083778"/>
              <a:gd name="connsiteX2612" fmla="*/ 956955 w 5322214"/>
              <a:gd name="connsiteY2612" fmla="*/ 3908608 h 4083778"/>
              <a:gd name="connsiteX2613" fmla="*/ 1089674 w 5322214"/>
              <a:gd name="connsiteY2613" fmla="*/ 3919333 h 4083778"/>
              <a:gd name="connsiteX2614" fmla="*/ 1209433 w 5322214"/>
              <a:gd name="connsiteY2614" fmla="*/ 3925589 h 4083778"/>
              <a:gd name="connsiteX2615" fmla="*/ 1226637 w 5322214"/>
              <a:gd name="connsiteY2615" fmla="*/ 3972063 h 4083778"/>
              <a:gd name="connsiteX2616" fmla="*/ 1110229 w 5322214"/>
              <a:gd name="connsiteY2616" fmla="*/ 3966701 h 4083778"/>
              <a:gd name="connsiteX2617" fmla="*/ 1089674 w 5322214"/>
              <a:gd name="connsiteY2617" fmla="*/ 3919333 h 4083778"/>
              <a:gd name="connsiteX2618" fmla="*/ 1215018 w 5322214"/>
              <a:gd name="connsiteY2618" fmla="*/ 3925813 h 4083778"/>
              <a:gd name="connsiteX2619" fmla="*/ 1330309 w 5322214"/>
              <a:gd name="connsiteY2619" fmla="*/ 3928717 h 4083778"/>
              <a:gd name="connsiteX2620" fmla="*/ 1343268 w 5322214"/>
              <a:gd name="connsiteY2620" fmla="*/ 3974521 h 4083778"/>
              <a:gd name="connsiteX2621" fmla="*/ 1232446 w 5322214"/>
              <a:gd name="connsiteY2621" fmla="*/ 3972286 h 4083778"/>
              <a:gd name="connsiteX2622" fmla="*/ 1215018 w 5322214"/>
              <a:gd name="connsiteY2622" fmla="*/ 3925813 h 4083778"/>
              <a:gd name="connsiteX2623" fmla="*/ 1335895 w 5322214"/>
              <a:gd name="connsiteY2623" fmla="*/ 3928717 h 4083778"/>
              <a:gd name="connsiteX2624" fmla="*/ 1391976 w 5322214"/>
              <a:gd name="connsiteY2624" fmla="*/ 3928941 h 4083778"/>
              <a:gd name="connsiteX2625" fmla="*/ 1449621 w 5322214"/>
              <a:gd name="connsiteY2625" fmla="*/ 3928494 h 4083778"/>
              <a:gd name="connsiteX2626" fmla="*/ 1456994 w 5322214"/>
              <a:gd name="connsiteY2626" fmla="*/ 3974074 h 4083778"/>
              <a:gd name="connsiteX2627" fmla="*/ 1349077 w 5322214"/>
              <a:gd name="connsiteY2627" fmla="*/ 3974521 h 4083778"/>
              <a:gd name="connsiteX2628" fmla="*/ 1335895 w 5322214"/>
              <a:gd name="connsiteY2628" fmla="*/ 3928717 h 4083778"/>
              <a:gd name="connsiteX2629" fmla="*/ 1454313 w 5322214"/>
              <a:gd name="connsiteY2629" fmla="*/ 3922238 h 4083778"/>
              <a:gd name="connsiteX2630" fmla="*/ 1453643 w 5322214"/>
              <a:gd name="connsiteY2630" fmla="*/ 3876434 h 4083778"/>
              <a:gd name="connsiteX2631" fmla="*/ 1585691 w 5322214"/>
              <a:gd name="connsiteY2631" fmla="*/ 3873530 h 4083778"/>
              <a:gd name="connsiteX2632" fmla="*/ 1572955 w 5322214"/>
              <a:gd name="connsiteY2632" fmla="*/ 3919557 h 4083778"/>
              <a:gd name="connsiteX2633" fmla="*/ 1454313 w 5322214"/>
              <a:gd name="connsiteY2633" fmla="*/ 3922238 h 4083778"/>
              <a:gd name="connsiteX2634" fmla="*/ 1591947 w 5322214"/>
              <a:gd name="connsiteY2634" fmla="*/ 3873083 h 4083778"/>
              <a:gd name="connsiteX2635" fmla="*/ 1771139 w 5322214"/>
              <a:gd name="connsiteY2635" fmla="*/ 3863475 h 4083778"/>
              <a:gd name="connsiteX2636" fmla="*/ 1720420 w 5322214"/>
              <a:gd name="connsiteY2636" fmla="*/ 3904810 h 4083778"/>
              <a:gd name="connsiteX2637" fmla="*/ 1715057 w 5322214"/>
              <a:gd name="connsiteY2637" fmla="*/ 3912183 h 4083778"/>
              <a:gd name="connsiteX2638" fmla="*/ 1578541 w 5322214"/>
              <a:gd name="connsiteY2638" fmla="*/ 3919110 h 4083778"/>
              <a:gd name="connsiteX2639" fmla="*/ 1591947 w 5322214"/>
              <a:gd name="connsiteY2639" fmla="*/ 3873083 h 4083778"/>
              <a:gd name="connsiteX2640" fmla="*/ 1724888 w 5322214"/>
              <a:gd name="connsiteY2640" fmla="*/ 3908161 h 4083778"/>
              <a:gd name="connsiteX2641" fmla="*/ 1786332 w 5322214"/>
              <a:gd name="connsiteY2641" fmla="*/ 3862358 h 4083778"/>
              <a:gd name="connsiteX2642" fmla="*/ 1969322 w 5322214"/>
              <a:gd name="connsiteY2642" fmla="*/ 3845377 h 4083778"/>
              <a:gd name="connsiteX2643" fmla="*/ 2100923 w 5322214"/>
              <a:gd name="connsiteY2643" fmla="*/ 3871742 h 4083778"/>
              <a:gd name="connsiteX2644" fmla="*/ 1722430 w 5322214"/>
              <a:gd name="connsiteY2644" fmla="*/ 3911737 h 4083778"/>
              <a:gd name="connsiteX2645" fmla="*/ 1724888 w 5322214"/>
              <a:gd name="connsiteY2645" fmla="*/ 3908161 h 4083778"/>
              <a:gd name="connsiteX2646" fmla="*/ 1991665 w 5322214"/>
              <a:gd name="connsiteY2646" fmla="*/ 3842696 h 4083778"/>
              <a:gd name="connsiteX2647" fmla="*/ 2085953 w 5322214"/>
              <a:gd name="connsiteY2647" fmla="*/ 3830854 h 4083778"/>
              <a:gd name="connsiteX2648" fmla="*/ 2112988 w 5322214"/>
              <a:gd name="connsiteY2648" fmla="*/ 3840462 h 4083778"/>
              <a:gd name="connsiteX2649" fmla="*/ 2173761 w 5322214"/>
              <a:gd name="connsiteY2649" fmla="*/ 3860571 h 4083778"/>
              <a:gd name="connsiteX2650" fmla="*/ 2170186 w 5322214"/>
              <a:gd name="connsiteY2650" fmla="*/ 3861241 h 4083778"/>
              <a:gd name="connsiteX2651" fmla="*/ 2113882 w 5322214"/>
              <a:gd name="connsiteY2651" fmla="*/ 3869955 h 4083778"/>
              <a:gd name="connsiteX2652" fmla="*/ 1991665 w 5322214"/>
              <a:gd name="connsiteY2652" fmla="*/ 3842696 h 4083778"/>
              <a:gd name="connsiteX2653" fmla="*/ 2171304 w 5322214"/>
              <a:gd name="connsiteY2653" fmla="*/ 3866603 h 4083778"/>
              <a:gd name="connsiteX2654" fmla="*/ 2186720 w 5322214"/>
              <a:gd name="connsiteY2654" fmla="*/ 3864146 h 4083778"/>
              <a:gd name="connsiteX2655" fmla="*/ 2310278 w 5322214"/>
              <a:gd name="connsiteY2655" fmla="*/ 3882243 h 4083778"/>
              <a:gd name="connsiteX2656" fmla="*/ 2325471 w 5322214"/>
              <a:gd name="connsiteY2656" fmla="*/ 3881797 h 4083778"/>
              <a:gd name="connsiteX2657" fmla="*/ 2215096 w 5322214"/>
              <a:gd name="connsiteY2657" fmla="*/ 3902799 h 4083778"/>
              <a:gd name="connsiteX2658" fmla="*/ 2209510 w 5322214"/>
              <a:gd name="connsiteY2658" fmla="*/ 3900788 h 4083778"/>
              <a:gd name="connsiteX2659" fmla="*/ 2126841 w 5322214"/>
              <a:gd name="connsiteY2659" fmla="*/ 3873306 h 4083778"/>
              <a:gd name="connsiteX2660" fmla="*/ 2171304 w 5322214"/>
              <a:gd name="connsiteY2660" fmla="*/ 3866603 h 4083778"/>
              <a:gd name="connsiteX2661" fmla="*/ 2689440 w 5322214"/>
              <a:gd name="connsiteY2661" fmla="*/ 3801361 h 4083778"/>
              <a:gd name="connsiteX2662" fmla="*/ 2702176 w 5322214"/>
              <a:gd name="connsiteY2662" fmla="*/ 3790860 h 4083778"/>
              <a:gd name="connsiteX2663" fmla="*/ 3081785 w 5322214"/>
              <a:gd name="connsiteY2663" fmla="*/ 3642949 h 4083778"/>
              <a:gd name="connsiteX2664" fmla="*/ 2874665 w 5322214"/>
              <a:gd name="connsiteY2664" fmla="*/ 3770528 h 4083778"/>
              <a:gd name="connsiteX2665" fmla="*/ 2618389 w 5322214"/>
              <a:gd name="connsiteY2665" fmla="*/ 3858336 h 4083778"/>
              <a:gd name="connsiteX2666" fmla="*/ 2689440 w 5322214"/>
              <a:gd name="connsiteY2666" fmla="*/ 3801361 h 4083778"/>
              <a:gd name="connsiteX2667" fmla="*/ 2877569 w 5322214"/>
              <a:gd name="connsiteY2667" fmla="*/ 3775444 h 4083778"/>
              <a:gd name="connsiteX2668" fmla="*/ 3168030 w 5322214"/>
              <a:gd name="connsiteY2668" fmla="*/ 3638704 h 4083778"/>
              <a:gd name="connsiteX2669" fmla="*/ 3304099 w 5322214"/>
              <a:gd name="connsiteY2669" fmla="*/ 3554470 h 4083778"/>
              <a:gd name="connsiteX2670" fmla="*/ 3374033 w 5322214"/>
              <a:gd name="connsiteY2670" fmla="*/ 3531233 h 4083778"/>
              <a:gd name="connsiteX2671" fmla="*/ 3132728 w 5322214"/>
              <a:gd name="connsiteY2671" fmla="*/ 3695232 h 4083778"/>
              <a:gd name="connsiteX2672" fmla="*/ 2773674 w 5322214"/>
              <a:gd name="connsiteY2672" fmla="*/ 3857219 h 4083778"/>
              <a:gd name="connsiteX2673" fmla="*/ 2877569 w 5322214"/>
              <a:gd name="connsiteY2673" fmla="*/ 3775444 h 4083778"/>
              <a:gd name="connsiteX2674" fmla="*/ 3321080 w 5322214"/>
              <a:gd name="connsiteY2674" fmla="*/ 3542628 h 4083778"/>
              <a:gd name="connsiteX2675" fmla="*/ 3488653 w 5322214"/>
              <a:gd name="connsiteY2675" fmla="*/ 3404771 h 4083778"/>
              <a:gd name="connsiteX2676" fmla="*/ 3507198 w 5322214"/>
              <a:gd name="connsiteY2676" fmla="*/ 3401196 h 4083778"/>
              <a:gd name="connsiteX2677" fmla="*/ 3384981 w 5322214"/>
              <a:gd name="connsiteY2677" fmla="*/ 3521849 h 4083778"/>
              <a:gd name="connsiteX2678" fmla="*/ 3321080 w 5322214"/>
              <a:gd name="connsiteY2678" fmla="*/ 3542628 h 4083778"/>
              <a:gd name="connsiteX2679" fmla="*/ 3496027 w 5322214"/>
              <a:gd name="connsiteY2679" fmla="*/ 3397621 h 4083778"/>
              <a:gd name="connsiteX2680" fmla="*/ 3577356 w 5322214"/>
              <a:gd name="connsiteY2680" fmla="*/ 3307355 h 4083778"/>
              <a:gd name="connsiteX2681" fmla="*/ 3578473 w 5322214"/>
              <a:gd name="connsiteY2681" fmla="*/ 3307355 h 4083778"/>
              <a:gd name="connsiteX2682" fmla="*/ 3513007 w 5322214"/>
              <a:gd name="connsiteY2682" fmla="*/ 3394717 h 4083778"/>
              <a:gd name="connsiteX2683" fmla="*/ 3496027 w 5322214"/>
              <a:gd name="connsiteY2683" fmla="*/ 3397621 h 4083778"/>
              <a:gd name="connsiteX2684" fmla="*/ 3584952 w 5322214"/>
              <a:gd name="connsiteY2684" fmla="*/ 3307579 h 4083778"/>
              <a:gd name="connsiteX2685" fmla="*/ 3584952 w 5322214"/>
              <a:gd name="connsiteY2685" fmla="*/ 3307579 h 4083778"/>
              <a:gd name="connsiteX2686" fmla="*/ 3534233 w 5322214"/>
              <a:gd name="connsiteY2686" fmla="*/ 3391589 h 4083778"/>
              <a:gd name="connsiteX2687" fmla="*/ 3521274 w 5322214"/>
              <a:gd name="connsiteY2687" fmla="*/ 3393376 h 4083778"/>
              <a:gd name="connsiteX2688" fmla="*/ 3584952 w 5322214"/>
              <a:gd name="connsiteY2688" fmla="*/ 3307579 h 4083778"/>
              <a:gd name="connsiteX2689" fmla="*/ 3590985 w 5322214"/>
              <a:gd name="connsiteY2689" fmla="*/ 3308249 h 4083778"/>
              <a:gd name="connsiteX2690" fmla="*/ 3552778 w 5322214"/>
              <a:gd name="connsiteY2690" fmla="*/ 3389578 h 4083778"/>
              <a:gd name="connsiteX2691" fmla="*/ 3541607 w 5322214"/>
              <a:gd name="connsiteY2691" fmla="*/ 3390695 h 4083778"/>
              <a:gd name="connsiteX2692" fmla="*/ 3590985 w 5322214"/>
              <a:gd name="connsiteY2692" fmla="*/ 3308249 h 4083778"/>
              <a:gd name="connsiteX2693" fmla="*/ 3597017 w 5322214"/>
              <a:gd name="connsiteY2693" fmla="*/ 3308249 h 4083778"/>
              <a:gd name="connsiteX2694" fmla="*/ 3598135 w 5322214"/>
              <a:gd name="connsiteY2694" fmla="*/ 3308249 h 4083778"/>
              <a:gd name="connsiteX2695" fmla="*/ 3597688 w 5322214"/>
              <a:gd name="connsiteY2695" fmla="*/ 3310260 h 4083778"/>
              <a:gd name="connsiteX2696" fmla="*/ 3570876 w 5322214"/>
              <a:gd name="connsiteY2696" fmla="*/ 3388237 h 4083778"/>
              <a:gd name="connsiteX2697" fmla="*/ 3559705 w 5322214"/>
              <a:gd name="connsiteY2697" fmla="*/ 3388908 h 4083778"/>
              <a:gd name="connsiteX2698" fmla="*/ 3597017 w 5322214"/>
              <a:gd name="connsiteY2698" fmla="*/ 3308249 h 4083778"/>
              <a:gd name="connsiteX2699" fmla="*/ 3574674 w 5322214"/>
              <a:gd name="connsiteY2699" fmla="*/ 3393823 h 4083778"/>
              <a:gd name="connsiteX2700" fmla="*/ 3588080 w 5322214"/>
              <a:gd name="connsiteY2700" fmla="*/ 3393376 h 4083778"/>
              <a:gd name="connsiteX2701" fmla="*/ 3556353 w 5322214"/>
              <a:gd name="connsiteY2701" fmla="*/ 3478727 h 4083778"/>
              <a:gd name="connsiteX2702" fmla="*/ 3529988 w 5322214"/>
              <a:gd name="connsiteY2702" fmla="*/ 3483196 h 4083778"/>
              <a:gd name="connsiteX2703" fmla="*/ 3574674 w 5322214"/>
              <a:gd name="connsiteY2703" fmla="*/ 3393823 h 4083778"/>
              <a:gd name="connsiteX2704" fmla="*/ 3593889 w 5322214"/>
              <a:gd name="connsiteY2704" fmla="*/ 3393153 h 4083778"/>
              <a:gd name="connsiteX2705" fmla="*/ 3610200 w 5322214"/>
              <a:gd name="connsiteY2705" fmla="*/ 3393153 h 4083778"/>
              <a:gd name="connsiteX2706" fmla="*/ 3597241 w 5322214"/>
              <a:gd name="connsiteY2706" fmla="*/ 3449457 h 4083778"/>
              <a:gd name="connsiteX2707" fmla="*/ 3589644 w 5322214"/>
              <a:gd name="connsiteY2707" fmla="*/ 3474929 h 4083778"/>
              <a:gd name="connsiteX2708" fmla="*/ 3562609 w 5322214"/>
              <a:gd name="connsiteY2708" fmla="*/ 3477833 h 4083778"/>
              <a:gd name="connsiteX2709" fmla="*/ 3593889 w 5322214"/>
              <a:gd name="connsiteY2709" fmla="*/ 3393153 h 4083778"/>
              <a:gd name="connsiteX2710" fmla="*/ 3593889 w 5322214"/>
              <a:gd name="connsiteY2710" fmla="*/ 3480067 h 4083778"/>
              <a:gd name="connsiteX2711" fmla="*/ 3624500 w 5322214"/>
              <a:gd name="connsiteY2711" fmla="*/ 3478950 h 4083778"/>
              <a:gd name="connsiteX2712" fmla="*/ 3615786 w 5322214"/>
              <a:gd name="connsiteY2712" fmla="*/ 3515146 h 4083778"/>
              <a:gd name="connsiteX2713" fmla="*/ 3601039 w 5322214"/>
              <a:gd name="connsiteY2713" fmla="*/ 3561396 h 4083778"/>
              <a:gd name="connsiteX2714" fmla="*/ 3558140 w 5322214"/>
              <a:gd name="connsiteY2714" fmla="*/ 3567876 h 4083778"/>
              <a:gd name="connsiteX2715" fmla="*/ 3593889 w 5322214"/>
              <a:gd name="connsiteY2715" fmla="*/ 3480067 h 4083778"/>
              <a:gd name="connsiteX2716" fmla="*/ 3605061 w 5322214"/>
              <a:gd name="connsiteY2716" fmla="*/ 3566535 h 4083778"/>
              <a:gd name="connsiteX2717" fmla="*/ 3651088 w 5322214"/>
              <a:gd name="connsiteY2717" fmla="*/ 3564077 h 4083778"/>
              <a:gd name="connsiteX2718" fmla="*/ 3647737 w 5322214"/>
              <a:gd name="connsiteY2718" fmla="*/ 3577483 h 4083778"/>
              <a:gd name="connsiteX2719" fmla="*/ 3624276 w 5322214"/>
              <a:gd name="connsiteY2719" fmla="*/ 3645853 h 4083778"/>
              <a:gd name="connsiteX2720" fmla="*/ 3564620 w 5322214"/>
              <a:gd name="connsiteY2720" fmla="*/ 3655461 h 4083778"/>
              <a:gd name="connsiteX2721" fmla="*/ 3605061 w 5322214"/>
              <a:gd name="connsiteY2721" fmla="*/ 3566535 h 4083778"/>
              <a:gd name="connsiteX2722" fmla="*/ 3628074 w 5322214"/>
              <a:gd name="connsiteY2722" fmla="*/ 3651216 h 4083778"/>
              <a:gd name="connsiteX2723" fmla="*/ 3689741 w 5322214"/>
              <a:gd name="connsiteY2723" fmla="*/ 3649428 h 4083778"/>
              <a:gd name="connsiteX2724" fmla="*/ 3659578 w 5322214"/>
              <a:gd name="connsiteY2724" fmla="*/ 3728746 h 4083778"/>
              <a:gd name="connsiteX2725" fmla="*/ 3583612 w 5322214"/>
              <a:gd name="connsiteY2725" fmla="*/ 3739024 h 4083778"/>
              <a:gd name="connsiteX2726" fmla="*/ 3628074 w 5322214"/>
              <a:gd name="connsiteY2726" fmla="*/ 3651216 h 4083778"/>
              <a:gd name="connsiteX2727" fmla="*/ 3663153 w 5322214"/>
              <a:gd name="connsiteY2727" fmla="*/ 3734332 h 4083778"/>
              <a:gd name="connsiteX2728" fmla="*/ 3739343 w 5322214"/>
              <a:gd name="connsiteY2728" fmla="*/ 3737907 h 4083778"/>
              <a:gd name="connsiteX2729" fmla="*/ 3705605 w 5322214"/>
              <a:gd name="connsiteY2729" fmla="*/ 3812980 h 4083778"/>
              <a:gd name="connsiteX2730" fmla="*/ 3615562 w 5322214"/>
              <a:gd name="connsiteY2730" fmla="*/ 3818789 h 4083778"/>
              <a:gd name="connsiteX2731" fmla="*/ 3663153 w 5322214"/>
              <a:gd name="connsiteY2731" fmla="*/ 3734332 h 4083778"/>
              <a:gd name="connsiteX2732" fmla="*/ 3744929 w 5322214"/>
              <a:gd name="connsiteY2732" fmla="*/ 3738801 h 4083778"/>
              <a:gd name="connsiteX2733" fmla="*/ 3824247 w 5322214"/>
              <a:gd name="connsiteY2733" fmla="*/ 3760027 h 4083778"/>
              <a:gd name="connsiteX2734" fmla="*/ 3798329 w 5322214"/>
              <a:gd name="connsiteY2734" fmla="*/ 3828843 h 4083778"/>
              <a:gd name="connsiteX2735" fmla="*/ 3711638 w 5322214"/>
              <a:gd name="connsiteY2735" fmla="*/ 3813427 h 4083778"/>
              <a:gd name="connsiteX2736" fmla="*/ 3744929 w 5322214"/>
              <a:gd name="connsiteY2736" fmla="*/ 3738801 h 4083778"/>
              <a:gd name="connsiteX2737" fmla="*/ 3829386 w 5322214"/>
              <a:gd name="connsiteY2737" fmla="*/ 3762038 h 4083778"/>
              <a:gd name="connsiteX2738" fmla="*/ 3896862 w 5322214"/>
              <a:gd name="connsiteY2738" fmla="*/ 3796893 h 4083778"/>
              <a:gd name="connsiteX2739" fmla="*/ 3895968 w 5322214"/>
              <a:gd name="connsiteY2739" fmla="*/ 3800021 h 4083778"/>
              <a:gd name="connsiteX2740" fmla="*/ 3874966 w 5322214"/>
              <a:gd name="connsiteY2740" fmla="*/ 3861688 h 4083778"/>
              <a:gd name="connsiteX2741" fmla="*/ 3803468 w 5322214"/>
              <a:gd name="connsiteY2741" fmla="*/ 3830408 h 4083778"/>
              <a:gd name="connsiteX2742" fmla="*/ 3829386 w 5322214"/>
              <a:gd name="connsiteY2742" fmla="*/ 3762038 h 4083778"/>
              <a:gd name="connsiteX2743" fmla="*/ 3830950 w 5322214"/>
              <a:gd name="connsiteY2743" fmla="*/ 3756675 h 4083778"/>
              <a:gd name="connsiteX2744" fmla="*/ 3833854 w 5322214"/>
              <a:gd name="connsiteY2744" fmla="*/ 3746844 h 4083778"/>
              <a:gd name="connsiteX2745" fmla="*/ 3846814 w 5322214"/>
              <a:gd name="connsiteY2745" fmla="*/ 3687858 h 4083778"/>
              <a:gd name="connsiteX2746" fmla="*/ 3911385 w 5322214"/>
              <a:gd name="connsiteY2746" fmla="*/ 3725172 h 4083778"/>
              <a:gd name="connsiteX2747" fmla="*/ 3898426 w 5322214"/>
              <a:gd name="connsiteY2747" fmla="*/ 3791307 h 4083778"/>
              <a:gd name="connsiteX2748" fmla="*/ 3830950 w 5322214"/>
              <a:gd name="connsiteY2748" fmla="*/ 3756675 h 4083778"/>
              <a:gd name="connsiteX2749" fmla="*/ 3916747 w 5322214"/>
              <a:gd name="connsiteY2749" fmla="*/ 3728746 h 4083778"/>
              <a:gd name="connsiteX2750" fmla="*/ 3971265 w 5322214"/>
              <a:gd name="connsiteY2750" fmla="*/ 3773879 h 4083778"/>
              <a:gd name="connsiteX2751" fmla="*/ 3959870 w 5322214"/>
              <a:gd name="connsiteY2751" fmla="*/ 3837557 h 4083778"/>
              <a:gd name="connsiteX2752" fmla="*/ 3903565 w 5322214"/>
              <a:gd name="connsiteY2752" fmla="*/ 3794212 h 4083778"/>
              <a:gd name="connsiteX2753" fmla="*/ 3916747 w 5322214"/>
              <a:gd name="connsiteY2753" fmla="*/ 3728746 h 4083778"/>
              <a:gd name="connsiteX2754" fmla="*/ 3917418 w 5322214"/>
              <a:gd name="connsiteY2754" fmla="*/ 3722490 h 4083778"/>
              <a:gd name="connsiteX2755" fmla="*/ 3922780 w 5322214"/>
              <a:gd name="connsiteY2755" fmla="*/ 3655908 h 4083778"/>
              <a:gd name="connsiteX2756" fmla="*/ 3976180 w 5322214"/>
              <a:gd name="connsiteY2756" fmla="*/ 3702158 h 4083778"/>
              <a:gd name="connsiteX2757" fmla="*/ 3972158 w 5322214"/>
              <a:gd name="connsiteY2757" fmla="*/ 3767176 h 4083778"/>
              <a:gd name="connsiteX2758" fmla="*/ 3917418 w 5322214"/>
              <a:gd name="connsiteY2758" fmla="*/ 3722490 h 4083778"/>
              <a:gd name="connsiteX2759" fmla="*/ 3923004 w 5322214"/>
              <a:gd name="connsiteY2759" fmla="*/ 3648981 h 4083778"/>
              <a:gd name="connsiteX2760" fmla="*/ 3921440 w 5322214"/>
              <a:gd name="connsiteY2760" fmla="*/ 3581952 h 4083778"/>
              <a:gd name="connsiteX2761" fmla="*/ 3972605 w 5322214"/>
              <a:gd name="connsiteY2761" fmla="*/ 3627755 h 4083778"/>
              <a:gd name="connsiteX2762" fmla="*/ 3973499 w 5322214"/>
              <a:gd name="connsiteY2762" fmla="*/ 3628873 h 4083778"/>
              <a:gd name="connsiteX2763" fmla="*/ 3976180 w 5322214"/>
              <a:gd name="connsiteY2763" fmla="*/ 3694338 h 4083778"/>
              <a:gd name="connsiteX2764" fmla="*/ 3923004 w 5322214"/>
              <a:gd name="connsiteY2764" fmla="*/ 3648981 h 4083778"/>
              <a:gd name="connsiteX2765" fmla="*/ 3969254 w 5322214"/>
              <a:gd name="connsiteY2765" fmla="*/ 3552459 h 4083778"/>
              <a:gd name="connsiteX2766" fmla="*/ 3955848 w 5322214"/>
              <a:gd name="connsiteY2766" fmla="*/ 3489898 h 4083778"/>
              <a:gd name="connsiteX2767" fmla="*/ 3997406 w 5322214"/>
              <a:gd name="connsiteY2767" fmla="*/ 3540394 h 4083778"/>
              <a:gd name="connsiteX2768" fmla="*/ 4011482 w 5322214"/>
              <a:gd name="connsiteY2768" fmla="*/ 3601391 h 4083778"/>
              <a:gd name="connsiteX2769" fmla="*/ 3969254 w 5322214"/>
              <a:gd name="connsiteY2769" fmla="*/ 3552459 h 4083778"/>
              <a:gd name="connsiteX2770" fmla="*/ 3962327 w 5322214"/>
              <a:gd name="connsiteY2770" fmla="*/ 3545086 h 4083778"/>
              <a:gd name="connsiteX2771" fmla="*/ 3962104 w 5322214"/>
              <a:gd name="connsiteY2771" fmla="*/ 3544862 h 4083778"/>
              <a:gd name="connsiteX2772" fmla="*/ 3912279 w 5322214"/>
              <a:gd name="connsiteY2772" fmla="*/ 3499729 h 4083778"/>
              <a:gd name="connsiteX2773" fmla="*/ 3899320 w 5322214"/>
              <a:gd name="connsiteY2773" fmla="*/ 3434487 h 4083778"/>
              <a:gd name="connsiteX2774" fmla="*/ 3936856 w 5322214"/>
              <a:gd name="connsiteY2774" fmla="*/ 3469566 h 4083778"/>
              <a:gd name="connsiteX2775" fmla="*/ 3948028 w 5322214"/>
              <a:gd name="connsiteY2775" fmla="*/ 3481408 h 4083778"/>
              <a:gd name="connsiteX2776" fmla="*/ 3962327 w 5322214"/>
              <a:gd name="connsiteY2776" fmla="*/ 3545086 h 4083778"/>
              <a:gd name="connsiteX2777" fmla="*/ 3940878 w 5322214"/>
              <a:gd name="connsiteY2777" fmla="*/ 3465544 h 4083778"/>
              <a:gd name="connsiteX2778" fmla="*/ 3897086 w 5322214"/>
              <a:gd name="connsiteY2778" fmla="*/ 3425103 h 4083778"/>
              <a:gd name="connsiteX2779" fmla="*/ 3879211 w 5322214"/>
              <a:gd name="connsiteY2779" fmla="*/ 3361872 h 4083778"/>
              <a:gd name="connsiteX2780" fmla="*/ 3908927 w 5322214"/>
              <a:gd name="connsiteY2780" fmla="*/ 3390025 h 4083778"/>
              <a:gd name="connsiteX2781" fmla="*/ 3926132 w 5322214"/>
              <a:gd name="connsiteY2781" fmla="*/ 3408123 h 4083778"/>
              <a:gd name="connsiteX2782" fmla="*/ 3945347 w 5322214"/>
              <a:gd name="connsiteY2782" fmla="*/ 3470013 h 4083778"/>
              <a:gd name="connsiteX2783" fmla="*/ 3940878 w 5322214"/>
              <a:gd name="connsiteY2783" fmla="*/ 3465544 h 4083778"/>
              <a:gd name="connsiteX2784" fmla="*/ 3889712 w 5322214"/>
              <a:gd name="connsiteY2784" fmla="*/ 3419294 h 4083778"/>
              <a:gd name="connsiteX2785" fmla="*/ 3833631 w 5322214"/>
              <a:gd name="connsiteY2785" fmla="*/ 3379300 h 4083778"/>
              <a:gd name="connsiteX2786" fmla="*/ 3816427 w 5322214"/>
              <a:gd name="connsiteY2786" fmla="*/ 3312941 h 4083778"/>
              <a:gd name="connsiteX2787" fmla="*/ 3870944 w 5322214"/>
              <a:gd name="connsiteY2787" fmla="*/ 3354946 h 4083778"/>
              <a:gd name="connsiteX2788" fmla="*/ 3889712 w 5322214"/>
              <a:gd name="connsiteY2788" fmla="*/ 3419294 h 4083778"/>
              <a:gd name="connsiteX2789" fmla="*/ 3813969 w 5322214"/>
              <a:gd name="connsiteY2789" fmla="*/ 3304674 h 4083778"/>
              <a:gd name="connsiteX2790" fmla="*/ 3792073 w 5322214"/>
              <a:gd name="connsiteY2790" fmla="*/ 3240549 h 4083778"/>
              <a:gd name="connsiteX2791" fmla="*/ 3844132 w 5322214"/>
              <a:gd name="connsiteY2791" fmla="*/ 3282778 h 4083778"/>
              <a:gd name="connsiteX2792" fmla="*/ 3867593 w 5322214"/>
              <a:gd name="connsiteY2792" fmla="*/ 3344668 h 4083778"/>
              <a:gd name="connsiteX2793" fmla="*/ 3813969 w 5322214"/>
              <a:gd name="connsiteY2793" fmla="*/ 3304674 h 4083778"/>
              <a:gd name="connsiteX2794" fmla="*/ 3806819 w 5322214"/>
              <a:gd name="connsiteY2794" fmla="*/ 3299759 h 4083778"/>
              <a:gd name="connsiteX2795" fmla="*/ 3747833 w 5322214"/>
              <a:gd name="connsiteY2795" fmla="*/ 3266691 h 4083778"/>
              <a:gd name="connsiteX2796" fmla="*/ 3739343 w 5322214"/>
              <a:gd name="connsiteY2796" fmla="*/ 3237421 h 4083778"/>
              <a:gd name="connsiteX2797" fmla="*/ 3772411 w 5322214"/>
              <a:gd name="connsiteY2797" fmla="*/ 3226920 h 4083778"/>
              <a:gd name="connsiteX2798" fmla="*/ 3784029 w 5322214"/>
              <a:gd name="connsiteY2798" fmla="*/ 3234740 h 4083778"/>
              <a:gd name="connsiteX2799" fmla="*/ 3806819 w 5322214"/>
              <a:gd name="connsiteY2799" fmla="*/ 3299759 h 4083778"/>
              <a:gd name="connsiteX2800" fmla="*/ 3778890 w 5322214"/>
              <a:gd name="connsiteY2800" fmla="*/ 3224909 h 4083778"/>
              <a:gd name="connsiteX2801" fmla="*/ 3779784 w 5322214"/>
              <a:gd name="connsiteY2801" fmla="*/ 3224686 h 4083778"/>
              <a:gd name="connsiteX2802" fmla="*/ 3780231 w 5322214"/>
              <a:gd name="connsiteY2802" fmla="*/ 3226026 h 4083778"/>
              <a:gd name="connsiteX2803" fmla="*/ 3778890 w 5322214"/>
              <a:gd name="connsiteY2803" fmla="*/ 3224909 h 4083778"/>
              <a:gd name="connsiteX2804" fmla="*/ 3783136 w 5322214"/>
              <a:gd name="connsiteY2804" fmla="*/ 3217536 h 4083778"/>
              <a:gd name="connsiteX2805" fmla="*/ 3773975 w 5322214"/>
              <a:gd name="connsiteY2805" fmla="*/ 3195640 h 4083778"/>
              <a:gd name="connsiteX2806" fmla="*/ 3787828 w 5322214"/>
              <a:gd name="connsiteY2806" fmla="*/ 3190947 h 4083778"/>
              <a:gd name="connsiteX2807" fmla="*/ 3808160 w 5322214"/>
              <a:gd name="connsiteY2807" fmla="*/ 3209046 h 4083778"/>
              <a:gd name="connsiteX2808" fmla="*/ 3783136 w 5322214"/>
              <a:gd name="connsiteY2808" fmla="*/ 3217536 h 4083778"/>
              <a:gd name="connsiteX2809" fmla="*/ 3793860 w 5322214"/>
              <a:gd name="connsiteY2809" fmla="*/ 3189160 h 4083778"/>
              <a:gd name="connsiteX2810" fmla="*/ 3798553 w 5322214"/>
              <a:gd name="connsiteY2810" fmla="*/ 3187596 h 4083778"/>
              <a:gd name="connsiteX2811" fmla="*/ 3804362 w 5322214"/>
              <a:gd name="connsiteY2811" fmla="*/ 3198321 h 4083778"/>
              <a:gd name="connsiteX2812" fmla="*/ 3793860 w 5322214"/>
              <a:gd name="connsiteY2812" fmla="*/ 3189160 h 4083778"/>
              <a:gd name="connsiteX2813" fmla="*/ 3788945 w 5322214"/>
              <a:gd name="connsiteY2813" fmla="*/ 3184915 h 4083778"/>
              <a:gd name="connsiteX2814" fmla="*/ 3771964 w 5322214"/>
              <a:gd name="connsiteY2814" fmla="*/ 3171062 h 4083778"/>
              <a:gd name="connsiteX2815" fmla="*/ 3786487 w 5322214"/>
              <a:gd name="connsiteY2815" fmla="*/ 3166147 h 4083778"/>
              <a:gd name="connsiteX2816" fmla="*/ 3795871 w 5322214"/>
              <a:gd name="connsiteY2816" fmla="*/ 3182681 h 4083778"/>
              <a:gd name="connsiteX2817" fmla="*/ 3788945 w 5322214"/>
              <a:gd name="connsiteY2817" fmla="*/ 3184915 h 4083778"/>
              <a:gd name="connsiteX2818" fmla="*/ 3766602 w 5322214"/>
              <a:gd name="connsiteY2818" fmla="*/ 3166817 h 4083778"/>
              <a:gd name="connsiteX2819" fmla="*/ 3757218 w 5322214"/>
              <a:gd name="connsiteY2819" fmla="*/ 3159667 h 4083778"/>
              <a:gd name="connsiteX2820" fmla="*/ 3755430 w 5322214"/>
              <a:gd name="connsiteY2820" fmla="*/ 3156092 h 4083778"/>
              <a:gd name="connsiteX2821" fmla="*/ 3775986 w 5322214"/>
              <a:gd name="connsiteY2821" fmla="*/ 3148943 h 4083778"/>
              <a:gd name="connsiteX2822" fmla="*/ 3783359 w 5322214"/>
              <a:gd name="connsiteY2822" fmla="*/ 3161231 h 4083778"/>
              <a:gd name="connsiteX2823" fmla="*/ 3766602 w 5322214"/>
              <a:gd name="connsiteY2823" fmla="*/ 3166817 h 4083778"/>
              <a:gd name="connsiteX2824" fmla="*/ 3756324 w 5322214"/>
              <a:gd name="connsiteY2824" fmla="*/ 3170392 h 4083778"/>
              <a:gd name="connsiteX2825" fmla="*/ 3720575 w 5322214"/>
              <a:gd name="connsiteY2825" fmla="*/ 3182234 h 4083778"/>
              <a:gd name="connsiteX2826" fmla="*/ 3715883 w 5322214"/>
              <a:gd name="connsiteY2826" fmla="*/ 3169722 h 4083778"/>
              <a:gd name="connsiteX2827" fmla="*/ 3746940 w 5322214"/>
              <a:gd name="connsiteY2827" fmla="*/ 3158997 h 4083778"/>
              <a:gd name="connsiteX2828" fmla="*/ 3752973 w 5322214"/>
              <a:gd name="connsiteY2828" fmla="*/ 3163466 h 4083778"/>
              <a:gd name="connsiteX2829" fmla="*/ 3756324 w 5322214"/>
              <a:gd name="connsiteY2829" fmla="*/ 3170392 h 4083778"/>
              <a:gd name="connsiteX2830" fmla="*/ 3738673 w 5322214"/>
              <a:gd name="connsiteY2830" fmla="*/ 3146485 h 4083778"/>
              <a:gd name="connsiteX2831" fmla="*/ 3743812 w 5322214"/>
              <a:gd name="connsiteY2831" fmla="*/ 3144697 h 4083778"/>
              <a:gd name="connsiteX2832" fmla="*/ 3748057 w 5322214"/>
              <a:gd name="connsiteY2832" fmla="*/ 3152964 h 4083778"/>
              <a:gd name="connsiteX2833" fmla="*/ 3738673 w 5322214"/>
              <a:gd name="connsiteY2833" fmla="*/ 3146485 h 4083778"/>
              <a:gd name="connsiteX2834" fmla="*/ 3726831 w 5322214"/>
              <a:gd name="connsiteY2834" fmla="*/ 3118332 h 4083778"/>
              <a:gd name="connsiteX2835" fmla="*/ 3724597 w 5322214"/>
              <a:gd name="connsiteY2835" fmla="*/ 3119450 h 4083778"/>
              <a:gd name="connsiteX2836" fmla="*/ 3720575 w 5322214"/>
              <a:gd name="connsiteY2836" fmla="*/ 3121237 h 4083778"/>
              <a:gd name="connsiteX2837" fmla="*/ 3726831 w 5322214"/>
              <a:gd name="connsiteY2837" fmla="*/ 3112523 h 4083778"/>
              <a:gd name="connsiteX2838" fmla="*/ 3728842 w 5322214"/>
              <a:gd name="connsiteY2838" fmla="*/ 3116098 h 4083778"/>
              <a:gd name="connsiteX2839" fmla="*/ 3726831 w 5322214"/>
              <a:gd name="connsiteY2839" fmla="*/ 3118332 h 4083778"/>
              <a:gd name="connsiteX2840" fmla="*/ 3710744 w 5322214"/>
              <a:gd name="connsiteY2840" fmla="*/ 3125706 h 4083778"/>
              <a:gd name="connsiteX2841" fmla="*/ 3708286 w 5322214"/>
              <a:gd name="connsiteY2841" fmla="*/ 3126823 h 4083778"/>
              <a:gd name="connsiteX2842" fmla="*/ 3705158 w 5322214"/>
              <a:gd name="connsiteY2842" fmla="*/ 3124812 h 4083778"/>
              <a:gd name="connsiteX2843" fmla="*/ 3719458 w 5322214"/>
              <a:gd name="connsiteY2843" fmla="*/ 3099117 h 4083778"/>
              <a:gd name="connsiteX2844" fmla="*/ 3723926 w 5322214"/>
              <a:gd name="connsiteY2844" fmla="*/ 3107161 h 4083778"/>
              <a:gd name="connsiteX2845" fmla="*/ 3710744 w 5322214"/>
              <a:gd name="connsiteY2845" fmla="*/ 3125706 h 4083778"/>
              <a:gd name="connsiteX2846" fmla="*/ 3690635 w 5322214"/>
              <a:gd name="connsiteY2846" fmla="*/ 3109395 h 4083778"/>
              <a:gd name="connsiteX2847" fmla="*/ 3683262 w 5322214"/>
              <a:gd name="connsiteY2847" fmla="*/ 3093755 h 4083778"/>
              <a:gd name="connsiteX2848" fmla="*/ 3684156 w 5322214"/>
              <a:gd name="connsiteY2848" fmla="*/ 3090403 h 4083778"/>
              <a:gd name="connsiteX2849" fmla="*/ 3688401 w 5322214"/>
              <a:gd name="connsiteY2849" fmla="*/ 3073423 h 4083778"/>
              <a:gd name="connsiteX2850" fmla="*/ 3701360 w 5322214"/>
              <a:gd name="connsiteY2850" fmla="*/ 3082807 h 4083778"/>
              <a:gd name="connsiteX2851" fmla="*/ 3690635 w 5322214"/>
              <a:gd name="connsiteY2851" fmla="*/ 3109395 h 4083778"/>
              <a:gd name="connsiteX2852" fmla="*/ 3686837 w 5322214"/>
              <a:gd name="connsiteY2852" fmla="*/ 3114311 h 4083778"/>
              <a:gd name="connsiteX2853" fmla="*/ 3678570 w 5322214"/>
              <a:gd name="connsiteY2853" fmla="*/ 3109842 h 4083778"/>
              <a:gd name="connsiteX2854" fmla="*/ 3681028 w 5322214"/>
              <a:gd name="connsiteY2854" fmla="*/ 3101575 h 4083778"/>
              <a:gd name="connsiteX2855" fmla="*/ 3686837 w 5322214"/>
              <a:gd name="connsiteY2855" fmla="*/ 3114311 h 4083778"/>
              <a:gd name="connsiteX2856" fmla="*/ 3685943 w 5322214"/>
              <a:gd name="connsiteY2856" fmla="*/ 3120343 h 4083778"/>
              <a:gd name="connsiteX2857" fmla="*/ 3676559 w 5322214"/>
              <a:gd name="connsiteY2857" fmla="*/ 3140452 h 4083778"/>
              <a:gd name="connsiteX2858" fmla="*/ 3669409 w 5322214"/>
              <a:gd name="connsiteY2858" fmla="*/ 3143580 h 4083778"/>
              <a:gd name="connsiteX2859" fmla="*/ 3668515 w 5322214"/>
              <a:gd name="connsiteY2859" fmla="*/ 3140675 h 4083778"/>
              <a:gd name="connsiteX2860" fmla="*/ 3677006 w 5322214"/>
              <a:gd name="connsiteY2860" fmla="*/ 3115428 h 4083778"/>
              <a:gd name="connsiteX2861" fmla="*/ 3685943 w 5322214"/>
              <a:gd name="connsiteY2861" fmla="*/ 3120343 h 4083778"/>
              <a:gd name="connsiteX2862" fmla="*/ 3671867 w 5322214"/>
              <a:gd name="connsiteY2862" fmla="*/ 3112747 h 4083778"/>
              <a:gd name="connsiteX2863" fmla="*/ 3665387 w 5322214"/>
              <a:gd name="connsiteY2863" fmla="*/ 3132185 h 4083778"/>
              <a:gd name="connsiteX2864" fmla="*/ 3659131 w 5322214"/>
              <a:gd name="connsiteY2864" fmla="*/ 3114758 h 4083778"/>
              <a:gd name="connsiteX2865" fmla="*/ 3660695 w 5322214"/>
              <a:gd name="connsiteY2865" fmla="*/ 3107161 h 4083778"/>
              <a:gd name="connsiteX2866" fmla="*/ 3671867 w 5322214"/>
              <a:gd name="connsiteY2866" fmla="*/ 3112747 h 4083778"/>
              <a:gd name="connsiteX2867" fmla="*/ 3655780 w 5322214"/>
              <a:gd name="connsiteY2867" fmla="*/ 3180446 h 4083778"/>
              <a:gd name="connsiteX2868" fmla="*/ 3655333 w 5322214"/>
              <a:gd name="connsiteY2868" fmla="*/ 3181117 h 4083778"/>
              <a:gd name="connsiteX2869" fmla="*/ 3653546 w 5322214"/>
              <a:gd name="connsiteY2869" fmla="*/ 3182457 h 4083778"/>
              <a:gd name="connsiteX2870" fmla="*/ 3653322 w 5322214"/>
              <a:gd name="connsiteY2870" fmla="*/ 3182010 h 4083778"/>
              <a:gd name="connsiteX2871" fmla="*/ 3655780 w 5322214"/>
              <a:gd name="connsiteY2871" fmla="*/ 3180446 h 4083778"/>
              <a:gd name="connsiteX2872" fmla="*/ 3651535 w 5322214"/>
              <a:gd name="connsiteY2872" fmla="*/ 3169275 h 4083778"/>
              <a:gd name="connsiteX2873" fmla="*/ 3651311 w 5322214"/>
              <a:gd name="connsiteY2873" fmla="*/ 3169722 h 4083778"/>
              <a:gd name="connsiteX2874" fmla="*/ 3650864 w 5322214"/>
              <a:gd name="connsiteY2874" fmla="*/ 3169945 h 4083778"/>
              <a:gd name="connsiteX2875" fmla="*/ 3650864 w 5322214"/>
              <a:gd name="connsiteY2875" fmla="*/ 3169722 h 4083778"/>
              <a:gd name="connsiteX2876" fmla="*/ 3651535 w 5322214"/>
              <a:gd name="connsiteY2876" fmla="*/ 3169275 h 4083778"/>
              <a:gd name="connsiteX2877" fmla="*/ 3638576 w 5322214"/>
              <a:gd name="connsiteY2877" fmla="*/ 3156316 h 4083778"/>
              <a:gd name="connsiteX2878" fmla="*/ 3637682 w 5322214"/>
              <a:gd name="connsiteY2878" fmla="*/ 3156092 h 4083778"/>
              <a:gd name="connsiteX2879" fmla="*/ 3639246 w 5322214"/>
              <a:gd name="connsiteY2879" fmla="*/ 3146261 h 4083778"/>
              <a:gd name="connsiteX2880" fmla="*/ 3641480 w 5322214"/>
              <a:gd name="connsiteY2880" fmla="*/ 3155199 h 4083778"/>
              <a:gd name="connsiteX2881" fmla="*/ 3638576 w 5322214"/>
              <a:gd name="connsiteY2881" fmla="*/ 3156316 h 4083778"/>
              <a:gd name="connsiteX2882" fmla="*/ 3629638 w 5322214"/>
              <a:gd name="connsiteY2882" fmla="*/ 3092861 h 4083778"/>
              <a:gd name="connsiteX2883" fmla="*/ 3629638 w 5322214"/>
              <a:gd name="connsiteY2883" fmla="*/ 3092861 h 4083778"/>
              <a:gd name="connsiteX2884" fmla="*/ 3638799 w 5322214"/>
              <a:gd name="connsiteY2884" fmla="*/ 3096883 h 4083778"/>
              <a:gd name="connsiteX2885" fmla="*/ 3637012 w 5322214"/>
              <a:gd name="connsiteY2885" fmla="*/ 3117662 h 4083778"/>
              <a:gd name="connsiteX2886" fmla="*/ 3629638 w 5322214"/>
              <a:gd name="connsiteY2886" fmla="*/ 3092861 h 4083778"/>
              <a:gd name="connsiteX2887" fmla="*/ 3635895 w 5322214"/>
              <a:gd name="connsiteY2887" fmla="*/ 3184692 h 4083778"/>
              <a:gd name="connsiteX2888" fmla="*/ 3635671 w 5322214"/>
              <a:gd name="connsiteY2888" fmla="*/ 3185362 h 4083778"/>
              <a:gd name="connsiteX2889" fmla="*/ 3635671 w 5322214"/>
              <a:gd name="connsiteY2889" fmla="*/ 3184915 h 4083778"/>
              <a:gd name="connsiteX2890" fmla="*/ 3635895 w 5322214"/>
              <a:gd name="connsiteY2890" fmla="*/ 3184692 h 4083778"/>
              <a:gd name="connsiteX2891" fmla="*/ 3629638 w 5322214"/>
              <a:gd name="connsiteY2891" fmla="*/ 3086605 h 4083778"/>
              <a:gd name="connsiteX2892" fmla="*/ 3628521 w 5322214"/>
              <a:gd name="connsiteY2892" fmla="*/ 3052644 h 4083778"/>
              <a:gd name="connsiteX2893" fmla="*/ 3640140 w 5322214"/>
              <a:gd name="connsiteY2893" fmla="*/ 3080349 h 4083778"/>
              <a:gd name="connsiteX2894" fmla="*/ 3639469 w 5322214"/>
              <a:gd name="connsiteY2894" fmla="*/ 3090851 h 4083778"/>
              <a:gd name="connsiteX2895" fmla="*/ 3629638 w 5322214"/>
              <a:gd name="connsiteY2895" fmla="*/ 3086605 h 4083778"/>
              <a:gd name="connsiteX2896" fmla="*/ 3629638 w 5322214"/>
              <a:gd name="connsiteY2896" fmla="*/ 3111406 h 4083778"/>
              <a:gd name="connsiteX2897" fmla="*/ 3635448 w 5322214"/>
              <a:gd name="connsiteY2897" fmla="*/ 3131515 h 4083778"/>
              <a:gd name="connsiteX2898" fmla="*/ 3632320 w 5322214"/>
              <a:gd name="connsiteY2898" fmla="*/ 3154081 h 4083778"/>
              <a:gd name="connsiteX2899" fmla="*/ 3630756 w 5322214"/>
              <a:gd name="connsiteY2899" fmla="*/ 3153635 h 4083778"/>
              <a:gd name="connsiteX2900" fmla="*/ 3628745 w 5322214"/>
              <a:gd name="connsiteY2900" fmla="*/ 3143133 h 4083778"/>
              <a:gd name="connsiteX2901" fmla="*/ 3629638 w 5322214"/>
              <a:gd name="connsiteY2901" fmla="*/ 3111406 h 4083778"/>
              <a:gd name="connsiteX2902" fmla="*/ 3631649 w 5322214"/>
              <a:gd name="connsiteY2902" fmla="*/ 3232729 h 4083778"/>
              <a:gd name="connsiteX2903" fmla="*/ 3635224 w 5322214"/>
              <a:gd name="connsiteY2903" fmla="*/ 3233399 h 4083778"/>
              <a:gd name="connsiteX2904" fmla="*/ 3629862 w 5322214"/>
              <a:gd name="connsiteY2904" fmla="*/ 3234964 h 4083778"/>
              <a:gd name="connsiteX2905" fmla="*/ 3631649 w 5322214"/>
              <a:gd name="connsiteY2905" fmla="*/ 3232729 h 4083778"/>
              <a:gd name="connsiteX2906" fmla="*/ 3629862 w 5322214"/>
              <a:gd name="connsiteY2906" fmla="*/ 3198321 h 4083778"/>
              <a:gd name="connsiteX2907" fmla="*/ 3629862 w 5322214"/>
              <a:gd name="connsiteY2907" fmla="*/ 3198321 h 4083778"/>
              <a:gd name="connsiteX2908" fmla="*/ 3630309 w 5322214"/>
              <a:gd name="connsiteY2908" fmla="*/ 3197874 h 4083778"/>
              <a:gd name="connsiteX2909" fmla="*/ 3629862 w 5322214"/>
              <a:gd name="connsiteY2909" fmla="*/ 3198321 h 4083778"/>
              <a:gd name="connsiteX2910" fmla="*/ 3629192 w 5322214"/>
              <a:gd name="connsiteY2910" fmla="*/ 3205471 h 4083778"/>
              <a:gd name="connsiteX2911" fmla="*/ 3628521 w 5322214"/>
              <a:gd name="connsiteY2911" fmla="*/ 3207481 h 4083778"/>
              <a:gd name="connsiteX2912" fmla="*/ 3628074 w 5322214"/>
              <a:gd name="connsiteY2912" fmla="*/ 3207928 h 4083778"/>
              <a:gd name="connsiteX2913" fmla="*/ 3628521 w 5322214"/>
              <a:gd name="connsiteY2913" fmla="*/ 3206141 h 4083778"/>
              <a:gd name="connsiteX2914" fmla="*/ 3629192 w 5322214"/>
              <a:gd name="connsiteY2914" fmla="*/ 3205471 h 4083778"/>
              <a:gd name="connsiteX2915" fmla="*/ 3628074 w 5322214"/>
              <a:gd name="connsiteY2915" fmla="*/ 3241443 h 4083778"/>
              <a:gd name="connsiteX2916" fmla="*/ 3636565 w 5322214"/>
              <a:gd name="connsiteY2916" fmla="*/ 3238985 h 4083778"/>
              <a:gd name="connsiteX2917" fmla="*/ 3638352 w 5322214"/>
              <a:gd name="connsiteY2917" fmla="*/ 3262222 h 4083778"/>
              <a:gd name="connsiteX2918" fmla="*/ 3628074 w 5322214"/>
              <a:gd name="connsiteY2918" fmla="*/ 3265350 h 4083778"/>
              <a:gd name="connsiteX2919" fmla="*/ 3628074 w 5322214"/>
              <a:gd name="connsiteY2919" fmla="*/ 3241443 h 4083778"/>
              <a:gd name="connsiteX2920" fmla="*/ 3637905 w 5322214"/>
              <a:gd name="connsiteY2920" fmla="*/ 3200555 h 4083778"/>
              <a:gd name="connsiteX2921" fmla="*/ 3637905 w 5322214"/>
              <a:gd name="connsiteY2921" fmla="*/ 3200555 h 4083778"/>
              <a:gd name="connsiteX2922" fmla="*/ 3637682 w 5322214"/>
              <a:gd name="connsiteY2922" fmla="*/ 3199885 h 4083778"/>
              <a:gd name="connsiteX2923" fmla="*/ 3638576 w 5322214"/>
              <a:gd name="connsiteY2923" fmla="*/ 3199215 h 4083778"/>
              <a:gd name="connsiteX2924" fmla="*/ 3637905 w 5322214"/>
              <a:gd name="connsiteY2924" fmla="*/ 3200555 h 4083778"/>
              <a:gd name="connsiteX2925" fmla="*/ 3627628 w 5322214"/>
              <a:gd name="connsiteY2925" fmla="*/ 3037450 h 4083778"/>
              <a:gd name="connsiteX2926" fmla="*/ 3627404 w 5322214"/>
              <a:gd name="connsiteY2926" fmla="*/ 3035216 h 4083778"/>
              <a:gd name="connsiteX2927" fmla="*/ 3641480 w 5322214"/>
              <a:gd name="connsiteY2927" fmla="*/ 3043260 h 4083778"/>
              <a:gd name="connsiteX2928" fmla="*/ 3640587 w 5322214"/>
              <a:gd name="connsiteY2928" fmla="*/ 3067614 h 4083778"/>
              <a:gd name="connsiteX2929" fmla="*/ 3627628 w 5322214"/>
              <a:gd name="connsiteY2929" fmla="*/ 3037450 h 4083778"/>
              <a:gd name="connsiteX2930" fmla="*/ 3628521 w 5322214"/>
              <a:gd name="connsiteY2930" fmla="*/ 3174637 h 4083778"/>
              <a:gd name="connsiteX2931" fmla="*/ 3628521 w 5322214"/>
              <a:gd name="connsiteY2931" fmla="*/ 3174637 h 4083778"/>
              <a:gd name="connsiteX2932" fmla="*/ 3626511 w 5322214"/>
              <a:gd name="connsiteY2932" fmla="*/ 3175754 h 4083778"/>
              <a:gd name="connsiteX2933" fmla="*/ 3626511 w 5322214"/>
              <a:gd name="connsiteY2933" fmla="*/ 3175307 h 4083778"/>
              <a:gd name="connsiteX2934" fmla="*/ 3627181 w 5322214"/>
              <a:gd name="connsiteY2934" fmla="*/ 3174861 h 4083778"/>
              <a:gd name="connsiteX2935" fmla="*/ 3628521 w 5322214"/>
              <a:gd name="connsiteY2935" fmla="*/ 3174637 h 4083778"/>
              <a:gd name="connsiteX2936" fmla="*/ 3627851 w 5322214"/>
              <a:gd name="connsiteY2936" fmla="*/ 3271159 h 4083778"/>
              <a:gd name="connsiteX2937" fmla="*/ 3638576 w 5322214"/>
              <a:gd name="connsiteY2937" fmla="*/ 3268031 h 4083778"/>
              <a:gd name="connsiteX2938" fmla="*/ 3640140 w 5322214"/>
              <a:gd name="connsiteY2938" fmla="*/ 3307355 h 4083778"/>
              <a:gd name="connsiteX2939" fmla="*/ 3626287 w 5322214"/>
              <a:gd name="connsiteY2939" fmla="*/ 3305344 h 4083778"/>
              <a:gd name="connsiteX2940" fmla="*/ 3627851 w 5322214"/>
              <a:gd name="connsiteY2940" fmla="*/ 3271159 h 4083778"/>
              <a:gd name="connsiteX2941" fmla="*/ 3640363 w 5322214"/>
              <a:gd name="connsiteY2941" fmla="*/ 3312941 h 4083778"/>
              <a:gd name="connsiteX2942" fmla="*/ 3637682 w 5322214"/>
              <a:gd name="connsiteY2942" fmla="*/ 3388908 h 4083778"/>
              <a:gd name="connsiteX2943" fmla="*/ 3616903 w 5322214"/>
              <a:gd name="connsiteY2943" fmla="*/ 3387791 h 4083778"/>
              <a:gd name="connsiteX2944" fmla="*/ 3626287 w 5322214"/>
              <a:gd name="connsiteY2944" fmla="*/ 3310930 h 4083778"/>
              <a:gd name="connsiteX2945" fmla="*/ 3640363 w 5322214"/>
              <a:gd name="connsiteY2945" fmla="*/ 3312941 h 4083778"/>
              <a:gd name="connsiteX2946" fmla="*/ 3623829 w 5322214"/>
              <a:gd name="connsiteY2946" fmla="*/ 3119003 h 4083778"/>
              <a:gd name="connsiteX2947" fmla="*/ 3619808 w 5322214"/>
              <a:gd name="connsiteY2947" fmla="*/ 3101352 h 4083778"/>
              <a:gd name="connsiteX2948" fmla="*/ 3618690 w 5322214"/>
              <a:gd name="connsiteY2948" fmla="*/ 3088393 h 4083778"/>
              <a:gd name="connsiteX2949" fmla="*/ 3622712 w 5322214"/>
              <a:gd name="connsiteY2949" fmla="*/ 3089957 h 4083778"/>
              <a:gd name="connsiteX2950" fmla="*/ 3623829 w 5322214"/>
              <a:gd name="connsiteY2950" fmla="*/ 3093308 h 4083778"/>
              <a:gd name="connsiteX2951" fmla="*/ 3623829 w 5322214"/>
              <a:gd name="connsiteY2951" fmla="*/ 3119003 h 4083778"/>
              <a:gd name="connsiteX2952" fmla="*/ 3614445 w 5322214"/>
              <a:gd name="connsiteY2952" fmla="*/ 3047058 h 4083778"/>
              <a:gd name="connsiteX2953" fmla="*/ 3611541 w 5322214"/>
              <a:gd name="connsiteY2953" fmla="*/ 3026726 h 4083778"/>
              <a:gd name="connsiteX2954" fmla="*/ 3618467 w 5322214"/>
              <a:gd name="connsiteY2954" fmla="*/ 3030301 h 4083778"/>
              <a:gd name="connsiteX2955" fmla="*/ 3622265 w 5322214"/>
              <a:gd name="connsiteY2955" fmla="*/ 3038791 h 4083778"/>
              <a:gd name="connsiteX2956" fmla="*/ 3623829 w 5322214"/>
              <a:gd name="connsiteY2956" fmla="*/ 3074317 h 4083778"/>
              <a:gd name="connsiteX2957" fmla="*/ 3614445 w 5322214"/>
              <a:gd name="connsiteY2957" fmla="*/ 3047058 h 4083778"/>
              <a:gd name="connsiteX2958" fmla="*/ 3610423 w 5322214"/>
              <a:gd name="connsiteY2958" fmla="*/ 3019799 h 4083778"/>
              <a:gd name="connsiteX2959" fmla="*/ 3609083 w 5322214"/>
              <a:gd name="connsiteY2959" fmla="*/ 3010862 h 4083778"/>
              <a:gd name="connsiteX2960" fmla="*/ 3614222 w 5322214"/>
              <a:gd name="connsiteY2960" fmla="*/ 3021810 h 4083778"/>
              <a:gd name="connsiteX2961" fmla="*/ 3610423 w 5322214"/>
              <a:gd name="connsiteY2961" fmla="*/ 3019799 h 4083778"/>
              <a:gd name="connsiteX2962" fmla="*/ 3610647 w 5322214"/>
              <a:gd name="connsiteY2962" fmla="*/ 3063368 h 4083778"/>
              <a:gd name="connsiteX2963" fmla="*/ 3608412 w 5322214"/>
              <a:gd name="connsiteY2963" fmla="*/ 3055548 h 4083778"/>
              <a:gd name="connsiteX2964" fmla="*/ 3604167 w 5322214"/>
              <a:gd name="connsiteY2964" fmla="*/ 3035887 h 4083778"/>
              <a:gd name="connsiteX2965" fmla="*/ 3608636 w 5322214"/>
              <a:gd name="connsiteY2965" fmla="*/ 3047952 h 4083778"/>
              <a:gd name="connsiteX2966" fmla="*/ 3610647 w 5322214"/>
              <a:gd name="connsiteY2966" fmla="*/ 3063368 h 4083778"/>
              <a:gd name="connsiteX2967" fmla="*/ 3606849 w 5322214"/>
              <a:gd name="connsiteY2967" fmla="*/ 3077891 h 4083778"/>
              <a:gd name="connsiteX2968" fmla="*/ 3576909 w 5322214"/>
              <a:gd name="connsiteY2968" fmla="*/ 3067837 h 4083778"/>
              <a:gd name="connsiteX2969" fmla="*/ 3239975 w 5322214"/>
              <a:gd name="connsiteY2969" fmla="*/ 3066273 h 4083778"/>
              <a:gd name="connsiteX2970" fmla="*/ 2471595 w 5322214"/>
              <a:gd name="connsiteY2970" fmla="*/ 3418400 h 4083778"/>
              <a:gd name="connsiteX2971" fmla="*/ 2264251 w 5322214"/>
              <a:gd name="connsiteY2971" fmla="*/ 3436722 h 4083778"/>
              <a:gd name="connsiteX2972" fmla="*/ 3169370 w 5322214"/>
              <a:gd name="connsiteY2972" fmla="*/ 2986285 h 4083778"/>
              <a:gd name="connsiteX2973" fmla="*/ 3515465 w 5322214"/>
              <a:gd name="connsiteY2973" fmla="*/ 2987849 h 4083778"/>
              <a:gd name="connsiteX2974" fmla="*/ 3591432 w 5322214"/>
              <a:gd name="connsiteY2974" fmla="*/ 3016895 h 4083778"/>
              <a:gd name="connsiteX2975" fmla="*/ 3602157 w 5322214"/>
              <a:gd name="connsiteY2975" fmla="*/ 3052867 h 4083778"/>
              <a:gd name="connsiteX2976" fmla="*/ 3606849 w 5322214"/>
              <a:gd name="connsiteY2976" fmla="*/ 3077891 h 4083778"/>
              <a:gd name="connsiteX2977" fmla="*/ 2123043 w 5322214"/>
              <a:gd name="connsiteY2977" fmla="*/ 3454149 h 4083778"/>
              <a:gd name="connsiteX2978" fmla="*/ 2241908 w 5322214"/>
              <a:gd name="connsiteY2978" fmla="*/ 3447670 h 4083778"/>
              <a:gd name="connsiteX2979" fmla="*/ 2239897 w 5322214"/>
              <a:gd name="connsiteY2979" fmla="*/ 3449457 h 4083778"/>
              <a:gd name="connsiteX2980" fmla="*/ 2069196 w 5322214"/>
              <a:gd name="connsiteY2980" fmla="*/ 3460629 h 4083778"/>
              <a:gd name="connsiteX2981" fmla="*/ 2031883 w 5322214"/>
              <a:gd name="connsiteY2981" fmla="*/ 3461746 h 4083778"/>
              <a:gd name="connsiteX2982" fmla="*/ 2036351 w 5322214"/>
              <a:gd name="connsiteY2982" fmla="*/ 3458395 h 4083778"/>
              <a:gd name="connsiteX2983" fmla="*/ 2123043 w 5322214"/>
              <a:gd name="connsiteY2983" fmla="*/ 3454149 h 4083778"/>
              <a:gd name="connsiteX2984" fmla="*/ 2072324 w 5322214"/>
              <a:gd name="connsiteY2984" fmla="*/ 3465768 h 4083778"/>
              <a:gd name="connsiteX2985" fmla="*/ 2228279 w 5322214"/>
              <a:gd name="connsiteY2985" fmla="*/ 3458618 h 4083778"/>
              <a:gd name="connsiteX2986" fmla="*/ 2221352 w 5322214"/>
              <a:gd name="connsiteY2986" fmla="*/ 3464204 h 4083778"/>
              <a:gd name="connsiteX2987" fmla="*/ 2008199 w 5322214"/>
              <a:gd name="connsiteY2987" fmla="*/ 3478056 h 4083778"/>
              <a:gd name="connsiteX2988" fmla="*/ 2022499 w 5322214"/>
              <a:gd name="connsiteY2988" fmla="*/ 3468226 h 4083778"/>
              <a:gd name="connsiteX2989" fmla="*/ 2072324 w 5322214"/>
              <a:gd name="connsiteY2989" fmla="*/ 3465768 h 4083778"/>
              <a:gd name="connsiteX2990" fmla="*/ 2021828 w 5322214"/>
              <a:gd name="connsiteY2990" fmla="*/ 3461970 h 4083778"/>
              <a:gd name="connsiteX2991" fmla="*/ 1810015 w 5322214"/>
              <a:gd name="connsiteY2991" fmla="*/ 3464427 h 4083778"/>
              <a:gd name="connsiteX2992" fmla="*/ 1789013 w 5322214"/>
              <a:gd name="connsiteY2992" fmla="*/ 3464204 h 4083778"/>
              <a:gd name="connsiteX2993" fmla="*/ 1790577 w 5322214"/>
              <a:gd name="connsiteY2993" fmla="*/ 3463533 h 4083778"/>
              <a:gd name="connsiteX2994" fmla="*/ 2026073 w 5322214"/>
              <a:gd name="connsiteY2994" fmla="*/ 3458618 h 4083778"/>
              <a:gd name="connsiteX2995" fmla="*/ 2021828 w 5322214"/>
              <a:gd name="connsiteY2995" fmla="*/ 3461970 h 4083778"/>
              <a:gd name="connsiteX2996" fmla="*/ 2012221 w 5322214"/>
              <a:gd name="connsiteY2996" fmla="*/ 3468672 h 4083778"/>
              <a:gd name="connsiteX2997" fmla="*/ 1997698 w 5322214"/>
              <a:gd name="connsiteY2997" fmla="*/ 3478727 h 4083778"/>
              <a:gd name="connsiteX2998" fmla="*/ 1975354 w 5322214"/>
              <a:gd name="connsiteY2998" fmla="*/ 3479621 h 4083778"/>
              <a:gd name="connsiteX2999" fmla="*/ 1819400 w 5322214"/>
              <a:gd name="connsiteY2999" fmla="*/ 3480961 h 4083778"/>
              <a:gd name="connsiteX3000" fmla="*/ 1745220 w 5322214"/>
              <a:gd name="connsiteY3000" fmla="*/ 3480291 h 4083778"/>
              <a:gd name="connsiteX3001" fmla="*/ 1763318 w 5322214"/>
              <a:gd name="connsiteY3001" fmla="*/ 3474482 h 4083778"/>
              <a:gd name="connsiteX3002" fmla="*/ 2012221 w 5322214"/>
              <a:gd name="connsiteY3002" fmla="*/ 3468672 h 4083778"/>
              <a:gd name="connsiteX3003" fmla="*/ 1775607 w 5322214"/>
              <a:gd name="connsiteY3003" fmla="*/ 3464204 h 4083778"/>
              <a:gd name="connsiteX3004" fmla="*/ 1717068 w 5322214"/>
              <a:gd name="connsiteY3004" fmla="*/ 3463310 h 4083778"/>
              <a:gd name="connsiteX3005" fmla="*/ 1749242 w 5322214"/>
              <a:gd name="connsiteY3005" fmla="*/ 3463533 h 4083778"/>
              <a:gd name="connsiteX3006" fmla="*/ 1774266 w 5322214"/>
              <a:gd name="connsiteY3006" fmla="*/ 3463533 h 4083778"/>
              <a:gd name="connsiteX3007" fmla="*/ 1776501 w 5322214"/>
              <a:gd name="connsiteY3007" fmla="*/ 3463533 h 4083778"/>
              <a:gd name="connsiteX3008" fmla="*/ 1775607 w 5322214"/>
              <a:gd name="connsiteY3008" fmla="*/ 3464204 h 4083778"/>
              <a:gd name="connsiteX3009" fmla="*/ 1720643 w 5322214"/>
              <a:gd name="connsiteY3009" fmla="*/ 3474258 h 4083778"/>
              <a:gd name="connsiteX3010" fmla="*/ 1745444 w 5322214"/>
              <a:gd name="connsiteY3010" fmla="*/ 3474258 h 4083778"/>
              <a:gd name="connsiteX3011" fmla="*/ 1746114 w 5322214"/>
              <a:gd name="connsiteY3011" fmla="*/ 3474258 h 4083778"/>
              <a:gd name="connsiteX3012" fmla="*/ 1726452 w 5322214"/>
              <a:gd name="connsiteY3012" fmla="*/ 3479621 h 4083778"/>
              <a:gd name="connsiteX3013" fmla="*/ 1499670 w 5322214"/>
              <a:gd name="connsiteY3013" fmla="*/ 3471577 h 4083778"/>
              <a:gd name="connsiteX3014" fmla="*/ 1488722 w 5322214"/>
              <a:gd name="connsiteY3014" fmla="*/ 3468672 h 4083778"/>
              <a:gd name="connsiteX3015" fmla="*/ 1720643 w 5322214"/>
              <a:gd name="connsiteY3015" fmla="*/ 3474258 h 4083778"/>
              <a:gd name="connsiteX3016" fmla="*/ 1465038 w 5322214"/>
              <a:gd name="connsiteY3016" fmla="*/ 3462416 h 4083778"/>
              <a:gd name="connsiteX3017" fmla="*/ 1452749 w 5322214"/>
              <a:gd name="connsiteY3017" fmla="*/ 3458618 h 4083778"/>
              <a:gd name="connsiteX3018" fmla="*/ 1699194 w 5322214"/>
              <a:gd name="connsiteY3018" fmla="*/ 3468449 h 4083778"/>
              <a:gd name="connsiteX3019" fmla="*/ 1465038 w 5322214"/>
              <a:gd name="connsiteY3019" fmla="*/ 3462416 h 4083778"/>
              <a:gd name="connsiteX3020" fmla="*/ 1464591 w 5322214"/>
              <a:gd name="connsiteY3020" fmla="*/ 3468002 h 4083778"/>
              <a:gd name="connsiteX3021" fmla="*/ 1472858 w 5322214"/>
              <a:gd name="connsiteY3021" fmla="*/ 3470460 h 4083778"/>
              <a:gd name="connsiteX3022" fmla="*/ 1418788 w 5322214"/>
              <a:gd name="connsiteY3022" fmla="*/ 3467109 h 4083778"/>
              <a:gd name="connsiteX3023" fmla="*/ 1412755 w 5322214"/>
              <a:gd name="connsiteY3023" fmla="*/ 3465321 h 4083778"/>
              <a:gd name="connsiteX3024" fmla="*/ 1464591 w 5322214"/>
              <a:gd name="connsiteY3024" fmla="*/ 3468002 h 4083778"/>
              <a:gd name="connsiteX3025" fmla="*/ 1386613 w 5322214"/>
              <a:gd name="connsiteY3025" fmla="*/ 3458171 h 4083778"/>
              <a:gd name="connsiteX3026" fmla="*/ 1366058 w 5322214"/>
              <a:gd name="connsiteY3026" fmla="*/ 3452809 h 4083778"/>
              <a:gd name="connsiteX3027" fmla="*/ 1430183 w 5322214"/>
              <a:gd name="connsiteY3027" fmla="*/ 3457278 h 4083778"/>
              <a:gd name="connsiteX3028" fmla="*/ 1442248 w 5322214"/>
              <a:gd name="connsiteY3028" fmla="*/ 3461076 h 4083778"/>
              <a:gd name="connsiteX3029" fmla="*/ 1386613 w 5322214"/>
              <a:gd name="connsiteY3029" fmla="*/ 3458171 h 4083778"/>
              <a:gd name="connsiteX3030" fmla="*/ 950699 w 5322214"/>
              <a:gd name="connsiteY3030" fmla="*/ 3393153 h 4083778"/>
              <a:gd name="connsiteX3031" fmla="*/ 867136 w 5322214"/>
              <a:gd name="connsiteY3031" fmla="*/ 3379747 h 4083778"/>
              <a:gd name="connsiteX3032" fmla="*/ 1001195 w 5322214"/>
              <a:gd name="connsiteY3032" fmla="*/ 3360085 h 4083778"/>
              <a:gd name="connsiteX3033" fmla="*/ 1378570 w 5322214"/>
              <a:gd name="connsiteY3033" fmla="*/ 3439180 h 4083778"/>
              <a:gd name="connsiteX3034" fmla="*/ 950699 w 5322214"/>
              <a:gd name="connsiteY3034" fmla="*/ 3393153 h 4083778"/>
              <a:gd name="connsiteX3035" fmla="*/ 949806 w 5322214"/>
              <a:gd name="connsiteY3035" fmla="*/ 3398738 h 4083778"/>
              <a:gd name="connsiteX3036" fmla="*/ 1139499 w 5322214"/>
              <a:gd name="connsiteY3036" fmla="*/ 3423763 h 4083778"/>
              <a:gd name="connsiteX3037" fmla="*/ 1133913 w 5322214"/>
              <a:gd name="connsiteY3037" fmla="*/ 3423986 h 4083778"/>
              <a:gd name="connsiteX3038" fmla="*/ 853283 w 5322214"/>
              <a:gd name="connsiteY3038" fmla="*/ 3385109 h 4083778"/>
              <a:gd name="connsiteX3039" fmla="*/ 856411 w 5322214"/>
              <a:gd name="connsiteY3039" fmla="*/ 3383769 h 4083778"/>
              <a:gd name="connsiteX3040" fmla="*/ 949806 w 5322214"/>
              <a:gd name="connsiteY3040" fmla="*/ 3398738 h 4083778"/>
              <a:gd name="connsiteX3041" fmla="*/ 1097270 w 5322214"/>
              <a:gd name="connsiteY3041" fmla="*/ 3426667 h 4083778"/>
              <a:gd name="connsiteX3042" fmla="*/ 1072246 w 5322214"/>
              <a:gd name="connsiteY3042" fmla="*/ 3430242 h 4083778"/>
              <a:gd name="connsiteX3043" fmla="*/ 830940 w 5322214"/>
              <a:gd name="connsiteY3043" fmla="*/ 3395387 h 4083778"/>
              <a:gd name="connsiteX3044" fmla="*/ 843452 w 5322214"/>
              <a:gd name="connsiteY3044" fmla="*/ 3389131 h 4083778"/>
              <a:gd name="connsiteX3045" fmla="*/ 1097270 w 5322214"/>
              <a:gd name="connsiteY3045" fmla="*/ 3426667 h 4083778"/>
              <a:gd name="connsiteX3046" fmla="*/ 843006 w 5322214"/>
              <a:gd name="connsiteY3046" fmla="*/ 3383322 h 4083778"/>
              <a:gd name="connsiteX3047" fmla="*/ 765475 w 5322214"/>
              <a:gd name="connsiteY3047" fmla="*/ 3369469 h 4083778"/>
              <a:gd name="connsiteX3048" fmla="*/ 639013 w 5322214"/>
              <a:gd name="connsiteY3048" fmla="*/ 3343551 h 4083778"/>
              <a:gd name="connsiteX3049" fmla="*/ 641024 w 5322214"/>
              <a:gd name="connsiteY3049" fmla="*/ 3341987 h 4083778"/>
              <a:gd name="connsiteX3050" fmla="*/ 769273 w 5322214"/>
              <a:gd name="connsiteY3050" fmla="*/ 3368128 h 4083778"/>
              <a:gd name="connsiteX3051" fmla="*/ 846357 w 5322214"/>
              <a:gd name="connsiteY3051" fmla="*/ 3381981 h 4083778"/>
              <a:gd name="connsiteX3052" fmla="*/ 843006 w 5322214"/>
              <a:gd name="connsiteY3052" fmla="*/ 3383322 h 4083778"/>
              <a:gd name="connsiteX3053" fmla="*/ 640130 w 5322214"/>
              <a:gd name="connsiteY3053" fmla="*/ 3335731 h 4083778"/>
              <a:gd name="connsiteX3054" fmla="*/ 450214 w 5322214"/>
              <a:gd name="connsiteY3054" fmla="*/ 3288810 h 4083778"/>
              <a:gd name="connsiteX3055" fmla="*/ 672528 w 5322214"/>
              <a:gd name="connsiteY3055" fmla="*/ 3223122 h 4083778"/>
              <a:gd name="connsiteX3056" fmla="*/ 1086546 w 5322214"/>
              <a:gd name="connsiteY3056" fmla="*/ 3311824 h 4083778"/>
              <a:gd name="connsiteX3057" fmla="*/ 1751923 w 5322214"/>
              <a:gd name="connsiteY3057" fmla="*/ 3170615 h 4083778"/>
              <a:gd name="connsiteX3058" fmla="*/ 2800709 w 5322214"/>
              <a:gd name="connsiteY3058" fmla="*/ 2644882 h 4083778"/>
              <a:gd name="connsiteX3059" fmla="*/ 3195735 w 5322214"/>
              <a:gd name="connsiteY3059" fmla="*/ 2646669 h 4083778"/>
              <a:gd name="connsiteX3060" fmla="*/ 3496921 w 5322214"/>
              <a:gd name="connsiteY3060" fmla="*/ 2832564 h 4083778"/>
              <a:gd name="connsiteX3061" fmla="*/ 3288236 w 5322214"/>
              <a:gd name="connsiteY3061" fmla="*/ 2725764 h 4083778"/>
              <a:gd name="connsiteX3062" fmla="*/ 2902370 w 5322214"/>
              <a:gd name="connsiteY3062" fmla="*/ 2723976 h 4083778"/>
              <a:gd name="connsiteX3063" fmla="*/ 1883077 w 5322214"/>
              <a:gd name="connsiteY3063" fmla="*/ 3235410 h 4083778"/>
              <a:gd name="connsiteX3064" fmla="*/ 1609374 w 5322214"/>
              <a:gd name="connsiteY3064" fmla="*/ 3408569 h 4083778"/>
              <a:gd name="connsiteX3065" fmla="*/ 1243394 w 5322214"/>
              <a:gd name="connsiteY3065" fmla="*/ 3371480 h 4083778"/>
              <a:gd name="connsiteX3066" fmla="*/ 640130 w 5322214"/>
              <a:gd name="connsiteY3066" fmla="*/ 3335731 h 4083778"/>
              <a:gd name="connsiteX3067" fmla="*/ 3197523 w 5322214"/>
              <a:gd name="connsiteY3067" fmla="*/ 2641754 h 4083778"/>
              <a:gd name="connsiteX3068" fmla="*/ 2799592 w 5322214"/>
              <a:gd name="connsiteY3068" fmla="*/ 2639966 h 4083778"/>
              <a:gd name="connsiteX3069" fmla="*/ 1748795 w 5322214"/>
              <a:gd name="connsiteY3069" fmla="*/ 3166594 h 4083778"/>
              <a:gd name="connsiteX3070" fmla="*/ 1466378 w 5322214"/>
              <a:gd name="connsiteY3070" fmla="*/ 3345115 h 4083778"/>
              <a:gd name="connsiteX3071" fmla="*/ 1088780 w 5322214"/>
              <a:gd name="connsiteY3071" fmla="*/ 3306908 h 4083778"/>
              <a:gd name="connsiteX3072" fmla="*/ 443958 w 5322214"/>
              <a:gd name="connsiteY3072" fmla="*/ 3287247 h 4083778"/>
              <a:gd name="connsiteX3073" fmla="*/ 274820 w 5322214"/>
              <a:gd name="connsiteY3073" fmla="*/ 3236081 h 4083778"/>
              <a:gd name="connsiteX3074" fmla="*/ 518584 w 5322214"/>
              <a:gd name="connsiteY3074" fmla="*/ 3154528 h 4083778"/>
              <a:gd name="connsiteX3075" fmla="*/ 945114 w 5322214"/>
              <a:gd name="connsiteY3075" fmla="*/ 3245912 h 4083778"/>
              <a:gd name="connsiteX3076" fmla="*/ 1631047 w 5322214"/>
              <a:gd name="connsiteY3076" fmla="*/ 3100682 h 4083778"/>
              <a:gd name="connsiteX3077" fmla="*/ 2711337 w 5322214"/>
              <a:gd name="connsiteY3077" fmla="*/ 2559755 h 4083778"/>
              <a:gd name="connsiteX3078" fmla="*/ 3118428 w 5322214"/>
              <a:gd name="connsiteY3078" fmla="*/ 2561542 h 4083778"/>
              <a:gd name="connsiteX3079" fmla="*/ 3429444 w 5322214"/>
              <a:gd name="connsiteY3079" fmla="*/ 2753693 h 4083778"/>
              <a:gd name="connsiteX3080" fmla="*/ 3475024 w 5322214"/>
              <a:gd name="connsiteY3080" fmla="*/ 2803742 h 4083778"/>
              <a:gd name="connsiteX3081" fmla="*/ 3197523 w 5322214"/>
              <a:gd name="connsiteY3081" fmla="*/ 2641754 h 4083778"/>
              <a:gd name="connsiteX3082" fmla="*/ 438595 w 5322214"/>
              <a:gd name="connsiteY3082" fmla="*/ 3291715 h 4083778"/>
              <a:gd name="connsiteX3083" fmla="*/ 436808 w 5322214"/>
              <a:gd name="connsiteY3083" fmla="*/ 3293502 h 4083778"/>
              <a:gd name="connsiteX3084" fmla="*/ 420050 w 5322214"/>
              <a:gd name="connsiteY3084" fmla="*/ 3289034 h 4083778"/>
              <a:gd name="connsiteX3085" fmla="*/ 268564 w 5322214"/>
              <a:gd name="connsiteY3085" fmla="*/ 3242337 h 4083778"/>
              <a:gd name="connsiteX3086" fmla="*/ 270128 w 5322214"/>
              <a:gd name="connsiteY3086" fmla="*/ 3240549 h 4083778"/>
              <a:gd name="connsiteX3087" fmla="*/ 438595 w 5322214"/>
              <a:gd name="connsiteY3087" fmla="*/ 3291715 h 4083778"/>
              <a:gd name="connsiteX3088" fmla="*/ 418710 w 5322214"/>
              <a:gd name="connsiteY3088" fmla="*/ 3294396 h 4083778"/>
              <a:gd name="connsiteX3089" fmla="*/ 432339 w 5322214"/>
              <a:gd name="connsiteY3089" fmla="*/ 3298194 h 4083778"/>
              <a:gd name="connsiteX3090" fmla="*/ 425636 w 5322214"/>
              <a:gd name="connsiteY3090" fmla="*/ 3305791 h 4083778"/>
              <a:gd name="connsiteX3091" fmla="*/ 259180 w 5322214"/>
              <a:gd name="connsiteY3091" fmla="*/ 3254625 h 4083778"/>
              <a:gd name="connsiteX3092" fmla="*/ 263202 w 5322214"/>
              <a:gd name="connsiteY3092" fmla="*/ 3249040 h 4083778"/>
              <a:gd name="connsiteX3093" fmla="*/ 264542 w 5322214"/>
              <a:gd name="connsiteY3093" fmla="*/ 3247476 h 4083778"/>
              <a:gd name="connsiteX3094" fmla="*/ 418710 w 5322214"/>
              <a:gd name="connsiteY3094" fmla="*/ 3294396 h 4083778"/>
              <a:gd name="connsiteX3095" fmla="*/ 420497 w 5322214"/>
              <a:gd name="connsiteY3095" fmla="*/ 3312047 h 4083778"/>
              <a:gd name="connsiteX3096" fmla="*/ 412007 w 5322214"/>
              <a:gd name="connsiteY3096" fmla="*/ 3323666 h 4083778"/>
              <a:gd name="connsiteX3097" fmla="*/ 247562 w 5322214"/>
              <a:gd name="connsiteY3097" fmla="*/ 3272724 h 4083778"/>
              <a:gd name="connsiteX3098" fmla="*/ 254041 w 5322214"/>
              <a:gd name="connsiteY3098" fmla="*/ 3261999 h 4083778"/>
              <a:gd name="connsiteX3099" fmla="*/ 420497 w 5322214"/>
              <a:gd name="connsiteY3099" fmla="*/ 3312047 h 4083778"/>
              <a:gd name="connsiteX3100" fmla="*/ 408879 w 5322214"/>
              <a:gd name="connsiteY3100" fmla="*/ 3328581 h 4083778"/>
              <a:gd name="connsiteX3101" fmla="*/ 407985 w 5322214"/>
              <a:gd name="connsiteY3101" fmla="*/ 3329922 h 4083778"/>
              <a:gd name="connsiteX3102" fmla="*/ 243093 w 5322214"/>
              <a:gd name="connsiteY3102" fmla="*/ 3280544 h 4083778"/>
              <a:gd name="connsiteX3103" fmla="*/ 244657 w 5322214"/>
              <a:gd name="connsiteY3103" fmla="*/ 3277416 h 4083778"/>
              <a:gd name="connsiteX3104" fmla="*/ 408879 w 5322214"/>
              <a:gd name="connsiteY3104" fmla="*/ 3328581 h 4083778"/>
              <a:gd name="connsiteX3105" fmla="*/ 405081 w 5322214"/>
              <a:gd name="connsiteY3105" fmla="*/ 3334837 h 4083778"/>
              <a:gd name="connsiteX3106" fmla="*/ 398378 w 5322214"/>
              <a:gd name="connsiteY3106" fmla="*/ 3347349 h 4083778"/>
              <a:gd name="connsiteX3107" fmla="*/ 235720 w 5322214"/>
              <a:gd name="connsiteY3107" fmla="*/ 3296631 h 4083778"/>
              <a:gd name="connsiteX3108" fmla="*/ 240635 w 5322214"/>
              <a:gd name="connsiteY3108" fmla="*/ 3285459 h 4083778"/>
              <a:gd name="connsiteX3109" fmla="*/ 405081 w 5322214"/>
              <a:gd name="connsiteY3109" fmla="*/ 3334837 h 4083778"/>
              <a:gd name="connsiteX3110" fmla="*/ 395920 w 5322214"/>
              <a:gd name="connsiteY3110" fmla="*/ 3352488 h 4083778"/>
              <a:gd name="connsiteX3111" fmla="*/ 386536 w 5322214"/>
              <a:gd name="connsiteY3111" fmla="*/ 3376842 h 4083778"/>
              <a:gd name="connsiteX3112" fmla="*/ 225889 w 5322214"/>
              <a:gd name="connsiteY3112" fmla="*/ 3326570 h 4083778"/>
              <a:gd name="connsiteX3113" fmla="*/ 233709 w 5322214"/>
              <a:gd name="connsiteY3113" fmla="*/ 3301546 h 4083778"/>
              <a:gd name="connsiteX3114" fmla="*/ 395920 w 5322214"/>
              <a:gd name="connsiteY3114" fmla="*/ 3352488 h 4083778"/>
              <a:gd name="connsiteX3115" fmla="*/ 384748 w 5322214"/>
              <a:gd name="connsiteY3115" fmla="*/ 3382205 h 4083778"/>
              <a:gd name="connsiteX3116" fmla="*/ 377822 w 5322214"/>
              <a:gd name="connsiteY3116" fmla="*/ 3411921 h 4083778"/>
              <a:gd name="connsiteX3117" fmla="*/ 218962 w 5322214"/>
              <a:gd name="connsiteY3117" fmla="*/ 3362543 h 4083778"/>
              <a:gd name="connsiteX3118" fmla="*/ 224325 w 5322214"/>
              <a:gd name="connsiteY3118" fmla="*/ 3331933 h 4083778"/>
              <a:gd name="connsiteX3119" fmla="*/ 384748 w 5322214"/>
              <a:gd name="connsiteY3119" fmla="*/ 3382205 h 4083778"/>
              <a:gd name="connsiteX3120" fmla="*/ 376928 w 5322214"/>
              <a:gd name="connsiteY3120" fmla="*/ 3417507 h 4083778"/>
              <a:gd name="connsiteX3121" fmla="*/ 373800 w 5322214"/>
              <a:gd name="connsiteY3121" fmla="*/ 3452362 h 4083778"/>
              <a:gd name="connsiteX3122" fmla="*/ 216505 w 5322214"/>
              <a:gd name="connsiteY3122" fmla="*/ 3404101 h 4083778"/>
              <a:gd name="connsiteX3123" fmla="*/ 218069 w 5322214"/>
              <a:gd name="connsiteY3123" fmla="*/ 3368352 h 4083778"/>
              <a:gd name="connsiteX3124" fmla="*/ 376928 w 5322214"/>
              <a:gd name="connsiteY3124" fmla="*/ 3417507 h 4083778"/>
              <a:gd name="connsiteX3125" fmla="*/ 373800 w 5322214"/>
              <a:gd name="connsiteY3125" fmla="*/ 3458171 h 4083778"/>
              <a:gd name="connsiteX3126" fmla="*/ 375141 w 5322214"/>
              <a:gd name="connsiteY3126" fmla="*/ 3497495 h 4083778"/>
              <a:gd name="connsiteX3127" fmla="*/ 219633 w 5322214"/>
              <a:gd name="connsiteY3127" fmla="*/ 3450575 h 4083778"/>
              <a:gd name="connsiteX3128" fmla="*/ 216952 w 5322214"/>
              <a:gd name="connsiteY3128" fmla="*/ 3410134 h 4083778"/>
              <a:gd name="connsiteX3129" fmla="*/ 373800 w 5322214"/>
              <a:gd name="connsiteY3129" fmla="*/ 3458171 h 4083778"/>
              <a:gd name="connsiteX3130" fmla="*/ 375588 w 5322214"/>
              <a:gd name="connsiteY3130" fmla="*/ 3503304 h 4083778"/>
              <a:gd name="connsiteX3131" fmla="*/ 381620 w 5322214"/>
              <a:gd name="connsiteY3131" fmla="*/ 3546650 h 4083778"/>
              <a:gd name="connsiteX3132" fmla="*/ 227676 w 5322214"/>
              <a:gd name="connsiteY3132" fmla="*/ 3501070 h 4083778"/>
              <a:gd name="connsiteX3133" fmla="*/ 220080 w 5322214"/>
              <a:gd name="connsiteY3133" fmla="*/ 3456607 h 4083778"/>
              <a:gd name="connsiteX3134" fmla="*/ 375588 w 5322214"/>
              <a:gd name="connsiteY3134" fmla="*/ 3503304 h 4083778"/>
              <a:gd name="connsiteX3135" fmla="*/ 382738 w 5322214"/>
              <a:gd name="connsiteY3135" fmla="*/ 3552683 h 4083778"/>
              <a:gd name="connsiteX3136" fmla="*/ 388994 w 5322214"/>
              <a:gd name="connsiteY3136" fmla="*/ 3581505 h 4083778"/>
              <a:gd name="connsiteX3137" fmla="*/ 393686 w 5322214"/>
              <a:gd name="connsiteY3137" fmla="*/ 3599156 h 4083778"/>
              <a:gd name="connsiteX3138" fmla="*/ 241306 w 5322214"/>
              <a:gd name="connsiteY3138" fmla="*/ 3555364 h 4083778"/>
              <a:gd name="connsiteX3139" fmla="*/ 229017 w 5322214"/>
              <a:gd name="connsiteY3139" fmla="*/ 3507326 h 4083778"/>
              <a:gd name="connsiteX3140" fmla="*/ 382738 w 5322214"/>
              <a:gd name="connsiteY3140" fmla="*/ 3552683 h 4083778"/>
              <a:gd name="connsiteX3141" fmla="*/ 395250 w 5322214"/>
              <a:gd name="connsiteY3141" fmla="*/ 3605412 h 4083778"/>
              <a:gd name="connsiteX3142" fmla="*/ 410666 w 5322214"/>
              <a:gd name="connsiteY3142" fmla="*/ 3654567 h 4083778"/>
              <a:gd name="connsiteX3143" fmla="*/ 260074 w 5322214"/>
              <a:gd name="connsiteY3143" fmla="*/ 3612339 h 4083778"/>
              <a:gd name="connsiteX3144" fmla="*/ 243093 w 5322214"/>
              <a:gd name="connsiteY3144" fmla="*/ 3561843 h 4083778"/>
              <a:gd name="connsiteX3145" fmla="*/ 395250 w 5322214"/>
              <a:gd name="connsiteY3145" fmla="*/ 3605412 h 4083778"/>
              <a:gd name="connsiteX3146" fmla="*/ 413124 w 5322214"/>
              <a:gd name="connsiteY3146" fmla="*/ 3660823 h 4083778"/>
              <a:gd name="connsiteX3147" fmla="*/ 432786 w 5322214"/>
              <a:gd name="connsiteY3147" fmla="*/ 3711542 h 4083778"/>
              <a:gd name="connsiteX3148" fmla="*/ 283981 w 5322214"/>
              <a:gd name="connsiteY3148" fmla="*/ 3671324 h 4083778"/>
              <a:gd name="connsiteX3149" fmla="*/ 262755 w 5322214"/>
              <a:gd name="connsiteY3149" fmla="*/ 3618818 h 4083778"/>
              <a:gd name="connsiteX3150" fmla="*/ 413124 w 5322214"/>
              <a:gd name="connsiteY3150" fmla="*/ 3660823 h 4083778"/>
              <a:gd name="connsiteX3151" fmla="*/ 303866 w 5322214"/>
              <a:gd name="connsiteY3151" fmla="*/ 3729193 h 4083778"/>
              <a:gd name="connsiteX3152" fmla="*/ 171595 w 5322214"/>
              <a:gd name="connsiteY3152" fmla="*/ 3686294 h 4083778"/>
              <a:gd name="connsiteX3153" fmla="*/ 145454 w 5322214"/>
              <a:gd name="connsiteY3153" fmla="*/ 3631330 h 4083778"/>
              <a:gd name="connsiteX3154" fmla="*/ 279065 w 5322214"/>
              <a:gd name="connsiteY3154" fmla="*/ 3675793 h 4083778"/>
              <a:gd name="connsiteX3155" fmla="*/ 303866 w 5322214"/>
              <a:gd name="connsiteY3155" fmla="*/ 3729193 h 4083778"/>
              <a:gd name="connsiteX3156" fmla="*/ 307218 w 5322214"/>
              <a:gd name="connsiteY3156" fmla="*/ 3735896 h 4083778"/>
              <a:gd name="connsiteX3157" fmla="*/ 334923 w 5322214"/>
              <a:gd name="connsiteY3157" fmla="*/ 3789520 h 4083778"/>
              <a:gd name="connsiteX3158" fmla="*/ 204216 w 5322214"/>
              <a:gd name="connsiteY3158" fmla="*/ 3748185 h 4083778"/>
              <a:gd name="connsiteX3159" fmla="*/ 175170 w 5322214"/>
              <a:gd name="connsiteY3159" fmla="*/ 3693444 h 4083778"/>
              <a:gd name="connsiteX3160" fmla="*/ 307218 w 5322214"/>
              <a:gd name="connsiteY3160" fmla="*/ 3735896 h 4083778"/>
              <a:gd name="connsiteX3161" fmla="*/ 338722 w 5322214"/>
              <a:gd name="connsiteY3161" fmla="*/ 3796446 h 4083778"/>
              <a:gd name="connsiteX3162" fmla="*/ 368661 w 5322214"/>
              <a:gd name="connsiteY3162" fmla="*/ 3849399 h 4083778"/>
              <a:gd name="connsiteX3163" fmla="*/ 239518 w 5322214"/>
              <a:gd name="connsiteY3163" fmla="*/ 3809628 h 4083778"/>
              <a:gd name="connsiteX3164" fmla="*/ 208461 w 5322214"/>
              <a:gd name="connsiteY3164" fmla="*/ 3755781 h 4083778"/>
              <a:gd name="connsiteX3165" fmla="*/ 338722 w 5322214"/>
              <a:gd name="connsiteY3165" fmla="*/ 3796446 h 4083778"/>
              <a:gd name="connsiteX3166" fmla="*/ 267447 w 5322214"/>
              <a:gd name="connsiteY3166" fmla="*/ 3866157 h 4083778"/>
              <a:gd name="connsiteX3167" fmla="*/ 153721 w 5322214"/>
              <a:gd name="connsiteY3167" fmla="*/ 3823928 h 4083778"/>
              <a:gd name="connsiteX3168" fmla="*/ 121100 w 5322214"/>
              <a:gd name="connsiteY3168" fmla="*/ 3771645 h 4083778"/>
              <a:gd name="connsiteX3169" fmla="*/ 235720 w 5322214"/>
              <a:gd name="connsiteY3169" fmla="*/ 3814320 h 4083778"/>
              <a:gd name="connsiteX3170" fmla="*/ 267447 w 5322214"/>
              <a:gd name="connsiteY3170" fmla="*/ 3866157 h 4083778"/>
              <a:gd name="connsiteX3171" fmla="*/ 272139 w 5322214"/>
              <a:gd name="connsiteY3171" fmla="*/ 3873530 h 4083778"/>
              <a:gd name="connsiteX3172" fmla="*/ 304090 w 5322214"/>
              <a:gd name="connsiteY3172" fmla="*/ 3922684 h 4083778"/>
              <a:gd name="connsiteX3173" fmla="*/ 191034 w 5322214"/>
              <a:gd name="connsiteY3173" fmla="*/ 3880903 h 4083778"/>
              <a:gd name="connsiteX3174" fmla="*/ 186788 w 5322214"/>
              <a:gd name="connsiteY3174" fmla="*/ 3874870 h 4083778"/>
              <a:gd name="connsiteX3175" fmla="*/ 158860 w 5322214"/>
              <a:gd name="connsiteY3175" fmla="*/ 3832195 h 4083778"/>
              <a:gd name="connsiteX3176" fmla="*/ 272139 w 5322214"/>
              <a:gd name="connsiteY3176" fmla="*/ 3873530 h 4083778"/>
              <a:gd name="connsiteX3177" fmla="*/ 309229 w 5322214"/>
              <a:gd name="connsiteY3177" fmla="*/ 3930281 h 4083778"/>
              <a:gd name="connsiteX3178" fmla="*/ 309452 w 5322214"/>
              <a:gd name="connsiteY3178" fmla="*/ 3930505 h 4083778"/>
              <a:gd name="connsiteX3179" fmla="*/ 344084 w 5322214"/>
              <a:gd name="connsiteY3179" fmla="*/ 3976755 h 4083778"/>
              <a:gd name="connsiteX3180" fmla="*/ 233932 w 5322214"/>
              <a:gd name="connsiteY3180" fmla="*/ 3935644 h 4083778"/>
              <a:gd name="connsiteX3181" fmla="*/ 197066 w 5322214"/>
              <a:gd name="connsiteY3181" fmla="*/ 3889170 h 4083778"/>
              <a:gd name="connsiteX3182" fmla="*/ 309229 w 5322214"/>
              <a:gd name="connsiteY3182" fmla="*/ 3930281 h 4083778"/>
              <a:gd name="connsiteX3183" fmla="*/ 272139 w 5322214"/>
              <a:gd name="connsiteY3183" fmla="*/ 3983681 h 4083778"/>
              <a:gd name="connsiteX3184" fmla="*/ 181426 w 5322214"/>
              <a:gd name="connsiteY3184" fmla="*/ 3942346 h 4083778"/>
              <a:gd name="connsiteX3185" fmla="*/ 137187 w 5322214"/>
              <a:gd name="connsiteY3185" fmla="*/ 3899001 h 4083778"/>
              <a:gd name="connsiteX3186" fmla="*/ 230581 w 5322214"/>
              <a:gd name="connsiteY3186" fmla="*/ 3940336 h 4083778"/>
              <a:gd name="connsiteX3187" fmla="*/ 272139 w 5322214"/>
              <a:gd name="connsiteY3187" fmla="*/ 3983681 h 4083778"/>
              <a:gd name="connsiteX3188" fmla="*/ 283311 w 5322214"/>
              <a:gd name="connsiteY3188" fmla="*/ 3994406 h 4083778"/>
              <a:gd name="connsiteX3189" fmla="*/ 329784 w 5322214"/>
              <a:gd name="connsiteY3189" fmla="*/ 4034177 h 4083778"/>
              <a:gd name="connsiteX3190" fmla="*/ 246221 w 5322214"/>
              <a:gd name="connsiteY3190" fmla="*/ 3995747 h 4083778"/>
              <a:gd name="connsiteX3191" fmla="*/ 196843 w 5322214"/>
              <a:gd name="connsiteY3191" fmla="*/ 3956423 h 4083778"/>
              <a:gd name="connsiteX3192" fmla="*/ 283311 w 5322214"/>
              <a:gd name="connsiteY3192" fmla="*/ 3994406 h 4083778"/>
              <a:gd name="connsiteX3193" fmla="*/ 242423 w 5322214"/>
              <a:gd name="connsiteY3193" fmla="*/ 3945251 h 4083778"/>
              <a:gd name="connsiteX3194" fmla="*/ 350787 w 5322214"/>
              <a:gd name="connsiteY3194" fmla="*/ 3985022 h 4083778"/>
              <a:gd name="connsiteX3195" fmla="*/ 392568 w 5322214"/>
              <a:gd name="connsiteY3195" fmla="*/ 4029708 h 4083778"/>
              <a:gd name="connsiteX3196" fmla="*/ 286439 w 5322214"/>
              <a:gd name="connsiteY3196" fmla="*/ 3989937 h 4083778"/>
              <a:gd name="connsiteX3197" fmla="*/ 242423 w 5322214"/>
              <a:gd name="connsiteY3197" fmla="*/ 3945251 h 4083778"/>
              <a:gd name="connsiteX3198" fmla="*/ 317942 w 5322214"/>
              <a:gd name="connsiteY3198" fmla="*/ 3933186 h 4083778"/>
              <a:gd name="connsiteX3199" fmla="*/ 444851 w 5322214"/>
              <a:gd name="connsiteY3199" fmla="*/ 3971169 h 4083778"/>
              <a:gd name="connsiteX3200" fmla="*/ 450437 w 5322214"/>
              <a:gd name="connsiteY3200" fmla="*/ 3979659 h 4083778"/>
              <a:gd name="connsiteX3201" fmla="*/ 478589 w 5322214"/>
              <a:gd name="connsiteY3201" fmla="*/ 4018090 h 4083778"/>
              <a:gd name="connsiteX3202" fmla="*/ 353915 w 5322214"/>
              <a:gd name="connsiteY3202" fmla="*/ 3980330 h 4083778"/>
              <a:gd name="connsiteX3203" fmla="*/ 317942 w 5322214"/>
              <a:gd name="connsiteY3203" fmla="*/ 3933186 h 4083778"/>
              <a:gd name="connsiteX3204" fmla="*/ 448426 w 5322214"/>
              <a:gd name="connsiteY3204" fmla="*/ 3966254 h 4083778"/>
              <a:gd name="connsiteX3205" fmla="*/ 416476 w 5322214"/>
              <a:gd name="connsiteY3205" fmla="*/ 3916875 h 4083778"/>
              <a:gd name="connsiteX3206" fmla="*/ 559472 w 5322214"/>
              <a:gd name="connsiteY3206" fmla="*/ 3951284 h 4083778"/>
              <a:gd name="connsiteX3207" fmla="*/ 590975 w 5322214"/>
              <a:gd name="connsiteY3207" fmla="*/ 4000439 h 4083778"/>
              <a:gd name="connsiteX3208" fmla="*/ 448426 w 5322214"/>
              <a:gd name="connsiteY3208" fmla="*/ 3966254 h 4083778"/>
              <a:gd name="connsiteX3209" fmla="*/ 532213 w 5322214"/>
              <a:gd name="connsiteY3209" fmla="*/ 3895426 h 4083778"/>
              <a:gd name="connsiteX3210" fmla="*/ 616446 w 5322214"/>
              <a:gd name="connsiteY3210" fmla="*/ 3912630 h 4083778"/>
              <a:gd name="connsiteX3211" fmla="*/ 687051 w 5322214"/>
              <a:gd name="connsiteY3211" fmla="*/ 3925142 h 4083778"/>
              <a:gd name="connsiteX3212" fmla="*/ 716544 w 5322214"/>
              <a:gd name="connsiteY3212" fmla="*/ 3975191 h 4083778"/>
              <a:gd name="connsiteX3213" fmla="*/ 635885 w 5322214"/>
              <a:gd name="connsiteY3213" fmla="*/ 3960891 h 4083778"/>
              <a:gd name="connsiteX3214" fmla="*/ 563046 w 5322214"/>
              <a:gd name="connsiteY3214" fmla="*/ 3946145 h 4083778"/>
              <a:gd name="connsiteX3215" fmla="*/ 532213 w 5322214"/>
              <a:gd name="connsiteY3215" fmla="*/ 3895426 h 4083778"/>
              <a:gd name="connsiteX3216" fmla="*/ 694200 w 5322214"/>
              <a:gd name="connsiteY3216" fmla="*/ 3926483 h 4083778"/>
              <a:gd name="connsiteX3217" fmla="*/ 837643 w 5322214"/>
              <a:gd name="connsiteY3217" fmla="*/ 3947486 h 4083778"/>
              <a:gd name="connsiteX3218" fmla="*/ 865349 w 5322214"/>
              <a:gd name="connsiteY3218" fmla="*/ 3996640 h 4083778"/>
              <a:gd name="connsiteX3219" fmla="*/ 723693 w 5322214"/>
              <a:gd name="connsiteY3219" fmla="*/ 3976532 h 4083778"/>
              <a:gd name="connsiteX3220" fmla="*/ 694200 w 5322214"/>
              <a:gd name="connsiteY3220" fmla="*/ 3926483 h 4083778"/>
              <a:gd name="connsiteX3221" fmla="*/ 844793 w 5322214"/>
              <a:gd name="connsiteY3221" fmla="*/ 3948379 h 4083778"/>
              <a:gd name="connsiteX3222" fmla="*/ 977288 w 5322214"/>
              <a:gd name="connsiteY3222" fmla="*/ 3962679 h 4083778"/>
              <a:gd name="connsiteX3223" fmla="*/ 1002982 w 5322214"/>
              <a:gd name="connsiteY3223" fmla="*/ 4010716 h 4083778"/>
              <a:gd name="connsiteX3224" fmla="*/ 872722 w 5322214"/>
              <a:gd name="connsiteY3224" fmla="*/ 3997310 h 4083778"/>
              <a:gd name="connsiteX3225" fmla="*/ 844793 w 5322214"/>
              <a:gd name="connsiteY3225" fmla="*/ 3948379 h 4083778"/>
              <a:gd name="connsiteX3226" fmla="*/ 983767 w 5322214"/>
              <a:gd name="connsiteY3226" fmla="*/ 3963349 h 4083778"/>
              <a:gd name="connsiteX3227" fmla="*/ 1106878 w 5322214"/>
              <a:gd name="connsiteY3227" fmla="*/ 3972733 h 4083778"/>
              <a:gd name="connsiteX3228" fmla="*/ 1130115 w 5322214"/>
              <a:gd name="connsiteY3228" fmla="*/ 4020101 h 4083778"/>
              <a:gd name="connsiteX3229" fmla="*/ 1009462 w 5322214"/>
              <a:gd name="connsiteY3229" fmla="*/ 4011610 h 4083778"/>
              <a:gd name="connsiteX3230" fmla="*/ 983767 w 5322214"/>
              <a:gd name="connsiteY3230" fmla="*/ 3963349 h 4083778"/>
              <a:gd name="connsiteX3231" fmla="*/ 1113134 w 5322214"/>
              <a:gd name="connsiteY3231" fmla="*/ 3973180 h 4083778"/>
              <a:gd name="connsiteX3232" fmla="*/ 1229095 w 5322214"/>
              <a:gd name="connsiteY3232" fmla="*/ 3978766 h 4083778"/>
              <a:gd name="connsiteX3233" fmla="*/ 1249427 w 5322214"/>
              <a:gd name="connsiteY3233" fmla="*/ 4025239 h 4083778"/>
              <a:gd name="connsiteX3234" fmla="*/ 1136594 w 5322214"/>
              <a:gd name="connsiteY3234" fmla="*/ 4020547 h 4083778"/>
              <a:gd name="connsiteX3235" fmla="*/ 1113134 w 5322214"/>
              <a:gd name="connsiteY3235" fmla="*/ 3973180 h 4083778"/>
              <a:gd name="connsiteX3236" fmla="*/ 1235127 w 5322214"/>
              <a:gd name="connsiteY3236" fmla="*/ 3978766 h 4083778"/>
              <a:gd name="connsiteX3237" fmla="*/ 1345502 w 5322214"/>
              <a:gd name="connsiteY3237" fmla="*/ 3981000 h 4083778"/>
              <a:gd name="connsiteX3238" fmla="*/ 1362483 w 5322214"/>
              <a:gd name="connsiteY3238" fmla="*/ 4027027 h 4083778"/>
              <a:gd name="connsiteX3239" fmla="*/ 1255683 w 5322214"/>
              <a:gd name="connsiteY3239" fmla="*/ 4025239 h 4083778"/>
              <a:gd name="connsiteX3240" fmla="*/ 1235127 w 5322214"/>
              <a:gd name="connsiteY3240" fmla="*/ 3978766 h 4083778"/>
              <a:gd name="connsiteX3241" fmla="*/ 1351311 w 5322214"/>
              <a:gd name="connsiteY3241" fmla="*/ 3981224 h 4083778"/>
              <a:gd name="connsiteX3242" fmla="*/ 1385720 w 5322214"/>
              <a:gd name="connsiteY3242" fmla="*/ 3981447 h 4083778"/>
              <a:gd name="connsiteX3243" fmla="*/ 1458335 w 5322214"/>
              <a:gd name="connsiteY3243" fmla="*/ 3980777 h 4083778"/>
              <a:gd name="connsiteX3244" fmla="*/ 1470847 w 5322214"/>
              <a:gd name="connsiteY3244" fmla="*/ 4026580 h 4083778"/>
              <a:gd name="connsiteX3245" fmla="*/ 1368292 w 5322214"/>
              <a:gd name="connsiteY3245" fmla="*/ 4027250 h 4083778"/>
              <a:gd name="connsiteX3246" fmla="*/ 1351311 w 5322214"/>
              <a:gd name="connsiteY3246" fmla="*/ 3981224 h 4083778"/>
              <a:gd name="connsiteX3247" fmla="*/ 1463921 w 5322214"/>
              <a:gd name="connsiteY3247" fmla="*/ 3980553 h 4083778"/>
              <a:gd name="connsiteX3248" fmla="*/ 1571168 w 5322214"/>
              <a:gd name="connsiteY3248" fmla="*/ 3977649 h 4083778"/>
              <a:gd name="connsiteX3249" fmla="*/ 1577424 w 5322214"/>
              <a:gd name="connsiteY3249" fmla="*/ 4023452 h 4083778"/>
              <a:gd name="connsiteX3250" fmla="*/ 1476656 w 5322214"/>
              <a:gd name="connsiteY3250" fmla="*/ 4026357 h 4083778"/>
              <a:gd name="connsiteX3251" fmla="*/ 1463921 w 5322214"/>
              <a:gd name="connsiteY3251" fmla="*/ 3980553 h 4083778"/>
              <a:gd name="connsiteX3252" fmla="*/ 1576753 w 5322214"/>
              <a:gd name="connsiteY3252" fmla="*/ 3977425 h 4083778"/>
              <a:gd name="connsiteX3253" fmla="*/ 1690703 w 5322214"/>
              <a:gd name="connsiteY3253" fmla="*/ 3971393 h 4083778"/>
              <a:gd name="connsiteX3254" fmla="*/ 1686458 w 5322214"/>
              <a:gd name="connsiteY3254" fmla="*/ 4017643 h 4083778"/>
              <a:gd name="connsiteX3255" fmla="*/ 1583233 w 5322214"/>
              <a:gd name="connsiteY3255" fmla="*/ 4023005 h 4083778"/>
              <a:gd name="connsiteX3256" fmla="*/ 1576753 w 5322214"/>
              <a:gd name="connsiteY3256" fmla="*/ 3977425 h 4083778"/>
              <a:gd name="connsiteX3257" fmla="*/ 1576307 w 5322214"/>
              <a:gd name="connsiteY3257" fmla="*/ 3970946 h 4083778"/>
              <a:gd name="connsiteX3258" fmla="*/ 1577647 w 5322214"/>
              <a:gd name="connsiteY3258" fmla="*/ 3925366 h 4083778"/>
              <a:gd name="connsiteX3259" fmla="*/ 1710812 w 5322214"/>
              <a:gd name="connsiteY3259" fmla="*/ 3918439 h 4083778"/>
              <a:gd name="connsiteX3260" fmla="*/ 1691820 w 5322214"/>
              <a:gd name="connsiteY3260" fmla="*/ 3964913 h 4083778"/>
              <a:gd name="connsiteX3261" fmla="*/ 1576307 w 5322214"/>
              <a:gd name="connsiteY3261" fmla="*/ 3970946 h 4083778"/>
              <a:gd name="connsiteX3262" fmla="*/ 1717738 w 5322214"/>
              <a:gd name="connsiteY3262" fmla="*/ 3918216 h 4083778"/>
              <a:gd name="connsiteX3263" fmla="*/ 2113882 w 5322214"/>
              <a:gd name="connsiteY3263" fmla="*/ 3875541 h 4083778"/>
              <a:gd name="connsiteX3264" fmla="*/ 2203925 w 5322214"/>
              <a:gd name="connsiteY3264" fmla="*/ 3905034 h 4083778"/>
              <a:gd name="connsiteX3265" fmla="*/ 2146503 w 5322214"/>
              <a:gd name="connsiteY3265" fmla="*/ 3914641 h 4083778"/>
              <a:gd name="connsiteX3266" fmla="*/ 2127735 w 5322214"/>
              <a:gd name="connsiteY3266" fmla="*/ 3917546 h 4083778"/>
              <a:gd name="connsiteX3267" fmla="*/ 1843754 w 5322214"/>
              <a:gd name="connsiteY3267" fmla="*/ 3953071 h 4083778"/>
              <a:gd name="connsiteX3268" fmla="*/ 1697406 w 5322214"/>
              <a:gd name="connsiteY3268" fmla="*/ 3964690 h 4083778"/>
              <a:gd name="connsiteX3269" fmla="*/ 1717738 w 5322214"/>
              <a:gd name="connsiteY3269" fmla="*/ 3918216 h 4083778"/>
              <a:gd name="connsiteX3270" fmla="*/ 2111871 w 5322214"/>
              <a:gd name="connsiteY3270" fmla="*/ 3920003 h 4083778"/>
              <a:gd name="connsiteX3271" fmla="*/ 1853585 w 5322214"/>
              <a:gd name="connsiteY3271" fmla="*/ 3952178 h 4083778"/>
              <a:gd name="connsiteX3272" fmla="*/ 2005518 w 5322214"/>
              <a:gd name="connsiteY3272" fmla="*/ 3909502 h 4083778"/>
              <a:gd name="connsiteX3273" fmla="*/ 2111871 w 5322214"/>
              <a:gd name="connsiteY3273" fmla="*/ 3920003 h 4083778"/>
              <a:gd name="connsiteX3274" fmla="*/ 1845988 w 5322214"/>
              <a:gd name="connsiteY3274" fmla="*/ 3958880 h 4083778"/>
              <a:gd name="connsiteX3275" fmla="*/ 2127958 w 5322214"/>
              <a:gd name="connsiteY3275" fmla="*/ 3923131 h 4083778"/>
              <a:gd name="connsiteX3276" fmla="*/ 2232971 w 5322214"/>
              <a:gd name="connsiteY3276" fmla="*/ 3950390 h 4083778"/>
              <a:gd name="connsiteX3277" fmla="*/ 2129969 w 5322214"/>
              <a:gd name="connsiteY3277" fmla="*/ 3968264 h 4083778"/>
              <a:gd name="connsiteX3278" fmla="*/ 2106062 w 5322214"/>
              <a:gd name="connsiteY3278" fmla="*/ 3972063 h 4083778"/>
              <a:gd name="connsiteX3279" fmla="*/ 1998144 w 5322214"/>
              <a:gd name="connsiteY3279" fmla="*/ 3987479 h 4083778"/>
              <a:gd name="connsiteX3280" fmla="*/ 1812920 w 5322214"/>
              <a:gd name="connsiteY3280" fmla="*/ 4007812 h 4083778"/>
              <a:gd name="connsiteX3281" fmla="*/ 1832582 w 5322214"/>
              <a:gd name="connsiteY3281" fmla="*/ 3973403 h 4083778"/>
              <a:gd name="connsiteX3282" fmla="*/ 1845988 w 5322214"/>
              <a:gd name="connsiteY3282" fmla="*/ 3958880 h 4083778"/>
              <a:gd name="connsiteX3283" fmla="*/ 2143375 w 5322214"/>
              <a:gd name="connsiteY3283" fmla="*/ 3920897 h 4083778"/>
              <a:gd name="connsiteX3284" fmla="*/ 2147396 w 5322214"/>
              <a:gd name="connsiteY3284" fmla="*/ 3920227 h 4083778"/>
              <a:gd name="connsiteX3285" fmla="*/ 2214649 w 5322214"/>
              <a:gd name="connsiteY3285" fmla="*/ 3908832 h 4083778"/>
              <a:gd name="connsiteX3286" fmla="*/ 2307373 w 5322214"/>
              <a:gd name="connsiteY3286" fmla="*/ 3936090 h 4083778"/>
              <a:gd name="connsiteX3287" fmla="*/ 2244589 w 5322214"/>
              <a:gd name="connsiteY3287" fmla="*/ 3948603 h 4083778"/>
              <a:gd name="connsiteX3288" fmla="*/ 2143375 w 5322214"/>
              <a:gd name="connsiteY3288" fmla="*/ 3920897 h 4083778"/>
              <a:gd name="connsiteX3289" fmla="*/ 2321449 w 5322214"/>
              <a:gd name="connsiteY3289" fmla="*/ 3938772 h 4083778"/>
              <a:gd name="connsiteX3290" fmla="*/ 2605877 w 5322214"/>
              <a:gd name="connsiteY3290" fmla="*/ 3867944 h 4083778"/>
              <a:gd name="connsiteX3291" fmla="*/ 2857908 w 5322214"/>
              <a:gd name="connsiteY3291" fmla="*/ 3783264 h 4083778"/>
              <a:gd name="connsiteX3292" fmla="*/ 2758257 w 5322214"/>
              <a:gd name="connsiteY3292" fmla="*/ 3862805 h 4083778"/>
              <a:gd name="connsiteX3293" fmla="*/ 2339547 w 5322214"/>
              <a:gd name="connsiteY3293" fmla="*/ 3981000 h 4083778"/>
              <a:gd name="connsiteX3294" fmla="*/ 2297542 w 5322214"/>
              <a:gd name="connsiteY3294" fmla="*/ 3966701 h 4083778"/>
              <a:gd name="connsiteX3295" fmla="*/ 2255537 w 5322214"/>
              <a:gd name="connsiteY3295" fmla="*/ 3951954 h 4083778"/>
              <a:gd name="connsiteX3296" fmla="*/ 2321449 w 5322214"/>
              <a:gd name="connsiteY3296" fmla="*/ 3938772 h 4083778"/>
              <a:gd name="connsiteX3297" fmla="*/ 3398387 w 5322214"/>
              <a:gd name="connsiteY3297" fmla="*/ 3517827 h 4083778"/>
              <a:gd name="connsiteX3298" fmla="*/ 3515912 w 5322214"/>
              <a:gd name="connsiteY3298" fmla="*/ 3399856 h 4083778"/>
              <a:gd name="connsiteX3299" fmla="*/ 3529988 w 5322214"/>
              <a:gd name="connsiteY3299" fmla="*/ 3397845 h 4083778"/>
              <a:gd name="connsiteX3300" fmla="*/ 3441733 w 5322214"/>
              <a:gd name="connsiteY3300" fmla="*/ 3505092 h 4083778"/>
              <a:gd name="connsiteX3301" fmla="*/ 3398387 w 5322214"/>
              <a:gd name="connsiteY3301" fmla="*/ 3517827 h 4083778"/>
              <a:gd name="connsiteX3302" fmla="*/ 3537361 w 5322214"/>
              <a:gd name="connsiteY3302" fmla="*/ 3396951 h 4083778"/>
              <a:gd name="connsiteX3303" fmla="*/ 3549650 w 5322214"/>
              <a:gd name="connsiteY3303" fmla="*/ 3395611 h 4083778"/>
              <a:gd name="connsiteX3304" fmla="*/ 3485525 w 5322214"/>
              <a:gd name="connsiteY3304" fmla="*/ 3493250 h 4083778"/>
              <a:gd name="connsiteX3305" fmla="*/ 3452011 w 5322214"/>
              <a:gd name="connsiteY3305" fmla="*/ 3502411 h 4083778"/>
              <a:gd name="connsiteX3306" fmla="*/ 3537361 w 5322214"/>
              <a:gd name="connsiteY3306" fmla="*/ 3396951 h 4083778"/>
              <a:gd name="connsiteX3307" fmla="*/ 3556353 w 5322214"/>
              <a:gd name="connsiteY3307" fmla="*/ 3394940 h 4083778"/>
              <a:gd name="connsiteX3308" fmla="*/ 3568418 w 5322214"/>
              <a:gd name="connsiteY3308" fmla="*/ 3394046 h 4083778"/>
              <a:gd name="connsiteX3309" fmla="*/ 3522391 w 5322214"/>
              <a:gd name="connsiteY3309" fmla="*/ 3484536 h 4083778"/>
              <a:gd name="connsiteX3310" fmla="*/ 3494016 w 5322214"/>
              <a:gd name="connsiteY3310" fmla="*/ 3491016 h 4083778"/>
              <a:gd name="connsiteX3311" fmla="*/ 3556353 w 5322214"/>
              <a:gd name="connsiteY3311" fmla="*/ 3394940 h 4083778"/>
              <a:gd name="connsiteX3312" fmla="*/ 3526190 w 5322214"/>
              <a:gd name="connsiteY3312" fmla="*/ 3489452 h 4083778"/>
              <a:gd name="connsiteX3313" fmla="*/ 3553448 w 5322214"/>
              <a:gd name="connsiteY3313" fmla="*/ 3484536 h 4083778"/>
              <a:gd name="connsiteX3314" fmla="*/ 3498484 w 5322214"/>
              <a:gd name="connsiteY3314" fmla="*/ 3582176 h 4083778"/>
              <a:gd name="connsiteX3315" fmla="*/ 3449330 w 5322214"/>
              <a:gd name="connsiteY3315" fmla="*/ 3596028 h 4083778"/>
              <a:gd name="connsiteX3316" fmla="*/ 3526190 w 5322214"/>
              <a:gd name="connsiteY3316" fmla="*/ 3489452 h 4083778"/>
              <a:gd name="connsiteX3317" fmla="*/ 3559928 w 5322214"/>
              <a:gd name="connsiteY3317" fmla="*/ 3483642 h 4083778"/>
              <a:gd name="connsiteX3318" fmla="*/ 3587633 w 5322214"/>
              <a:gd name="connsiteY3318" fmla="*/ 3480514 h 4083778"/>
              <a:gd name="connsiteX3319" fmla="*/ 3550767 w 5322214"/>
              <a:gd name="connsiteY3319" fmla="*/ 3569217 h 4083778"/>
              <a:gd name="connsiteX3320" fmla="*/ 3518817 w 5322214"/>
              <a:gd name="connsiteY3320" fmla="*/ 3576590 h 4083778"/>
              <a:gd name="connsiteX3321" fmla="*/ 3506528 w 5322214"/>
              <a:gd name="connsiteY3321" fmla="*/ 3579941 h 4083778"/>
              <a:gd name="connsiteX3322" fmla="*/ 3559928 w 5322214"/>
              <a:gd name="connsiteY3322" fmla="*/ 3483642 h 4083778"/>
              <a:gd name="connsiteX3323" fmla="*/ 3554789 w 5322214"/>
              <a:gd name="connsiteY3323" fmla="*/ 3574132 h 4083778"/>
              <a:gd name="connsiteX3324" fmla="*/ 3598805 w 5322214"/>
              <a:gd name="connsiteY3324" fmla="*/ 3567206 h 4083778"/>
              <a:gd name="connsiteX3325" fmla="*/ 3557023 w 5322214"/>
              <a:gd name="connsiteY3325" fmla="*/ 3657248 h 4083778"/>
              <a:gd name="connsiteX3326" fmla="*/ 3542277 w 5322214"/>
              <a:gd name="connsiteY3326" fmla="*/ 3660823 h 4083778"/>
              <a:gd name="connsiteX3327" fmla="*/ 3493345 w 5322214"/>
              <a:gd name="connsiteY3327" fmla="*/ 3674229 h 4083778"/>
              <a:gd name="connsiteX3328" fmla="*/ 3554789 w 5322214"/>
              <a:gd name="connsiteY3328" fmla="*/ 3574132 h 4083778"/>
              <a:gd name="connsiteX3329" fmla="*/ 3560822 w 5322214"/>
              <a:gd name="connsiteY3329" fmla="*/ 3662164 h 4083778"/>
              <a:gd name="connsiteX3330" fmla="*/ 3621818 w 5322214"/>
              <a:gd name="connsiteY3330" fmla="*/ 3651886 h 4083778"/>
              <a:gd name="connsiteX3331" fmla="*/ 3576015 w 5322214"/>
              <a:gd name="connsiteY3331" fmla="*/ 3740812 h 4083778"/>
              <a:gd name="connsiteX3332" fmla="*/ 3559705 w 5322214"/>
              <a:gd name="connsiteY3332" fmla="*/ 3744833 h 4083778"/>
              <a:gd name="connsiteX3333" fmla="*/ 3492005 w 5322214"/>
              <a:gd name="connsiteY3333" fmla="*/ 3763825 h 4083778"/>
              <a:gd name="connsiteX3334" fmla="*/ 3560822 w 5322214"/>
              <a:gd name="connsiteY3334" fmla="*/ 3662164 h 4083778"/>
              <a:gd name="connsiteX3335" fmla="*/ 3579590 w 5322214"/>
              <a:gd name="connsiteY3335" fmla="*/ 3745727 h 4083778"/>
              <a:gd name="connsiteX3336" fmla="*/ 3656897 w 5322214"/>
              <a:gd name="connsiteY3336" fmla="*/ 3734779 h 4083778"/>
              <a:gd name="connsiteX3337" fmla="*/ 3607966 w 5322214"/>
              <a:gd name="connsiteY3337" fmla="*/ 3820130 h 4083778"/>
              <a:gd name="connsiteX3338" fmla="*/ 3571546 w 5322214"/>
              <a:gd name="connsiteY3338" fmla="*/ 3828173 h 4083778"/>
              <a:gd name="connsiteX3339" fmla="*/ 3504294 w 5322214"/>
              <a:gd name="connsiteY3339" fmla="*/ 3847165 h 4083778"/>
              <a:gd name="connsiteX3340" fmla="*/ 3579590 w 5322214"/>
              <a:gd name="connsiteY3340" fmla="*/ 3745727 h 4083778"/>
              <a:gd name="connsiteX3341" fmla="*/ 3611094 w 5322214"/>
              <a:gd name="connsiteY3341" fmla="*/ 3825269 h 4083778"/>
              <a:gd name="connsiteX3342" fmla="*/ 3702477 w 5322214"/>
              <a:gd name="connsiteY3342" fmla="*/ 3818566 h 4083778"/>
              <a:gd name="connsiteX3343" fmla="*/ 3650864 w 5322214"/>
              <a:gd name="connsiteY3343" fmla="*/ 3898331 h 4083778"/>
              <a:gd name="connsiteX3344" fmla="*/ 3577579 w 5322214"/>
              <a:gd name="connsiteY3344" fmla="*/ 3911290 h 4083778"/>
              <a:gd name="connsiteX3345" fmla="*/ 3530659 w 5322214"/>
              <a:gd name="connsiteY3345" fmla="*/ 3924249 h 4083778"/>
              <a:gd name="connsiteX3346" fmla="*/ 3611094 w 5322214"/>
              <a:gd name="connsiteY3346" fmla="*/ 3825269 h 4083778"/>
              <a:gd name="connsiteX3347" fmla="*/ 3708733 w 5322214"/>
              <a:gd name="connsiteY3347" fmla="*/ 3818789 h 4083778"/>
              <a:gd name="connsiteX3348" fmla="*/ 3795871 w 5322214"/>
              <a:gd name="connsiteY3348" fmla="*/ 3833982 h 4083778"/>
              <a:gd name="connsiteX3349" fmla="*/ 3757888 w 5322214"/>
              <a:gd name="connsiteY3349" fmla="*/ 3903246 h 4083778"/>
              <a:gd name="connsiteX3350" fmla="*/ 3658461 w 5322214"/>
              <a:gd name="connsiteY3350" fmla="*/ 3897660 h 4083778"/>
              <a:gd name="connsiteX3351" fmla="*/ 3708733 w 5322214"/>
              <a:gd name="connsiteY3351" fmla="*/ 3818789 h 4083778"/>
              <a:gd name="connsiteX3352" fmla="*/ 3801234 w 5322214"/>
              <a:gd name="connsiteY3352" fmla="*/ 3835546 h 4083778"/>
              <a:gd name="connsiteX3353" fmla="*/ 3872955 w 5322214"/>
              <a:gd name="connsiteY3353" fmla="*/ 3866827 h 4083778"/>
              <a:gd name="connsiteX3354" fmla="*/ 3841228 w 5322214"/>
              <a:gd name="connsiteY3354" fmla="*/ 3930505 h 4083778"/>
              <a:gd name="connsiteX3355" fmla="*/ 3763697 w 5322214"/>
              <a:gd name="connsiteY3355" fmla="*/ 3904363 h 4083778"/>
              <a:gd name="connsiteX3356" fmla="*/ 3801234 w 5322214"/>
              <a:gd name="connsiteY3356" fmla="*/ 3835546 h 4083778"/>
              <a:gd name="connsiteX3357" fmla="*/ 3877871 w 5322214"/>
              <a:gd name="connsiteY3357" fmla="*/ 3869731 h 4083778"/>
              <a:gd name="connsiteX3358" fmla="*/ 3936409 w 5322214"/>
              <a:gd name="connsiteY3358" fmla="*/ 3911066 h 4083778"/>
              <a:gd name="connsiteX3359" fmla="*/ 3908034 w 5322214"/>
              <a:gd name="connsiteY3359" fmla="*/ 3970946 h 4083778"/>
              <a:gd name="connsiteX3360" fmla="*/ 3846367 w 5322214"/>
              <a:gd name="connsiteY3360" fmla="*/ 3932962 h 4083778"/>
              <a:gd name="connsiteX3361" fmla="*/ 3877871 w 5322214"/>
              <a:gd name="connsiteY3361" fmla="*/ 3869731 h 4083778"/>
              <a:gd name="connsiteX3362" fmla="*/ 3880105 w 5322214"/>
              <a:gd name="connsiteY3362" fmla="*/ 3864592 h 4083778"/>
              <a:gd name="connsiteX3363" fmla="*/ 3901778 w 5322214"/>
              <a:gd name="connsiteY3363" fmla="*/ 3801585 h 4083778"/>
              <a:gd name="connsiteX3364" fmla="*/ 3902224 w 5322214"/>
              <a:gd name="connsiteY3364" fmla="*/ 3800244 h 4083778"/>
              <a:gd name="connsiteX3365" fmla="*/ 3958529 w 5322214"/>
              <a:gd name="connsiteY3365" fmla="*/ 3843813 h 4083778"/>
              <a:gd name="connsiteX3366" fmla="*/ 3955848 w 5322214"/>
              <a:gd name="connsiteY3366" fmla="*/ 3854985 h 4083778"/>
              <a:gd name="connsiteX3367" fmla="*/ 3938867 w 5322214"/>
              <a:gd name="connsiteY3367" fmla="*/ 3905704 h 4083778"/>
              <a:gd name="connsiteX3368" fmla="*/ 3880105 w 5322214"/>
              <a:gd name="connsiteY3368" fmla="*/ 3864592 h 4083778"/>
              <a:gd name="connsiteX3369" fmla="*/ 3960763 w 5322214"/>
              <a:gd name="connsiteY3369" fmla="*/ 3856326 h 4083778"/>
              <a:gd name="connsiteX3370" fmla="*/ 3962774 w 5322214"/>
              <a:gd name="connsiteY3370" fmla="*/ 3848059 h 4083778"/>
              <a:gd name="connsiteX3371" fmla="*/ 3978191 w 5322214"/>
              <a:gd name="connsiteY3371" fmla="*/ 3863028 h 4083778"/>
              <a:gd name="connsiteX3372" fmla="*/ 4009471 w 5322214"/>
              <a:gd name="connsiteY3372" fmla="*/ 3897660 h 4083778"/>
              <a:gd name="connsiteX3373" fmla="*/ 4006343 w 5322214"/>
              <a:gd name="connsiteY3373" fmla="*/ 3909726 h 4083778"/>
              <a:gd name="connsiteX3374" fmla="*/ 3990927 w 5322214"/>
              <a:gd name="connsiteY3374" fmla="*/ 3956646 h 4083778"/>
              <a:gd name="connsiteX3375" fmla="*/ 3972382 w 5322214"/>
              <a:gd name="connsiteY3375" fmla="*/ 3936761 h 4083778"/>
              <a:gd name="connsiteX3376" fmla="*/ 3942889 w 5322214"/>
              <a:gd name="connsiteY3376" fmla="*/ 3909502 h 4083778"/>
              <a:gd name="connsiteX3377" fmla="*/ 3960763 w 5322214"/>
              <a:gd name="connsiteY3377" fmla="*/ 3856326 h 4083778"/>
              <a:gd name="connsiteX3378" fmla="*/ 3982213 w 5322214"/>
              <a:gd name="connsiteY3378" fmla="*/ 3859007 h 4083778"/>
              <a:gd name="connsiteX3379" fmla="*/ 3964338 w 5322214"/>
              <a:gd name="connsiteY3379" fmla="*/ 3841802 h 4083778"/>
              <a:gd name="connsiteX3380" fmla="*/ 3976180 w 5322214"/>
              <a:gd name="connsiteY3380" fmla="*/ 3778571 h 4083778"/>
              <a:gd name="connsiteX3381" fmla="*/ 3982436 w 5322214"/>
              <a:gd name="connsiteY3381" fmla="*/ 3784604 h 4083778"/>
              <a:gd name="connsiteX3382" fmla="*/ 4021984 w 5322214"/>
              <a:gd name="connsiteY3382" fmla="*/ 3829290 h 4083778"/>
              <a:gd name="connsiteX3383" fmla="*/ 4011259 w 5322214"/>
              <a:gd name="connsiteY3383" fmla="*/ 3890734 h 4083778"/>
              <a:gd name="connsiteX3384" fmla="*/ 3982213 w 5322214"/>
              <a:gd name="connsiteY3384" fmla="*/ 3859007 h 4083778"/>
              <a:gd name="connsiteX3385" fmla="*/ 4026899 w 5322214"/>
              <a:gd name="connsiteY3385" fmla="*/ 3835770 h 4083778"/>
              <a:gd name="connsiteX3386" fmla="*/ 4064212 w 5322214"/>
              <a:gd name="connsiteY3386" fmla="*/ 3889617 h 4083778"/>
              <a:gd name="connsiteX3387" fmla="*/ 4053711 w 5322214"/>
              <a:gd name="connsiteY3387" fmla="*/ 3948156 h 4083778"/>
              <a:gd name="connsiteX3388" fmla="*/ 4015727 w 5322214"/>
              <a:gd name="connsiteY3388" fmla="*/ 3896096 h 4083778"/>
              <a:gd name="connsiteX3389" fmla="*/ 4026899 w 5322214"/>
              <a:gd name="connsiteY3389" fmla="*/ 3835770 h 4083778"/>
              <a:gd name="connsiteX3390" fmla="*/ 4027793 w 5322214"/>
              <a:gd name="connsiteY3390" fmla="*/ 3827950 h 4083778"/>
              <a:gd name="connsiteX3391" fmla="*/ 4032038 w 5322214"/>
              <a:gd name="connsiteY3391" fmla="*/ 3766059 h 4083778"/>
              <a:gd name="connsiteX3392" fmla="*/ 4068904 w 5322214"/>
              <a:gd name="connsiteY3392" fmla="*/ 3820577 h 4083778"/>
              <a:gd name="connsiteX3393" fmla="*/ 4065329 w 5322214"/>
              <a:gd name="connsiteY3393" fmla="*/ 3880903 h 4083778"/>
              <a:gd name="connsiteX3394" fmla="*/ 4027793 w 5322214"/>
              <a:gd name="connsiteY3394" fmla="*/ 3827950 h 4083778"/>
              <a:gd name="connsiteX3395" fmla="*/ 4032038 w 5322214"/>
              <a:gd name="connsiteY3395" fmla="*/ 3757122 h 4083778"/>
              <a:gd name="connsiteX3396" fmla="*/ 4030027 w 5322214"/>
              <a:gd name="connsiteY3396" fmla="*/ 3695008 h 4083778"/>
              <a:gd name="connsiteX3397" fmla="*/ 4066223 w 5322214"/>
              <a:gd name="connsiteY3397" fmla="*/ 3749525 h 4083778"/>
              <a:gd name="connsiteX3398" fmla="*/ 4068904 w 5322214"/>
              <a:gd name="connsiteY3398" fmla="*/ 3810299 h 4083778"/>
              <a:gd name="connsiteX3399" fmla="*/ 4032038 w 5322214"/>
              <a:gd name="connsiteY3399" fmla="*/ 3757122 h 4083778"/>
              <a:gd name="connsiteX3400" fmla="*/ 4065106 w 5322214"/>
              <a:gd name="connsiteY3400" fmla="*/ 3736790 h 4083778"/>
              <a:gd name="connsiteX3401" fmla="*/ 4029133 w 5322214"/>
              <a:gd name="connsiteY3401" fmla="*/ 3684507 h 4083778"/>
              <a:gd name="connsiteX3402" fmla="*/ 4021313 w 5322214"/>
              <a:gd name="connsiteY3402" fmla="*/ 3623510 h 4083778"/>
              <a:gd name="connsiteX3403" fmla="*/ 4056615 w 5322214"/>
              <a:gd name="connsiteY3403" fmla="*/ 3677134 h 4083778"/>
              <a:gd name="connsiteX3404" fmla="*/ 4065106 w 5322214"/>
              <a:gd name="connsiteY3404" fmla="*/ 3736790 h 4083778"/>
              <a:gd name="connsiteX3405" fmla="*/ 4019079 w 5322214"/>
              <a:gd name="connsiteY3405" fmla="*/ 3610998 h 4083778"/>
              <a:gd name="connsiteX3406" fmla="*/ 4006343 w 5322214"/>
              <a:gd name="connsiteY3406" fmla="*/ 3552459 h 4083778"/>
              <a:gd name="connsiteX3407" fmla="*/ 4040081 w 5322214"/>
              <a:gd name="connsiteY3407" fmla="*/ 3604295 h 4083778"/>
              <a:gd name="connsiteX3408" fmla="*/ 4053711 w 5322214"/>
              <a:gd name="connsiteY3408" fmla="*/ 3661494 h 4083778"/>
              <a:gd name="connsiteX3409" fmla="*/ 4019079 w 5322214"/>
              <a:gd name="connsiteY3409" fmla="*/ 3610998 h 4083778"/>
              <a:gd name="connsiteX3410" fmla="*/ 4002545 w 5322214"/>
              <a:gd name="connsiteY3410" fmla="*/ 3537713 h 4083778"/>
              <a:gd name="connsiteX3411" fmla="*/ 3986235 w 5322214"/>
              <a:gd name="connsiteY3411" fmla="*/ 3483642 h 4083778"/>
              <a:gd name="connsiteX3412" fmla="*/ 4017291 w 5322214"/>
              <a:gd name="connsiteY3412" fmla="*/ 3532127 h 4083778"/>
              <a:gd name="connsiteX3413" fmla="*/ 4034496 w 5322214"/>
              <a:gd name="connsiteY3413" fmla="*/ 3584410 h 4083778"/>
              <a:gd name="connsiteX3414" fmla="*/ 4002545 w 5322214"/>
              <a:gd name="connsiteY3414" fmla="*/ 3537713 h 4083778"/>
              <a:gd name="connsiteX3415" fmla="*/ 3993384 w 5322214"/>
              <a:gd name="connsiteY3415" fmla="*/ 3525647 h 4083778"/>
              <a:gd name="connsiteX3416" fmla="*/ 3953167 w 5322214"/>
              <a:gd name="connsiteY3416" fmla="*/ 3478280 h 4083778"/>
              <a:gd name="connsiteX3417" fmla="*/ 3935739 w 5322214"/>
              <a:gd name="connsiteY3417" fmla="*/ 3418847 h 4083778"/>
              <a:gd name="connsiteX3418" fmla="*/ 3975063 w 5322214"/>
              <a:gd name="connsiteY3418" fmla="*/ 3467779 h 4083778"/>
              <a:gd name="connsiteX3419" fmla="*/ 3993384 w 5322214"/>
              <a:gd name="connsiteY3419" fmla="*/ 3525647 h 4083778"/>
              <a:gd name="connsiteX3420" fmla="*/ 3930824 w 5322214"/>
              <a:gd name="connsiteY3420" fmla="*/ 3405218 h 4083778"/>
              <a:gd name="connsiteX3421" fmla="*/ 3910044 w 5322214"/>
              <a:gd name="connsiteY3421" fmla="*/ 3350701 h 4083778"/>
              <a:gd name="connsiteX3422" fmla="*/ 3946017 w 5322214"/>
              <a:gd name="connsiteY3422" fmla="*/ 3396951 h 4083778"/>
              <a:gd name="connsiteX3423" fmla="*/ 3967913 w 5322214"/>
              <a:gd name="connsiteY3423" fmla="*/ 3449457 h 4083778"/>
              <a:gd name="connsiteX3424" fmla="*/ 3930824 w 5322214"/>
              <a:gd name="connsiteY3424" fmla="*/ 3405218 h 4083778"/>
              <a:gd name="connsiteX3425" fmla="*/ 3921663 w 5322214"/>
              <a:gd name="connsiteY3425" fmla="*/ 3395387 h 4083778"/>
              <a:gd name="connsiteX3426" fmla="*/ 3912949 w 5322214"/>
              <a:gd name="connsiteY3426" fmla="*/ 3386226 h 4083778"/>
              <a:gd name="connsiteX3427" fmla="*/ 3876083 w 5322214"/>
              <a:gd name="connsiteY3427" fmla="*/ 3351818 h 4083778"/>
              <a:gd name="connsiteX3428" fmla="*/ 3853963 w 5322214"/>
              <a:gd name="connsiteY3428" fmla="*/ 3291715 h 4083778"/>
              <a:gd name="connsiteX3429" fmla="*/ 3873625 w 5322214"/>
              <a:gd name="connsiteY3429" fmla="*/ 3310707 h 4083778"/>
              <a:gd name="connsiteX3430" fmla="*/ 3898426 w 5322214"/>
              <a:gd name="connsiteY3430" fmla="*/ 3337295 h 4083778"/>
              <a:gd name="connsiteX3431" fmla="*/ 3921663 w 5322214"/>
              <a:gd name="connsiteY3431" fmla="*/ 3395387 h 4083778"/>
              <a:gd name="connsiteX3432" fmla="*/ 3877424 w 5322214"/>
              <a:gd name="connsiteY3432" fmla="*/ 3306685 h 4083778"/>
              <a:gd name="connsiteX3433" fmla="*/ 3848825 w 5322214"/>
              <a:gd name="connsiteY3433" fmla="*/ 3279426 h 4083778"/>
              <a:gd name="connsiteX3434" fmla="*/ 3824023 w 5322214"/>
              <a:gd name="connsiteY3434" fmla="*/ 3224462 h 4083778"/>
              <a:gd name="connsiteX3435" fmla="*/ 3830726 w 5322214"/>
              <a:gd name="connsiteY3435" fmla="*/ 3230942 h 4083778"/>
              <a:gd name="connsiteX3436" fmla="*/ 3864688 w 5322214"/>
              <a:gd name="connsiteY3436" fmla="*/ 3267808 h 4083778"/>
              <a:gd name="connsiteX3437" fmla="*/ 3891053 w 5322214"/>
              <a:gd name="connsiteY3437" fmla="*/ 3320761 h 4083778"/>
              <a:gd name="connsiteX3438" fmla="*/ 3877424 w 5322214"/>
              <a:gd name="connsiteY3438" fmla="*/ 3306685 h 4083778"/>
              <a:gd name="connsiteX3439" fmla="*/ 3839440 w 5322214"/>
              <a:gd name="connsiteY3439" fmla="*/ 3271159 h 4083778"/>
              <a:gd name="connsiteX3440" fmla="*/ 3788721 w 5322214"/>
              <a:gd name="connsiteY3440" fmla="*/ 3231389 h 4083778"/>
              <a:gd name="connsiteX3441" fmla="*/ 3785370 w 5322214"/>
              <a:gd name="connsiteY3441" fmla="*/ 3222898 h 4083778"/>
              <a:gd name="connsiteX3442" fmla="*/ 3812629 w 5322214"/>
              <a:gd name="connsiteY3442" fmla="*/ 3213961 h 4083778"/>
              <a:gd name="connsiteX3443" fmla="*/ 3839440 w 5322214"/>
              <a:gd name="connsiteY3443" fmla="*/ 3271159 h 4083778"/>
              <a:gd name="connsiteX3444" fmla="*/ 3805926 w 5322214"/>
              <a:gd name="connsiteY3444" fmla="*/ 3179106 h 4083778"/>
              <a:gd name="connsiteX3445" fmla="*/ 3801010 w 5322214"/>
              <a:gd name="connsiteY3445" fmla="*/ 3180670 h 4083778"/>
              <a:gd name="connsiteX3446" fmla="*/ 3791626 w 5322214"/>
              <a:gd name="connsiteY3446" fmla="*/ 3164136 h 4083778"/>
              <a:gd name="connsiteX3447" fmla="*/ 3792073 w 5322214"/>
              <a:gd name="connsiteY3447" fmla="*/ 3163912 h 4083778"/>
              <a:gd name="connsiteX3448" fmla="*/ 3805926 w 5322214"/>
              <a:gd name="connsiteY3448" fmla="*/ 3179106 h 4083778"/>
              <a:gd name="connsiteX3449" fmla="*/ 3798105 w 5322214"/>
              <a:gd name="connsiteY3449" fmla="*/ 3162125 h 4083778"/>
              <a:gd name="connsiteX3450" fmla="*/ 3798329 w 5322214"/>
              <a:gd name="connsiteY3450" fmla="*/ 3162348 h 4083778"/>
              <a:gd name="connsiteX3451" fmla="*/ 3798105 w 5322214"/>
              <a:gd name="connsiteY3451" fmla="*/ 3162125 h 4083778"/>
              <a:gd name="connsiteX3452" fmla="*/ 3798105 w 5322214"/>
              <a:gd name="connsiteY3452" fmla="*/ 3162125 h 4083778"/>
              <a:gd name="connsiteX3453" fmla="*/ 3785593 w 5322214"/>
              <a:gd name="connsiteY3453" fmla="*/ 3145591 h 4083778"/>
              <a:gd name="connsiteX3454" fmla="*/ 3794531 w 5322214"/>
              <a:gd name="connsiteY3454" fmla="*/ 3157433 h 4083778"/>
              <a:gd name="connsiteX3455" fmla="*/ 3793637 w 5322214"/>
              <a:gd name="connsiteY3455" fmla="*/ 3157656 h 4083778"/>
              <a:gd name="connsiteX3456" fmla="*/ 3783806 w 5322214"/>
              <a:gd name="connsiteY3456" fmla="*/ 3147378 h 4083778"/>
              <a:gd name="connsiteX3457" fmla="*/ 3782912 w 5322214"/>
              <a:gd name="connsiteY3457" fmla="*/ 3146485 h 4083778"/>
              <a:gd name="connsiteX3458" fmla="*/ 3785593 w 5322214"/>
              <a:gd name="connsiteY3458" fmla="*/ 3145591 h 4083778"/>
              <a:gd name="connsiteX3459" fmla="*/ 3775762 w 5322214"/>
              <a:gd name="connsiteY3459" fmla="*/ 3132855 h 4083778"/>
              <a:gd name="connsiteX3460" fmla="*/ 3782019 w 5322214"/>
              <a:gd name="connsiteY3460" fmla="*/ 3140899 h 4083778"/>
              <a:gd name="connsiteX3461" fmla="*/ 3778444 w 5322214"/>
              <a:gd name="connsiteY3461" fmla="*/ 3142016 h 4083778"/>
              <a:gd name="connsiteX3462" fmla="*/ 3778444 w 5322214"/>
              <a:gd name="connsiteY3462" fmla="*/ 3142016 h 4083778"/>
              <a:gd name="connsiteX3463" fmla="*/ 3773081 w 5322214"/>
              <a:gd name="connsiteY3463" fmla="*/ 3133749 h 4083778"/>
              <a:gd name="connsiteX3464" fmla="*/ 3775762 w 5322214"/>
              <a:gd name="connsiteY3464" fmla="*/ 3132855 h 4083778"/>
              <a:gd name="connsiteX3465" fmla="*/ 3768166 w 5322214"/>
              <a:gd name="connsiteY3465" fmla="*/ 3123471 h 4083778"/>
              <a:gd name="connsiteX3466" fmla="*/ 3772188 w 5322214"/>
              <a:gd name="connsiteY3466" fmla="*/ 3128387 h 4083778"/>
              <a:gd name="connsiteX3467" fmla="*/ 3770400 w 5322214"/>
              <a:gd name="connsiteY3467" fmla="*/ 3129057 h 4083778"/>
              <a:gd name="connsiteX3468" fmla="*/ 3767272 w 5322214"/>
              <a:gd name="connsiteY3468" fmla="*/ 3123918 h 4083778"/>
              <a:gd name="connsiteX3469" fmla="*/ 3768166 w 5322214"/>
              <a:gd name="connsiteY3469" fmla="*/ 3123471 h 4083778"/>
              <a:gd name="connsiteX3470" fmla="*/ 3772858 w 5322214"/>
              <a:gd name="connsiteY3470" fmla="*/ 3144251 h 4083778"/>
              <a:gd name="connsiteX3471" fmla="*/ 3753419 w 5322214"/>
              <a:gd name="connsiteY3471" fmla="*/ 3151177 h 4083778"/>
              <a:gd name="connsiteX3472" fmla="*/ 3749174 w 5322214"/>
              <a:gd name="connsiteY3472" fmla="*/ 3142686 h 4083778"/>
              <a:gd name="connsiteX3473" fmla="*/ 3765261 w 5322214"/>
              <a:gd name="connsiteY3473" fmla="*/ 3136877 h 4083778"/>
              <a:gd name="connsiteX3474" fmla="*/ 3772858 w 5322214"/>
              <a:gd name="connsiteY3474" fmla="*/ 3144251 h 4083778"/>
              <a:gd name="connsiteX3475" fmla="*/ 3762580 w 5322214"/>
              <a:gd name="connsiteY3475" fmla="*/ 3116992 h 4083778"/>
              <a:gd name="connsiteX3476" fmla="*/ 3764144 w 5322214"/>
              <a:gd name="connsiteY3476" fmla="*/ 3119003 h 4083778"/>
              <a:gd name="connsiteX3477" fmla="*/ 3763697 w 5322214"/>
              <a:gd name="connsiteY3477" fmla="*/ 3119226 h 4083778"/>
              <a:gd name="connsiteX3478" fmla="*/ 3762580 w 5322214"/>
              <a:gd name="connsiteY3478" fmla="*/ 3116992 h 4083778"/>
              <a:gd name="connsiteX3479" fmla="*/ 3762580 w 5322214"/>
              <a:gd name="connsiteY3479" fmla="*/ 3116992 h 4083778"/>
              <a:gd name="connsiteX3480" fmla="*/ 3757218 w 5322214"/>
              <a:gd name="connsiteY3480" fmla="*/ 3119003 h 4083778"/>
              <a:gd name="connsiteX3481" fmla="*/ 3758558 w 5322214"/>
              <a:gd name="connsiteY3481" fmla="*/ 3121014 h 4083778"/>
              <a:gd name="connsiteX3482" fmla="*/ 3757218 w 5322214"/>
              <a:gd name="connsiteY3482" fmla="*/ 3121460 h 4083778"/>
              <a:gd name="connsiteX3483" fmla="*/ 3755207 w 5322214"/>
              <a:gd name="connsiteY3483" fmla="*/ 3119673 h 4083778"/>
              <a:gd name="connsiteX3484" fmla="*/ 3757218 w 5322214"/>
              <a:gd name="connsiteY3484" fmla="*/ 3119003 h 4083778"/>
              <a:gd name="connsiteX3485" fmla="*/ 3755877 w 5322214"/>
              <a:gd name="connsiteY3485" fmla="*/ 3128163 h 4083778"/>
              <a:gd name="connsiteX3486" fmla="*/ 3760569 w 5322214"/>
              <a:gd name="connsiteY3486" fmla="*/ 3132409 h 4083778"/>
              <a:gd name="connsiteX3487" fmla="*/ 3746493 w 5322214"/>
              <a:gd name="connsiteY3487" fmla="*/ 3137548 h 4083778"/>
              <a:gd name="connsiteX3488" fmla="*/ 3744035 w 5322214"/>
              <a:gd name="connsiteY3488" fmla="*/ 3132632 h 4083778"/>
              <a:gd name="connsiteX3489" fmla="*/ 3755877 w 5322214"/>
              <a:gd name="connsiteY3489" fmla="*/ 3128163 h 4083778"/>
              <a:gd name="connsiteX3490" fmla="*/ 3749621 w 5322214"/>
              <a:gd name="connsiteY3490" fmla="*/ 3122131 h 4083778"/>
              <a:gd name="connsiteX3491" fmla="*/ 3751408 w 5322214"/>
              <a:gd name="connsiteY3491" fmla="*/ 3123918 h 4083778"/>
              <a:gd name="connsiteX3492" fmla="*/ 3741354 w 5322214"/>
              <a:gd name="connsiteY3492" fmla="*/ 3127717 h 4083778"/>
              <a:gd name="connsiteX3493" fmla="*/ 3740684 w 5322214"/>
              <a:gd name="connsiteY3493" fmla="*/ 3126152 h 4083778"/>
              <a:gd name="connsiteX3494" fmla="*/ 3741801 w 5322214"/>
              <a:gd name="connsiteY3494" fmla="*/ 3125259 h 4083778"/>
              <a:gd name="connsiteX3495" fmla="*/ 3749621 w 5322214"/>
              <a:gd name="connsiteY3495" fmla="*/ 3122131 h 4083778"/>
              <a:gd name="connsiteX3496" fmla="*/ 3746493 w 5322214"/>
              <a:gd name="connsiteY3496" fmla="*/ 3103139 h 4083778"/>
              <a:gd name="connsiteX3497" fmla="*/ 3747833 w 5322214"/>
              <a:gd name="connsiteY3497" fmla="*/ 3104927 h 4083778"/>
              <a:gd name="connsiteX3498" fmla="*/ 3743588 w 5322214"/>
              <a:gd name="connsiteY3498" fmla="*/ 3109395 h 4083778"/>
              <a:gd name="connsiteX3499" fmla="*/ 3742471 w 5322214"/>
              <a:gd name="connsiteY3499" fmla="*/ 3108278 h 4083778"/>
              <a:gd name="connsiteX3500" fmla="*/ 3746493 w 5322214"/>
              <a:gd name="connsiteY3500" fmla="*/ 3103139 h 4083778"/>
              <a:gd name="connsiteX3501" fmla="*/ 3743141 w 5322214"/>
              <a:gd name="connsiteY3501" fmla="*/ 3098447 h 4083778"/>
              <a:gd name="connsiteX3502" fmla="*/ 3738002 w 5322214"/>
              <a:gd name="connsiteY3502" fmla="*/ 3104927 h 4083778"/>
              <a:gd name="connsiteX3503" fmla="*/ 3733981 w 5322214"/>
              <a:gd name="connsiteY3503" fmla="*/ 3101575 h 4083778"/>
              <a:gd name="connsiteX3504" fmla="*/ 3739343 w 5322214"/>
              <a:gd name="connsiteY3504" fmla="*/ 3093308 h 4083778"/>
              <a:gd name="connsiteX3505" fmla="*/ 3743141 w 5322214"/>
              <a:gd name="connsiteY3505" fmla="*/ 3098447 h 4083778"/>
              <a:gd name="connsiteX3506" fmla="*/ 3729289 w 5322214"/>
              <a:gd name="connsiteY3506" fmla="*/ 3079679 h 4083778"/>
              <a:gd name="connsiteX3507" fmla="*/ 3731300 w 5322214"/>
              <a:gd name="connsiteY3507" fmla="*/ 3081690 h 4083778"/>
              <a:gd name="connsiteX3508" fmla="*/ 3736215 w 5322214"/>
              <a:gd name="connsiteY3508" fmla="*/ 3088393 h 4083778"/>
              <a:gd name="connsiteX3509" fmla="*/ 3729959 w 5322214"/>
              <a:gd name="connsiteY3509" fmla="*/ 3097777 h 4083778"/>
              <a:gd name="connsiteX3510" fmla="*/ 3723033 w 5322214"/>
              <a:gd name="connsiteY3510" fmla="*/ 3092191 h 4083778"/>
              <a:gd name="connsiteX3511" fmla="*/ 3729289 w 5322214"/>
              <a:gd name="connsiteY3511" fmla="*/ 3079679 h 4083778"/>
              <a:gd name="connsiteX3512" fmla="*/ 3714095 w 5322214"/>
              <a:gd name="connsiteY3512" fmla="*/ 3064486 h 4083778"/>
              <a:gd name="connsiteX3513" fmla="*/ 3721245 w 5322214"/>
              <a:gd name="connsiteY3513" fmla="*/ 3071635 h 4083778"/>
              <a:gd name="connsiteX3514" fmla="*/ 3724820 w 5322214"/>
              <a:gd name="connsiteY3514" fmla="*/ 3075434 h 4083778"/>
              <a:gd name="connsiteX3515" fmla="*/ 3718787 w 5322214"/>
              <a:gd name="connsiteY3515" fmla="*/ 3087499 h 4083778"/>
              <a:gd name="connsiteX3516" fmla="*/ 3710521 w 5322214"/>
              <a:gd name="connsiteY3516" fmla="*/ 3073646 h 4083778"/>
              <a:gd name="connsiteX3517" fmla="*/ 3714095 w 5322214"/>
              <a:gd name="connsiteY3517" fmla="*/ 3064486 h 4083778"/>
              <a:gd name="connsiteX3518" fmla="*/ 3696668 w 5322214"/>
              <a:gd name="connsiteY3518" fmla="*/ 3038121 h 4083778"/>
              <a:gd name="connsiteX3519" fmla="*/ 3704041 w 5322214"/>
              <a:gd name="connsiteY3519" fmla="*/ 3047058 h 4083778"/>
              <a:gd name="connsiteX3520" fmla="*/ 3696444 w 5322214"/>
              <a:gd name="connsiteY3520" fmla="*/ 3039908 h 4083778"/>
              <a:gd name="connsiteX3521" fmla="*/ 3696668 w 5322214"/>
              <a:gd name="connsiteY3521" fmla="*/ 3038121 h 4083778"/>
              <a:gd name="connsiteX3522" fmla="*/ 3694880 w 5322214"/>
              <a:gd name="connsiteY3522" fmla="*/ 3046164 h 4083778"/>
              <a:gd name="connsiteX3523" fmla="*/ 3709850 w 5322214"/>
              <a:gd name="connsiteY3523" fmla="*/ 3060240 h 4083778"/>
              <a:gd name="connsiteX3524" fmla="*/ 3707169 w 5322214"/>
              <a:gd name="connsiteY3524" fmla="*/ 3067614 h 4083778"/>
              <a:gd name="connsiteX3525" fmla="*/ 3694433 w 5322214"/>
              <a:gd name="connsiteY3525" fmla="*/ 3047728 h 4083778"/>
              <a:gd name="connsiteX3526" fmla="*/ 3694880 w 5322214"/>
              <a:gd name="connsiteY3526" fmla="*/ 3046164 h 4083778"/>
              <a:gd name="connsiteX3527" fmla="*/ 3704711 w 5322214"/>
              <a:gd name="connsiteY3527" fmla="*/ 3074093 h 4083778"/>
              <a:gd name="connsiteX3528" fmla="*/ 3703594 w 5322214"/>
              <a:gd name="connsiteY3528" fmla="*/ 3077221 h 4083778"/>
              <a:gd name="connsiteX3529" fmla="*/ 3689965 w 5322214"/>
              <a:gd name="connsiteY3529" fmla="*/ 3067390 h 4083778"/>
              <a:gd name="connsiteX3530" fmla="*/ 3692869 w 5322214"/>
              <a:gd name="connsiteY3530" fmla="*/ 3055325 h 4083778"/>
              <a:gd name="connsiteX3531" fmla="*/ 3704711 w 5322214"/>
              <a:gd name="connsiteY3531" fmla="*/ 3074093 h 4083778"/>
              <a:gd name="connsiteX3532" fmla="*/ 3673207 w 5322214"/>
              <a:gd name="connsiteY3532" fmla="*/ 3011532 h 4083778"/>
              <a:gd name="connsiteX3533" fmla="*/ 3691976 w 5322214"/>
              <a:gd name="connsiteY3533" fmla="*/ 3032758 h 4083778"/>
              <a:gd name="connsiteX3534" fmla="*/ 3691306 w 5322214"/>
              <a:gd name="connsiteY3534" fmla="*/ 3035663 h 4083778"/>
              <a:gd name="connsiteX3535" fmla="*/ 3679017 w 5322214"/>
              <a:gd name="connsiteY3535" fmla="*/ 3024938 h 4083778"/>
              <a:gd name="connsiteX3536" fmla="*/ 3672761 w 5322214"/>
              <a:gd name="connsiteY3536" fmla="*/ 3016001 h 4083778"/>
              <a:gd name="connsiteX3537" fmla="*/ 3673207 w 5322214"/>
              <a:gd name="connsiteY3537" fmla="*/ 3011532 h 4083778"/>
              <a:gd name="connsiteX3538" fmla="*/ 3671867 w 5322214"/>
              <a:gd name="connsiteY3538" fmla="*/ 3025832 h 4083778"/>
              <a:gd name="connsiteX3539" fmla="*/ 3674772 w 5322214"/>
              <a:gd name="connsiteY3539" fmla="*/ 3028290 h 4083778"/>
              <a:gd name="connsiteX3540" fmla="*/ 3688401 w 5322214"/>
              <a:gd name="connsiteY3540" fmla="*/ 3048622 h 4083778"/>
              <a:gd name="connsiteX3541" fmla="*/ 3684826 w 5322214"/>
              <a:gd name="connsiteY3541" fmla="*/ 3064039 h 4083778"/>
              <a:gd name="connsiteX3542" fmla="*/ 3668739 w 5322214"/>
              <a:gd name="connsiteY3542" fmla="*/ 3053314 h 4083778"/>
              <a:gd name="connsiteX3543" fmla="*/ 3671867 w 5322214"/>
              <a:gd name="connsiteY3543" fmla="*/ 3025832 h 4083778"/>
              <a:gd name="connsiteX3544" fmla="*/ 3683709 w 5322214"/>
              <a:gd name="connsiteY3544" fmla="*/ 3069848 h 4083778"/>
              <a:gd name="connsiteX3545" fmla="*/ 3679687 w 5322214"/>
              <a:gd name="connsiteY3545" fmla="*/ 3085711 h 4083778"/>
              <a:gd name="connsiteX3546" fmla="*/ 3668069 w 5322214"/>
              <a:gd name="connsiteY3546" fmla="*/ 3062251 h 4083778"/>
              <a:gd name="connsiteX3547" fmla="*/ 3668515 w 5322214"/>
              <a:gd name="connsiteY3547" fmla="*/ 3059347 h 4083778"/>
              <a:gd name="connsiteX3548" fmla="*/ 3683709 w 5322214"/>
              <a:gd name="connsiteY3548" fmla="*/ 3069848 h 4083778"/>
              <a:gd name="connsiteX3549" fmla="*/ 3668069 w 5322214"/>
              <a:gd name="connsiteY3549" fmla="*/ 3005947 h 4083778"/>
              <a:gd name="connsiteX3550" fmla="*/ 3667845 w 5322214"/>
              <a:gd name="connsiteY3550" fmla="*/ 3008628 h 4083778"/>
              <a:gd name="connsiteX3551" fmla="*/ 3658908 w 5322214"/>
              <a:gd name="connsiteY3551" fmla="*/ 2996339 h 4083778"/>
              <a:gd name="connsiteX3552" fmla="*/ 3668069 w 5322214"/>
              <a:gd name="connsiteY3552" fmla="*/ 3005947 h 4083778"/>
              <a:gd name="connsiteX3553" fmla="*/ 3662483 w 5322214"/>
              <a:gd name="connsiteY3553" fmla="*/ 3010862 h 4083778"/>
              <a:gd name="connsiteX3554" fmla="*/ 3647289 w 5322214"/>
              <a:gd name="connsiteY3554" fmla="*/ 2999020 h 4083778"/>
              <a:gd name="connsiteX3555" fmla="*/ 3647066 w 5322214"/>
              <a:gd name="connsiteY3555" fmla="*/ 2990307 h 4083778"/>
              <a:gd name="connsiteX3556" fmla="*/ 3662483 w 5322214"/>
              <a:gd name="connsiteY3556" fmla="*/ 3010862 h 4083778"/>
              <a:gd name="connsiteX3557" fmla="*/ 3647289 w 5322214"/>
              <a:gd name="connsiteY3557" fmla="*/ 3046388 h 4083778"/>
              <a:gd name="connsiteX3558" fmla="*/ 3656450 w 5322214"/>
              <a:gd name="connsiteY3558" fmla="*/ 3051973 h 4083778"/>
              <a:gd name="connsiteX3559" fmla="*/ 3662483 w 5322214"/>
              <a:gd name="connsiteY3559" fmla="*/ 3063368 h 4083778"/>
              <a:gd name="connsiteX3560" fmla="*/ 3656897 w 5322214"/>
              <a:gd name="connsiteY3560" fmla="*/ 3098894 h 4083778"/>
              <a:gd name="connsiteX3561" fmla="*/ 3652875 w 5322214"/>
              <a:gd name="connsiteY3561" fmla="*/ 3096883 h 4083778"/>
              <a:gd name="connsiteX3562" fmla="*/ 3645949 w 5322214"/>
              <a:gd name="connsiteY3562" fmla="*/ 3079456 h 4083778"/>
              <a:gd name="connsiteX3563" fmla="*/ 3647289 w 5322214"/>
              <a:gd name="connsiteY3563" fmla="*/ 3046388 h 4083778"/>
              <a:gd name="connsiteX3564" fmla="*/ 3644832 w 5322214"/>
              <a:gd name="connsiteY3564" fmla="*/ 3092191 h 4083778"/>
              <a:gd name="connsiteX3565" fmla="*/ 3645279 w 5322214"/>
              <a:gd name="connsiteY3565" fmla="*/ 3093532 h 4083778"/>
              <a:gd name="connsiteX3566" fmla="*/ 3644608 w 5322214"/>
              <a:gd name="connsiteY3566" fmla="*/ 3093308 h 4083778"/>
              <a:gd name="connsiteX3567" fmla="*/ 3644832 w 5322214"/>
              <a:gd name="connsiteY3567" fmla="*/ 3092191 h 4083778"/>
              <a:gd name="connsiteX3568" fmla="*/ 3648407 w 5322214"/>
              <a:gd name="connsiteY3568" fmla="*/ 3101128 h 4083778"/>
              <a:gd name="connsiteX3569" fmla="*/ 3653769 w 5322214"/>
              <a:gd name="connsiteY3569" fmla="*/ 3114981 h 4083778"/>
              <a:gd name="connsiteX3570" fmla="*/ 3645949 w 5322214"/>
              <a:gd name="connsiteY3570" fmla="*/ 3149389 h 4083778"/>
              <a:gd name="connsiteX3571" fmla="*/ 3641257 w 5322214"/>
              <a:gd name="connsiteY3571" fmla="*/ 3131291 h 4083778"/>
              <a:gd name="connsiteX3572" fmla="*/ 3644608 w 5322214"/>
              <a:gd name="connsiteY3572" fmla="*/ 3099117 h 4083778"/>
              <a:gd name="connsiteX3573" fmla="*/ 3648407 w 5322214"/>
              <a:gd name="connsiteY3573" fmla="*/ 3101128 h 4083778"/>
              <a:gd name="connsiteX3574" fmla="*/ 3641704 w 5322214"/>
              <a:gd name="connsiteY3574" fmla="*/ 3036557 h 4083778"/>
              <a:gd name="connsiteX3575" fmla="*/ 3626957 w 5322214"/>
              <a:gd name="connsiteY3575" fmla="*/ 3028290 h 4083778"/>
              <a:gd name="connsiteX3576" fmla="*/ 3624053 w 5322214"/>
              <a:gd name="connsiteY3576" fmla="*/ 2995669 h 4083778"/>
              <a:gd name="connsiteX3577" fmla="*/ 3641704 w 5322214"/>
              <a:gd name="connsiteY3577" fmla="*/ 3025608 h 4083778"/>
              <a:gd name="connsiteX3578" fmla="*/ 3641704 w 5322214"/>
              <a:gd name="connsiteY3578" fmla="*/ 3036557 h 4083778"/>
              <a:gd name="connsiteX3579" fmla="*/ 3641927 w 5322214"/>
              <a:gd name="connsiteY3579" fmla="*/ 3014661 h 4083778"/>
              <a:gd name="connsiteX3580" fmla="*/ 3628298 w 5322214"/>
              <a:gd name="connsiteY3580" fmla="*/ 2991870 h 4083778"/>
              <a:gd name="connsiteX3581" fmla="*/ 3641704 w 5322214"/>
              <a:gd name="connsiteY3581" fmla="*/ 3001701 h 4083778"/>
              <a:gd name="connsiteX3582" fmla="*/ 3641927 w 5322214"/>
              <a:gd name="connsiteY3582" fmla="*/ 3014661 h 4083778"/>
              <a:gd name="connsiteX3583" fmla="*/ 3627851 w 5322214"/>
              <a:gd name="connsiteY3583" fmla="*/ 2966176 h 4083778"/>
              <a:gd name="connsiteX3584" fmla="*/ 3641034 w 5322214"/>
              <a:gd name="connsiteY3584" fmla="*/ 2982710 h 4083778"/>
              <a:gd name="connsiteX3585" fmla="*/ 3641480 w 5322214"/>
              <a:gd name="connsiteY3585" fmla="*/ 2994775 h 4083778"/>
              <a:gd name="connsiteX3586" fmla="*/ 3622489 w 5322214"/>
              <a:gd name="connsiteY3586" fmla="*/ 2981146 h 4083778"/>
              <a:gd name="connsiteX3587" fmla="*/ 3619584 w 5322214"/>
              <a:gd name="connsiteY3587" fmla="*/ 2958803 h 4083778"/>
              <a:gd name="connsiteX3588" fmla="*/ 3627851 w 5322214"/>
              <a:gd name="connsiteY3588" fmla="*/ 2966176 h 4083778"/>
              <a:gd name="connsiteX3589" fmla="*/ 3617350 w 5322214"/>
              <a:gd name="connsiteY3589" fmla="*/ 2984944 h 4083778"/>
              <a:gd name="connsiteX3590" fmla="*/ 3621148 w 5322214"/>
              <a:gd name="connsiteY3590" fmla="*/ 3022927 h 4083778"/>
              <a:gd name="connsiteX3591" fmla="*/ 3605731 w 5322214"/>
              <a:gd name="connsiteY3591" fmla="*/ 2991647 h 4083778"/>
              <a:gd name="connsiteX3592" fmla="*/ 3602603 w 5322214"/>
              <a:gd name="connsiteY3592" fmla="*/ 2974443 h 4083778"/>
              <a:gd name="connsiteX3593" fmla="*/ 3616680 w 5322214"/>
              <a:gd name="connsiteY3593" fmla="*/ 2983827 h 4083778"/>
              <a:gd name="connsiteX3594" fmla="*/ 3617350 w 5322214"/>
              <a:gd name="connsiteY3594" fmla="*/ 2984944 h 4083778"/>
              <a:gd name="connsiteX3595" fmla="*/ 3613105 w 5322214"/>
              <a:gd name="connsiteY3595" fmla="*/ 2952993 h 4083778"/>
              <a:gd name="connsiteX3596" fmla="*/ 3615786 w 5322214"/>
              <a:gd name="connsiteY3596" fmla="*/ 2972209 h 4083778"/>
              <a:gd name="connsiteX3597" fmla="*/ 3595454 w 5322214"/>
              <a:gd name="connsiteY3597" fmla="*/ 2942269 h 4083778"/>
              <a:gd name="connsiteX3598" fmla="*/ 3594113 w 5322214"/>
              <a:gd name="connsiteY3598" fmla="*/ 2936906 h 4083778"/>
              <a:gd name="connsiteX3599" fmla="*/ 3613105 w 5322214"/>
              <a:gd name="connsiteY3599" fmla="*/ 2952993 h 4083778"/>
              <a:gd name="connsiteX3600" fmla="*/ 3601486 w 5322214"/>
              <a:gd name="connsiteY3600" fmla="*/ 2936013 h 4083778"/>
              <a:gd name="connsiteX3601" fmla="*/ 3591879 w 5322214"/>
              <a:gd name="connsiteY3601" fmla="*/ 2928193 h 4083778"/>
              <a:gd name="connsiteX3602" fmla="*/ 3590985 w 5322214"/>
              <a:gd name="connsiteY3602" fmla="*/ 2925064 h 4083778"/>
              <a:gd name="connsiteX3603" fmla="*/ 3601486 w 5322214"/>
              <a:gd name="connsiteY3603" fmla="*/ 2936013 h 4083778"/>
              <a:gd name="connsiteX3604" fmla="*/ 3590315 w 5322214"/>
              <a:gd name="connsiteY3604" fmla="*/ 2944727 h 4083778"/>
              <a:gd name="connsiteX3605" fmla="*/ 3594113 w 5322214"/>
              <a:gd name="connsiteY3605" fmla="*/ 2962601 h 4083778"/>
              <a:gd name="connsiteX3606" fmla="*/ 3588080 w 5322214"/>
              <a:gd name="connsiteY3606" fmla="*/ 2959026 h 4083778"/>
              <a:gd name="connsiteX3607" fmla="*/ 3581154 w 5322214"/>
              <a:gd name="connsiteY3607" fmla="*/ 2946514 h 4083778"/>
              <a:gd name="connsiteX3608" fmla="*/ 3573334 w 5322214"/>
              <a:gd name="connsiteY3608" fmla="*/ 2921713 h 4083778"/>
              <a:gd name="connsiteX3609" fmla="*/ 3590315 w 5322214"/>
              <a:gd name="connsiteY3609" fmla="*/ 2944727 h 4083778"/>
              <a:gd name="connsiteX3610" fmla="*/ 3579366 w 5322214"/>
              <a:gd name="connsiteY3610" fmla="*/ 2912552 h 4083778"/>
              <a:gd name="connsiteX3611" fmla="*/ 3583388 w 5322214"/>
              <a:gd name="connsiteY3611" fmla="*/ 2916798 h 4083778"/>
              <a:gd name="connsiteX3612" fmla="*/ 3584729 w 5322214"/>
              <a:gd name="connsiteY3612" fmla="*/ 2922607 h 4083778"/>
              <a:gd name="connsiteX3613" fmla="*/ 3575568 w 5322214"/>
              <a:gd name="connsiteY3613" fmla="*/ 2915457 h 4083778"/>
              <a:gd name="connsiteX3614" fmla="*/ 3567748 w 5322214"/>
              <a:gd name="connsiteY3614" fmla="*/ 2905403 h 4083778"/>
              <a:gd name="connsiteX3615" fmla="*/ 3565737 w 5322214"/>
              <a:gd name="connsiteY3615" fmla="*/ 2899146 h 4083778"/>
              <a:gd name="connsiteX3616" fmla="*/ 3579366 w 5322214"/>
              <a:gd name="connsiteY3616" fmla="*/ 2912552 h 4083778"/>
              <a:gd name="connsiteX3617" fmla="*/ 3564620 w 5322214"/>
              <a:gd name="connsiteY3617" fmla="*/ 2914340 h 4083778"/>
              <a:gd name="connsiteX3618" fmla="*/ 3567971 w 5322214"/>
              <a:gd name="connsiteY3618" fmla="*/ 2924171 h 4083778"/>
              <a:gd name="connsiteX3619" fmla="*/ 3559481 w 5322214"/>
              <a:gd name="connsiteY3619" fmla="*/ 2910765 h 4083778"/>
              <a:gd name="connsiteX3620" fmla="*/ 3564620 w 5322214"/>
              <a:gd name="connsiteY3620" fmla="*/ 2914340 h 4083778"/>
              <a:gd name="connsiteX3621" fmla="*/ 3556130 w 5322214"/>
              <a:gd name="connsiteY3621" fmla="*/ 2889986 h 4083778"/>
              <a:gd name="connsiteX3622" fmla="*/ 3556577 w 5322214"/>
              <a:gd name="connsiteY3622" fmla="*/ 2891103 h 4083778"/>
              <a:gd name="connsiteX3623" fmla="*/ 3553895 w 5322214"/>
              <a:gd name="connsiteY3623" fmla="*/ 2887975 h 4083778"/>
              <a:gd name="connsiteX3624" fmla="*/ 3556130 w 5322214"/>
              <a:gd name="connsiteY3624" fmla="*/ 2889986 h 4083778"/>
              <a:gd name="connsiteX3625" fmla="*/ 3559481 w 5322214"/>
              <a:gd name="connsiteY3625" fmla="*/ 2903615 h 4083778"/>
              <a:gd name="connsiteX3626" fmla="*/ 3553448 w 5322214"/>
              <a:gd name="connsiteY3626" fmla="*/ 2899594 h 4083778"/>
              <a:gd name="connsiteX3627" fmla="*/ 3550320 w 5322214"/>
              <a:gd name="connsiteY3627" fmla="*/ 2892444 h 4083778"/>
              <a:gd name="connsiteX3628" fmla="*/ 3559481 w 5322214"/>
              <a:gd name="connsiteY3628" fmla="*/ 2903615 h 4083778"/>
              <a:gd name="connsiteX3629" fmla="*/ 3542500 w 5322214"/>
              <a:gd name="connsiteY3629" fmla="*/ 2898700 h 4083778"/>
              <a:gd name="connsiteX3630" fmla="*/ 3566631 w 5322214"/>
              <a:gd name="connsiteY3630" fmla="*/ 2946514 h 4083778"/>
              <a:gd name="connsiteX3631" fmla="*/ 3449330 w 5322214"/>
              <a:gd name="connsiteY3631" fmla="*/ 2896912 h 4083778"/>
              <a:gd name="connsiteX3632" fmla="*/ 3087818 w 5322214"/>
              <a:gd name="connsiteY3632" fmla="*/ 2895125 h 4083778"/>
              <a:gd name="connsiteX3633" fmla="*/ 2131309 w 5322214"/>
              <a:gd name="connsiteY3633" fmla="*/ 3376172 h 4083778"/>
              <a:gd name="connsiteX3634" fmla="*/ 2039479 w 5322214"/>
              <a:gd name="connsiteY3634" fmla="*/ 3448787 h 4083778"/>
              <a:gd name="connsiteX3635" fmla="*/ 1812697 w 5322214"/>
              <a:gd name="connsiteY3635" fmla="*/ 3453256 h 4083778"/>
              <a:gd name="connsiteX3636" fmla="*/ 2015125 w 5322214"/>
              <a:gd name="connsiteY3636" fmla="*/ 3310483 h 4083778"/>
              <a:gd name="connsiteX3637" fmla="*/ 3000903 w 5322214"/>
              <a:gd name="connsiteY3637" fmla="*/ 2815136 h 4083778"/>
              <a:gd name="connsiteX3638" fmla="*/ 3371575 w 5322214"/>
              <a:gd name="connsiteY3638" fmla="*/ 2816924 h 4083778"/>
              <a:gd name="connsiteX3639" fmla="*/ 3542500 w 5322214"/>
              <a:gd name="connsiteY3639" fmla="*/ 2898700 h 4083778"/>
              <a:gd name="connsiteX3640" fmla="*/ 3529094 w 5322214"/>
              <a:gd name="connsiteY3640" fmla="*/ 2874569 h 4083778"/>
              <a:gd name="connsiteX3641" fmla="*/ 3536691 w 5322214"/>
              <a:gd name="connsiteY3641" fmla="*/ 2888198 h 4083778"/>
              <a:gd name="connsiteX3642" fmla="*/ 3373140 w 5322214"/>
              <a:gd name="connsiteY3642" fmla="*/ 2811785 h 4083778"/>
              <a:gd name="connsiteX3643" fmla="*/ 2999563 w 5322214"/>
              <a:gd name="connsiteY3643" fmla="*/ 2809997 h 4083778"/>
              <a:gd name="connsiteX3644" fmla="*/ 2011774 w 5322214"/>
              <a:gd name="connsiteY3644" fmla="*/ 3306238 h 4083778"/>
              <a:gd name="connsiteX3645" fmla="*/ 1800631 w 5322214"/>
              <a:gd name="connsiteY3645" fmla="*/ 3453479 h 4083778"/>
              <a:gd name="connsiteX3646" fmla="*/ 1774490 w 5322214"/>
              <a:gd name="connsiteY3646" fmla="*/ 3453479 h 4083778"/>
              <a:gd name="connsiteX3647" fmla="*/ 1398902 w 5322214"/>
              <a:gd name="connsiteY3647" fmla="*/ 3440744 h 4083778"/>
              <a:gd name="connsiteX3648" fmla="*/ 1392423 w 5322214"/>
              <a:gd name="connsiteY3648" fmla="*/ 3438509 h 4083778"/>
              <a:gd name="connsiteX3649" fmla="*/ 855965 w 5322214"/>
              <a:gd name="connsiteY3649" fmla="*/ 3377960 h 4083778"/>
              <a:gd name="connsiteX3650" fmla="*/ 773519 w 5322214"/>
              <a:gd name="connsiteY3650" fmla="*/ 3363213 h 4083778"/>
              <a:gd name="connsiteX3651" fmla="*/ 647727 w 5322214"/>
              <a:gd name="connsiteY3651" fmla="*/ 3337519 h 4083778"/>
              <a:gd name="connsiteX3652" fmla="*/ 840101 w 5322214"/>
              <a:gd name="connsiteY3652" fmla="*/ 3291492 h 4083778"/>
              <a:gd name="connsiteX3653" fmla="*/ 1241830 w 5322214"/>
              <a:gd name="connsiteY3653" fmla="*/ 3377512 h 4083778"/>
              <a:gd name="connsiteX3654" fmla="*/ 1886876 w 5322214"/>
              <a:gd name="connsiteY3654" fmla="*/ 3240549 h 4083778"/>
              <a:gd name="connsiteX3655" fmla="*/ 2904158 w 5322214"/>
              <a:gd name="connsiteY3655" fmla="*/ 2730009 h 4083778"/>
              <a:gd name="connsiteX3656" fmla="*/ 3286895 w 5322214"/>
              <a:gd name="connsiteY3656" fmla="*/ 2731797 h 4083778"/>
              <a:gd name="connsiteX3657" fmla="*/ 3513678 w 5322214"/>
              <a:gd name="connsiteY3657" fmla="*/ 2853120 h 4083778"/>
              <a:gd name="connsiteX3658" fmla="*/ 3529094 w 5322214"/>
              <a:gd name="connsiteY3658" fmla="*/ 2874569 h 4083778"/>
              <a:gd name="connsiteX3659" fmla="*/ 379163 w 5322214"/>
              <a:gd name="connsiteY3659" fmla="*/ 3081243 h 4083778"/>
              <a:gd name="connsiteX3660" fmla="*/ 817981 w 5322214"/>
              <a:gd name="connsiteY3660" fmla="*/ 3175307 h 4083778"/>
              <a:gd name="connsiteX3661" fmla="*/ 1095036 w 5322214"/>
              <a:gd name="connsiteY3661" fmla="*/ 3234070 h 4083778"/>
              <a:gd name="connsiteX3662" fmla="*/ 1524247 w 5322214"/>
              <a:gd name="connsiteY3662" fmla="*/ 3026279 h 4083778"/>
              <a:gd name="connsiteX3663" fmla="*/ 2635817 w 5322214"/>
              <a:gd name="connsiteY3663" fmla="*/ 2470159 h 4083778"/>
              <a:gd name="connsiteX3664" fmla="*/ 3055197 w 5322214"/>
              <a:gd name="connsiteY3664" fmla="*/ 2472170 h 4083778"/>
              <a:gd name="connsiteX3665" fmla="*/ 3375597 w 5322214"/>
              <a:gd name="connsiteY3665" fmla="*/ 2670130 h 4083778"/>
              <a:gd name="connsiteX3666" fmla="*/ 3497591 w 5322214"/>
              <a:gd name="connsiteY3666" fmla="*/ 2823180 h 4083778"/>
              <a:gd name="connsiteX3667" fmla="*/ 3433019 w 5322214"/>
              <a:gd name="connsiteY3667" fmla="*/ 2750118 h 4083778"/>
              <a:gd name="connsiteX3668" fmla="*/ 3119545 w 5322214"/>
              <a:gd name="connsiteY3668" fmla="*/ 2556403 h 4083778"/>
              <a:gd name="connsiteX3669" fmla="*/ 2709326 w 5322214"/>
              <a:gd name="connsiteY3669" fmla="*/ 2554392 h 4083778"/>
              <a:gd name="connsiteX3670" fmla="*/ 1627249 w 5322214"/>
              <a:gd name="connsiteY3670" fmla="*/ 3096213 h 4083778"/>
              <a:gd name="connsiteX3671" fmla="*/ 1335895 w 5322214"/>
              <a:gd name="connsiteY3671" fmla="*/ 3279873 h 4083778"/>
              <a:gd name="connsiteX3672" fmla="*/ 946678 w 5322214"/>
              <a:gd name="connsiteY3672" fmla="*/ 3240326 h 4083778"/>
              <a:gd name="connsiteX3673" fmla="*/ 268564 w 5322214"/>
              <a:gd name="connsiteY3673" fmla="*/ 3233846 h 4083778"/>
              <a:gd name="connsiteX3674" fmla="*/ 263649 w 5322214"/>
              <a:gd name="connsiteY3674" fmla="*/ 3232282 h 4083778"/>
              <a:gd name="connsiteX3675" fmla="*/ 116631 w 5322214"/>
              <a:gd name="connsiteY3675" fmla="*/ 3178212 h 4083778"/>
              <a:gd name="connsiteX3676" fmla="*/ 379163 w 5322214"/>
              <a:gd name="connsiteY3676" fmla="*/ 3081243 h 4083778"/>
              <a:gd name="connsiteX3677" fmla="*/ 113280 w 5322214"/>
              <a:gd name="connsiteY3677" fmla="*/ 3183351 h 4083778"/>
              <a:gd name="connsiteX3678" fmla="*/ 261861 w 5322214"/>
              <a:gd name="connsiteY3678" fmla="*/ 3237645 h 4083778"/>
              <a:gd name="connsiteX3679" fmla="*/ 264766 w 5322214"/>
              <a:gd name="connsiteY3679" fmla="*/ 3238538 h 4083778"/>
              <a:gd name="connsiteX3680" fmla="*/ 263425 w 5322214"/>
              <a:gd name="connsiteY3680" fmla="*/ 3240326 h 4083778"/>
              <a:gd name="connsiteX3681" fmla="*/ 112386 w 5322214"/>
              <a:gd name="connsiteY3681" fmla="*/ 3184468 h 4083778"/>
              <a:gd name="connsiteX3682" fmla="*/ 113280 w 5322214"/>
              <a:gd name="connsiteY3682" fmla="*/ 3183351 h 4083778"/>
              <a:gd name="connsiteX3683" fmla="*/ 107917 w 5322214"/>
              <a:gd name="connsiteY3683" fmla="*/ 3190724 h 4083778"/>
              <a:gd name="connsiteX3684" fmla="*/ 258957 w 5322214"/>
              <a:gd name="connsiteY3684" fmla="*/ 3245465 h 4083778"/>
              <a:gd name="connsiteX3685" fmla="*/ 253818 w 5322214"/>
              <a:gd name="connsiteY3685" fmla="*/ 3252615 h 4083778"/>
              <a:gd name="connsiteX3686" fmla="*/ 104119 w 5322214"/>
              <a:gd name="connsiteY3686" fmla="*/ 3196757 h 4083778"/>
              <a:gd name="connsiteX3687" fmla="*/ 107917 w 5322214"/>
              <a:gd name="connsiteY3687" fmla="*/ 3190724 h 4083778"/>
              <a:gd name="connsiteX3688" fmla="*/ 98533 w 5322214"/>
              <a:gd name="connsiteY3688" fmla="*/ 3206141 h 4083778"/>
              <a:gd name="connsiteX3689" fmla="*/ 248679 w 5322214"/>
              <a:gd name="connsiteY3689" fmla="*/ 3260211 h 4083778"/>
              <a:gd name="connsiteX3690" fmla="*/ 242199 w 5322214"/>
              <a:gd name="connsiteY3690" fmla="*/ 3270713 h 4083778"/>
              <a:gd name="connsiteX3691" fmla="*/ 94064 w 5322214"/>
              <a:gd name="connsiteY3691" fmla="*/ 3215078 h 4083778"/>
              <a:gd name="connsiteX3692" fmla="*/ 98533 w 5322214"/>
              <a:gd name="connsiteY3692" fmla="*/ 3206141 h 4083778"/>
              <a:gd name="connsiteX3693" fmla="*/ 91383 w 5322214"/>
              <a:gd name="connsiteY3693" fmla="*/ 3219994 h 4083778"/>
              <a:gd name="connsiteX3694" fmla="*/ 239295 w 5322214"/>
              <a:gd name="connsiteY3694" fmla="*/ 3275628 h 4083778"/>
              <a:gd name="connsiteX3695" fmla="*/ 237731 w 5322214"/>
              <a:gd name="connsiteY3695" fmla="*/ 3278756 h 4083778"/>
              <a:gd name="connsiteX3696" fmla="*/ 88926 w 5322214"/>
              <a:gd name="connsiteY3696" fmla="*/ 3226026 h 4083778"/>
              <a:gd name="connsiteX3697" fmla="*/ 91383 w 5322214"/>
              <a:gd name="connsiteY3697" fmla="*/ 3219994 h 4083778"/>
              <a:gd name="connsiteX3698" fmla="*/ 86691 w 5322214"/>
              <a:gd name="connsiteY3698" fmla="*/ 3231165 h 4083778"/>
              <a:gd name="connsiteX3699" fmla="*/ 235050 w 5322214"/>
              <a:gd name="connsiteY3699" fmla="*/ 3283671 h 4083778"/>
              <a:gd name="connsiteX3700" fmla="*/ 230134 w 5322214"/>
              <a:gd name="connsiteY3700" fmla="*/ 3294620 h 4083778"/>
              <a:gd name="connsiteX3701" fmla="*/ 83563 w 5322214"/>
              <a:gd name="connsiteY3701" fmla="*/ 3239209 h 4083778"/>
              <a:gd name="connsiteX3702" fmla="*/ 86691 w 5322214"/>
              <a:gd name="connsiteY3702" fmla="*/ 3231165 h 4083778"/>
              <a:gd name="connsiteX3703" fmla="*/ 81999 w 5322214"/>
              <a:gd name="connsiteY3703" fmla="*/ 3244571 h 4083778"/>
              <a:gd name="connsiteX3704" fmla="*/ 228123 w 5322214"/>
              <a:gd name="connsiteY3704" fmla="*/ 3299759 h 4083778"/>
              <a:gd name="connsiteX3705" fmla="*/ 220080 w 5322214"/>
              <a:gd name="connsiteY3705" fmla="*/ 3324783 h 4083778"/>
              <a:gd name="connsiteX3706" fmla="*/ 75073 w 5322214"/>
              <a:gd name="connsiteY3706" fmla="*/ 3269819 h 4083778"/>
              <a:gd name="connsiteX3707" fmla="*/ 81999 w 5322214"/>
              <a:gd name="connsiteY3707" fmla="*/ 3244571 h 4083778"/>
              <a:gd name="connsiteX3708" fmla="*/ 73956 w 5322214"/>
              <a:gd name="connsiteY3708" fmla="*/ 3275405 h 4083778"/>
              <a:gd name="connsiteX3709" fmla="*/ 218516 w 5322214"/>
              <a:gd name="connsiteY3709" fmla="*/ 3330145 h 4083778"/>
              <a:gd name="connsiteX3710" fmla="*/ 212930 w 5322214"/>
              <a:gd name="connsiteY3710" fmla="*/ 3360532 h 4083778"/>
              <a:gd name="connsiteX3711" fmla="*/ 69487 w 5322214"/>
              <a:gd name="connsiteY3711" fmla="*/ 3306238 h 4083778"/>
              <a:gd name="connsiteX3712" fmla="*/ 73956 w 5322214"/>
              <a:gd name="connsiteY3712" fmla="*/ 3275405 h 4083778"/>
              <a:gd name="connsiteX3713" fmla="*/ 69264 w 5322214"/>
              <a:gd name="connsiteY3713" fmla="*/ 3312271 h 4083778"/>
              <a:gd name="connsiteX3714" fmla="*/ 212483 w 5322214"/>
              <a:gd name="connsiteY3714" fmla="*/ 3366341 h 4083778"/>
              <a:gd name="connsiteX3715" fmla="*/ 210472 w 5322214"/>
              <a:gd name="connsiteY3715" fmla="*/ 3401867 h 4083778"/>
              <a:gd name="connsiteX3716" fmla="*/ 68593 w 5322214"/>
              <a:gd name="connsiteY3716" fmla="*/ 3348690 h 4083778"/>
              <a:gd name="connsiteX3717" fmla="*/ 69264 w 5322214"/>
              <a:gd name="connsiteY3717" fmla="*/ 3312271 h 4083778"/>
              <a:gd name="connsiteX3718" fmla="*/ 68817 w 5322214"/>
              <a:gd name="connsiteY3718" fmla="*/ 3354946 h 4083778"/>
              <a:gd name="connsiteX3719" fmla="*/ 210696 w 5322214"/>
              <a:gd name="connsiteY3719" fmla="*/ 3407899 h 4083778"/>
              <a:gd name="connsiteX3720" fmla="*/ 213153 w 5322214"/>
              <a:gd name="connsiteY3720" fmla="*/ 3448340 h 4083778"/>
              <a:gd name="connsiteX3721" fmla="*/ 72615 w 5322214"/>
              <a:gd name="connsiteY3721" fmla="*/ 3396281 h 4083778"/>
              <a:gd name="connsiteX3722" fmla="*/ 68817 w 5322214"/>
              <a:gd name="connsiteY3722" fmla="*/ 3354946 h 4083778"/>
              <a:gd name="connsiteX3723" fmla="*/ 73509 w 5322214"/>
              <a:gd name="connsiteY3723" fmla="*/ 3402760 h 4083778"/>
              <a:gd name="connsiteX3724" fmla="*/ 213824 w 5322214"/>
              <a:gd name="connsiteY3724" fmla="*/ 3454596 h 4083778"/>
              <a:gd name="connsiteX3725" fmla="*/ 220973 w 5322214"/>
              <a:gd name="connsiteY3725" fmla="*/ 3499059 h 4083778"/>
              <a:gd name="connsiteX3726" fmla="*/ 81999 w 5322214"/>
              <a:gd name="connsiteY3726" fmla="*/ 3448787 h 4083778"/>
              <a:gd name="connsiteX3727" fmla="*/ 73509 w 5322214"/>
              <a:gd name="connsiteY3727" fmla="*/ 3402760 h 4083778"/>
              <a:gd name="connsiteX3728" fmla="*/ 83563 w 5322214"/>
              <a:gd name="connsiteY3728" fmla="*/ 3455043 h 4083778"/>
              <a:gd name="connsiteX3729" fmla="*/ 222314 w 5322214"/>
              <a:gd name="connsiteY3729" fmla="*/ 3505092 h 4083778"/>
              <a:gd name="connsiteX3730" fmla="*/ 226336 w 5322214"/>
              <a:gd name="connsiteY3730" fmla="*/ 3523190 h 4083778"/>
              <a:gd name="connsiteX3731" fmla="*/ 234379 w 5322214"/>
              <a:gd name="connsiteY3731" fmla="*/ 3553130 h 4083778"/>
              <a:gd name="connsiteX3732" fmla="*/ 96969 w 5322214"/>
              <a:gd name="connsiteY3732" fmla="*/ 3504421 h 4083778"/>
              <a:gd name="connsiteX3733" fmla="*/ 83563 w 5322214"/>
              <a:gd name="connsiteY3733" fmla="*/ 3455043 h 4083778"/>
              <a:gd name="connsiteX3734" fmla="*/ 99203 w 5322214"/>
              <a:gd name="connsiteY3734" fmla="*/ 3511348 h 4083778"/>
              <a:gd name="connsiteX3735" fmla="*/ 236390 w 5322214"/>
              <a:gd name="connsiteY3735" fmla="*/ 3559609 h 4083778"/>
              <a:gd name="connsiteX3736" fmla="*/ 253147 w 5322214"/>
              <a:gd name="connsiteY3736" fmla="*/ 3610105 h 4083778"/>
              <a:gd name="connsiteX3737" fmla="*/ 117525 w 5322214"/>
              <a:gd name="connsiteY3737" fmla="*/ 3563407 h 4083778"/>
              <a:gd name="connsiteX3738" fmla="*/ 99203 w 5322214"/>
              <a:gd name="connsiteY3738" fmla="*/ 3511348 h 4083778"/>
              <a:gd name="connsiteX3739" fmla="*/ 119983 w 5322214"/>
              <a:gd name="connsiteY3739" fmla="*/ 3570334 h 4083778"/>
              <a:gd name="connsiteX3740" fmla="*/ 255382 w 5322214"/>
              <a:gd name="connsiteY3740" fmla="*/ 3616584 h 4083778"/>
              <a:gd name="connsiteX3741" fmla="*/ 276384 w 5322214"/>
              <a:gd name="connsiteY3741" fmla="*/ 3669090 h 4083778"/>
              <a:gd name="connsiteX3742" fmla="*/ 142326 w 5322214"/>
              <a:gd name="connsiteY3742" fmla="*/ 3624181 h 4083778"/>
              <a:gd name="connsiteX3743" fmla="*/ 119983 w 5322214"/>
              <a:gd name="connsiteY3743" fmla="*/ 3570334 h 4083778"/>
              <a:gd name="connsiteX3744" fmla="*/ 18321 w 5322214"/>
              <a:gd name="connsiteY3744" fmla="*/ 3580611 h 4083778"/>
              <a:gd name="connsiteX3745" fmla="*/ 137634 w 5322214"/>
              <a:gd name="connsiteY3745" fmla="*/ 3628649 h 4083778"/>
              <a:gd name="connsiteX3746" fmla="*/ 163552 w 5322214"/>
              <a:gd name="connsiteY3746" fmla="*/ 3683613 h 4083778"/>
              <a:gd name="connsiteX3747" fmla="*/ 45580 w 5322214"/>
              <a:gd name="connsiteY3747" fmla="*/ 3637140 h 4083778"/>
              <a:gd name="connsiteX3748" fmla="*/ 18321 w 5322214"/>
              <a:gd name="connsiteY3748" fmla="*/ 3580611 h 4083778"/>
              <a:gd name="connsiteX3749" fmla="*/ 49825 w 5322214"/>
              <a:gd name="connsiteY3749" fmla="*/ 3644736 h 4083778"/>
              <a:gd name="connsiteX3750" fmla="*/ 167573 w 5322214"/>
              <a:gd name="connsiteY3750" fmla="*/ 3690763 h 4083778"/>
              <a:gd name="connsiteX3751" fmla="*/ 196396 w 5322214"/>
              <a:gd name="connsiteY3751" fmla="*/ 3745504 h 4083778"/>
              <a:gd name="connsiteX3752" fmla="*/ 79988 w 5322214"/>
              <a:gd name="connsiteY3752" fmla="*/ 3700817 h 4083778"/>
              <a:gd name="connsiteX3753" fmla="*/ 49825 w 5322214"/>
              <a:gd name="connsiteY3753" fmla="*/ 3644736 h 4083778"/>
              <a:gd name="connsiteX3754" fmla="*/ 84234 w 5322214"/>
              <a:gd name="connsiteY3754" fmla="*/ 3708638 h 4083778"/>
              <a:gd name="connsiteX3755" fmla="*/ 200194 w 5322214"/>
              <a:gd name="connsiteY3755" fmla="*/ 3752653 h 4083778"/>
              <a:gd name="connsiteX3756" fmla="*/ 231028 w 5322214"/>
              <a:gd name="connsiteY3756" fmla="*/ 3806500 h 4083778"/>
              <a:gd name="connsiteX3757" fmla="*/ 116184 w 5322214"/>
              <a:gd name="connsiteY3757" fmla="*/ 3763378 h 4083778"/>
              <a:gd name="connsiteX3758" fmla="*/ 84234 w 5322214"/>
              <a:gd name="connsiteY3758" fmla="*/ 3708638 h 4083778"/>
              <a:gd name="connsiteX3759" fmla="*/ 11842 w 5322214"/>
              <a:gd name="connsiteY3759" fmla="*/ 3723161 h 4083778"/>
              <a:gd name="connsiteX3760" fmla="*/ 112386 w 5322214"/>
              <a:gd name="connsiteY3760" fmla="*/ 3767847 h 4083778"/>
              <a:gd name="connsiteX3761" fmla="*/ 144783 w 5322214"/>
              <a:gd name="connsiteY3761" fmla="*/ 3820130 h 4083778"/>
              <a:gd name="connsiteX3762" fmla="*/ 44910 w 5322214"/>
              <a:gd name="connsiteY3762" fmla="*/ 3775667 h 4083778"/>
              <a:gd name="connsiteX3763" fmla="*/ 11842 w 5322214"/>
              <a:gd name="connsiteY3763" fmla="*/ 3723161 h 4083778"/>
              <a:gd name="connsiteX3764" fmla="*/ 73285 w 5322214"/>
              <a:gd name="connsiteY3764" fmla="*/ 3819013 h 4083778"/>
              <a:gd name="connsiteX3765" fmla="*/ 50495 w 5322214"/>
              <a:gd name="connsiteY3765" fmla="*/ 3784604 h 4083778"/>
              <a:gd name="connsiteX3766" fmla="*/ 149699 w 5322214"/>
              <a:gd name="connsiteY3766" fmla="*/ 3828397 h 4083778"/>
              <a:gd name="connsiteX3767" fmla="*/ 181426 w 5322214"/>
              <a:gd name="connsiteY3767" fmla="*/ 3876881 h 4083778"/>
              <a:gd name="connsiteX3768" fmla="*/ 82670 w 5322214"/>
              <a:gd name="connsiteY3768" fmla="*/ 3832642 h 4083778"/>
              <a:gd name="connsiteX3769" fmla="*/ 73285 w 5322214"/>
              <a:gd name="connsiteY3769" fmla="*/ 3819013 h 4083778"/>
              <a:gd name="connsiteX3770" fmla="*/ 89819 w 5322214"/>
              <a:gd name="connsiteY3770" fmla="*/ 3842249 h 4083778"/>
              <a:gd name="connsiteX3771" fmla="*/ 187682 w 5322214"/>
              <a:gd name="connsiteY3771" fmla="*/ 3885372 h 4083778"/>
              <a:gd name="connsiteX3772" fmla="*/ 222537 w 5322214"/>
              <a:gd name="connsiteY3772" fmla="*/ 3930952 h 4083778"/>
              <a:gd name="connsiteX3773" fmla="*/ 127132 w 5322214"/>
              <a:gd name="connsiteY3773" fmla="*/ 3888053 h 4083778"/>
              <a:gd name="connsiteX3774" fmla="*/ 89819 w 5322214"/>
              <a:gd name="connsiteY3774" fmla="*/ 3842249 h 4083778"/>
              <a:gd name="connsiteX3775" fmla="*/ 46697 w 5322214"/>
              <a:gd name="connsiteY3775" fmla="*/ 3851857 h 4083778"/>
              <a:gd name="connsiteX3776" fmla="*/ 113503 w 5322214"/>
              <a:gd name="connsiteY3776" fmla="*/ 3887606 h 4083778"/>
              <a:gd name="connsiteX3777" fmla="*/ 124004 w 5322214"/>
              <a:gd name="connsiteY3777" fmla="*/ 3892745 h 4083778"/>
              <a:gd name="connsiteX3778" fmla="*/ 163552 w 5322214"/>
              <a:gd name="connsiteY3778" fmla="*/ 3933409 h 4083778"/>
              <a:gd name="connsiteX3779" fmla="*/ 89149 w 5322214"/>
              <a:gd name="connsiteY3779" fmla="*/ 3892521 h 4083778"/>
              <a:gd name="connsiteX3780" fmla="*/ 46697 w 5322214"/>
              <a:gd name="connsiteY3780" fmla="*/ 3851857 h 4083778"/>
              <a:gd name="connsiteX3781" fmla="*/ 54964 w 5322214"/>
              <a:gd name="connsiteY3781" fmla="*/ 3878222 h 4083778"/>
              <a:gd name="connsiteX3782" fmla="*/ 85798 w 5322214"/>
              <a:gd name="connsiteY3782" fmla="*/ 3896990 h 4083778"/>
              <a:gd name="connsiteX3783" fmla="*/ 107024 w 5322214"/>
              <a:gd name="connsiteY3783" fmla="*/ 3915311 h 4083778"/>
              <a:gd name="connsiteX3784" fmla="*/ 54964 w 5322214"/>
              <a:gd name="connsiteY3784" fmla="*/ 3878222 h 4083778"/>
              <a:gd name="connsiteX3785" fmla="*/ 111939 w 5322214"/>
              <a:gd name="connsiteY3785" fmla="*/ 3912183 h 4083778"/>
              <a:gd name="connsiteX3786" fmla="*/ 172042 w 5322214"/>
              <a:gd name="connsiteY3786" fmla="*/ 3944134 h 4083778"/>
              <a:gd name="connsiteX3787" fmla="*/ 178298 w 5322214"/>
              <a:gd name="connsiteY3787" fmla="*/ 3947038 h 4083778"/>
              <a:gd name="connsiteX3788" fmla="*/ 218739 w 5322214"/>
              <a:gd name="connsiteY3788" fmla="*/ 3981447 h 4083778"/>
              <a:gd name="connsiteX3789" fmla="*/ 155508 w 5322214"/>
              <a:gd name="connsiteY3789" fmla="*/ 3946145 h 4083778"/>
              <a:gd name="connsiteX3790" fmla="*/ 111939 w 5322214"/>
              <a:gd name="connsiteY3790" fmla="*/ 3912183 h 4083778"/>
              <a:gd name="connsiteX3791" fmla="*/ 208908 w 5322214"/>
              <a:gd name="connsiteY3791" fmla="*/ 3982564 h 4083778"/>
              <a:gd name="connsiteX3792" fmla="*/ 241082 w 5322214"/>
              <a:gd name="connsiteY3792" fmla="*/ 3999321 h 4083778"/>
              <a:gd name="connsiteX3793" fmla="*/ 243540 w 5322214"/>
              <a:gd name="connsiteY3793" fmla="*/ 4000439 h 4083778"/>
              <a:gd name="connsiteX3794" fmla="*/ 268117 w 5322214"/>
              <a:gd name="connsiteY3794" fmla="*/ 4018090 h 4083778"/>
              <a:gd name="connsiteX3795" fmla="*/ 208908 w 5322214"/>
              <a:gd name="connsiteY3795" fmla="*/ 3982564 h 4083778"/>
              <a:gd name="connsiteX3796" fmla="*/ 393015 w 5322214"/>
              <a:gd name="connsiteY3796" fmla="*/ 4079980 h 4083778"/>
              <a:gd name="connsiteX3797" fmla="*/ 323528 w 5322214"/>
              <a:gd name="connsiteY3797" fmla="*/ 4047582 h 4083778"/>
              <a:gd name="connsiteX3798" fmla="*/ 322635 w 5322214"/>
              <a:gd name="connsiteY3798" fmla="*/ 4047136 h 4083778"/>
              <a:gd name="connsiteX3799" fmla="*/ 273033 w 5322214"/>
              <a:gd name="connsiteY3799" fmla="*/ 4014738 h 4083778"/>
              <a:gd name="connsiteX3800" fmla="*/ 346765 w 5322214"/>
              <a:gd name="connsiteY3800" fmla="*/ 4047136 h 4083778"/>
              <a:gd name="connsiteX3801" fmla="*/ 393015 w 5322214"/>
              <a:gd name="connsiteY3801" fmla="*/ 4079980 h 4083778"/>
              <a:gd name="connsiteX3802" fmla="*/ 450214 w 5322214"/>
              <a:gd name="connsiteY3802" fmla="*/ 4080203 h 4083778"/>
              <a:gd name="connsiteX3803" fmla="*/ 349446 w 5322214"/>
              <a:gd name="connsiteY3803" fmla="*/ 4042220 h 4083778"/>
              <a:gd name="connsiteX3804" fmla="*/ 298504 w 5322214"/>
              <a:gd name="connsiteY3804" fmla="*/ 4000662 h 4083778"/>
              <a:gd name="connsiteX3805" fmla="*/ 401953 w 5322214"/>
              <a:gd name="connsiteY3805" fmla="*/ 4038645 h 4083778"/>
              <a:gd name="connsiteX3806" fmla="*/ 450214 w 5322214"/>
              <a:gd name="connsiteY3806" fmla="*/ 4080203 h 4083778"/>
              <a:gd name="connsiteX3807" fmla="*/ 525957 w 5322214"/>
              <a:gd name="connsiteY3807" fmla="*/ 4070373 h 4083778"/>
              <a:gd name="connsiteX3808" fmla="*/ 404857 w 5322214"/>
              <a:gd name="connsiteY3808" fmla="*/ 4033506 h 4083778"/>
              <a:gd name="connsiteX3809" fmla="*/ 361065 w 5322214"/>
              <a:gd name="connsiteY3809" fmla="*/ 3988150 h 4083778"/>
              <a:gd name="connsiteX3810" fmla="*/ 484846 w 5322214"/>
              <a:gd name="connsiteY3810" fmla="*/ 4025239 h 4083778"/>
              <a:gd name="connsiteX3811" fmla="*/ 525957 w 5322214"/>
              <a:gd name="connsiteY3811" fmla="*/ 4070373 h 4083778"/>
              <a:gd name="connsiteX3812" fmla="*/ 606616 w 5322214"/>
              <a:gd name="connsiteY3812" fmla="*/ 4024569 h 4083778"/>
              <a:gd name="connsiteX3813" fmla="*/ 628065 w 5322214"/>
              <a:gd name="connsiteY3813" fmla="*/ 4054062 h 4083778"/>
              <a:gd name="connsiteX3814" fmla="*/ 488197 w 5322214"/>
              <a:gd name="connsiteY3814" fmla="*/ 4020324 h 4083778"/>
              <a:gd name="connsiteX3815" fmla="*/ 455353 w 5322214"/>
              <a:gd name="connsiteY3815" fmla="*/ 3976308 h 4083778"/>
              <a:gd name="connsiteX3816" fmla="*/ 453342 w 5322214"/>
              <a:gd name="connsiteY3816" fmla="*/ 3973180 h 4083778"/>
              <a:gd name="connsiteX3817" fmla="*/ 595221 w 5322214"/>
              <a:gd name="connsiteY3817" fmla="*/ 4006918 h 4083778"/>
              <a:gd name="connsiteX3818" fmla="*/ 606616 w 5322214"/>
              <a:gd name="connsiteY3818" fmla="*/ 4024569 h 4083778"/>
              <a:gd name="connsiteX3819" fmla="*/ 662026 w 5322214"/>
              <a:gd name="connsiteY3819" fmla="*/ 4014962 h 4083778"/>
              <a:gd name="connsiteX3820" fmla="*/ 598572 w 5322214"/>
              <a:gd name="connsiteY3820" fmla="*/ 4002226 h 4083778"/>
              <a:gd name="connsiteX3821" fmla="*/ 567068 w 5322214"/>
              <a:gd name="connsiteY3821" fmla="*/ 3953071 h 4083778"/>
              <a:gd name="connsiteX3822" fmla="*/ 634768 w 5322214"/>
              <a:gd name="connsiteY3822" fmla="*/ 3966701 h 4083778"/>
              <a:gd name="connsiteX3823" fmla="*/ 720342 w 5322214"/>
              <a:gd name="connsiteY3823" fmla="*/ 3981894 h 4083778"/>
              <a:gd name="connsiteX3824" fmla="*/ 750952 w 5322214"/>
              <a:gd name="connsiteY3824" fmla="*/ 4030602 h 4083778"/>
              <a:gd name="connsiteX3825" fmla="*/ 662026 w 5322214"/>
              <a:gd name="connsiteY3825" fmla="*/ 4014962 h 4083778"/>
              <a:gd name="connsiteX3826" fmla="*/ 758325 w 5322214"/>
              <a:gd name="connsiteY3826" fmla="*/ 4031719 h 4083778"/>
              <a:gd name="connsiteX3827" fmla="*/ 727492 w 5322214"/>
              <a:gd name="connsiteY3827" fmla="*/ 3983011 h 4083778"/>
              <a:gd name="connsiteX3828" fmla="*/ 869147 w 5322214"/>
              <a:gd name="connsiteY3828" fmla="*/ 4003120 h 4083778"/>
              <a:gd name="connsiteX3829" fmla="*/ 898416 w 5322214"/>
              <a:gd name="connsiteY3829" fmla="*/ 4051157 h 4083778"/>
              <a:gd name="connsiteX3830" fmla="*/ 758325 w 5322214"/>
              <a:gd name="connsiteY3830" fmla="*/ 4031719 h 4083778"/>
              <a:gd name="connsiteX3831" fmla="*/ 905790 w 5322214"/>
              <a:gd name="connsiteY3831" fmla="*/ 4051828 h 4083778"/>
              <a:gd name="connsiteX3832" fmla="*/ 876520 w 5322214"/>
              <a:gd name="connsiteY3832" fmla="*/ 4003790 h 4083778"/>
              <a:gd name="connsiteX3833" fmla="*/ 1006781 w 5322214"/>
              <a:gd name="connsiteY3833" fmla="*/ 4017419 h 4083778"/>
              <a:gd name="connsiteX3834" fmla="*/ 1034263 w 5322214"/>
              <a:gd name="connsiteY3834" fmla="*/ 4064563 h 4083778"/>
              <a:gd name="connsiteX3835" fmla="*/ 905790 w 5322214"/>
              <a:gd name="connsiteY3835" fmla="*/ 4051828 h 4083778"/>
              <a:gd name="connsiteX3836" fmla="*/ 1040742 w 5322214"/>
              <a:gd name="connsiteY3836" fmla="*/ 4065234 h 4083778"/>
              <a:gd name="connsiteX3837" fmla="*/ 1013037 w 5322214"/>
              <a:gd name="connsiteY3837" fmla="*/ 4017866 h 4083778"/>
              <a:gd name="connsiteX3838" fmla="*/ 1133466 w 5322214"/>
              <a:gd name="connsiteY3838" fmla="*/ 4026357 h 4083778"/>
              <a:gd name="connsiteX3839" fmla="*/ 1158937 w 5322214"/>
              <a:gd name="connsiteY3839" fmla="*/ 4073054 h 4083778"/>
              <a:gd name="connsiteX3840" fmla="*/ 1040742 w 5322214"/>
              <a:gd name="connsiteY3840" fmla="*/ 4065234 h 4083778"/>
              <a:gd name="connsiteX3841" fmla="*/ 1165640 w 5322214"/>
              <a:gd name="connsiteY3841" fmla="*/ 4073500 h 4083778"/>
              <a:gd name="connsiteX3842" fmla="*/ 1140169 w 5322214"/>
              <a:gd name="connsiteY3842" fmla="*/ 4027027 h 4083778"/>
              <a:gd name="connsiteX3843" fmla="*/ 1252778 w 5322214"/>
              <a:gd name="connsiteY3843" fmla="*/ 4031719 h 4083778"/>
              <a:gd name="connsiteX3844" fmla="*/ 1275792 w 5322214"/>
              <a:gd name="connsiteY3844" fmla="*/ 4077969 h 4083778"/>
              <a:gd name="connsiteX3845" fmla="*/ 1165640 w 5322214"/>
              <a:gd name="connsiteY3845" fmla="*/ 4073500 h 4083778"/>
              <a:gd name="connsiteX3846" fmla="*/ 1282048 w 5322214"/>
              <a:gd name="connsiteY3846" fmla="*/ 4077969 h 4083778"/>
              <a:gd name="connsiteX3847" fmla="*/ 1258811 w 5322214"/>
              <a:gd name="connsiteY3847" fmla="*/ 4031719 h 4083778"/>
              <a:gd name="connsiteX3848" fmla="*/ 1365164 w 5322214"/>
              <a:gd name="connsiteY3848" fmla="*/ 4033506 h 4083778"/>
              <a:gd name="connsiteX3849" fmla="*/ 1385273 w 5322214"/>
              <a:gd name="connsiteY3849" fmla="*/ 4079310 h 4083778"/>
              <a:gd name="connsiteX3850" fmla="*/ 1282048 w 5322214"/>
              <a:gd name="connsiteY3850" fmla="*/ 4077969 h 4083778"/>
              <a:gd name="connsiteX3851" fmla="*/ 1391529 w 5322214"/>
              <a:gd name="connsiteY3851" fmla="*/ 4079310 h 4083778"/>
              <a:gd name="connsiteX3852" fmla="*/ 1371197 w 5322214"/>
              <a:gd name="connsiteY3852" fmla="*/ 4033506 h 4083778"/>
              <a:gd name="connsiteX3853" fmla="*/ 1386613 w 5322214"/>
              <a:gd name="connsiteY3853" fmla="*/ 4033506 h 4083778"/>
              <a:gd name="connsiteX3854" fmla="*/ 1473081 w 5322214"/>
              <a:gd name="connsiteY3854" fmla="*/ 4032613 h 4083778"/>
              <a:gd name="connsiteX3855" fmla="*/ 1489839 w 5322214"/>
              <a:gd name="connsiteY3855" fmla="*/ 4078193 h 4083778"/>
              <a:gd name="connsiteX3856" fmla="*/ 1391529 w 5322214"/>
              <a:gd name="connsiteY3856" fmla="*/ 4079310 h 4083778"/>
              <a:gd name="connsiteX3857" fmla="*/ 1495424 w 5322214"/>
              <a:gd name="connsiteY3857" fmla="*/ 4078416 h 4083778"/>
              <a:gd name="connsiteX3858" fmla="*/ 1478667 w 5322214"/>
              <a:gd name="connsiteY3858" fmla="*/ 4032836 h 4083778"/>
              <a:gd name="connsiteX3859" fmla="*/ 1578764 w 5322214"/>
              <a:gd name="connsiteY3859" fmla="*/ 4029708 h 4083778"/>
              <a:gd name="connsiteX3860" fmla="*/ 1590606 w 5322214"/>
              <a:gd name="connsiteY3860" fmla="*/ 4075288 h 4083778"/>
              <a:gd name="connsiteX3861" fmla="*/ 1495424 w 5322214"/>
              <a:gd name="connsiteY3861" fmla="*/ 4078416 h 4083778"/>
              <a:gd name="connsiteX3862" fmla="*/ 1596192 w 5322214"/>
              <a:gd name="connsiteY3862" fmla="*/ 4075065 h 4083778"/>
              <a:gd name="connsiteX3863" fmla="*/ 1584350 w 5322214"/>
              <a:gd name="connsiteY3863" fmla="*/ 4029485 h 4083778"/>
              <a:gd name="connsiteX3864" fmla="*/ 1686458 w 5322214"/>
              <a:gd name="connsiteY3864" fmla="*/ 4024122 h 4083778"/>
              <a:gd name="connsiteX3865" fmla="*/ 1690927 w 5322214"/>
              <a:gd name="connsiteY3865" fmla="*/ 4070149 h 4083778"/>
              <a:gd name="connsiteX3866" fmla="*/ 1596192 w 5322214"/>
              <a:gd name="connsiteY3866" fmla="*/ 4075065 h 4083778"/>
              <a:gd name="connsiteX3867" fmla="*/ 1696289 w 5322214"/>
              <a:gd name="connsiteY3867" fmla="*/ 3971169 h 4083778"/>
              <a:gd name="connsiteX3868" fmla="*/ 1837274 w 5322214"/>
              <a:gd name="connsiteY3868" fmla="*/ 3959774 h 4083778"/>
              <a:gd name="connsiteX3869" fmla="*/ 1828113 w 5322214"/>
              <a:gd name="connsiteY3869" fmla="*/ 3970052 h 4083778"/>
              <a:gd name="connsiteX3870" fmla="*/ 1806664 w 5322214"/>
              <a:gd name="connsiteY3870" fmla="*/ 4008482 h 4083778"/>
              <a:gd name="connsiteX3871" fmla="*/ 1691597 w 5322214"/>
              <a:gd name="connsiteY3871" fmla="*/ 4017196 h 4083778"/>
              <a:gd name="connsiteX3872" fmla="*/ 1696289 w 5322214"/>
              <a:gd name="connsiteY3872" fmla="*/ 3971169 h 4083778"/>
              <a:gd name="connsiteX3873" fmla="*/ 1795939 w 5322214"/>
              <a:gd name="connsiteY3873" fmla="*/ 4062329 h 4083778"/>
              <a:gd name="connsiteX3874" fmla="*/ 1696512 w 5322214"/>
              <a:gd name="connsiteY3874" fmla="*/ 4069702 h 4083778"/>
              <a:gd name="connsiteX3875" fmla="*/ 1691820 w 5322214"/>
              <a:gd name="connsiteY3875" fmla="*/ 4023675 h 4083778"/>
              <a:gd name="connsiteX3876" fmla="*/ 1804653 w 5322214"/>
              <a:gd name="connsiteY3876" fmla="*/ 4014962 h 4083778"/>
              <a:gd name="connsiteX3877" fmla="*/ 1795939 w 5322214"/>
              <a:gd name="connsiteY3877" fmla="*/ 4062329 h 4083778"/>
              <a:gd name="connsiteX3878" fmla="*/ 1919720 w 5322214"/>
              <a:gd name="connsiteY3878" fmla="*/ 4049817 h 4083778"/>
              <a:gd name="connsiteX3879" fmla="*/ 1801525 w 5322214"/>
              <a:gd name="connsiteY3879" fmla="*/ 4061882 h 4083778"/>
              <a:gd name="connsiteX3880" fmla="*/ 1810686 w 5322214"/>
              <a:gd name="connsiteY3880" fmla="*/ 4014515 h 4083778"/>
              <a:gd name="connsiteX3881" fmla="*/ 1979153 w 5322214"/>
              <a:gd name="connsiteY3881" fmla="*/ 3996193 h 4083778"/>
              <a:gd name="connsiteX3882" fmla="*/ 1929551 w 5322214"/>
              <a:gd name="connsiteY3882" fmla="*/ 4035741 h 4083778"/>
              <a:gd name="connsiteX3883" fmla="*/ 1919720 w 5322214"/>
              <a:gd name="connsiteY3883" fmla="*/ 4049817 h 4083778"/>
              <a:gd name="connsiteX3884" fmla="*/ 2121479 w 5322214"/>
              <a:gd name="connsiteY3884" fmla="*/ 4022111 h 4083778"/>
              <a:gd name="connsiteX3885" fmla="*/ 1926647 w 5322214"/>
              <a:gd name="connsiteY3885" fmla="*/ 4048923 h 4083778"/>
              <a:gd name="connsiteX3886" fmla="*/ 1933796 w 5322214"/>
              <a:gd name="connsiteY3886" fmla="*/ 4038645 h 4083778"/>
              <a:gd name="connsiteX3887" fmla="*/ 1998591 w 5322214"/>
              <a:gd name="connsiteY3887" fmla="*/ 3993289 h 4083778"/>
              <a:gd name="connsiteX3888" fmla="*/ 2107179 w 5322214"/>
              <a:gd name="connsiteY3888" fmla="*/ 3977649 h 4083778"/>
              <a:gd name="connsiteX3889" fmla="*/ 2252633 w 5322214"/>
              <a:gd name="connsiteY3889" fmla="*/ 3998651 h 4083778"/>
              <a:gd name="connsiteX3890" fmla="*/ 2121479 w 5322214"/>
              <a:gd name="connsiteY3890" fmla="*/ 4022111 h 4083778"/>
              <a:gd name="connsiteX3891" fmla="*/ 2134214 w 5322214"/>
              <a:gd name="connsiteY3891" fmla="*/ 3973403 h 4083778"/>
              <a:gd name="connsiteX3892" fmla="*/ 2244366 w 5322214"/>
              <a:gd name="connsiteY3892" fmla="*/ 3953965 h 4083778"/>
              <a:gd name="connsiteX3893" fmla="*/ 2295755 w 5322214"/>
              <a:gd name="connsiteY3893" fmla="*/ 3971616 h 4083778"/>
              <a:gd name="connsiteX3894" fmla="*/ 2328823 w 5322214"/>
              <a:gd name="connsiteY3894" fmla="*/ 3983011 h 4083778"/>
              <a:gd name="connsiteX3895" fmla="*/ 2265815 w 5322214"/>
              <a:gd name="connsiteY3895" fmla="*/ 3995970 h 4083778"/>
              <a:gd name="connsiteX3896" fmla="*/ 2134214 w 5322214"/>
              <a:gd name="connsiteY3896" fmla="*/ 3973403 h 4083778"/>
              <a:gd name="connsiteX3897" fmla="*/ 2277880 w 5322214"/>
              <a:gd name="connsiteY3897" fmla="*/ 3999545 h 4083778"/>
              <a:gd name="connsiteX3898" fmla="*/ 2339324 w 5322214"/>
              <a:gd name="connsiteY3898" fmla="*/ 3986809 h 4083778"/>
              <a:gd name="connsiteX3899" fmla="*/ 2445677 w 5322214"/>
              <a:gd name="connsiteY3899" fmla="*/ 4008929 h 4083778"/>
              <a:gd name="connsiteX3900" fmla="*/ 2366806 w 5322214"/>
              <a:gd name="connsiteY3900" fmla="*/ 4027697 h 4083778"/>
              <a:gd name="connsiteX3901" fmla="*/ 2277880 w 5322214"/>
              <a:gd name="connsiteY3901" fmla="*/ 3999545 h 4083778"/>
              <a:gd name="connsiteX3902" fmla="*/ 2391830 w 5322214"/>
              <a:gd name="connsiteY3902" fmla="*/ 4075735 h 4083778"/>
              <a:gd name="connsiteX3903" fmla="*/ 2289052 w 5322214"/>
              <a:gd name="connsiteY3903" fmla="*/ 4050040 h 4083778"/>
              <a:gd name="connsiteX3904" fmla="*/ 2366582 w 5322214"/>
              <a:gd name="connsiteY3904" fmla="*/ 4033283 h 4083778"/>
              <a:gd name="connsiteX3905" fmla="*/ 2376860 w 5322214"/>
              <a:gd name="connsiteY3905" fmla="*/ 4037081 h 4083778"/>
              <a:gd name="connsiteX3906" fmla="*/ 2453274 w 5322214"/>
              <a:gd name="connsiteY3906" fmla="*/ 4060765 h 4083778"/>
              <a:gd name="connsiteX3907" fmla="*/ 2391830 w 5322214"/>
              <a:gd name="connsiteY3907" fmla="*/ 4075735 h 4083778"/>
              <a:gd name="connsiteX3908" fmla="*/ 2477628 w 5322214"/>
              <a:gd name="connsiteY3908" fmla="*/ 4060542 h 4083778"/>
              <a:gd name="connsiteX3909" fmla="*/ 2776802 w 5322214"/>
              <a:gd name="connsiteY3909" fmla="*/ 3967147 h 4083778"/>
              <a:gd name="connsiteX3910" fmla="*/ 2477628 w 5322214"/>
              <a:gd name="connsiteY3910" fmla="*/ 4060542 h 4083778"/>
              <a:gd name="connsiteX3911" fmla="*/ 2790431 w 5322214"/>
              <a:gd name="connsiteY3911" fmla="*/ 3955976 h 4083778"/>
              <a:gd name="connsiteX3912" fmla="*/ 2465339 w 5322214"/>
              <a:gd name="connsiteY3912" fmla="*/ 4057860 h 4083778"/>
              <a:gd name="connsiteX3913" fmla="*/ 2378871 w 5322214"/>
              <a:gd name="connsiteY3913" fmla="*/ 4031942 h 4083778"/>
              <a:gd name="connsiteX3914" fmla="*/ 2376637 w 5322214"/>
              <a:gd name="connsiteY3914" fmla="*/ 4031049 h 4083778"/>
              <a:gd name="connsiteX3915" fmla="*/ 2463775 w 5322214"/>
              <a:gd name="connsiteY3915" fmla="*/ 4010046 h 4083778"/>
              <a:gd name="connsiteX3916" fmla="*/ 2640956 w 5322214"/>
              <a:gd name="connsiteY3916" fmla="*/ 3959551 h 4083778"/>
              <a:gd name="connsiteX3917" fmla="*/ 2906839 w 5322214"/>
              <a:gd name="connsiteY3917" fmla="*/ 3861241 h 4083778"/>
              <a:gd name="connsiteX3918" fmla="*/ 2814115 w 5322214"/>
              <a:gd name="connsiteY3918" fmla="*/ 3936090 h 4083778"/>
              <a:gd name="connsiteX3919" fmla="*/ 2790431 w 5322214"/>
              <a:gd name="connsiteY3919" fmla="*/ 3955976 h 4083778"/>
              <a:gd name="connsiteX3920" fmla="*/ 3094297 w 5322214"/>
              <a:gd name="connsiteY3920" fmla="*/ 3815661 h 4083778"/>
              <a:gd name="connsiteX3921" fmla="*/ 2806742 w 5322214"/>
              <a:gd name="connsiteY3921" fmla="*/ 3949720 h 4083778"/>
              <a:gd name="connsiteX3922" fmla="*/ 2817913 w 5322214"/>
              <a:gd name="connsiteY3922" fmla="*/ 3940336 h 4083778"/>
              <a:gd name="connsiteX3923" fmla="*/ 2928958 w 5322214"/>
              <a:gd name="connsiteY3923" fmla="*/ 3851634 h 4083778"/>
              <a:gd name="connsiteX3924" fmla="*/ 3111278 w 5322214"/>
              <a:gd name="connsiteY3924" fmla="*/ 3760697 h 4083778"/>
              <a:gd name="connsiteX3925" fmla="*/ 3259413 w 5322214"/>
              <a:gd name="connsiteY3925" fmla="*/ 3667526 h 4083778"/>
              <a:gd name="connsiteX3926" fmla="*/ 3356159 w 5322214"/>
              <a:gd name="connsiteY3926" fmla="*/ 3631330 h 4083778"/>
              <a:gd name="connsiteX3927" fmla="*/ 3094297 w 5322214"/>
              <a:gd name="connsiteY3927" fmla="*/ 3815661 h 4083778"/>
              <a:gd name="connsiteX3928" fmla="*/ 3367107 w 5322214"/>
              <a:gd name="connsiteY3928" fmla="*/ 3621946 h 4083778"/>
              <a:gd name="connsiteX3929" fmla="*/ 3278405 w 5322214"/>
              <a:gd name="connsiteY3929" fmla="*/ 3654120 h 4083778"/>
              <a:gd name="connsiteX3930" fmla="*/ 3444414 w 5322214"/>
              <a:gd name="connsiteY3930" fmla="*/ 3510007 h 4083778"/>
              <a:gd name="connsiteX3931" fmla="*/ 3479716 w 5322214"/>
              <a:gd name="connsiteY3931" fmla="*/ 3500400 h 4083778"/>
              <a:gd name="connsiteX3932" fmla="*/ 3367107 w 5322214"/>
              <a:gd name="connsiteY3932" fmla="*/ 3621946 h 4083778"/>
              <a:gd name="connsiteX3933" fmla="*/ 3379843 w 5322214"/>
              <a:gd name="connsiteY3933" fmla="*/ 3617701 h 4083778"/>
              <a:gd name="connsiteX3934" fmla="*/ 3488877 w 5322214"/>
              <a:gd name="connsiteY3934" fmla="*/ 3497942 h 4083778"/>
              <a:gd name="connsiteX3935" fmla="*/ 3490888 w 5322214"/>
              <a:gd name="connsiteY3935" fmla="*/ 3497495 h 4083778"/>
              <a:gd name="connsiteX3936" fmla="*/ 3518593 w 5322214"/>
              <a:gd name="connsiteY3936" fmla="*/ 3491016 h 4083778"/>
              <a:gd name="connsiteX3937" fmla="*/ 3439722 w 5322214"/>
              <a:gd name="connsiteY3937" fmla="*/ 3598933 h 4083778"/>
              <a:gd name="connsiteX3938" fmla="*/ 3379843 w 5322214"/>
              <a:gd name="connsiteY3938" fmla="*/ 3617701 h 4083778"/>
              <a:gd name="connsiteX3939" fmla="*/ 3264776 w 5322214"/>
              <a:gd name="connsiteY3939" fmla="*/ 3760697 h 4083778"/>
              <a:gd name="connsiteX3940" fmla="*/ 3090052 w 5322214"/>
              <a:gd name="connsiteY3940" fmla="*/ 3873977 h 4083778"/>
              <a:gd name="connsiteX3941" fmla="*/ 2953536 w 5322214"/>
              <a:gd name="connsiteY3941" fmla="*/ 3943687 h 4083778"/>
              <a:gd name="connsiteX3942" fmla="*/ 3264776 w 5322214"/>
              <a:gd name="connsiteY3942" fmla="*/ 3760697 h 4083778"/>
              <a:gd name="connsiteX3943" fmla="*/ 3097202 w 5322214"/>
              <a:gd name="connsiteY3943" fmla="*/ 3930281 h 4083778"/>
              <a:gd name="connsiteX3944" fmla="*/ 2803614 w 5322214"/>
              <a:gd name="connsiteY3944" fmla="*/ 4065457 h 4083778"/>
              <a:gd name="connsiteX3945" fmla="*/ 2872877 w 5322214"/>
              <a:gd name="connsiteY3945" fmla="*/ 4009376 h 4083778"/>
              <a:gd name="connsiteX3946" fmla="*/ 2934991 w 5322214"/>
              <a:gd name="connsiteY3946" fmla="*/ 3958433 h 4083778"/>
              <a:gd name="connsiteX3947" fmla="*/ 3092957 w 5322214"/>
              <a:gd name="connsiteY3947" fmla="*/ 3878892 h 4083778"/>
              <a:gd name="connsiteX3948" fmla="*/ 3285331 w 5322214"/>
              <a:gd name="connsiteY3948" fmla="*/ 3751983 h 4083778"/>
              <a:gd name="connsiteX3949" fmla="*/ 3391908 w 5322214"/>
              <a:gd name="connsiteY3949" fmla="*/ 3711989 h 4083778"/>
              <a:gd name="connsiteX3950" fmla="*/ 3097202 w 5322214"/>
              <a:gd name="connsiteY3950" fmla="*/ 3930281 h 4083778"/>
              <a:gd name="connsiteX3951" fmla="*/ 3400398 w 5322214"/>
              <a:gd name="connsiteY3951" fmla="*/ 3703275 h 4083778"/>
              <a:gd name="connsiteX3952" fmla="*/ 3301195 w 5322214"/>
              <a:gd name="connsiteY3952" fmla="*/ 3739695 h 4083778"/>
              <a:gd name="connsiteX3953" fmla="*/ 3442850 w 5322214"/>
              <a:gd name="connsiteY3953" fmla="*/ 3603848 h 4083778"/>
              <a:gd name="connsiteX3954" fmla="*/ 3493792 w 5322214"/>
              <a:gd name="connsiteY3954" fmla="*/ 3589325 h 4083778"/>
              <a:gd name="connsiteX3955" fmla="*/ 3400398 w 5322214"/>
              <a:gd name="connsiteY3955" fmla="*/ 3703275 h 4083778"/>
              <a:gd name="connsiteX3956" fmla="*/ 3411793 w 5322214"/>
              <a:gd name="connsiteY3956" fmla="*/ 3699253 h 4083778"/>
              <a:gd name="connsiteX3957" fmla="*/ 3501836 w 5322214"/>
              <a:gd name="connsiteY3957" fmla="*/ 3586868 h 4083778"/>
              <a:gd name="connsiteX3958" fmla="*/ 3520157 w 5322214"/>
              <a:gd name="connsiteY3958" fmla="*/ 3581952 h 4083778"/>
              <a:gd name="connsiteX3959" fmla="*/ 3547416 w 5322214"/>
              <a:gd name="connsiteY3959" fmla="*/ 3575473 h 4083778"/>
              <a:gd name="connsiteX3960" fmla="*/ 3484185 w 5322214"/>
              <a:gd name="connsiteY3960" fmla="*/ 3676687 h 4083778"/>
              <a:gd name="connsiteX3961" fmla="*/ 3411793 w 5322214"/>
              <a:gd name="connsiteY3961" fmla="*/ 3699253 h 4083778"/>
              <a:gd name="connsiteX3962" fmla="*/ 3381853 w 5322214"/>
              <a:gd name="connsiteY3962" fmla="*/ 3800021 h 4083778"/>
              <a:gd name="connsiteX3963" fmla="*/ 3487760 w 5322214"/>
              <a:gd name="connsiteY3963" fmla="*/ 3681826 h 4083778"/>
              <a:gd name="connsiteX3964" fmla="*/ 3543617 w 5322214"/>
              <a:gd name="connsiteY3964" fmla="*/ 3666409 h 4083778"/>
              <a:gd name="connsiteX3965" fmla="*/ 3553225 w 5322214"/>
              <a:gd name="connsiteY3965" fmla="*/ 3663951 h 4083778"/>
              <a:gd name="connsiteX3966" fmla="*/ 3482397 w 5322214"/>
              <a:gd name="connsiteY3966" fmla="*/ 3766730 h 4083778"/>
              <a:gd name="connsiteX3967" fmla="*/ 3381853 w 5322214"/>
              <a:gd name="connsiteY3967" fmla="*/ 3800021 h 4083778"/>
              <a:gd name="connsiteX3968" fmla="*/ 3361298 w 5322214"/>
              <a:gd name="connsiteY3968" fmla="*/ 3896320 h 4083778"/>
              <a:gd name="connsiteX3969" fmla="*/ 3485749 w 5322214"/>
              <a:gd name="connsiteY3969" fmla="*/ 3771422 h 4083778"/>
              <a:gd name="connsiteX3970" fmla="*/ 3561045 w 5322214"/>
              <a:gd name="connsiteY3970" fmla="*/ 3750196 h 4083778"/>
              <a:gd name="connsiteX3971" fmla="*/ 3571770 w 5322214"/>
              <a:gd name="connsiteY3971" fmla="*/ 3747515 h 4083778"/>
              <a:gd name="connsiteX3972" fmla="*/ 3494016 w 5322214"/>
              <a:gd name="connsiteY3972" fmla="*/ 3850293 h 4083778"/>
              <a:gd name="connsiteX3973" fmla="*/ 3361298 w 5322214"/>
              <a:gd name="connsiteY3973" fmla="*/ 3896320 h 4083778"/>
              <a:gd name="connsiteX3974" fmla="*/ 3352137 w 5322214"/>
              <a:gd name="connsiteY3974" fmla="*/ 3986586 h 4083778"/>
              <a:gd name="connsiteX3975" fmla="*/ 3497144 w 5322214"/>
              <a:gd name="connsiteY3975" fmla="*/ 3855208 h 4083778"/>
              <a:gd name="connsiteX3976" fmla="*/ 3572887 w 5322214"/>
              <a:gd name="connsiteY3976" fmla="*/ 3833759 h 4083778"/>
              <a:gd name="connsiteX3977" fmla="*/ 3603497 w 5322214"/>
              <a:gd name="connsiteY3977" fmla="*/ 3826833 h 4083778"/>
              <a:gd name="connsiteX3978" fmla="*/ 3520157 w 5322214"/>
              <a:gd name="connsiteY3978" fmla="*/ 3927600 h 4083778"/>
              <a:gd name="connsiteX3979" fmla="*/ 3352137 w 5322214"/>
              <a:gd name="connsiteY3979" fmla="*/ 3986586 h 4083778"/>
              <a:gd name="connsiteX3980" fmla="*/ 3560822 w 5322214"/>
              <a:gd name="connsiteY3980" fmla="*/ 3998875 h 4083778"/>
              <a:gd name="connsiteX3981" fmla="*/ 3360404 w 5322214"/>
              <a:gd name="connsiteY3981" fmla="*/ 4067245 h 4083778"/>
              <a:gd name="connsiteX3982" fmla="*/ 3523062 w 5322214"/>
              <a:gd name="connsiteY3982" fmla="*/ 3932292 h 4083778"/>
              <a:gd name="connsiteX3983" fmla="*/ 3579143 w 5322214"/>
              <a:gd name="connsiteY3983" fmla="*/ 3916652 h 4083778"/>
              <a:gd name="connsiteX3984" fmla="*/ 3646396 w 5322214"/>
              <a:gd name="connsiteY3984" fmla="*/ 3904140 h 4083778"/>
              <a:gd name="connsiteX3985" fmla="*/ 3560822 w 5322214"/>
              <a:gd name="connsiteY3985" fmla="*/ 3998875 h 4083778"/>
              <a:gd name="connsiteX3986" fmla="*/ 3578696 w 5322214"/>
              <a:gd name="connsiteY3986" fmla="*/ 3993959 h 4083778"/>
              <a:gd name="connsiteX3987" fmla="*/ 3571993 w 5322214"/>
              <a:gd name="connsiteY3987" fmla="*/ 3995747 h 4083778"/>
              <a:gd name="connsiteX3988" fmla="*/ 3653769 w 5322214"/>
              <a:gd name="connsiteY3988" fmla="*/ 3903693 h 4083778"/>
              <a:gd name="connsiteX3989" fmla="*/ 3754536 w 5322214"/>
              <a:gd name="connsiteY3989" fmla="*/ 3908385 h 4083778"/>
              <a:gd name="connsiteX3990" fmla="*/ 3700690 w 5322214"/>
              <a:gd name="connsiteY3990" fmla="*/ 3980553 h 4083778"/>
              <a:gd name="connsiteX3991" fmla="*/ 3578696 w 5322214"/>
              <a:gd name="connsiteY3991" fmla="*/ 3993959 h 4083778"/>
              <a:gd name="connsiteX3992" fmla="*/ 3734875 w 5322214"/>
              <a:gd name="connsiteY3992" fmla="*/ 4068808 h 4083778"/>
              <a:gd name="connsiteX3993" fmla="*/ 3624500 w 5322214"/>
              <a:gd name="connsiteY3993" fmla="*/ 4066127 h 4083778"/>
              <a:gd name="connsiteX3994" fmla="*/ 3703147 w 5322214"/>
              <a:gd name="connsiteY3994" fmla="*/ 3986139 h 4083778"/>
              <a:gd name="connsiteX3995" fmla="*/ 3791850 w 5322214"/>
              <a:gd name="connsiteY3995" fmla="*/ 4003790 h 4083778"/>
              <a:gd name="connsiteX3996" fmla="*/ 3734875 w 5322214"/>
              <a:gd name="connsiteY3996" fmla="*/ 4068808 h 4083778"/>
              <a:gd name="connsiteX3997" fmla="*/ 3795648 w 5322214"/>
              <a:gd name="connsiteY3997" fmla="*/ 3999098 h 4083778"/>
              <a:gd name="connsiteX3998" fmla="*/ 3707616 w 5322214"/>
              <a:gd name="connsiteY3998" fmla="*/ 3980777 h 4083778"/>
              <a:gd name="connsiteX3999" fmla="*/ 3760346 w 5322214"/>
              <a:gd name="connsiteY3999" fmla="*/ 3909502 h 4083778"/>
              <a:gd name="connsiteX4000" fmla="*/ 3838323 w 5322214"/>
              <a:gd name="connsiteY4000" fmla="*/ 3935420 h 4083778"/>
              <a:gd name="connsiteX4001" fmla="*/ 3795648 w 5322214"/>
              <a:gd name="connsiteY4001" fmla="*/ 3999098 h 4083778"/>
              <a:gd name="connsiteX4002" fmla="*/ 3867816 w 5322214"/>
              <a:gd name="connsiteY4002" fmla="*/ 4034624 h 4083778"/>
              <a:gd name="connsiteX4003" fmla="*/ 3801010 w 5322214"/>
              <a:gd name="connsiteY4003" fmla="*/ 4001332 h 4083778"/>
              <a:gd name="connsiteX4004" fmla="*/ 3843462 w 5322214"/>
              <a:gd name="connsiteY4004" fmla="*/ 3938101 h 4083778"/>
              <a:gd name="connsiteX4005" fmla="*/ 3905352 w 5322214"/>
              <a:gd name="connsiteY4005" fmla="*/ 3976085 h 4083778"/>
              <a:gd name="connsiteX4006" fmla="*/ 3867816 w 5322214"/>
              <a:gd name="connsiteY4006" fmla="*/ 4034624 h 4083778"/>
              <a:gd name="connsiteX4007" fmla="*/ 3924791 w 5322214"/>
              <a:gd name="connsiteY4007" fmla="*/ 4079086 h 4083778"/>
              <a:gd name="connsiteX4008" fmla="*/ 3872508 w 5322214"/>
              <a:gd name="connsiteY4008" fmla="*/ 4037751 h 4083778"/>
              <a:gd name="connsiteX4009" fmla="*/ 3909821 w 5322214"/>
              <a:gd name="connsiteY4009" fmla="*/ 3979436 h 4083778"/>
              <a:gd name="connsiteX4010" fmla="*/ 3953390 w 5322214"/>
              <a:gd name="connsiteY4010" fmla="*/ 4017866 h 4083778"/>
              <a:gd name="connsiteX4011" fmla="*/ 3959423 w 5322214"/>
              <a:gd name="connsiteY4011" fmla="*/ 4024122 h 4083778"/>
              <a:gd name="connsiteX4012" fmla="*/ 3924791 w 5322214"/>
              <a:gd name="connsiteY4012" fmla="*/ 4079086 h 4083778"/>
              <a:gd name="connsiteX4013" fmla="*/ 3962104 w 5322214"/>
              <a:gd name="connsiteY4013" fmla="*/ 4019207 h 4083778"/>
              <a:gd name="connsiteX4014" fmla="*/ 3957189 w 5322214"/>
              <a:gd name="connsiteY4014" fmla="*/ 4014068 h 4083778"/>
              <a:gd name="connsiteX4015" fmla="*/ 3912502 w 5322214"/>
              <a:gd name="connsiteY4015" fmla="*/ 3974521 h 4083778"/>
              <a:gd name="connsiteX4016" fmla="*/ 3940878 w 5322214"/>
              <a:gd name="connsiteY4016" fmla="*/ 3915088 h 4083778"/>
              <a:gd name="connsiteX4017" fmla="*/ 3968584 w 5322214"/>
              <a:gd name="connsiteY4017" fmla="*/ 3940783 h 4083778"/>
              <a:gd name="connsiteX4018" fmla="*/ 3988692 w 5322214"/>
              <a:gd name="connsiteY4018" fmla="*/ 3962455 h 4083778"/>
              <a:gd name="connsiteX4019" fmla="*/ 3962104 w 5322214"/>
              <a:gd name="connsiteY4019" fmla="*/ 4019207 h 4083778"/>
              <a:gd name="connsiteX4020" fmla="*/ 4005896 w 5322214"/>
              <a:gd name="connsiteY4020" fmla="*/ 4071713 h 4083778"/>
              <a:gd name="connsiteX4021" fmla="*/ 3966126 w 5322214"/>
              <a:gd name="connsiteY4021" fmla="*/ 4023452 h 4083778"/>
              <a:gd name="connsiteX4022" fmla="*/ 3992714 w 5322214"/>
              <a:gd name="connsiteY4022" fmla="*/ 3967147 h 4083778"/>
              <a:gd name="connsiteX4023" fmla="*/ 4031144 w 5322214"/>
              <a:gd name="connsiteY4023" fmla="*/ 4018090 h 4083778"/>
              <a:gd name="connsiteX4024" fmla="*/ 4005896 w 5322214"/>
              <a:gd name="connsiteY4024" fmla="*/ 4071713 h 4083778"/>
              <a:gd name="connsiteX4025" fmla="*/ 4033825 w 5322214"/>
              <a:gd name="connsiteY4025" fmla="*/ 4011834 h 4083778"/>
              <a:gd name="connsiteX4026" fmla="*/ 3995172 w 5322214"/>
              <a:gd name="connsiteY4026" fmla="*/ 3961338 h 4083778"/>
              <a:gd name="connsiteX4027" fmla="*/ 4011929 w 5322214"/>
              <a:gd name="connsiteY4027" fmla="*/ 3911290 h 4083778"/>
              <a:gd name="connsiteX4028" fmla="*/ 4013940 w 5322214"/>
              <a:gd name="connsiteY4028" fmla="*/ 3903023 h 4083778"/>
              <a:gd name="connsiteX4029" fmla="*/ 4051700 w 5322214"/>
              <a:gd name="connsiteY4029" fmla="*/ 3955752 h 4083778"/>
              <a:gd name="connsiteX4030" fmla="*/ 4049465 w 5322214"/>
              <a:gd name="connsiteY4030" fmla="*/ 3964466 h 4083778"/>
              <a:gd name="connsiteX4031" fmla="*/ 4033825 w 5322214"/>
              <a:gd name="connsiteY4031" fmla="*/ 4011834 h 4083778"/>
              <a:gd name="connsiteX4032" fmla="*/ 4084768 w 5322214"/>
              <a:gd name="connsiteY4032" fmla="*/ 4019430 h 4083778"/>
              <a:gd name="connsiteX4033" fmla="*/ 4068010 w 5322214"/>
              <a:gd name="connsiteY4033" fmla="*/ 4069032 h 4083778"/>
              <a:gd name="connsiteX4034" fmla="*/ 4037624 w 5322214"/>
              <a:gd name="connsiteY4034" fmla="*/ 4017419 h 4083778"/>
              <a:gd name="connsiteX4035" fmla="*/ 4055051 w 5322214"/>
              <a:gd name="connsiteY4035" fmla="*/ 3966030 h 4083778"/>
              <a:gd name="connsiteX4036" fmla="*/ 4055945 w 5322214"/>
              <a:gd name="connsiteY4036" fmla="*/ 3962232 h 4083778"/>
              <a:gd name="connsiteX4037" fmla="*/ 4085661 w 5322214"/>
              <a:gd name="connsiteY4037" fmla="*/ 4016079 h 4083778"/>
              <a:gd name="connsiteX4038" fmla="*/ 4084768 w 5322214"/>
              <a:gd name="connsiteY4038" fmla="*/ 4019430 h 4083778"/>
              <a:gd name="connsiteX4039" fmla="*/ 4087672 w 5322214"/>
              <a:gd name="connsiteY4039" fmla="*/ 4007812 h 4083778"/>
              <a:gd name="connsiteX4040" fmla="*/ 4057733 w 5322214"/>
              <a:gd name="connsiteY4040" fmla="*/ 3954859 h 4083778"/>
              <a:gd name="connsiteX4041" fmla="*/ 4068904 w 5322214"/>
              <a:gd name="connsiteY4041" fmla="*/ 3897660 h 4083778"/>
              <a:gd name="connsiteX4042" fmla="*/ 4098397 w 5322214"/>
              <a:gd name="connsiteY4042" fmla="*/ 3952624 h 4083778"/>
              <a:gd name="connsiteX4043" fmla="*/ 4087672 w 5322214"/>
              <a:gd name="connsiteY4043" fmla="*/ 4007812 h 4083778"/>
              <a:gd name="connsiteX4044" fmla="*/ 4114260 w 5322214"/>
              <a:gd name="connsiteY4044" fmla="*/ 4067691 h 4083778"/>
              <a:gd name="connsiteX4045" fmla="*/ 4091471 w 5322214"/>
              <a:gd name="connsiteY4045" fmla="*/ 4015632 h 4083778"/>
              <a:gd name="connsiteX4046" fmla="*/ 4102642 w 5322214"/>
              <a:gd name="connsiteY4046" fmla="*/ 3961562 h 4083778"/>
              <a:gd name="connsiteX4047" fmla="*/ 4124762 w 5322214"/>
              <a:gd name="connsiteY4047" fmla="*/ 4015632 h 4083778"/>
              <a:gd name="connsiteX4048" fmla="*/ 4114260 w 5322214"/>
              <a:gd name="connsiteY4048" fmla="*/ 4067691 h 4083778"/>
              <a:gd name="connsiteX4049" fmla="*/ 4126326 w 5322214"/>
              <a:gd name="connsiteY4049" fmla="*/ 4004237 h 4083778"/>
              <a:gd name="connsiteX4050" fmla="*/ 4103983 w 5322214"/>
              <a:gd name="connsiteY4050" fmla="*/ 3951730 h 4083778"/>
              <a:gd name="connsiteX4051" fmla="*/ 4108675 w 5322214"/>
              <a:gd name="connsiteY4051" fmla="*/ 3896543 h 4083778"/>
              <a:gd name="connsiteX4052" fmla="*/ 4130571 w 5322214"/>
              <a:gd name="connsiteY4052" fmla="*/ 3950837 h 4083778"/>
              <a:gd name="connsiteX4053" fmla="*/ 4126326 w 5322214"/>
              <a:gd name="connsiteY4053" fmla="*/ 4004237 h 4083778"/>
              <a:gd name="connsiteX4054" fmla="*/ 4145988 w 5322214"/>
              <a:gd name="connsiteY4054" fmla="*/ 4064563 h 4083778"/>
              <a:gd name="connsiteX4055" fmla="*/ 4130571 w 5322214"/>
              <a:gd name="connsiteY4055" fmla="*/ 4015408 h 4083778"/>
              <a:gd name="connsiteX4056" fmla="*/ 4135486 w 5322214"/>
              <a:gd name="connsiteY4056" fmla="*/ 3965360 h 4083778"/>
              <a:gd name="connsiteX4057" fmla="*/ 4150233 w 5322214"/>
              <a:gd name="connsiteY4057" fmla="*/ 4016079 h 4083778"/>
              <a:gd name="connsiteX4058" fmla="*/ 4145988 w 5322214"/>
              <a:gd name="connsiteY4058" fmla="*/ 4064563 h 4083778"/>
              <a:gd name="connsiteX4059" fmla="*/ 4163639 w 5322214"/>
              <a:gd name="connsiteY4059" fmla="*/ 4051381 h 4083778"/>
              <a:gd name="connsiteX4060" fmla="*/ 4155595 w 5322214"/>
              <a:gd name="connsiteY4060" fmla="*/ 4015632 h 4083778"/>
              <a:gd name="connsiteX4061" fmla="*/ 4156042 w 5322214"/>
              <a:gd name="connsiteY4061" fmla="*/ 3979436 h 4083778"/>
              <a:gd name="connsiteX4062" fmla="*/ 4162522 w 5322214"/>
              <a:gd name="connsiteY4062" fmla="*/ 4016079 h 4083778"/>
              <a:gd name="connsiteX4063" fmla="*/ 4163639 w 5322214"/>
              <a:gd name="connsiteY4063" fmla="*/ 4051381 h 4083778"/>
              <a:gd name="connsiteX4064" fmla="*/ 4156712 w 5322214"/>
              <a:gd name="connsiteY4064" fmla="*/ 3956646 h 4083778"/>
              <a:gd name="connsiteX4065" fmla="*/ 4154925 w 5322214"/>
              <a:gd name="connsiteY4065" fmla="*/ 3949496 h 4083778"/>
              <a:gd name="connsiteX4066" fmla="*/ 4154478 w 5322214"/>
              <a:gd name="connsiteY4066" fmla="*/ 3942570 h 4083778"/>
              <a:gd name="connsiteX4067" fmla="*/ 4156712 w 5322214"/>
              <a:gd name="connsiteY4067" fmla="*/ 3956646 h 4083778"/>
              <a:gd name="connsiteX4068" fmla="*/ 4149339 w 5322214"/>
              <a:gd name="connsiteY4068" fmla="*/ 3950167 h 4083778"/>
              <a:gd name="connsiteX4069" fmla="*/ 4150680 w 5322214"/>
              <a:gd name="connsiteY4069" fmla="*/ 3996417 h 4083778"/>
              <a:gd name="connsiteX4070" fmla="*/ 4136157 w 5322214"/>
              <a:gd name="connsiteY4070" fmla="*/ 3950167 h 4083778"/>
              <a:gd name="connsiteX4071" fmla="*/ 4135933 w 5322214"/>
              <a:gd name="connsiteY4071" fmla="*/ 3902799 h 4083778"/>
              <a:gd name="connsiteX4072" fmla="*/ 4149339 w 5322214"/>
              <a:gd name="connsiteY4072" fmla="*/ 3950167 h 4083778"/>
              <a:gd name="connsiteX4073" fmla="*/ 4141519 w 5322214"/>
              <a:gd name="connsiteY4073" fmla="*/ 3881797 h 4083778"/>
              <a:gd name="connsiteX4074" fmla="*/ 4146658 w 5322214"/>
              <a:gd name="connsiteY4074" fmla="*/ 3919780 h 4083778"/>
              <a:gd name="connsiteX4075" fmla="*/ 4134369 w 5322214"/>
              <a:gd name="connsiteY4075" fmla="*/ 3882020 h 4083778"/>
              <a:gd name="connsiteX4076" fmla="*/ 4130348 w 5322214"/>
              <a:gd name="connsiteY4076" fmla="*/ 3842920 h 4083778"/>
              <a:gd name="connsiteX4077" fmla="*/ 4141519 w 5322214"/>
              <a:gd name="connsiteY4077" fmla="*/ 3881797 h 4083778"/>
              <a:gd name="connsiteX4078" fmla="*/ 4130794 w 5322214"/>
              <a:gd name="connsiteY4078" fmla="*/ 3935644 h 4083778"/>
              <a:gd name="connsiteX4079" fmla="*/ 4109122 w 5322214"/>
              <a:gd name="connsiteY4079" fmla="*/ 3884254 h 4083778"/>
              <a:gd name="connsiteX4080" fmla="*/ 4108005 w 5322214"/>
              <a:gd name="connsiteY4080" fmla="*/ 3829961 h 4083778"/>
              <a:gd name="connsiteX4081" fmla="*/ 4129231 w 5322214"/>
              <a:gd name="connsiteY4081" fmla="*/ 3882914 h 4083778"/>
              <a:gd name="connsiteX4082" fmla="*/ 4130794 w 5322214"/>
              <a:gd name="connsiteY4082" fmla="*/ 3935644 h 4083778"/>
              <a:gd name="connsiteX4083" fmla="*/ 4128560 w 5322214"/>
              <a:gd name="connsiteY4083" fmla="*/ 3819683 h 4083778"/>
              <a:gd name="connsiteX4084" fmla="*/ 4125655 w 5322214"/>
              <a:gd name="connsiteY4084" fmla="*/ 3811193 h 4083778"/>
              <a:gd name="connsiteX4085" fmla="*/ 4123868 w 5322214"/>
              <a:gd name="connsiteY4085" fmla="*/ 3802032 h 4083778"/>
              <a:gd name="connsiteX4086" fmla="*/ 4128560 w 5322214"/>
              <a:gd name="connsiteY4086" fmla="*/ 3819683 h 4083778"/>
              <a:gd name="connsiteX4087" fmla="*/ 4126996 w 5322214"/>
              <a:gd name="connsiteY4087" fmla="*/ 3861911 h 4083778"/>
              <a:gd name="connsiteX4088" fmla="*/ 4106664 w 5322214"/>
              <a:gd name="connsiteY4088" fmla="*/ 3814097 h 4083778"/>
              <a:gd name="connsiteX4089" fmla="*/ 4100631 w 5322214"/>
              <a:gd name="connsiteY4089" fmla="*/ 3763378 h 4083778"/>
              <a:gd name="connsiteX4090" fmla="*/ 4120293 w 5322214"/>
              <a:gd name="connsiteY4090" fmla="*/ 3812756 h 4083778"/>
              <a:gd name="connsiteX4091" fmla="*/ 4126996 w 5322214"/>
              <a:gd name="connsiteY4091" fmla="*/ 3861911 h 4083778"/>
              <a:gd name="connsiteX4092" fmla="*/ 4104877 w 5322214"/>
              <a:gd name="connsiteY4092" fmla="*/ 3741258 h 4083778"/>
              <a:gd name="connsiteX4093" fmla="*/ 4114484 w 5322214"/>
              <a:gd name="connsiteY4093" fmla="*/ 3781253 h 4083778"/>
              <a:gd name="connsiteX4094" fmla="*/ 4097503 w 5322214"/>
              <a:gd name="connsiteY4094" fmla="*/ 3742152 h 4083778"/>
              <a:gd name="connsiteX4095" fmla="*/ 4089013 w 5322214"/>
              <a:gd name="connsiteY4095" fmla="*/ 3700594 h 4083778"/>
              <a:gd name="connsiteX4096" fmla="*/ 4104877 w 5322214"/>
              <a:gd name="connsiteY4096" fmla="*/ 3741258 h 4083778"/>
              <a:gd name="connsiteX4097" fmla="*/ 4085885 w 5322214"/>
              <a:gd name="connsiteY4097" fmla="*/ 3680038 h 4083778"/>
              <a:gd name="connsiteX4098" fmla="*/ 4080969 w 5322214"/>
              <a:gd name="connsiteY4098" fmla="*/ 3669761 h 4083778"/>
              <a:gd name="connsiteX4099" fmla="*/ 4077618 w 5322214"/>
              <a:gd name="connsiteY4099" fmla="*/ 3658142 h 4083778"/>
              <a:gd name="connsiteX4100" fmla="*/ 4085885 w 5322214"/>
              <a:gd name="connsiteY4100" fmla="*/ 3680038 h 4083778"/>
              <a:gd name="connsiteX4101" fmla="*/ 4088119 w 5322214"/>
              <a:gd name="connsiteY4101" fmla="*/ 3723161 h 4083778"/>
              <a:gd name="connsiteX4102" fmla="*/ 4061754 w 5322214"/>
              <a:gd name="connsiteY4102" fmla="*/ 3675123 h 4083778"/>
              <a:gd name="connsiteX4103" fmla="*/ 4050359 w 5322214"/>
              <a:gd name="connsiteY4103" fmla="*/ 3622393 h 4083778"/>
              <a:gd name="connsiteX4104" fmla="*/ 4075830 w 5322214"/>
              <a:gd name="connsiteY4104" fmla="*/ 3671995 h 4083778"/>
              <a:gd name="connsiteX4105" fmla="*/ 4088119 w 5322214"/>
              <a:gd name="connsiteY4105" fmla="*/ 3723161 h 4083778"/>
              <a:gd name="connsiteX4106" fmla="*/ 4053040 w 5322214"/>
              <a:gd name="connsiteY4106" fmla="*/ 3600050 h 4083778"/>
              <a:gd name="connsiteX4107" fmla="*/ 4066893 w 5322214"/>
              <a:gd name="connsiteY4107" fmla="*/ 3641161 h 4083778"/>
              <a:gd name="connsiteX4108" fmla="*/ 4044997 w 5322214"/>
              <a:gd name="connsiteY4108" fmla="*/ 3602061 h 4083778"/>
              <a:gd name="connsiteX4109" fmla="*/ 4032038 w 5322214"/>
              <a:gd name="connsiteY4109" fmla="*/ 3558939 h 4083778"/>
              <a:gd name="connsiteX4110" fmla="*/ 4053040 w 5322214"/>
              <a:gd name="connsiteY4110" fmla="*/ 3600050 h 4083778"/>
              <a:gd name="connsiteX4111" fmla="*/ 4029580 w 5322214"/>
              <a:gd name="connsiteY4111" fmla="*/ 3542405 h 4083778"/>
              <a:gd name="connsiteX4112" fmla="*/ 4022207 w 5322214"/>
              <a:gd name="connsiteY4112" fmla="*/ 3529669 h 4083778"/>
              <a:gd name="connsiteX4113" fmla="*/ 4016398 w 5322214"/>
              <a:gd name="connsiteY4113" fmla="*/ 3514029 h 4083778"/>
              <a:gd name="connsiteX4114" fmla="*/ 4029580 w 5322214"/>
              <a:gd name="connsiteY4114" fmla="*/ 3542405 h 4083778"/>
              <a:gd name="connsiteX4115" fmla="*/ 3988022 w 5322214"/>
              <a:gd name="connsiteY4115" fmla="*/ 3461970 h 4083778"/>
              <a:gd name="connsiteX4116" fmla="*/ 4006120 w 5322214"/>
              <a:gd name="connsiteY4116" fmla="*/ 3503975 h 4083778"/>
              <a:gd name="connsiteX4117" fmla="*/ 3979755 w 5322214"/>
              <a:gd name="connsiteY4117" fmla="*/ 3465321 h 4083778"/>
              <a:gd name="connsiteX4118" fmla="*/ 3962327 w 5322214"/>
              <a:gd name="connsiteY4118" fmla="*/ 3420635 h 4083778"/>
              <a:gd name="connsiteX4119" fmla="*/ 3988022 w 5322214"/>
              <a:gd name="connsiteY4119" fmla="*/ 3461970 h 4083778"/>
              <a:gd name="connsiteX4120" fmla="*/ 3962104 w 5322214"/>
              <a:gd name="connsiteY4120" fmla="*/ 3410134 h 4083778"/>
              <a:gd name="connsiteX4121" fmla="*/ 3950932 w 5322214"/>
              <a:gd name="connsiteY4121" fmla="*/ 3394046 h 4083778"/>
              <a:gd name="connsiteX4122" fmla="*/ 3941995 w 5322214"/>
              <a:gd name="connsiteY4122" fmla="*/ 3374831 h 4083778"/>
              <a:gd name="connsiteX4123" fmla="*/ 3962104 w 5322214"/>
              <a:gd name="connsiteY4123" fmla="*/ 3410134 h 4083778"/>
              <a:gd name="connsiteX4124" fmla="*/ 3934175 w 5322214"/>
              <a:gd name="connsiteY4124" fmla="*/ 3371703 h 4083778"/>
              <a:gd name="connsiteX4125" fmla="*/ 3902895 w 5322214"/>
              <a:gd name="connsiteY4125" fmla="*/ 3333943 h 4083778"/>
              <a:gd name="connsiteX4126" fmla="*/ 3881222 w 5322214"/>
              <a:gd name="connsiteY4126" fmla="*/ 3287917 h 4083778"/>
              <a:gd name="connsiteX4127" fmla="*/ 3910938 w 5322214"/>
              <a:gd name="connsiteY4127" fmla="*/ 3327688 h 4083778"/>
              <a:gd name="connsiteX4128" fmla="*/ 3934175 w 5322214"/>
              <a:gd name="connsiteY4128" fmla="*/ 3371703 h 4083778"/>
              <a:gd name="connsiteX4129" fmla="*/ 3884126 w 5322214"/>
              <a:gd name="connsiteY4129" fmla="*/ 3282778 h 4083778"/>
              <a:gd name="connsiteX4130" fmla="*/ 3869157 w 5322214"/>
              <a:gd name="connsiteY4130" fmla="*/ 3264680 h 4083778"/>
              <a:gd name="connsiteX4131" fmla="*/ 3857315 w 5322214"/>
              <a:gd name="connsiteY4131" fmla="*/ 3243230 h 4083778"/>
              <a:gd name="connsiteX4132" fmla="*/ 3884126 w 5322214"/>
              <a:gd name="connsiteY4132" fmla="*/ 3282778 h 4083778"/>
              <a:gd name="connsiteX4133" fmla="*/ 3852399 w 5322214"/>
              <a:gd name="connsiteY4133" fmla="*/ 3245688 h 4083778"/>
              <a:gd name="connsiteX4134" fmla="*/ 3834748 w 5322214"/>
              <a:gd name="connsiteY4134" fmla="*/ 3227144 h 4083778"/>
              <a:gd name="connsiteX4135" fmla="*/ 3819108 w 5322214"/>
              <a:gd name="connsiteY4135" fmla="*/ 3211727 h 4083778"/>
              <a:gd name="connsiteX4136" fmla="*/ 3829609 w 5322214"/>
              <a:gd name="connsiteY4136" fmla="*/ 3208152 h 4083778"/>
              <a:gd name="connsiteX4137" fmla="*/ 3852399 w 5322214"/>
              <a:gd name="connsiteY4137" fmla="*/ 3245688 h 4083778"/>
              <a:gd name="connsiteX4138" fmla="*/ 5274538 w 5322214"/>
              <a:gd name="connsiteY4138" fmla="*/ 2022626 h 4083778"/>
              <a:gd name="connsiteX4139" fmla="*/ 4983184 w 5322214"/>
              <a:gd name="connsiteY4139" fmla="*/ 2527134 h 4083778"/>
              <a:gd name="connsiteX4140" fmla="*/ 4456334 w 5322214"/>
              <a:gd name="connsiteY4140" fmla="*/ 2929086 h 4083778"/>
              <a:gd name="connsiteX4141" fmla="*/ 3832514 w 5322214"/>
              <a:gd name="connsiteY4141" fmla="*/ 3201226 h 4083778"/>
              <a:gd name="connsiteX4142" fmla="*/ 3830503 w 5322214"/>
              <a:gd name="connsiteY4142" fmla="*/ 3198768 h 4083778"/>
              <a:gd name="connsiteX4143" fmla="*/ 3818438 w 5322214"/>
              <a:gd name="connsiteY4143" fmla="*/ 3180893 h 4083778"/>
              <a:gd name="connsiteX4144" fmla="*/ 4414775 w 5322214"/>
              <a:gd name="connsiteY4144" fmla="*/ 2919032 h 4083778"/>
              <a:gd name="connsiteX4145" fmla="*/ 4934700 w 5322214"/>
              <a:gd name="connsiteY4145" fmla="*/ 2522218 h 4083778"/>
              <a:gd name="connsiteX4146" fmla="*/ 5222702 w 5322214"/>
              <a:gd name="connsiteY4146" fmla="*/ 2023296 h 4083778"/>
              <a:gd name="connsiteX4147" fmla="*/ 5192763 w 5322214"/>
              <a:gd name="connsiteY4147" fmla="*/ 1213359 h 4083778"/>
              <a:gd name="connsiteX4148" fmla="*/ 4745677 w 5322214"/>
              <a:gd name="connsiteY4148" fmla="*/ 439840 h 4083778"/>
              <a:gd name="connsiteX4149" fmla="*/ 4171459 w 5322214"/>
              <a:gd name="connsiteY4149" fmla="*/ 85478 h 4083778"/>
              <a:gd name="connsiteX4150" fmla="*/ 3419613 w 5322214"/>
              <a:gd name="connsiteY4150" fmla="*/ 81680 h 4083778"/>
              <a:gd name="connsiteX4151" fmla="*/ 1456324 w 5322214"/>
              <a:gd name="connsiteY4151" fmla="*/ 1049360 h 4083778"/>
              <a:gd name="connsiteX4152" fmla="*/ 917185 w 5322214"/>
              <a:gd name="connsiteY4152" fmla="*/ 1380262 h 4083778"/>
              <a:gd name="connsiteX4153" fmla="*/ 494900 w 5322214"/>
              <a:gd name="connsiteY4153" fmla="*/ 1390316 h 4083778"/>
              <a:gd name="connsiteX4154" fmla="*/ 906683 w 5322214"/>
              <a:gd name="connsiteY4154" fmla="*/ 1376240 h 4083778"/>
              <a:gd name="connsiteX4155" fmla="*/ 1456547 w 5322214"/>
              <a:gd name="connsiteY4155" fmla="*/ 1039082 h 4083778"/>
              <a:gd name="connsiteX4156" fmla="*/ 3449330 w 5322214"/>
              <a:gd name="connsiteY4156" fmla="*/ 57102 h 4083778"/>
              <a:gd name="connsiteX4157" fmla="*/ 4210336 w 5322214"/>
              <a:gd name="connsiteY4157" fmla="*/ 60901 h 4083778"/>
              <a:gd name="connsiteX4158" fmla="*/ 4791480 w 5322214"/>
              <a:gd name="connsiteY4158" fmla="*/ 419731 h 4083778"/>
              <a:gd name="connsiteX4159" fmla="*/ 5244152 w 5322214"/>
              <a:gd name="connsiteY4159" fmla="*/ 1203081 h 4083778"/>
              <a:gd name="connsiteX4160" fmla="*/ 5274538 w 5322214"/>
              <a:gd name="connsiteY4160" fmla="*/ 2022626 h 408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</a:cxnLst>
            <a:rect l="l" t="t" r="r" b="b"/>
            <a:pathLst>
              <a:path w="5322214" h="4083778">
                <a:moveTo>
                  <a:pt x="5249291" y="1201517"/>
                </a:moveTo>
                <a:cubicBezTo>
                  <a:pt x="5161705" y="902342"/>
                  <a:pt x="5000388" y="623500"/>
                  <a:pt x="4795055" y="415709"/>
                </a:cubicBezTo>
                <a:cubicBezTo>
                  <a:pt x="4623460" y="242327"/>
                  <a:pt x="4427288" y="121004"/>
                  <a:pt x="4211677" y="55538"/>
                </a:cubicBezTo>
                <a:cubicBezTo>
                  <a:pt x="3972158" y="-17300"/>
                  <a:pt x="3714989" y="-18417"/>
                  <a:pt x="3447542" y="51740"/>
                </a:cubicBezTo>
                <a:cubicBezTo>
                  <a:pt x="2339100" y="343094"/>
                  <a:pt x="1826996" y="742813"/>
                  <a:pt x="1452973" y="1034614"/>
                </a:cubicBezTo>
                <a:cubicBezTo>
                  <a:pt x="1251885" y="1191462"/>
                  <a:pt x="1093025" y="1315467"/>
                  <a:pt x="904896" y="1370878"/>
                </a:cubicBezTo>
                <a:cubicBezTo>
                  <a:pt x="704925" y="1429640"/>
                  <a:pt x="481494" y="1406627"/>
                  <a:pt x="180309" y="1295805"/>
                </a:cubicBezTo>
                <a:cubicBezTo>
                  <a:pt x="118642" y="1273238"/>
                  <a:pt x="58762" y="1252906"/>
                  <a:pt x="670" y="1234808"/>
                </a:cubicBezTo>
                <a:lnTo>
                  <a:pt x="670" y="1244192"/>
                </a:lnTo>
                <a:cubicBezTo>
                  <a:pt x="65689" y="1263854"/>
                  <a:pt x="132718" y="1286197"/>
                  <a:pt x="201982" y="1311668"/>
                </a:cubicBezTo>
                <a:cubicBezTo>
                  <a:pt x="499592" y="1420926"/>
                  <a:pt x="720789" y="1443716"/>
                  <a:pt x="918525" y="1385624"/>
                </a:cubicBezTo>
                <a:cubicBezTo>
                  <a:pt x="1104643" y="1330883"/>
                  <a:pt x="1261269" y="1208443"/>
                  <a:pt x="1459675" y="1053605"/>
                </a:cubicBezTo>
                <a:cubicBezTo>
                  <a:pt x="1827220" y="766496"/>
                  <a:pt x="2330834" y="373481"/>
                  <a:pt x="3420954" y="86819"/>
                </a:cubicBezTo>
                <a:cubicBezTo>
                  <a:pt x="3683038" y="18002"/>
                  <a:pt x="3935069" y="19119"/>
                  <a:pt x="4169895" y="90394"/>
                </a:cubicBezTo>
                <a:cubicBezTo>
                  <a:pt x="4381261" y="154518"/>
                  <a:pt x="4573635" y="273384"/>
                  <a:pt x="4741655" y="443415"/>
                </a:cubicBezTo>
                <a:cubicBezTo>
                  <a:pt x="4943190" y="647184"/>
                  <a:pt x="5101379" y="921111"/>
                  <a:pt x="5187400" y="1214699"/>
                </a:cubicBezTo>
                <a:cubicBezTo>
                  <a:pt x="5271187" y="1501361"/>
                  <a:pt x="5281912" y="1787800"/>
                  <a:pt x="5217340" y="2021509"/>
                </a:cubicBezTo>
                <a:cubicBezTo>
                  <a:pt x="5168632" y="2197796"/>
                  <a:pt x="5072110" y="2364923"/>
                  <a:pt x="4930454" y="2518196"/>
                </a:cubicBezTo>
                <a:cubicBezTo>
                  <a:pt x="4796843" y="2662757"/>
                  <a:pt x="4622343" y="2795921"/>
                  <a:pt x="4411871" y="2913893"/>
                </a:cubicBezTo>
                <a:cubicBezTo>
                  <a:pt x="4235807" y="3012650"/>
                  <a:pt x="4035166" y="3100458"/>
                  <a:pt x="3814863" y="3175978"/>
                </a:cubicBezTo>
                <a:cubicBezTo>
                  <a:pt x="3811065" y="3170615"/>
                  <a:pt x="3807266" y="3165253"/>
                  <a:pt x="3803468" y="3159891"/>
                </a:cubicBezTo>
                <a:cubicBezTo>
                  <a:pt x="4009471" y="3087722"/>
                  <a:pt x="4197601" y="3004606"/>
                  <a:pt x="4363610" y="2911435"/>
                </a:cubicBezTo>
                <a:cubicBezTo>
                  <a:pt x="4571177" y="2795028"/>
                  <a:pt x="4743443" y="2663650"/>
                  <a:pt x="4875267" y="2520878"/>
                </a:cubicBezTo>
                <a:cubicBezTo>
                  <a:pt x="5015135" y="2369391"/>
                  <a:pt x="5110540" y="2204276"/>
                  <a:pt x="5158801" y="2029999"/>
                </a:cubicBezTo>
                <a:cubicBezTo>
                  <a:pt x="5222702" y="1798972"/>
                  <a:pt x="5212201" y="1515884"/>
                  <a:pt x="5129308" y="1232797"/>
                </a:cubicBezTo>
                <a:cubicBezTo>
                  <a:pt x="5044404" y="943007"/>
                  <a:pt x="4888226" y="672432"/>
                  <a:pt x="4689372" y="471344"/>
                </a:cubicBezTo>
                <a:cubicBezTo>
                  <a:pt x="4522916" y="303547"/>
                  <a:pt x="4333000" y="186246"/>
                  <a:pt x="4124092" y="122791"/>
                </a:cubicBezTo>
                <a:cubicBezTo>
                  <a:pt x="3892170" y="52410"/>
                  <a:pt x="3643268" y="51070"/>
                  <a:pt x="3384535" y="119216"/>
                </a:cubicBezTo>
                <a:cubicBezTo>
                  <a:pt x="2310725" y="401633"/>
                  <a:pt x="1814708" y="788839"/>
                  <a:pt x="1452749" y="1071703"/>
                </a:cubicBezTo>
                <a:cubicBezTo>
                  <a:pt x="1258141" y="1223860"/>
                  <a:pt x="1104420" y="1343842"/>
                  <a:pt x="922324" y="1397466"/>
                </a:cubicBezTo>
                <a:cubicBezTo>
                  <a:pt x="728832" y="1454441"/>
                  <a:pt x="512551" y="1432098"/>
                  <a:pt x="220750" y="1324851"/>
                </a:cubicBezTo>
                <a:cubicBezTo>
                  <a:pt x="144783" y="1296922"/>
                  <a:pt x="71275" y="1272568"/>
                  <a:pt x="670" y="1251789"/>
                </a:cubicBezTo>
                <a:lnTo>
                  <a:pt x="670" y="1257821"/>
                </a:lnTo>
                <a:cubicBezTo>
                  <a:pt x="70828" y="1278377"/>
                  <a:pt x="143666" y="1302508"/>
                  <a:pt x="218962" y="1330213"/>
                </a:cubicBezTo>
                <a:cubicBezTo>
                  <a:pt x="511881" y="1437683"/>
                  <a:pt x="729279" y="1460250"/>
                  <a:pt x="923888" y="1402828"/>
                </a:cubicBezTo>
                <a:cubicBezTo>
                  <a:pt x="1106878" y="1348981"/>
                  <a:pt x="1261045" y="1228552"/>
                  <a:pt x="1456101" y="1076172"/>
                </a:cubicBezTo>
                <a:cubicBezTo>
                  <a:pt x="1817836" y="793532"/>
                  <a:pt x="2313182" y="406549"/>
                  <a:pt x="3385875" y="124579"/>
                </a:cubicBezTo>
                <a:cubicBezTo>
                  <a:pt x="3643715" y="56879"/>
                  <a:pt x="3891500" y="57996"/>
                  <a:pt x="4122528" y="128154"/>
                </a:cubicBezTo>
                <a:cubicBezTo>
                  <a:pt x="4330319" y="191385"/>
                  <a:pt x="4519565" y="308239"/>
                  <a:pt x="4685127" y="475366"/>
                </a:cubicBezTo>
                <a:cubicBezTo>
                  <a:pt x="4883311" y="675783"/>
                  <a:pt x="5039042" y="945465"/>
                  <a:pt x="5123722" y="1234361"/>
                </a:cubicBezTo>
                <a:cubicBezTo>
                  <a:pt x="5206392" y="1516331"/>
                  <a:pt x="5216670" y="1798525"/>
                  <a:pt x="5153216" y="2028435"/>
                </a:cubicBezTo>
                <a:cubicBezTo>
                  <a:pt x="5105178" y="2202041"/>
                  <a:pt x="5010220" y="2366263"/>
                  <a:pt x="4871022" y="2517079"/>
                </a:cubicBezTo>
                <a:cubicBezTo>
                  <a:pt x="4739644" y="2659181"/>
                  <a:pt x="4568049" y="2790336"/>
                  <a:pt x="4360929" y="2906520"/>
                </a:cubicBezTo>
                <a:cubicBezTo>
                  <a:pt x="4194919" y="2999691"/>
                  <a:pt x="4006343" y="3083030"/>
                  <a:pt x="3800116" y="3155199"/>
                </a:cubicBezTo>
                <a:cubicBezTo>
                  <a:pt x="3797212" y="3151177"/>
                  <a:pt x="3794307" y="3147155"/>
                  <a:pt x="3791179" y="3143357"/>
                </a:cubicBezTo>
                <a:cubicBezTo>
                  <a:pt x="3979755" y="3075434"/>
                  <a:pt x="4152691" y="2997680"/>
                  <a:pt x="4306411" y="2911435"/>
                </a:cubicBezTo>
                <a:cubicBezTo>
                  <a:pt x="4510627" y="2796815"/>
                  <a:pt x="4679988" y="2667672"/>
                  <a:pt x="4809578" y="2527357"/>
                </a:cubicBezTo>
                <a:cubicBezTo>
                  <a:pt x="4947212" y="2378329"/>
                  <a:pt x="5041053" y="2215894"/>
                  <a:pt x="5088421" y="2044299"/>
                </a:cubicBezTo>
                <a:cubicBezTo>
                  <a:pt x="5151204" y="1817070"/>
                  <a:pt x="5140927" y="1538451"/>
                  <a:pt x="5059374" y="1259832"/>
                </a:cubicBezTo>
                <a:cubicBezTo>
                  <a:pt x="4975811" y="974511"/>
                  <a:pt x="4822090" y="708404"/>
                  <a:pt x="4626365" y="510444"/>
                </a:cubicBezTo>
                <a:cubicBezTo>
                  <a:pt x="4463037" y="345329"/>
                  <a:pt x="4276025" y="229815"/>
                  <a:pt x="4070691" y="167477"/>
                </a:cubicBezTo>
                <a:cubicBezTo>
                  <a:pt x="3842568" y="98214"/>
                  <a:pt x="3597911" y="96873"/>
                  <a:pt x="3343200" y="163903"/>
                </a:cubicBezTo>
                <a:cubicBezTo>
                  <a:pt x="2287041" y="442074"/>
                  <a:pt x="1799291" y="823248"/>
                  <a:pt x="1443142" y="1101643"/>
                </a:cubicBezTo>
                <a:cubicBezTo>
                  <a:pt x="1251885" y="1251118"/>
                  <a:pt x="1100622" y="1369314"/>
                  <a:pt x="921653" y="1422043"/>
                </a:cubicBezTo>
                <a:cubicBezTo>
                  <a:pt x="731513" y="1478124"/>
                  <a:pt x="518584" y="1456005"/>
                  <a:pt x="231698" y="1350769"/>
                </a:cubicBezTo>
                <a:cubicBezTo>
                  <a:pt x="151710" y="1321276"/>
                  <a:pt x="74626" y="1296028"/>
                  <a:pt x="670" y="1274579"/>
                </a:cubicBezTo>
                <a:lnTo>
                  <a:pt x="670" y="1280611"/>
                </a:lnTo>
                <a:cubicBezTo>
                  <a:pt x="74179" y="1301837"/>
                  <a:pt x="150593" y="1326862"/>
                  <a:pt x="229687" y="1355908"/>
                </a:cubicBezTo>
                <a:cubicBezTo>
                  <a:pt x="517913" y="1461814"/>
                  <a:pt x="731737" y="1483710"/>
                  <a:pt x="923217" y="1427406"/>
                </a:cubicBezTo>
                <a:cubicBezTo>
                  <a:pt x="1103303" y="1374453"/>
                  <a:pt x="1254789" y="1255810"/>
                  <a:pt x="1446717" y="1105888"/>
                </a:cubicBezTo>
                <a:cubicBezTo>
                  <a:pt x="1802419" y="827940"/>
                  <a:pt x="2289499" y="447213"/>
                  <a:pt x="3344987" y="169712"/>
                </a:cubicBezTo>
                <a:cubicBezTo>
                  <a:pt x="3598582" y="103129"/>
                  <a:pt x="3842345" y="104246"/>
                  <a:pt x="4069351" y="173287"/>
                </a:cubicBezTo>
                <a:cubicBezTo>
                  <a:pt x="4273790" y="235401"/>
                  <a:pt x="4459909" y="350244"/>
                  <a:pt x="4622567" y="514913"/>
                </a:cubicBezTo>
                <a:cubicBezTo>
                  <a:pt x="4817622" y="712203"/>
                  <a:pt x="4970896" y="977415"/>
                  <a:pt x="5054235" y="1261843"/>
                </a:cubicBezTo>
                <a:cubicBezTo>
                  <a:pt x="5135564" y="1539345"/>
                  <a:pt x="5145842" y="1816846"/>
                  <a:pt x="5083282" y="2043182"/>
                </a:cubicBezTo>
                <a:cubicBezTo>
                  <a:pt x="5036137" y="2213883"/>
                  <a:pt x="4942743" y="2375648"/>
                  <a:pt x="4805780" y="2524006"/>
                </a:cubicBezTo>
                <a:cubicBezTo>
                  <a:pt x="4676637" y="2663874"/>
                  <a:pt x="4507723" y="2792793"/>
                  <a:pt x="4303954" y="2906967"/>
                </a:cubicBezTo>
                <a:cubicBezTo>
                  <a:pt x="4150009" y="2993211"/>
                  <a:pt x="3976850" y="3070965"/>
                  <a:pt x="3787828" y="3139112"/>
                </a:cubicBezTo>
                <a:cubicBezTo>
                  <a:pt x="3785817" y="3136431"/>
                  <a:pt x="3783582" y="3133526"/>
                  <a:pt x="3781572" y="3130845"/>
                </a:cubicBezTo>
                <a:cubicBezTo>
                  <a:pt x="3950039" y="3067837"/>
                  <a:pt x="4105323" y="2997009"/>
                  <a:pt x="4244521" y="2919032"/>
                </a:cubicBezTo>
                <a:cubicBezTo>
                  <a:pt x="4445386" y="2806199"/>
                  <a:pt x="4611842" y="2679290"/>
                  <a:pt x="4739421" y="2541210"/>
                </a:cubicBezTo>
                <a:cubicBezTo>
                  <a:pt x="4874820" y="2394639"/>
                  <a:pt x="4967097" y="2234886"/>
                  <a:pt x="5013794" y="2066195"/>
                </a:cubicBezTo>
                <a:cubicBezTo>
                  <a:pt x="5075685" y="1842541"/>
                  <a:pt x="5065407" y="1568614"/>
                  <a:pt x="4985195" y="1294464"/>
                </a:cubicBezTo>
                <a:cubicBezTo>
                  <a:pt x="4902973" y="1013835"/>
                  <a:pt x="4751933" y="751973"/>
                  <a:pt x="4559336" y="557141"/>
                </a:cubicBezTo>
                <a:cubicBezTo>
                  <a:pt x="4398689" y="394707"/>
                  <a:pt x="4215028" y="281204"/>
                  <a:pt x="4013046" y="219984"/>
                </a:cubicBezTo>
                <a:cubicBezTo>
                  <a:pt x="3788721" y="151837"/>
                  <a:pt x="3548086" y="150720"/>
                  <a:pt x="3297843" y="216409"/>
                </a:cubicBezTo>
                <a:cubicBezTo>
                  <a:pt x="2257995" y="489442"/>
                  <a:pt x="1778512" y="864583"/>
                  <a:pt x="1428395" y="1138509"/>
                </a:cubicBezTo>
                <a:cubicBezTo>
                  <a:pt x="1240266" y="1285750"/>
                  <a:pt x="1091684" y="1401935"/>
                  <a:pt x="915621" y="1453771"/>
                </a:cubicBezTo>
                <a:cubicBezTo>
                  <a:pt x="728609" y="1508958"/>
                  <a:pt x="519477" y="1487285"/>
                  <a:pt x="237284" y="1383613"/>
                </a:cubicBezTo>
                <a:cubicBezTo>
                  <a:pt x="155285" y="1353450"/>
                  <a:pt x="76413" y="1327532"/>
                  <a:pt x="670" y="1305859"/>
                </a:cubicBezTo>
                <a:lnTo>
                  <a:pt x="670" y="1311892"/>
                </a:lnTo>
                <a:cubicBezTo>
                  <a:pt x="75743" y="1333341"/>
                  <a:pt x="154167" y="1358812"/>
                  <a:pt x="235496" y="1388752"/>
                </a:cubicBezTo>
                <a:cubicBezTo>
                  <a:pt x="518807" y="1492871"/>
                  <a:pt x="729056" y="1514544"/>
                  <a:pt x="917408" y="1458909"/>
                </a:cubicBezTo>
                <a:cubicBezTo>
                  <a:pt x="1094366" y="1406627"/>
                  <a:pt x="1243394" y="1290219"/>
                  <a:pt x="1431970" y="1142754"/>
                </a:cubicBezTo>
                <a:cubicBezTo>
                  <a:pt x="1781640" y="869275"/>
                  <a:pt x="2260676" y="494581"/>
                  <a:pt x="3298737" y="221548"/>
                </a:cubicBezTo>
                <a:cubicBezTo>
                  <a:pt x="3548086" y="156082"/>
                  <a:pt x="3787604" y="157200"/>
                  <a:pt x="4011035" y="225123"/>
                </a:cubicBezTo>
                <a:cubicBezTo>
                  <a:pt x="4211900" y="286119"/>
                  <a:pt x="4395114" y="399176"/>
                  <a:pt x="4554867" y="560940"/>
                </a:cubicBezTo>
                <a:cubicBezTo>
                  <a:pt x="4746794" y="754878"/>
                  <a:pt x="4897610" y="1015846"/>
                  <a:pt x="4979386" y="1295805"/>
                </a:cubicBezTo>
                <a:cubicBezTo>
                  <a:pt x="5059374" y="1568838"/>
                  <a:pt x="5069429" y="1841870"/>
                  <a:pt x="5007985" y="2064408"/>
                </a:cubicBezTo>
                <a:cubicBezTo>
                  <a:pt x="4961512" y="2232205"/>
                  <a:pt x="4869681" y="2391288"/>
                  <a:pt x="4734952" y="2537188"/>
                </a:cubicBezTo>
                <a:cubicBezTo>
                  <a:pt x="4607820" y="2674822"/>
                  <a:pt x="4441811" y="2801507"/>
                  <a:pt x="4241393" y="2913893"/>
                </a:cubicBezTo>
                <a:cubicBezTo>
                  <a:pt x="4101972" y="2992094"/>
                  <a:pt x="3946464" y="3063145"/>
                  <a:pt x="3777550" y="3126152"/>
                </a:cubicBezTo>
                <a:cubicBezTo>
                  <a:pt x="3776209" y="3124589"/>
                  <a:pt x="3774869" y="3123025"/>
                  <a:pt x="3773528" y="3121237"/>
                </a:cubicBezTo>
                <a:cubicBezTo>
                  <a:pt x="3919652" y="3064262"/>
                  <a:pt x="4054828" y="3001255"/>
                  <a:pt x="4177268" y="2932438"/>
                </a:cubicBezTo>
                <a:cubicBezTo>
                  <a:pt x="4374781" y="2821616"/>
                  <a:pt x="4538556" y="2696718"/>
                  <a:pt x="4663901" y="2561095"/>
                </a:cubicBezTo>
                <a:cubicBezTo>
                  <a:pt x="4797066" y="2416982"/>
                  <a:pt x="4887779" y="2259910"/>
                  <a:pt x="4933583" y="2093901"/>
                </a:cubicBezTo>
                <a:cubicBezTo>
                  <a:pt x="4994356" y="1874044"/>
                  <a:pt x="4984301" y="1604363"/>
                  <a:pt x="4905430" y="1334905"/>
                </a:cubicBezTo>
                <a:cubicBezTo>
                  <a:pt x="4824772" y="1058744"/>
                  <a:pt x="4675966" y="801352"/>
                  <a:pt x="4486720" y="609871"/>
                </a:cubicBezTo>
                <a:cubicBezTo>
                  <a:pt x="4328754" y="450118"/>
                  <a:pt x="4148222" y="338626"/>
                  <a:pt x="3949815" y="278299"/>
                </a:cubicBezTo>
                <a:cubicBezTo>
                  <a:pt x="3729289" y="211270"/>
                  <a:pt x="3492675" y="210153"/>
                  <a:pt x="3246678" y="274724"/>
                </a:cubicBezTo>
                <a:cubicBezTo>
                  <a:pt x="2224704" y="543512"/>
                  <a:pt x="1753487" y="912397"/>
                  <a:pt x="1409180" y="1181855"/>
                </a:cubicBezTo>
                <a:cubicBezTo>
                  <a:pt x="1224403" y="1326638"/>
                  <a:pt x="1078279" y="1440812"/>
                  <a:pt x="905343" y="1491754"/>
                </a:cubicBezTo>
                <a:cubicBezTo>
                  <a:pt x="721459" y="1546048"/>
                  <a:pt x="515902" y="1524822"/>
                  <a:pt x="238624" y="1422937"/>
                </a:cubicBezTo>
                <a:cubicBezTo>
                  <a:pt x="155955" y="1392550"/>
                  <a:pt x="76637" y="1366632"/>
                  <a:pt x="670" y="1345183"/>
                </a:cubicBezTo>
                <a:lnTo>
                  <a:pt x="670" y="1351216"/>
                </a:lnTo>
                <a:cubicBezTo>
                  <a:pt x="76190" y="1372442"/>
                  <a:pt x="154838" y="1398136"/>
                  <a:pt x="236614" y="1428299"/>
                </a:cubicBezTo>
                <a:cubicBezTo>
                  <a:pt x="515232" y="1530631"/>
                  <a:pt x="721906" y="1551857"/>
                  <a:pt x="906907" y="1497340"/>
                </a:cubicBezTo>
                <a:cubicBezTo>
                  <a:pt x="1080960" y="1445727"/>
                  <a:pt x="1227307" y="1331330"/>
                  <a:pt x="1412755" y="1186323"/>
                </a:cubicBezTo>
                <a:cubicBezTo>
                  <a:pt x="1756615" y="917312"/>
                  <a:pt x="2227385" y="548874"/>
                  <a:pt x="3248018" y="280310"/>
                </a:cubicBezTo>
                <a:cubicBezTo>
                  <a:pt x="3493122" y="215962"/>
                  <a:pt x="3728618" y="217079"/>
                  <a:pt x="3948028" y="283662"/>
                </a:cubicBezTo>
                <a:cubicBezTo>
                  <a:pt x="4145541" y="343765"/>
                  <a:pt x="4325403" y="454810"/>
                  <a:pt x="4482699" y="613669"/>
                </a:cubicBezTo>
                <a:cubicBezTo>
                  <a:pt x="4671498" y="804480"/>
                  <a:pt x="4819633" y="1061202"/>
                  <a:pt x="4900068" y="1336469"/>
                </a:cubicBezTo>
                <a:cubicBezTo>
                  <a:pt x="4978492" y="1605033"/>
                  <a:pt x="4988546" y="1873598"/>
                  <a:pt x="4927997" y="2092337"/>
                </a:cubicBezTo>
                <a:cubicBezTo>
                  <a:pt x="4882417" y="2257452"/>
                  <a:pt x="4792151" y="2413854"/>
                  <a:pt x="4659656" y="2557073"/>
                </a:cubicBezTo>
                <a:cubicBezTo>
                  <a:pt x="4534758" y="2692249"/>
                  <a:pt x="4371430" y="2816924"/>
                  <a:pt x="4174587" y="2927522"/>
                </a:cubicBezTo>
                <a:cubicBezTo>
                  <a:pt x="4051923" y="2996339"/>
                  <a:pt x="3916077" y="3059570"/>
                  <a:pt x="3769730" y="3116545"/>
                </a:cubicBezTo>
                <a:cubicBezTo>
                  <a:pt x="3769283" y="3115875"/>
                  <a:pt x="3768613" y="3115205"/>
                  <a:pt x="3767942" y="3114534"/>
                </a:cubicBezTo>
                <a:cubicBezTo>
                  <a:pt x="3889265" y="3064709"/>
                  <a:pt x="4002768" y="3010639"/>
                  <a:pt x="4106664" y="2952100"/>
                </a:cubicBezTo>
                <a:cubicBezTo>
                  <a:pt x="4300826" y="2843065"/>
                  <a:pt x="4461696" y="2720402"/>
                  <a:pt x="4584806" y="2587013"/>
                </a:cubicBezTo>
                <a:cubicBezTo>
                  <a:pt x="4715514" y="2445358"/>
                  <a:pt x="4804886" y="2290967"/>
                  <a:pt x="4849796" y="2127862"/>
                </a:cubicBezTo>
                <a:cubicBezTo>
                  <a:pt x="4909452" y="1911581"/>
                  <a:pt x="4899844" y="1646592"/>
                  <a:pt x="4822314" y="1381602"/>
                </a:cubicBezTo>
                <a:cubicBezTo>
                  <a:pt x="4742996" y="1110133"/>
                  <a:pt x="4596648" y="856986"/>
                  <a:pt x="4410530" y="668633"/>
                </a:cubicBezTo>
                <a:cubicBezTo>
                  <a:pt x="4255469" y="511785"/>
                  <a:pt x="4077841" y="402080"/>
                  <a:pt x="3882786" y="342871"/>
                </a:cubicBezTo>
                <a:cubicBezTo>
                  <a:pt x="3666058" y="276959"/>
                  <a:pt x="3433689" y="275842"/>
                  <a:pt x="3191937" y="339519"/>
                </a:cubicBezTo>
                <a:cubicBezTo>
                  <a:pt x="2187838" y="603838"/>
                  <a:pt x="1724441" y="966467"/>
                  <a:pt x="1386390" y="1231457"/>
                </a:cubicBezTo>
                <a:cubicBezTo>
                  <a:pt x="1204741" y="1373559"/>
                  <a:pt x="1061298" y="1485945"/>
                  <a:pt x="891490" y="1536217"/>
                </a:cubicBezTo>
                <a:cubicBezTo>
                  <a:pt x="710958" y="1589617"/>
                  <a:pt x="508753" y="1568614"/>
                  <a:pt x="236167" y="1468517"/>
                </a:cubicBezTo>
                <a:cubicBezTo>
                  <a:pt x="154391" y="1438354"/>
                  <a:pt x="75967" y="1412883"/>
                  <a:pt x="670" y="1391657"/>
                </a:cubicBezTo>
                <a:lnTo>
                  <a:pt x="670" y="1397689"/>
                </a:lnTo>
                <a:cubicBezTo>
                  <a:pt x="75296" y="1418692"/>
                  <a:pt x="153274" y="1444163"/>
                  <a:pt x="234156" y="1473879"/>
                </a:cubicBezTo>
                <a:cubicBezTo>
                  <a:pt x="507859" y="1574423"/>
                  <a:pt x="711181" y="1595202"/>
                  <a:pt x="892831" y="1541579"/>
                </a:cubicBezTo>
                <a:cubicBezTo>
                  <a:pt x="1063756" y="1491084"/>
                  <a:pt x="1207645" y="1378474"/>
                  <a:pt x="1389742" y="1235925"/>
                </a:cubicBezTo>
                <a:cubicBezTo>
                  <a:pt x="1727569" y="971159"/>
                  <a:pt x="2190295" y="608977"/>
                  <a:pt x="3193724" y="345105"/>
                </a:cubicBezTo>
                <a:cubicBezTo>
                  <a:pt x="3434583" y="281874"/>
                  <a:pt x="3665834" y="282991"/>
                  <a:pt x="3881445" y="348457"/>
                </a:cubicBezTo>
                <a:cubicBezTo>
                  <a:pt x="4075607" y="407443"/>
                  <a:pt x="4252341" y="516477"/>
                  <a:pt x="4406732" y="672879"/>
                </a:cubicBezTo>
                <a:cubicBezTo>
                  <a:pt x="4592180" y="860561"/>
                  <a:pt x="4737857" y="1112815"/>
                  <a:pt x="4817175" y="1383390"/>
                </a:cubicBezTo>
                <a:cubicBezTo>
                  <a:pt x="4894482" y="1647485"/>
                  <a:pt x="4904313" y="1911357"/>
                  <a:pt x="4844657" y="2126745"/>
                </a:cubicBezTo>
                <a:cubicBezTo>
                  <a:pt x="4799747" y="2288956"/>
                  <a:pt x="4711045" y="2442677"/>
                  <a:pt x="4580785" y="2583662"/>
                </a:cubicBezTo>
                <a:cubicBezTo>
                  <a:pt x="4458121" y="2716603"/>
                  <a:pt x="4297474" y="2839043"/>
                  <a:pt x="4103983" y="2947631"/>
                </a:cubicBezTo>
                <a:cubicBezTo>
                  <a:pt x="4004109" y="3003712"/>
                  <a:pt x="3895745" y="3055772"/>
                  <a:pt x="3780008" y="3103809"/>
                </a:cubicBezTo>
                <a:cubicBezTo>
                  <a:pt x="3869603" y="3064486"/>
                  <a:pt x="3954284" y="3022481"/>
                  <a:pt x="4033379" y="2978018"/>
                </a:cubicBezTo>
                <a:cubicBezTo>
                  <a:pt x="4224189" y="2870994"/>
                  <a:pt x="4382155" y="2750341"/>
                  <a:pt x="4503254" y="2619187"/>
                </a:cubicBezTo>
                <a:cubicBezTo>
                  <a:pt x="4631727" y="2479990"/>
                  <a:pt x="4719312" y="2328280"/>
                  <a:pt x="4763775" y="2168080"/>
                </a:cubicBezTo>
                <a:cubicBezTo>
                  <a:pt x="4822538" y="1955597"/>
                  <a:pt x="4812930" y="1695076"/>
                  <a:pt x="4736740" y="1434555"/>
                </a:cubicBezTo>
                <a:cubicBezTo>
                  <a:pt x="4658762" y="1167555"/>
                  <a:pt x="4514873" y="918653"/>
                  <a:pt x="4332106" y="733652"/>
                </a:cubicBezTo>
                <a:cubicBezTo>
                  <a:pt x="4179726" y="579484"/>
                  <a:pt x="4005226" y="471791"/>
                  <a:pt x="3813746" y="413699"/>
                </a:cubicBezTo>
                <a:cubicBezTo>
                  <a:pt x="3601039" y="349127"/>
                  <a:pt x="3372693" y="348010"/>
                  <a:pt x="3135185" y="410347"/>
                </a:cubicBezTo>
                <a:cubicBezTo>
                  <a:pt x="2147843" y="669751"/>
                  <a:pt x="1692714" y="1026347"/>
                  <a:pt x="1360472" y="1286644"/>
                </a:cubicBezTo>
                <a:cubicBezTo>
                  <a:pt x="1182174" y="1426512"/>
                  <a:pt x="1041189" y="1536663"/>
                  <a:pt x="874286" y="1586042"/>
                </a:cubicBezTo>
                <a:cubicBezTo>
                  <a:pt x="696882" y="1638548"/>
                  <a:pt x="498475" y="1617992"/>
                  <a:pt x="230581" y="1519683"/>
                </a:cubicBezTo>
                <a:cubicBezTo>
                  <a:pt x="150593" y="1490413"/>
                  <a:pt x="73956" y="1465165"/>
                  <a:pt x="447" y="1444386"/>
                </a:cubicBezTo>
                <a:lnTo>
                  <a:pt x="447" y="1450419"/>
                </a:lnTo>
                <a:cubicBezTo>
                  <a:pt x="73285" y="1470975"/>
                  <a:pt x="149475" y="1495776"/>
                  <a:pt x="228570" y="1524822"/>
                </a:cubicBezTo>
                <a:cubicBezTo>
                  <a:pt x="497581" y="1623578"/>
                  <a:pt x="697105" y="1644134"/>
                  <a:pt x="875850" y="1591404"/>
                </a:cubicBezTo>
                <a:cubicBezTo>
                  <a:pt x="1043870" y="1541802"/>
                  <a:pt x="1185079" y="1431204"/>
                  <a:pt x="1363823" y="1290889"/>
                </a:cubicBezTo>
                <a:cubicBezTo>
                  <a:pt x="1695842" y="1031039"/>
                  <a:pt x="2150301" y="674890"/>
                  <a:pt x="3136526" y="415486"/>
                </a:cubicBezTo>
                <a:cubicBezTo>
                  <a:pt x="3372916" y="353372"/>
                  <a:pt x="3600369" y="354489"/>
                  <a:pt x="3812182" y="418838"/>
                </a:cubicBezTo>
                <a:cubicBezTo>
                  <a:pt x="4002768" y="476706"/>
                  <a:pt x="4176374" y="583953"/>
                  <a:pt x="4328084" y="737450"/>
                </a:cubicBezTo>
                <a:cubicBezTo>
                  <a:pt x="4510404" y="921781"/>
                  <a:pt x="4653623" y="1169790"/>
                  <a:pt x="4731378" y="1435896"/>
                </a:cubicBezTo>
                <a:cubicBezTo>
                  <a:pt x="4807344" y="1695523"/>
                  <a:pt x="4816952" y="1954927"/>
                  <a:pt x="4758412" y="2166516"/>
                </a:cubicBezTo>
                <a:cubicBezTo>
                  <a:pt x="4714397" y="2325822"/>
                  <a:pt x="4627035" y="2476862"/>
                  <a:pt x="4499233" y="2615389"/>
                </a:cubicBezTo>
                <a:cubicBezTo>
                  <a:pt x="4378580" y="2746096"/>
                  <a:pt x="4221061" y="2866302"/>
                  <a:pt x="4030697" y="2973102"/>
                </a:cubicBezTo>
                <a:cubicBezTo>
                  <a:pt x="3975957" y="3003936"/>
                  <a:pt x="3918535" y="3033429"/>
                  <a:pt x="3858879" y="3061581"/>
                </a:cubicBezTo>
                <a:cubicBezTo>
                  <a:pt x="3892840" y="3044377"/>
                  <a:pt x="3925908" y="3026726"/>
                  <a:pt x="3958082" y="3008628"/>
                </a:cubicBezTo>
                <a:cubicBezTo>
                  <a:pt x="4145317" y="2903392"/>
                  <a:pt x="4300602" y="2784973"/>
                  <a:pt x="4419691" y="2656277"/>
                </a:cubicBezTo>
                <a:cubicBezTo>
                  <a:pt x="4545930" y="2519537"/>
                  <a:pt x="4631951" y="2370509"/>
                  <a:pt x="4675520" y="2212990"/>
                </a:cubicBezTo>
                <a:cubicBezTo>
                  <a:pt x="4733165" y="2004081"/>
                  <a:pt x="4723781" y="1748253"/>
                  <a:pt x="4648931" y="1491977"/>
                </a:cubicBezTo>
                <a:cubicBezTo>
                  <a:pt x="4572294" y="1229669"/>
                  <a:pt x="4431086" y="985012"/>
                  <a:pt x="4251224" y="803363"/>
                </a:cubicBezTo>
                <a:cubicBezTo>
                  <a:pt x="4101525" y="651876"/>
                  <a:pt x="3930377" y="546193"/>
                  <a:pt x="3742248" y="488995"/>
                </a:cubicBezTo>
                <a:cubicBezTo>
                  <a:pt x="3533340" y="425540"/>
                  <a:pt x="3309015" y="424423"/>
                  <a:pt x="3075753" y="485643"/>
                </a:cubicBezTo>
                <a:cubicBezTo>
                  <a:pt x="2105838" y="741025"/>
                  <a:pt x="1658976" y="1091365"/>
                  <a:pt x="1332767" y="1347194"/>
                </a:cubicBezTo>
                <a:cubicBezTo>
                  <a:pt x="1157597" y="1484604"/>
                  <a:pt x="1019293" y="1592968"/>
                  <a:pt x="855518" y="1641453"/>
                </a:cubicBezTo>
                <a:cubicBezTo>
                  <a:pt x="681465" y="1692842"/>
                  <a:pt x="486410" y="1672733"/>
                  <a:pt x="223431" y="1576211"/>
                </a:cubicBezTo>
                <a:cubicBezTo>
                  <a:pt x="146124" y="1547835"/>
                  <a:pt x="71721" y="1523481"/>
                  <a:pt x="670" y="1503372"/>
                </a:cubicBezTo>
                <a:lnTo>
                  <a:pt x="670" y="1509405"/>
                </a:lnTo>
                <a:cubicBezTo>
                  <a:pt x="71275" y="1529514"/>
                  <a:pt x="145007" y="1553421"/>
                  <a:pt x="221420" y="1581573"/>
                </a:cubicBezTo>
                <a:cubicBezTo>
                  <a:pt x="485516" y="1678542"/>
                  <a:pt x="681688" y="1698651"/>
                  <a:pt x="857082" y="1646815"/>
                </a:cubicBezTo>
                <a:cubicBezTo>
                  <a:pt x="1021974" y="1598107"/>
                  <a:pt x="1160725" y="1489296"/>
                  <a:pt x="1336118" y="1351663"/>
                </a:cubicBezTo>
                <a:cubicBezTo>
                  <a:pt x="1662104" y="1096057"/>
                  <a:pt x="2108296" y="746164"/>
                  <a:pt x="3077093" y="491453"/>
                </a:cubicBezTo>
                <a:cubicBezTo>
                  <a:pt x="3309238" y="430456"/>
                  <a:pt x="3532446" y="431573"/>
                  <a:pt x="3740460" y="494581"/>
                </a:cubicBezTo>
                <a:cubicBezTo>
                  <a:pt x="3927696" y="551332"/>
                  <a:pt x="4098174" y="656792"/>
                  <a:pt x="4247202" y="807384"/>
                </a:cubicBezTo>
                <a:cubicBezTo>
                  <a:pt x="4426394" y="988587"/>
                  <a:pt x="4566932" y="1232350"/>
                  <a:pt x="4643345" y="1493765"/>
                </a:cubicBezTo>
                <a:cubicBezTo>
                  <a:pt x="4717972" y="1748923"/>
                  <a:pt x="4727356" y="2003858"/>
                  <a:pt x="4669934" y="2211649"/>
                </a:cubicBezTo>
                <a:cubicBezTo>
                  <a:pt x="4626588" y="2368274"/>
                  <a:pt x="4541014" y="2516633"/>
                  <a:pt x="4415446" y="2652478"/>
                </a:cubicBezTo>
                <a:cubicBezTo>
                  <a:pt x="4297027" y="2780728"/>
                  <a:pt x="4142189" y="2898923"/>
                  <a:pt x="3955401" y="3003712"/>
                </a:cubicBezTo>
                <a:cubicBezTo>
                  <a:pt x="3935292" y="3015107"/>
                  <a:pt x="3914737" y="3026279"/>
                  <a:pt x="3893734" y="3037227"/>
                </a:cubicBezTo>
                <a:cubicBezTo>
                  <a:pt x="4072032" y="2935789"/>
                  <a:pt x="4220390" y="2821839"/>
                  <a:pt x="4334340" y="2698282"/>
                </a:cubicBezTo>
                <a:cubicBezTo>
                  <a:pt x="4458345" y="2564000"/>
                  <a:pt x="4542802" y="2417652"/>
                  <a:pt x="4585477" y="2263038"/>
                </a:cubicBezTo>
                <a:cubicBezTo>
                  <a:pt x="4610054" y="2174336"/>
                  <a:pt x="4622119" y="2077143"/>
                  <a:pt x="4622119" y="1974812"/>
                </a:cubicBezTo>
                <a:cubicBezTo>
                  <a:pt x="4622119" y="1840530"/>
                  <a:pt x="4601117" y="1697534"/>
                  <a:pt x="4559336" y="1554761"/>
                </a:cubicBezTo>
                <a:cubicBezTo>
                  <a:pt x="4484039" y="1296922"/>
                  <a:pt x="4345288" y="1056733"/>
                  <a:pt x="4168778" y="878212"/>
                </a:cubicBezTo>
                <a:cubicBezTo>
                  <a:pt x="4021760" y="729630"/>
                  <a:pt x="3853740" y="625735"/>
                  <a:pt x="3668962" y="569654"/>
                </a:cubicBezTo>
                <a:cubicBezTo>
                  <a:pt x="3463853" y="507316"/>
                  <a:pt x="3243773" y="506199"/>
                  <a:pt x="3014756" y="566526"/>
                </a:cubicBezTo>
                <a:cubicBezTo>
                  <a:pt x="2062269" y="816992"/>
                  <a:pt x="1623674" y="1161299"/>
                  <a:pt x="1303274" y="1412659"/>
                </a:cubicBezTo>
                <a:cubicBezTo>
                  <a:pt x="1131455" y="1547388"/>
                  <a:pt x="995832" y="1653965"/>
                  <a:pt x="834962" y="1701556"/>
                </a:cubicBezTo>
                <a:cubicBezTo>
                  <a:pt x="664037" y="1752051"/>
                  <a:pt x="472557" y="1732389"/>
                  <a:pt x="214494" y="1637654"/>
                </a:cubicBezTo>
                <a:cubicBezTo>
                  <a:pt x="140315" y="1610396"/>
                  <a:pt x="69040" y="1587159"/>
                  <a:pt x="670" y="1567497"/>
                </a:cubicBezTo>
                <a:lnTo>
                  <a:pt x="670" y="1573530"/>
                </a:lnTo>
                <a:cubicBezTo>
                  <a:pt x="68593" y="1592968"/>
                  <a:pt x="139198" y="1615982"/>
                  <a:pt x="212483" y="1643017"/>
                </a:cubicBezTo>
                <a:cubicBezTo>
                  <a:pt x="471887" y="1738198"/>
                  <a:pt x="664261" y="1757860"/>
                  <a:pt x="836526" y="1706918"/>
                </a:cubicBezTo>
                <a:cubicBezTo>
                  <a:pt x="998514" y="1659104"/>
                  <a:pt x="1134583" y="1552304"/>
                  <a:pt x="1306849" y="1416904"/>
                </a:cubicBezTo>
                <a:cubicBezTo>
                  <a:pt x="1626802" y="1165991"/>
                  <a:pt x="2064950" y="822131"/>
                  <a:pt x="3016320" y="572111"/>
                </a:cubicBezTo>
                <a:cubicBezTo>
                  <a:pt x="3244220" y="512232"/>
                  <a:pt x="3463406" y="513349"/>
                  <a:pt x="3667622" y="575239"/>
                </a:cubicBezTo>
                <a:cubicBezTo>
                  <a:pt x="3851282" y="631097"/>
                  <a:pt x="4018632" y="734322"/>
                  <a:pt x="4164980" y="882234"/>
                </a:cubicBezTo>
                <a:cubicBezTo>
                  <a:pt x="4340820" y="1060085"/>
                  <a:pt x="4479124" y="1299603"/>
                  <a:pt x="4554197" y="1556549"/>
                </a:cubicBezTo>
                <a:cubicBezTo>
                  <a:pt x="4627482" y="1807239"/>
                  <a:pt x="4636642" y="2057481"/>
                  <a:pt x="4580338" y="2261698"/>
                </a:cubicBezTo>
                <a:cubicBezTo>
                  <a:pt x="4537886" y="2415418"/>
                  <a:pt x="4453876" y="2561095"/>
                  <a:pt x="4330319" y="2694707"/>
                </a:cubicBezTo>
                <a:cubicBezTo>
                  <a:pt x="4219497" y="2814690"/>
                  <a:pt x="4076501" y="2925511"/>
                  <a:pt x="3904682" y="3024715"/>
                </a:cubicBezTo>
                <a:cubicBezTo>
                  <a:pt x="4040752" y="2938917"/>
                  <a:pt x="4156042" y="2845076"/>
                  <a:pt x="4248543" y="2744979"/>
                </a:cubicBezTo>
                <a:cubicBezTo>
                  <a:pt x="4370313" y="2613155"/>
                  <a:pt x="4453206" y="2469489"/>
                  <a:pt x="4495211" y="2317779"/>
                </a:cubicBezTo>
                <a:cubicBezTo>
                  <a:pt x="4550845" y="2116467"/>
                  <a:pt x="4541684" y="1869352"/>
                  <a:pt x="4469516" y="1622238"/>
                </a:cubicBezTo>
                <a:cubicBezTo>
                  <a:pt x="4395560" y="1369090"/>
                  <a:pt x="4259267" y="1133147"/>
                  <a:pt x="4085885" y="957753"/>
                </a:cubicBezTo>
                <a:cubicBezTo>
                  <a:pt x="3941772" y="811853"/>
                  <a:pt x="3776656" y="709968"/>
                  <a:pt x="3595454" y="655004"/>
                </a:cubicBezTo>
                <a:cubicBezTo>
                  <a:pt x="3394142" y="593784"/>
                  <a:pt x="3178084" y="592667"/>
                  <a:pt x="2953313" y="651876"/>
                </a:cubicBezTo>
                <a:cubicBezTo>
                  <a:pt x="2018030" y="897650"/>
                  <a:pt x="1587478" y="1235925"/>
                  <a:pt x="1273111" y="1482817"/>
                </a:cubicBezTo>
                <a:cubicBezTo>
                  <a:pt x="1104643" y="1615088"/>
                  <a:pt x="971478" y="1719654"/>
                  <a:pt x="813513" y="1766574"/>
                </a:cubicBezTo>
                <a:cubicBezTo>
                  <a:pt x="645716" y="1816176"/>
                  <a:pt x="458034" y="1796961"/>
                  <a:pt x="204663" y="1703790"/>
                </a:cubicBezTo>
                <a:cubicBezTo>
                  <a:pt x="134282" y="1677649"/>
                  <a:pt x="66136" y="1655082"/>
                  <a:pt x="670" y="1636090"/>
                </a:cubicBezTo>
                <a:lnTo>
                  <a:pt x="670" y="1642123"/>
                </a:lnTo>
                <a:cubicBezTo>
                  <a:pt x="65465" y="1660891"/>
                  <a:pt x="133165" y="1683011"/>
                  <a:pt x="203099" y="1708705"/>
                </a:cubicBezTo>
                <a:cubicBezTo>
                  <a:pt x="457587" y="1802323"/>
                  <a:pt x="646610" y="1821538"/>
                  <a:pt x="815524" y="1771490"/>
                </a:cubicBezTo>
                <a:cubicBezTo>
                  <a:pt x="974383" y="1724346"/>
                  <a:pt x="1107995" y="1619556"/>
                  <a:pt x="1276909" y="1486838"/>
                </a:cubicBezTo>
                <a:cubicBezTo>
                  <a:pt x="1590830" y="1240170"/>
                  <a:pt x="2020934" y="902566"/>
                  <a:pt x="2954876" y="657015"/>
                </a:cubicBezTo>
                <a:cubicBezTo>
                  <a:pt x="3178531" y="598253"/>
                  <a:pt x="3393695" y="599146"/>
                  <a:pt x="3593889" y="660143"/>
                </a:cubicBezTo>
                <a:cubicBezTo>
                  <a:pt x="3774198" y="714884"/>
                  <a:pt x="3938420" y="816321"/>
                  <a:pt x="4081863" y="961552"/>
                </a:cubicBezTo>
                <a:cubicBezTo>
                  <a:pt x="4254575" y="1136275"/>
                  <a:pt x="4390198" y="1371324"/>
                  <a:pt x="4463930" y="1623578"/>
                </a:cubicBezTo>
                <a:cubicBezTo>
                  <a:pt x="4535875" y="1869799"/>
                  <a:pt x="4544813" y="2115574"/>
                  <a:pt x="4489625" y="2315991"/>
                </a:cubicBezTo>
                <a:cubicBezTo>
                  <a:pt x="4447843" y="2466807"/>
                  <a:pt x="4365397" y="2609803"/>
                  <a:pt x="4244298" y="2740957"/>
                </a:cubicBezTo>
                <a:cubicBezTo>
                  <a:pt x="4150680" y="2842395"/>
                  <a:pt x="4033602" y="2937130"/>
                  <a:pt x="3895298" y="3023598"/>
                </a:cubicBezTo>
                <a:cubicBezTo>
                  <a:pt x="3998747" y="2952323"/>
                  <a:pt x="4088343" y="2875910"/>
                  <a:pt x="4162745" y="2795251"/>
                </a:cubicBezTo>
                <a:cubicBezTo>
                  <a:pt x="4282057" y="2665884"/>
                  <a:pt x="4363610" y="2524899"/>
                  <a:pt x="4404721" y="2375871"/>
                </a:cubicBezTo>
                <a:cubicBezTo>
                  <a:pt x="4459238" y="2178134"/>
                  <a:pt x="4450301" y="1935712"/>
                  <a:pt x="4379697" y="1693065"/>
                </a:cubicBezTo>
                <a:cubicBezTo>
                  <a:pt x="4307082" y="1444610"/>
                  <a:pt x="4173470" y="1212912"/>
                  <a:pt x="4003215" y="1040646"/>
                </a:cubicBezTo>
                <a:cubicBezTo>
                  <a:pt x="3861783" y="897650"/>
                  <a:pt x="3699796" y="797553"/>
                  <a:pt x="3522168" y="743483"/>
                </a:cubicBezTo>
                <a:cubicBezTo>
                  <a:pt x="3324655" y="683603"/>
                  <a:pt x="3112842" y="682486"/>
                  <a:pt x="2892316" y="740355"/>
                </a:cubicBezTo>
                <a:cubicBezTo>
                  <a:pt x="1974461" y="981661"/>
                  <a:pt x="1552176" y="1313679"/>
                  <a:pt x="1243618" y="1556102"/>
                </a:cubicBezTo>
                <a:cubicBezTo>
                  <a:pt x="1078279" y="1685915"/>
                  <a:pt x="947795" y="1788694"/>
                  <a:pt x="792957" y="1834497"/>
                </a:cubicBezTo>
                <a:cubicBezTo>
                  <a:pt x="628512" y="1883205"/>
                  <a:pt x="444181" y="1864214"/>
                  <a:pt x="195502" y="1773054"/>
                </a:cubicBezTo>
                <a:cubicBezTo>
                  <a:pt x="128249" y="1748700"/>
                  <a:pt x="63231" y="1727250"/>
                  <a:pt x="670" y="1708929"/>
                </a:cubicBezTo>
                <a:lnTo>
                  <a:pt x="670" y="1714961"/>
                </a:lnTo>
                <a:cubicBezTo>
                  <a:pt x="62784" y="1733059"/>
                  <a:pt x="127132" y="1754285"/>
                  <a:pt x="193938" y="1778863"/>
                </a:cubicBezTo>
                <a:cubicBezTo>
                  <a:pt x="443734" y="1870693"/>
                  <a:pt x="629182" y="1889685"/>
                  <a:pt x="794744" y="1840530"/>
                </a:cubicBezTo>
                <a:cubicBezTo>
                  <a:pt x="950699" y="1794056"/>
                  <a:pt x="1081630" y="1691278"/>
                  <a:pt x="1247416" y="1561017"/>
                </a:cubicBezTo>
                <a:cubicBezTo>
                  <a:pt x="1555304" y="1318818"/>
                  <a:pt x="1977142" y="987470"/>
                  <a:pt x="2894103" y="746388"/>
                </a:cubicBezTo>
                <a:cubicBezTo>
                  <a:pt x="3113513" y="688742"/>
                  <a:pt x="3324432" y="689636"/>
                  <a:pt x="3520828" y="749516"/>
                </a:cubicBezTo>
                <a:cubicBezTo>
                  <a:pt x="3697561" y="803139"/>
                  <a:pt x="3858655" y="902789"/>
                  <a:pt x="3999641" y="1045115"/>
                </a:cubicBezTo>
                <a:cubicBezTo>
                  <a:pt x="4169224" y="1216487"/>
                  <a:pt x="4302390" y="1447291"/>
                  <a:pt x="4374781" y="1695076"/>
                </a:cubicBezTo>
                <a:cubicBezTo>
                  <a:pt x="4445386" y="1936605"/>
                  <a:pt x="4454323" y="2178134"/>
                  <a:pt x="4399806" y="2374754"/>
                </a:cubicBezTo>
                <a:cubicBezTo>
                  <a:pt x="4358918" y="2522888"/>
                  <a:pt x="4277812" y="2663203"/>
                  <a:pt x="4159170" y="2791900"/>
                </a:cubicBezTo>
                <a:cubicBezTo>
                  <a:pt x="4081416" y="2876133"/>
                  <a:pt x="3986905" y="2955898"/>
                  <a:pt x="3877424" y="3029854"/>
                </a:cubicBezTo>
                <a:cubicBezTo>
                  <a:pt x="3953390" y="2972655"/>
                  <a:pt x="4020866" y="2912552"/>
                  <a:pt x="4078735" y="2849768"/>
                </a:cubicBezTo>
                <a:cubicBezTo>
                  <a:pt x="4195813" y="2722859"/>
                  <a:pt x="4275801" y="2584556"/>
                  <a:pt x="4316019" y="2438432"/>
                </a:cubicBezTo>
                <a:cubicBezTo>
                  <a:pt x="4369642" y="2244493"/>
                  <a:pt x="4360929" y="2006316"/>
                  <a:pt x="4291442" y="1768362"/>
                </a:cubicBezTo>
                <a:cubicBezTo>
                  <a:pt x="4220167" y="1524375"/>
                  <a:pt x="4089013" y="1296922"/>
                  <a:pt x="3922110" y="1128231"/>
                </a:cubicBezTo>
                <a:cubicBezTo>
                  <a:pt x="3783359" y="987917"/>
                  <a:pt x="3624723" y="889830"/>
                  <a:pt x="3450223" y="836877"/>
                </a:cubicBezTo>
                <a:cubicBezTo>
                  <a:pt x="3256508" y="778115"/>
                  <a:pt x="3048717" y="776998"/>
                  <a:pt x="2832660" y="833973"/>
                </a:cubicBezTo>
                <a:cubicBezTo>
                  <a:pt x="1931785" y="1070363"/>
                  <a:pt x="1517544" y="1396349"/>
                  <a:pt x="1215018" y="1634080"/>
                </a:cubicBezTo>
                <a:cubicBezTo>
                  <a:pt x="1053031" y="1761435"/>
                  <a:pt x="925005" y="1862203"/>
                  <a:pt x="773295" y="1907336"/>
                </a:cubicBezTo>
                <a:cubicBezTo>
                  <a:pt x="611978" y="1955150"/>
                  <a:pt x="431222" y="1936605"/>
                  <a:pt x="187459" y="1847009"/>
                </a:cubicBezTo>
                <a:cubicBezTo>
                  <a:pt x="122887" y="1823326"/>
                  <a:pt x="60550" y="1802546"/>
                  <a:pt x="670" y="1785119"/>
                </a:cubicBezTo>
                <a:lnTo>
                  <a:pt x="670" y="1791152"/>
                </a:lnTo>
                <a:cubicBezTo>
                  <a:pt x="60103" y="1808579"/>
                  <a:pt x="121770" y="1828911"/>
                  <a:pt x="185671" y="1852372"/>
                </a:cubicBezTo>
                <a:cubicBezTo>
                  <a:pt x="430775" y="1942414"/>
                  <a:pt x="612425" y="1960959"/>
                  <a:pt x="775083" y="1912698"/>
                </a:cubicBezTo>
                <a:cubicBezTo>
                  <a:pt x="927909" y="1867342"/>
                  <a:pt x="1056382" y="1766351"/>
                  <a:pt x="1218817" y="1638548"/>
                </a:cubicBezTo>
                <a:cubicBezTo>
                  <a:pt x="1520672" y="1400817"/>
                  <a:pt x="1934243" y="1075502"/>
                  <a:pt x="2833777" y="839111"/>
                </a:cubicBezTo>
                <a:cubicBezTo>
                  <a:pt x="3048941" y="782583"/>
                  <a:pt x="3255838" y="783477"/>
                  <a:pt x="3448436" y="842016"/>
                </a:cubicBezTo>
                <a:cubicBezTo>
                  <a:pt x="3621818" y="894746"/>
                  <a:pt x="3779784" y="992162"/>
                  <a:pt x="3917865" y="1131806"/>
                </a:cubicBezTo>
                <a:cubicBezTo>
                  <a:pt x="4084097" y="1300050"/>
                  <a:pt x="4214805" y="1526609"/>
                  <a:pt x="4285856" y="1769702"/>
                </a:cubicBezTo>
                <a:cubicBezTo>
                  <a:pt x="4355119" y="2006763"/>
                  <a:pt x="4363833" y="2243600"/>
                  <a:pt x="4310433" y="2436644"/>
                </a:cubicBezTo>
                <a:cubicBezTo>
                  <a:pt x="4270216" y="2581874"/>
                  <a:pt x="4190897" y="2719508"/>
                  <a:pt x="4074266" y="2845746"/>
                </a:cubicBezTo>
                <a:cubicBezTo>
                  <a:pt x="4011035" y="2914117"/>
                  <a:pt x="3936633" y="2979582"/>
                  <a:pt x="3851952" y="3041249"/>
                </a:cubicBezTo>
                <a:cubicBezTo>
                  <a:pt x="3904682" y="2998127"/>
                  <a:pt x="3952720" y="2953217"/>
                  <a:pt x="3995395" y="2906967"/>
                </a:cubicBezTo>
                <a:cubicBezTo>
                  <a:pt x="4110239" y="2782516"/>
                  <a:pt x="4188440" y="2646893"/>
                  <a:pt x="4228210" y="2503450"/>
                </a:cubicBezTo>
                <a:cubicBezTo>
                  <a:pt x="4280717" y="2313087"/>
                  <a:pt x="4272227" y="2079601"/>
                  <a:pt x="4204080" y="1846116"/>
                </a:cubicBezTo>
                <a:cubicBezTo>
                  <a:pt x="4134146" y="1606821"/>
                  <a:pt x="4005450" y="1383613"/>
                  <a:pt x="3841675" y="1218051"/>
                </a:cubicBezTo>
                <a:cubicBezTo>
                  <a:pt x="3705605" y="1080417"/>
                  <a:pt x="3550097" y="984342"/>
                  <a:pt x="3379172" y="932506"/>
                </a:cubicBezTo>
                <a:cubicBezTo>
                  <a:pt x="3189256" y="874860"/>
                  <a:pt x="2985710" y="873743"/>
                  <a:pt x="2773674" y="929601"/>
                </a:cubicBezTo>
                <a:cubicBezTo>
                  <a:pt x="1890451" y="1161746"/>
                  <a:pt x="1484476" y="1481476"/>
                  <a:pt x="1187983" y="1714738"/>
                </a:cubicBezTo>
                <a:cubicBezTo>
                  <a:pt x="1029124" y="1839860"/>
                  <a:pt x="903779" y="1938393"/>
                  <a:pt x="754974" y="1982632"/>
                </a:cubicBezTo>
                <a:cubicBezTo>
                  <a:pt x="596784" y="2029553"/>
                  <a:pt x="419827" y="2011231"/>
                  <a:pt x="180756" y="1923646"/>
                </a:cubicBezTo>
                <a:cubicBezTo>
                  <a:pt x="118865" y="1900856"/>
                  <a:pt x="58539" y="1880971"/>
                  <a:pt x="670" y="1863990"/>
                </a:cubicBezTo>
                <a:lnTo>
                  <a:pt x="670" y="1869799"/>
                </a:lnTo>
                <a:cubicBezTo>
                  <a:pt x="58092" y="1886557"/>
                  <a:pt x="117525" y="1906442"/>
                  <a:pt x="178968" y="1929009"/>
                </a:cubicBezTo>
                <a:cubicBezTo>
                  <a:pt x="419157" y="2017264"/>
                  <a:pt x="597455" y="2035362"/>
                  <a:pt x="756761" y="1988218"/>
                </a:cubicBezTo>
                <a:cubicBezTo>
                  <a:pt x="906460" y="1943755"/>
                  <a:pt x="1032252" y="1844775"/>
                  <a:pt x="1191558" y="1719430"/>
                </a:cubicBezTo>
                <a:cubicBezTo>
                  <a:pt x="1487604" y="1486391"/>
                  <a:pt x="1893132" y="1167108"/>
                  <a:pt x="2775238" y="935187"/>
                </a:cubicBezTo>
                <a:cubicBezTo>
                  <a:pt x="2986157" y="879776"/>
                  <a:pt x="3188809" y="880670"/>
                  <a:pt x="3377608" y="938091"/>
                </a:cubicBezTo>
                <a:cubicBezTo>
                  <a:pt x="3547639" y="989704"/>
                  <a:pt x="3702253" y="1085333"/>
                  <a:pt x="3837653" y="1222296"/>
                </a:cubicBezTo>
                <a:cubicBezTo>
                  <a:pt x="4000758" y="1387188"/>
                  <a:pt x="4129007" y="1609502"/>
                  <a:pt x="4198718" y="1847903"/>
                </a:cubicBezTo>
                <a:cubicBezTo>
                  <a:pt x="4266641" y="2080495"/>
                  <a:pt x="4275131" y="2312863"/>
                  <a:pt x="4222848" y="2502109"/>
                </a:cubicBezTo>
                <a:cubicBezTo>
                  <a:pt x="4183524" y="2644658"/>
                  <a:pt x="4105547" y="2779611"/>
                  <a:pt x="3991373" y="2903392"/>
                </a:cubicBezTo>
                <a:cubicBezTo>
                  <a:pt x="3943336" y="2955228"/>
                  <a:pt x="3888818" y="3005500"/>
                  <a:pt x="3828269" y="3053537"/>
                </a:cubicBezTo>
                <a:cubicBezTo>
                  <a:pt x="3989139" y="2908978"/>
                  <a:pt x="4094599" y="2747884"/>
                  <a:pt x="4143307" y="2571820"/>
                </a:cubicBezTo>
                <a:cubicBezTo>
                  <a:pt x="4194919" y="2385255"/>
                  <a:pt x="4186429" y="2156238"/>
                  <a:pt x="4119623" y="1927221"/>
                </a:cubicBezTo>
                <a:cubicBezTo>
                  <a:pt x="4051030" y="1692395"/>
                  <a:pt x="3925014" y="1473656"/>
                  <a:pt x="3764367" y="1311222"/>
                </a:cubicBezTo>
                <a:cubicBezTo>
                  <a:pt x="3630979" y="1176492"/>
                  <a:pt x="3478599" y="1082205"/>
                  <a:pt x="3311249" y="1031486"/>
                </a:cubicBezTo>
                <a:cubicBezTo>
                  <a:pt x="3125354" y="974958"/>
                  <a:pt x="2925607" y="974064"/>
                  <a:pt x="2718039" y="1028581"/>
                </a:cubicBezTo>
                <a:cubicBezTo>
                  <a:pt x="1852020" y="1256034"/>
                  <a:pt x="1454090" y="1569508"/>
                  <a:pt x="1163629" y="1798301"/>
                </a:cubicBezTo>
                <a:cubicBezTo>
                  <a:pt x="1008345" y="1920965"/>
                  <a:pt x="885458" y="2017711"/>
                  <a:pt x="739557" y="2061056"/>
                </a:cubicBezTo>
                <a:cubicBezTo>
                  <a:pt x="584719" y="2107083"/>
                  <a:pt x="411113" y="2089209"/>
                  <a:pt x="176957" y="2003188"/>
                </a:cubicBezTo>
                <a:cubicBezTo>
                  <a:pt x="116184" y="1980845"/>
                  <a:pt x="57422" y="1961406"/>
                  <a:pt x="670" y="1944872"/>
                </a:cubicBezTo>
                <a:lnTo>
                  <a:pt x="670" y="1950681"/>
                </a:lnTo>
                <a:cubicBezTo>
                  <a:pt x="56752" y="1967215"/>
                  <a:pt x="114844" y="1986430"/>
                  <a:pt x="174947" y="2008550"/>
                </a:cubicBezTo>
                <a:cubicBezTo>
                  <a:pt x="410443" y="2095018"/>
                  <a:pt x="584943" y="2112892"/>
                  <a:pt x="741121" y="2066419"/>
                </a:cubicBezTo>
                <a:cubicBezTo>
                  <a:pt x="887915" y="2022850"/>
                  <a:pt x="1011026" y="1925657"/>
                  <a:pt x="1167204" y="1802770"/>
                </a:cubicBezTo>
                <a:cubicBezTo>
                  <a:pt x="1457218" y="1574200"/>
                  <a:pt x="1854478" y="1261173"/>
                  <a:pt x="2719380" y="1033720"/>
                </a:cubicBezTo>
                <a:cubicBezTo>
                  <a:pt x="2926054" y="979426"/>
                  <a:pt x="3124684" y="980320"/>
                  <a:pt x="3309462" y="1036625"/>
                </a:cubicBezTo>
                <a:cubicBezTo>
                  <a:pt x="3475918" y="1087344"/>
                  <a:pt x="3627628" y="1180961"/>
                  <a:pt x="3760346" y="1315020"/>
                </a:cubicBezTo>
                <a:cubicBezTo>
                  <a:pt x="3920322" y="1476784"/>
                  <a:pt x="4045891" y="1694629"/>
                  <a:pt x="4114260" y="1928562"/>
                </a:cubicBezTo>
                <a:cubicBezTo>
                  <a:pt x="4180843" y="2156685"/>
                  <a:pt x="4189333" y="2384585"/>
                  <a:pt x="4137944" y="2570256"/>
                </a:cubicBezTo>
                <a:cubicBezTo>
                  <a:pt x="4086332" y="2756821"/>
                  <a:pt x="3970594" y="2926629"/>
                  <a:pt x="3792296" y="3077445"/>
                </a:cubicBezTo>
                <a:cubicBezTo>
                  <a:pt x="3927919" y="2945397"/>
                  <a:pt x="4017962" y="2799943"/>
                  <a:pt x="4061754" y="2642201"/>
                </a:cubicBezTo>
                <a:cubicBezTo>
                  <a:pt x="4112250" y="2459211"/>
                  <a:pt x="4103983" y="2234886"/>
                  <a:pt x="4038517" y="2010337"/>
                </a:cubicBezTo>
                <a:cubicBezTo>
                  <a:pt x="3971265" y="1780203"/>
                  <a:pt x="3847707" y="1565709"/>
                  <a:pt x="3690412" y="1406627"/>
                </a:cubicBezTo>
                <a:cubicBezTo>
                  <a:pt x="3559928" y="1274579"/>
                  <a:pt x="3410453" y="1182302"/>
                  <a:pt x="3246678" y="1132477"/>
                </a:cubicBezTo>
                <a:cubicBezTo>
                  <a:pt x="3064581" y="1077066"/>
                  <a:pt x="2869079" y="1076172"/>
                  <a:pt x="2665757" y="1129572"/>
                </a:cubicBezTo>
                <a:cubicBezTo>
                  <a:pt x="1817165" y="1352780"/>
                  <a:pt x="1427501" y="1659997"/>
                  <a:pt x="1142850" y="1884322"/>
                </a:cubicBezTo>
                <a:cubicBezTo>
                  <a:pt x="990694" y="2004305"/>
                  <a:pt x="870264" y="2099263"/>
                  <a:pt x="727492" y="2141715"/>
                </a:cubicBezTo>
                <a:cubicBezTo>
                  <a:pt x="575782" y="2186848"/>
                  <a:pt x="405751" y="2169420"/>
                  <a:pt x="176287" y="2085187"/>
                </a:cubicBezTo>
                <a:cubicBezTo>
                  <a:pt x="115737" y="2062844"/>
                  <a:pt x="57198" y="2043629"/>
                  <a:pt x="670" y="2027095"/>
                </a:cubicBezTo>
                <a:lnTo>
                  <a:pt x="670" y="2032904"/>
                </a:lnTo>
                <a:cubicBezTo>
                  <a:pt x="56528" y="2049215"/>
                  <a:pt x="114397" y="2068430"/>
                  <a:pt x="174276" y="2090549"/>
                </a:cubicBezTo>
                <a:cubicBezTo>
                  <a:pt x="404857" y="2175230"/>
                  <a:pt x="576005" y="2192657"/>
                  <a:pt x="728832" y="2147301"/>
                </a:cubicBezTo>
                <a:cubicBezTo>
                  <a:pt x="872722" y="2104625"/>
                  <a:pt x="993151" y="2009444"/>
                  <a:pt x="1145978" y="1889014"/>
                </a:cubicBezTo>
                <a:cubicBezTo>
                  <a:pt x="1430183" y="1664466"/>
                  <a:pt x="1819400" y="1357695"/>
                  <a:pt x="2666874" y="1134934"/>
                </a:cubicBezTo>
                <a:cubicBezTo>
                  <a:pt x="2869302" y="1081758"/>
                  <a:pt x="3063688" y="1082651"/>
                  <a:pt x="3244890" y="1137616"/>
                </a:cubicBezTo>
                <a:cubicBezTo>
                  <a:pt x="3407995" y="1187217"/>
                  <a:pt x="3556577" y="1278824"/>
                  <a:pt x="3686390" y="1410201"/>
                </a:cubicBezTo>
                <a:cubicBezTo>
                  <a:pt x="3843239" y="1568838"/>
                  <a:pt x="3966349" y="1782214"/>
                  <a:pt x="4033155" y="2011678"/>
                </a:cubicBezTo>
                <a:cubicBezTo>
                  <a:pt x="4098397" y="2235333"/>
                  <a:pt x="4106664" y="2458540"/>
                  <a:pt x="4056392" y="2640637"/>
                </a:cubicBezTo>
                <a:cubicBezTo>
                  <a:pt x="4010142" y="2808210"/>
                  <a:pt x="3910715" y="2961931"/>
                  <a:pt x="3760122" y="3100235"/>
                </a:cubicBezTo>
                <a:cubicBezTo>
                  <a:pt x="3870944" y="2981816"/>
                  <a:pt x="3946017" y="2852896"/>
                  <a:pt x="3984224" y="2714369"/>
                </a:cubicBezTo>
                <a:cubicBezTo>
                  <a:pt x="4033825" y="2535177"/>
                  <a:pt x="4025782" y="2315097"/>
                  <a:pt x="3961434" y="2095018"/>
                </a:cubicBezTo>
                <a:cubicBezTo>
                  <a:pt x="3895745" y="1869352"/>
                  <a:pt x="3774422" y="1659327"/>
                  <a:pt x="3620254" y="1503372"/>
                </a:cubicBezTo>
                <a:cubicBezTo>
                  <a:pt x="3492452" y="1374006"/>
                  <a:pt x="3346328" y="1283739"/>
                  <a:pt x="3185681" y="1235031"/>
                </a:cubicBezTo>
                <a:cubicBezTo>
                  <a:pt x="3007383" y="1180961"/>
                  <a:pt x="2815902" y="1179844"/>
                  <a:pt x="2616825" y="1232350"/>
                </a:cubicBezTo>
                <a:cubicBezTo>
                  <a:pt x="1785438" y="1450866"/>
                  <a:pt x="1404041" y="1752051"/>
                  <a:pt x="1125423" y="1971907"/>
                </a:cubicBezTo>
                <a:cubicBezTo>
                  <a:pt x="976394" y="2089432"/>
                  <a:pt x="858646" y="2182379"/>
                  <a:pt x="719001" y="2223938"/>
                </a:cubicBezTo>
                <a:cubicBezTo>
                  <a:pt x="570643" y="2268177"/>
                  <a:pt x="404187" y="2250973"/>
                  <a:pt x="179415" y="2168527"/>
                </a:cubicBezTo>
                <a:cubicBezTo>
                  <a:pt x="117525" y="2145737"/>
                  <a:pt x="57869" y="2126075"/>
                  <a:pt x="447" y="2109541"/>
                </a:cubicBezTo>
                <a:lnTo>
                  <a:pt x="447" y="2115350"/>
                </a:lnTo>
                <a:cubicBezTo>
                  <a:pt x="57198" y="2131884"/>
                  <a:pt x="116408" y="2151323"/>
                  <a:pt x="177404" y="2173666"/>
                </a:cubicBezTo>
                <a:cubicBezTo>
                  <a:pt x="403293" y="2256559"/>
                  <a:pt x="570643" y="2273763"/>
                  <a:pt x="720342" y="2229077"/>
                </a:cubicBezTo>
                <a:cubicBezTo>
                  <a:pt x="861104" y="2187072"/>
                  <a:pt x="979075" y="2093901"/>
                  <a:pt x="1128551" y="1975929"/>
                </a:cubicBezTo>
                <a:cubicBezTo>
                  <a:pt x="1406722" y="1756296"/>
                  <a:pt x="1787672" y="1455558"/>
                  <a:pt x="2617942" y="1237266"/>
                </a:cubicBezTo>
                <a:cubicBezTo>
                  <a:pt x="2816126" y="1185206"/>
                  <a:pt x="3006489" y="1186100"/>
                  <a:pt x="3183670" y="1239947"/>
                </a:cubicBezTo>
                <a:cubicBezTo>
                  <a:pt x="3343200" y="1288432"/>
                  <a:pt x="3488653" y="1378251"/>
                  <a:pt x="3615786" y="1506947"/>
                </a:cubicBezTo>
                <a:cubicBezTo>
                  <a:pt x="3769283" y="1662232"/>
                  <a:pt x="3889936" y="1871587"/>
                  <a:pt x="3955624" y="2096358"/>
                </a:cubicBezTo>
                <a:cubicBezTo>
                  <a:pt x="4019526" y="2315545"/>
                  <a:pt x="4027569" y="2534284"/>
                  <a:pt x="3978415" y="2712582"/>
                </a:cubicBezTo>
                <a:cubicBezTo>
                  <a:pt x="3940208" y="2851109"/>
                  <a:pt x="3864911" y="2979805"/>
                  <a:pt x="3753866" y="3098000"/>
                </a:cubicBezTo>
                <a:cubicBezTo>
                  <a:pt x="3753196" y="3097330"/>
                  <a:pt x="3752525" y="3096436"/>
                  <a:pt x="3751855" y="3095766"/>
                </a:cubicBezTo>
                <a:cubicBezTo>
                  <a:pt x="3827822" y="2999467"/>
                  <a:pt x="3880998" y="2896689"/>
                  <a:pt x="3911162" y="2787878"/>
                </a:cubicBezTo>
                <a:cubicBezTo>
                  <a:pt x="3959646" y="2612261"/>
                  <a:pt x="3951826" y="2396873"/>
                  <a:pt x="3889042" y="2181262"/>
                </a:cubicBezTo>
                <a:cubicBezTo>
                  <a:pt x="3824694" y="1960289"/>
                  <a:pt x="3706052" y="1754509"/>
                  <a:pt x="3555013" y="1601682"/>
                </a:cubicBezTo>
                <a:cubicBezTo>
                  <a:pt x="3429891" y="1475220"/>
                  <a:pt x="3286895" y="1386741"/>
                  <a:pt x="3129823" y="1339150"/>
                </a:cubicBezTo>
                <a:cubicBezTo>
                  <a:pt x="2955323" y="1286197"/>
                  <a:pt x="2768088" y="1285303"/>
                  <a:pt x="2573256" y="1336469"/>
                </a:cubicBezTo>
                <a:cubicBezTo>
                  <a:pt x="1759297" y="1550963"/>
                  <a:pt x="1385943" y="1845892"/>
                  <a:pt x="1113357" y="2061280"/>
                </a:cubicBezTo>
                <a:cubicBezTo>
                  <a:pt x="967680" y="2176347"/>
                  <a:pt x="852390" y="2267507"/>
                  <a:pt x="715873" y="2308171"/>
                </a:cubicBezTo>
                <a:cubicBezTo>
                  <a:pt x="570643" y="2351517"/>
                  <a:pt x="407762" y="2334760"/>
                  <a:pt x="187906" y="2254101"/>
                </a:cubicBezTo>
                <a:cubicBezTo>
                  <a:pt x="123111" y="2230194"/>
                  <a:pt x="60550" y="2209861"/>
                  <a:pt x="670" y="2193104"/>
                </a:cubicBezTo>
                <a:lnTo>
                  <a:pt x="670" y="2198913"/>
                </a:lnTo>
                <a:cubicBezTo>
                  <a:pt x="59880" y="2215671"/>
                  <a:pt x="121770" y="2236003"/>
                  <a:pt x="185895" y="2259463"/>
                </a:cubicBezTo>
                <a:cubicBezTo>
                  <a:pt x="407091" y="2340569"/>
                  <a:pt x="570867" y="2357326"/>
                  <a:pt x="717437" y="2313757"/>
                </a:cubicBezTo>
                <a:cubicBezTo>
                  <a:pt x="855071" y="2272646"/>
                  <a:pt x="970585" y="2181486"/>
                  <a:pt x="1116932" y="2065972"/>
                </a:cubicBezTo>
                <a:cubicBezTo>
                  <a:pt x="1389071" y="1850808"/>
                  <a:pt x="1761978" y="1556325"/>
                  <a:pt x="2574820" y="1342502"/>
                </a:cubicBezTo>
                <a:cubicBezTo>
                  <a:pt x="2768758" y="1291559"/>
                  <a:pt x="2954876" y="1292453"/>
                  <a:pt x="3128483" y="1345183"/>
                </a:cubicBezTo>
                <a:cubicBezTo>
                  <a:pt x="3284661" y="1392550"/>
                  <a:pt x="3426986" y="1480582"/>
                  <a:pt x="3551437" y="1606374"/>
                </a:cubicBezTo>
                <a:cubicBezTo>
                  <a:pt x="3701807" y="1758531"/>
                  <a:pt x="3820002" y="1963417"/>
                  <a:pt x="3884126" y="2183497"/>
                </a:cubicBezTo>
                <a:cubicBezTo>
                  <a:pt x="3946687" y="2398214"/>
                  <a:pt x="3954507" y="2612485"/>
                  <a:pt x="3906246" y="2786984"/>
                </a:cubicBezTo>
                <a:cubicBezTo>
                  <a:pt x="3876530" y="2894901"/>
                  <a:pt x="3823800" y="2996786"/>
                  <a:pt x="3748504" y="3092191"/>
                </a:cubicBezTo>
                <a:cubicBezTo>
                  <a:pt x="3746940" y="3090403"/>
                  <a:pt x="3745599" y="3088840"/>
                  <a:pt x="3743812" y="3087052"/>
                </a:cubicBezTo>
                <a:cubicBezTo>
                  <a:pt x="3789168" y="3015778"/>
                  <a:pt x="3822906" y="2941152"/>
                  <a:pt x="3844356" y="2863398"/>
                </a:cubicBezTo>
                <a:cubicBezTo>
                  <a:pt x="3891947" y="2691579"/>
                  <a:pt x="3884126" y="2480660"/>
                  <a:pt x="3822683" y="2269518"/>
                </a:cubicBezTo>
                <a:cubicBezTo>
                  <a:pt x="3759675" y="2053236"/>
                  <a:pt x="3643491" y="1851701"/>
                  <a:pt x="3495803" y="1702002"/>
                </a:cubicBezTo>
                <a:cubicBezTo>
                  <a:pt x="3373363" y="1578222"/>
                  <a:pt x="3233495" y="1491977"/>
                  <a:pt x="3079998" y="1445280"/>
                </a:cubicBezTo>
                <a:cubicBezTo>
                  <a:pt x="2909297" y="1393444"/>
                  <a:pt x="2726083" y="1392550"/>
                  <a:pt x="2535496" y="1442599"/>
                </a:cubicBezTo>
                <a:cubicBezTo>
                  <a:pt x="1738964" y="1651954"/>
                  <a:pt x="1373655" y="1940850"/>
                  <a:pt x="1107101" y="2151769"/>
                </a:cubicBezTo>
                <a:cubicBezTo>
                  <a:pt x="964552" y="2264602"/>
                  <a:pt x="852166" y="2353528"/>
                  <a:pt x="718331" y="2393298"/>
                </a:cubicBezTo>
                <a:cubicBezTo>
                  <a:pt x="576229" y="2435750"/>
                  <a:pt x="416922" y="2419217"/>
                  <a:pt x="201982" y="2340345"/>
                </a:cubicBezTo>
                <a:cubicBezTo>
                  <a:pt x="132048" y="2314651"/>
                  <a:pt x="65018" y="2292978"/>
                  <a:pt x="894" y="2275550"/>
                </a:cubicBezTo>
                <a:lnTo>
                  <a:pt x="894" y="2281359"/>
                </a:lnTo>
                <a:cubicBezTo>
                  <a:pt x="64348" y="2298787"/>
                  <a:pt x="130707" y="2320237"/>
                  <a:pt x="199971" y="2345708"/>
                </a:cubicBezTo>
                <a:cubicBezTo>
                  <a:pt x="416252" y="2425249"/>
                  <a:pt x="576676" y="2441560"/>
                  <a:pt x="719895" y="2398884"/>
                </a:cubicBezTo>
                <a:cubicBezTo>
                  <a:pt x="854624" y="2358667"/>
                  <a:pt x="967457" y="2269518"/>
                  <a:pt x="1110453" y="2156238"/>
                </a:cubicBezTo>
                <a:cubicBezTo>
                  <a:pt x="1376559" y="1945542"/>
                  <a:pt x="1741199" y="1657093"/>
                  <a:pt x="2536837" y="1447961"/>
                </a:cubicBezTo>
                <a:cubicBezTo>
                  <a:pt x="2726530" y="1398136"/>
                  <a:pt x="2908626" y="1399030"/>
                  <a:pt x="3078211" y="1450642"/>
                </a:cubicBezTo>
                <a:cubicBezTo>
                  <a:pt x="3231037" y="1497116"/>
                  <a:pt x="3370012" y="1582914"/>
                  <a:pt x="3491781" y="1706024"/>
                </a:cubicBezTo>
                <a:cubicBezTo>
                  <a:pt x="3639023" y="1854829"/>
                  <a:pt x="3754536" y="2055471"/>
                  <a:pt x="3817321" y="2271082"/>
                </a:cubicBezTo>
                <a:cubicBezTo>
                  <a:pt x="3878541" y="2481107"/>
                  <a:pt x="3886137" y="2690909"/>
                  <a:pt x="3838993" y="2861834"/>
                </a:cubicBezTo>
                <a:cubicBezTo>
                  <a:pt x="3817768" y="2938694"/>
                  <a:pt x="3784700" y="3012426"/>
                  <a:pt x="3739790" y="3082807"/>
                </a:cubicBezTo>
                <a:cubicBezTo>
                  <a:pt x="3738449" y="3081243"/>
                  <a:pt x="3736885" y="3079902"/>
                  <a:pt x="3735545" y="3078338"/>
                </a:cubicBezTo>
                <a:cubicBezTo>
                  <a:pt x="3734428" y="3076998"/>
                  <a:pt x="3733534" y="3075434"/>
                  <a:pt x="3732417" y="3074093"/>
                </a:cubicBezTo>
                <a:cubicBezTo>
                  <a:pt x="3753866" y="3030301"/>
                  <a:pt x="3770847" y="2985167"/>
                  <a:pt x="3783582" y="2939141"/>
                </a:cubicBezTo>
                <a:cubicBezTo>
                  <a:pt x="3830056" y="2770897"/>
                  <a:pt x="3822460" y="2564670"/>
                  <a:pt x="3762357" y="2357996"/>
                </a:cubicBezTo>
                <a:cubicBezTo>
                  <a:pt x="3700690" y="2146184"/>
                  <a:pt x="3586963" y="1948894"/>
                  <a:pt x="3442403" y="1802770"/>
                </a:cubicBezTo>
                <a:cubicBezTo>
                  <a:pt x="3322868" y="1681894"/>
                  <a:pt x="3185904" y="1597213"/>
                  <a:pt x="3035759" y="1551633"/>
                </a:cubicBezTo>
                <a:cubicBezTo>
                  <a:pt x="2868855" y="1500914"/>
                  <a:pt x="2689887" y="1500021"/>
                  <a:pt x="2503546" y="1548952"/>
                </a:cubicBezTo>
                <a:cubicBezTo>
                  <a:pt x="1724218" y="1753839"/>
                  <a:pt x="1367175" y="2036479"/>
                  <a:pt x="1106654" y="2242929"/>
                </a:cubicBezTo>
                <a:cubicBezTo>
                  <a:pt x="967457" y="2353304"/>
                  <a:pt x="857529" y="2440219"/>
                  <a:pt x="726821" y="2479319"/>
                </a:cubicBezTo>
                <a:cubicBezTo>
                  <a:pt x="588071" y="2520878"/>
                  <a:pt x="432339" y="2504791"/>
                  <a:pt x="222091" y="2427707"/>
                </a:cubicBezTo>
                <a:cubicBezTo>
                  <a:pt x="144783" y="2399331"/>
                  <a:pt x="70828" y="2375871"/>
                  <a:pt x="894" y="2357773"/>
                </a:cubicBezTo>
                <a:lnTo>
                  <a:pt x="894" y="2363359"/>
                </a:lnTo>
                <a:cubicBezTo>
                  <a:pt x="70157" y="2381457"/>
                  <a:pt x="143443" y="2404694"/>
                  <a:pt x="220303" y="2432846"/>
                </a:cubicBezTo>
                <a:cubicBezTo>
                  <a:pt x="431892" y="2510600"/>
                  <a:pt x="588518" y="2526464"/>
                  <a:pt x="728609" y="2484682"/>
                </a:cubicBezTo>
                <a:cubicBezTo>
                  <a:pt x="860210" y="2445358"/>
                  <a:pt x="970585" y="2357996"/>
                  <a:pt x="1110229" y="2247398"/>
                </a:cubicBezTo>
                <a:cubicBezTo>
                  <a:pt x="1370526" y="2041394"/>
                  <a:pt x="1726899" y="1758977"/>
                  <a:pt x="2505110" y="1554315"/>
                </a:cubicBezTo>
                <a:cubicBezTo>
                  <a:pt x="2690334" y="1505607"/>
                  <a:pt x="2868409" y="1506500"/>
                  <a:pt x="3034418" y="1556772"/>
                </a:cubicBezTo>
                <a:cubicBezTo>
                  <a:pt x="3183670" y="1602129"/>
                  <a:pt x="3319740" y="1686139"/>
                  <a:pt x="3438605" y="1806345"/>
                </a:cubicBezTo>
                <a:cubicBezTo>
                  <a:pt x="3582494" y="1952022"/>
                  <a:pt x="3695774" y="2148418"/>
                  <a:pt x="3757218" y="2359337"/>
                </a:cubicBezTo>
                <a:cubicBezTo>
                  <a:pt x="3817097" y="2564894"/>
                  <a:pt x="3824694" y="2770227"/>
                  <a:pt x="3778444" y="2937353"/>
                </a:cubicBezTo>
                <a:cubicBezTo>
                  <a:pt x="3765931" y="2982263"/>
                  <a:pt x="3749398" y="3026055"/>
                  <a:pt x="3728842" y="3068731"/>
                </a:cubicBezTo>
                <a:cubicBezTo>
                  <a:pt x="3725267" y="3064039"/>
                  <a:pt x="3721692" y="3059347"/>
                  <a:pt x="3717894" y="3054655"/>
                </a:cubicBezTo>
                <a:cubicBezTo>
                  <a:pt x="3722362" y="3041472"/>
                  <a:pt x="3726608" y="3028066"/>
                  <a:pt x="3730406" y="3014437"/>
                </a:cubicBezTo>
                <a:cubicBezTo>
                  <a:pt x="3775762" y="2849992"/>
                  <a:pt x="3768389" y="2648234"/>
                  <a:pt x="3709627" y="2446028"/>
                </a:cubicBezTo>
                <a:cubicBezTo>
                  <a:pt x="3649300" y="2238684"/>
                  <a:pt x="3538255" y="2045863"/>
                  <a:pt x="3396823" y="1902867"/>
                </a:cubicBezTo>
                <a:cubicBezTo>
                  <a:pt x="3279969" y="1784672"/>
                  <a:pt x="3146357" y="1702226"/>
                  <a:pt x="2999563" y="1657540"/>
                </a:cubicBezTo>
                <a:cubicBezTo>
                  <a:pt x="2836458" y="1607938"/>
                  <a:pt x="2661512" y="1607268"/>
                  <a:pt x="2479415" y="1655082"/>
                </a:cubicBezTo>
                <a:cubicBezTo>
                  <a:pt x="1717515" y="1855500"/>
                  <a:pt x="1368739" y="2131884"/>
                  <a:pt x="1114028" y="2333866"/>
                </a:cubicBezTo>
                <a:cubicBezTo>
                  <a:pt x="978181" y="2441560"/>
                  <a:pt x="870711" y="2526687"/>
                  <a:pt x="743132" y="2564894"/>
                </a:cubicBezTo>
                <a:cubicBezTo>
                  <a:pt x="607509" y="2605558"/>
                  <a:pt x="455353" y="2589918"/>
                  <a:pt x="249796" y="2514398"/>
                </a:cubicBezTo>
                <a:cubicBezTo>
                  <a:pt x="161541" y="2482447"/>
                  <a:pt x="78424" y="2456753"/>
                  <a:pt x="670" y="2438208"/>
                </a:cubicBezTo>
                <a:lnTo>
                  <a:pt x="670" y="2443794"/>
                </a:lnTo>
                <a:cubicBezTo>
                  <a:pt x="77754" y="2462562"/>
                  <a:pt x="160200" y="2487810"/>
                  <a:pt x="247338" y="2519761"/>
                </a:cubicBezTo>
                <a:cubicBezTo>
                  <a:pt x="454012" y="2595727"/>
                  <a:pt x="607286" y="2611367"/>
                  <a:pt x="744026" y="2570479"/>
                </a:cubicBezTo>
                <a:cubicBezTo>
                  <a:pt x="872722" y="2532049"/>
                  <a:pt x="980416" y="2446698"/>
                  <a:pt x="1116932" y="2338334"/>
                </a:cubicBezTo>
                <a:cubicBezTo>
                  <a:pt x="1371197" y="2136800"/>
                  <a:pt x="1719526" y="1860639"/>
                  <a:pt x="2480309" y="1660668"/>
                </a:cubicBezTo>
                <a:cubicBezTo>
                  <a:pt x="2661288" y="1613077"/>
                  <a:pt x="2835341" y="1613971"/>
                  <a:pt x="2997328" y="1663126"/>
                </a:cubicBezTo>
                <a:cubicBezTo>
                  <a:pt x="3143229" y="1707365"/>
                  <a:pt x="3275947" y="1789588"/>
                  <a:pt x="3392355" y="1907112"/>
                </a:cubicBezTo>
                <a:cubicBezTo>
                  <a:pt x="3533116" y="2049438"/>
                  <a:pt x="3643715" y="2241589"/>
                  <a:pt x="3703818" y="2447816"/>
                </a:cubicBezTo>
                <a:cubicBezTo>
                  <a:pt x="3762357" y="2648904"/>
                  <a:pt x="3769730" y="2849768"/>
                  <a:pt x="3724597" y="3013096"/>
                </a:cubicBezTo>
                <a:cubicBezTo>
                  <a:pt x="3721245" y="3025385"/>
                  <a:pt x="3717447" y="3037450"/>
                  <a:pt x="3713425" y="3049516"/>
                </a:cubicBezTo>
                <a:cubicBezTo>
                  <a:pt x="3708286" y="3043260"/>
                  <a:pt x="3703147" y="3037004"/>
                  <a:pt x="3698009" y="3030971"/>
                </a:cubicBezTo>
                <a:cubicBezTo>
                  <a:pt x="3726384" y="2882166"/>
                  <a:pt x="3714766" y="2708336"/>
                  <a:pt x="3664047" y="2534507"/>
                </a:cubicBezTo>
                <a:cubicBezTo>
                  <a:pt x="3605061" y="2331855"/>
                  <a:pt x="3496473" y="2143279"/>
                  <a:pt x="3358170" y="2003411"/>
                </a:cubicBezTo>
                <a:cubicBezTo>
                  <a:pt x="3243996" y="1887897"/>
                  <a:pt x="3113513" y="1807239"/>
                  <a:pt x="2970293" y="1763893"/>
                </a:cubicBezTo>
                <a:cubicBezTo>
                  <a:pt x="2811210" y="1715408"/>
                  <a:pt x="2640286" y="1714738"/>
                  <a:pt x="2462434" y="1761435"/>
                </a:cubicBezTo>
                <a:cubicBezTo>
                  <a:pt x="1717738" y="1957161"/>
                  <a:pt x="1377229" y="2227513"/>
                  <a:pt x="1128327" y="2425026"/>
                </a:cubicBezTo>
                <a:cubicBezTo>
                  <a:pt x="995609" y="2530262"/>
                  <a:pt x="890820" y="2613602"/>
                  <a:pt x="766145" y="2650915"/>
                </a:cubicBezTo>
                <a:cubicBezTo>
                  <a:pt x="633651" y="2690462"/>
                  <a:pt x="485069" y="2675269"/>
                  <a:pt x="284428" y="2601536"/>
                </a:cubicBezTo>
                <a:cubicBezTo>
                  <a:pt x="182990" y="2564223"/>
                  <a:pt x="88032" y="2536294"/>
                  <a:pt x="447" y="2517526"/>
                </a:cubicBezTo>
                <a:lnTo>
                  <a:pt x="447" y="2523112"/>
                </a:lnTo>
                <a:cubicBezTo>
                  <a:pt x="87362" y="2541880"/>
                  <a:pt x="181873" y="2569809"/>
                  <a:pt x="282417" y="2606675"/>
                </a:cubicBezTo>
                <a:cubicBezTo>
                  <a:pt x="484399" y="2680854"/>
                  <a:pt x="634098" y="2696048"/>
                  <a:pt x="767709" y="2656054"/>
                </a:cubicBezTo>
                <a:cubicBezTo>
                  <a:pt x="893278" y="2618517"/>
                  <a:pt x="998514" y="2534954"/>
                  <a:pt x="1131679" y="2429271"/>
                </a:cubicBezTo>
                <a:cubicBezTo>
                  <a:pt x="1379911" y="2232205"/>
                  <a:pt x="1720196" y="1962076"/>
                  <a:pt x="2463552" y="1766798"/>
                </a:cubicBezTo>
                <a:cubicBezTo>
                  <a:pt x="2640286" y="1720324"/>
                  <a:pt x="2810093" y="1721218"/>
                  <a:pt x="2968282" y="1769255"/>
                </a:cubicBezTo>
                <a:cubicBezTo>
                  <a:pt x="3110608" y="1812601"/>
                  <a:pt x="3240421" y="1892589"/>
                  <a:pt x="3353925" y="2007433"/>
                </a:cubicBezTo>
                <a:cubicBezTo>
                  <a:pt x="3491558" y="2146630"/>
                  <a:pt x="3599699" y="2334313"/>
                  <a:pt x="3658238" y="2536071"/>
                </a:cubicBezTo>
                <a:cubicBezTo>
                  <a:pt x="3708063" y="2707443"/>
                  <a:pt x="3719905" y="2878591"/>
                  <a:pt x="3692869" y="3025608"/>
                </a:cubicBezTo>
                <a:cubicBezTo>
                  <a:pt x="3686390" y="3018235"/>
                  <a:pt x="3679910" y="3010862"/>
                  <a:pt x="3673207" y="3003712"/>
                </a:cubicBezTo>
                <a:cubicBezTo>
                  <a:pt x="3680804" y="2883953"/>
                  <a:pt x="3665387" y="2753246"/>
                  <a:pt x="3627181" y="2622092"/>
                </a:cubicBezTo>
                <a:cubicBezTo>
                  <a:pt x="3569536" y="2424132"/>
                  <a:pt x="3463406" y="2239801"/>
                  <a:pt x="3328453" y="2103285"/>
                </a:cubicBezTo>
                <a:cubicBezTo>
                  <a:pt x="3216961" y="1990676"/>
                  <a:pt x="3089605" y="1911804"/>
                  <a:pt x="2949738" y="1869352"/>
                </a:cubicBezTo>
                <a:cubicBezTo>
                  <a:pt x="2794453" y="1822208"/>
                  <a:pt x="2627550" y="1821315"/>
                  <a:pt x="2454167" y="1866895"/>
                </a:cubicBezTo>
                <a:cubicBezTo>
                  <a:pt x="1726899" y="2058152"/>
                  <a:pt x="1394434" y="2322247"/>
                  <a:pt x="1151564" y="2515292"/>
                </a:cubicBezTo>
                <a:cubicBezTo>
                  <a:pt x="1022197" y="2618294"/>
                  <a:pt x="919866" y="2699399"/>
                  <a:pt x="798319" y="2735818"/>
                </a:cubicBezTo>
                <a:cubicBezTo>
                  <a:pt x="669176" y="2774472"/>
                  <a:pt x="524169" y="2759725"/>
                  <a:pt x="328220" y="2687781"/>
                </a:cubicBezTo>
                <a:cubicBezTo>
                  <a:pt x="209355" y="2643988"/>
                  <a:pt x="99203" y="2613378"/>
                  <a:pt x="223" y="2595727"/>
                </a:cubicBezTo>
                <a:lnTo>
                  <a:pt x="223" y="2601313"/>
                </a:lnTo>
                <a:cubicBezTo>
                  <a:pt x="98757" y="2618964"/>
                  <a:pt x="208014" y="2649574"/>
                  <a:pt x="326433" y="2693143"/>
                </a:cubicBezTo>
                <a:cubicBezTo>
                  <a:pt x="523499" y="2765535"/>
                  <a:pt x="669623" y="2780281"/>
                  <a:pt x="800107" y="2741404"/>
                </a:cubicBezTo>
                <a:cubicBezTo>
                  <a:pt x="922771" y="2704538"/>
                  <a:pt x="1025325" y="2622986"/>
                  <a:pt x="1155362" y="2519761"/>
                </a:cubicBezTo>
                <a:cubicBezTo>
                  <a:pt x="1397785" y="2327163"/>
                  <a:pt x="1729580" y="2063291"/>
                  <a:pt x="2455732" y="1872480"/>
                </a:cubicBezTo>
                <a:cubicBezTo>
                  <a:pt x="2628220" y="1827124"/>
                  <a:pt x="2794006" y="1828018"/>
                  <a:pt x="2948397" y="1874715"/>
                </a:cubicBezTo>
                <a:cubicBezTo>
                  <a:pt x="3087371" y="1916943"/>
                  <a:pt x="3213833" y="1995144"/>
                  <a:pt x="3324655" y="2107083"/>
                </a:cubicBezTo>
                <a:cubicBezTo>
                  <a:pt x="3458937" y="2242929"/>
                  <a:pt x="3564620" y="2426366"/>
                  <a:pt x="3622042" y="2623656"/>
                </a:cubicBezTo>
                <a:cubicBezTo>
                  <a:pt x="3659355" y="2752129"/>
                  <a:pt x="3674772" y="2880378"/>
                  <a:pt x="3668069" y="2998127"/>
                </a:cubicBezTo>
                <a:cubicBezTo>
                  <a:pt x="3664941" y="2994775"/>
                  <a:pt x="3661589" y="2991200"/>
                  <a:pt x="3658461" y="2988072"/>
                </a:cubicBezTo>
                <a:cubicBezTo>
                  <a:pt x="3654439" y="2983827"/>
                  <a:pt x="3650194" y="2979805"/>
                  <a:pt x="3646172" y="2976007"/>
                </a:cubicBezTo>
                <a:cubicBezTo>
                  <a:pt x="3641927" y="2889539"/>
                  <a:pt x="3626957" y="2799496"/>
                  <a:pt x="3600592" y="2709007"/>
                </a:cubicBezTo>
                <a:cubicBezTo>
                  <a:pt x="3544288" y="2515515"/>
                  <a:pt x="3440839" y="2335653"/>
                  <a:pt x="3308791" y="2202265"/>
                </a:cubicBezTo>
                <a:cubicBezTo>
                  <a:pt x="3200204" y="2092337"/>
                  <a:pt x="3075753" y="2015700"/>
                  <a:pt x="2939460" y="1974142"/>
                </a:cubicBezTo>
                <a:cubicBezTo>
                  <a:pt x="2787973" y="1928115"/>
                  <a:pt x="2625316" y="1927221"/>
                  <a:pt x="2455955" y="1971907"/>
                </a:cubicBezTo>
                <a:cubicBezTo>
                  <a:pt x="1745891" y="2158472"/>
                  <a:pt x="1421692" y="2416535"/>
                  <a:pt x="1184855" y="2605111"/>
                </a:cubicBezTo>
                <a:cubicBezTo>
                  <a:pt x="1058617" y="2705432"/>
                  <a:pt x="958966" y="2784750"/>
                  <a:pt x="840548" y="2820499"/>
                </a:cubicBezTo>
                <a:cubicBezTo>
                  <a:pt x="714533" y="2858259"/>
                  <a:pt x="573101" y="2843959"/>
                  <a:pt x="382067" y="2773578"/>
                </a:cubicBezTo>
                <a:cubicBezTo>
                  <a:pt x="240859" y="2721742"/>
                  <a:pt x="112386" y="2688674"/>
                  <a:pt x="447" y="2674375"/>
                </a:cubicBezTo>
                <a:lnTo>
                  <a:pt x="447" y="2679961"/>
                </a:lnTo>
                <a:cubicBezTo>
                  <a:pt x="111716" y="2694260"/>
                  <a:pt x="239518" y="2727328"/>
                  <a:pt x="380056" y="2778941"/>
                </a:cubicBezTo>
                <a:cubicBezTo>
                  <a:pt x="787595" y="2928640"/>
                  <a:pt x="938411" y="2808434"/>
                  <a:pt x="1188430" y="2609580"/>
                </a:cubicBezTo>
                <a:cubicBezTo>
                  <a:pt x="1424820" y="2421451"/>
                  <a:pt x="1748572" y="2163835"/>
                  <a:pt x="2457519" y="1977493"/>
                </a:cubicBezTo>
                <a:cubicBezTo>
                  <a:pt x="2625763" y="1933254"/>
                  <a:pt x="2787527" y="1933924"/>
                  <a:pt x="2937896" y="1979727"/>
                </a:cubicBezTo>
                <a:cubicBezTo>
                  <a:pt x="3073295" y="2020839"/>
                  <a:pt x="3196852" y="2097252"/>
                  <a:pt x="3304770" y="2206510"/>
                </a:cubicBezTo>
                <a:cubicBezTo>
                  <a:pt x="3435924" y="2339228"/>
                  <a:pt x="3539149" y="2518420"/>
                  <a:pt x="3595007" y="2711018"/>
                </a:cubicBezTo>
                <a:cubicBezTo>
                  <a:pt x="3620478" y="2798826"/>
                  <a:pt x="3635448" y="2886634"/>
                  <a:pt x="3639916" y="2970644"/>
                </a:cubicBezTo>
                <a:cubicBezTo>
                  <a:pt x="3637012" y="2967963"/>
                  <a:pt x="3634107" y="2965282"/>
                  <a:pt x="3631426" y="2962601"/>
                </a:cubicBezTo>
                <a:cubicBezTo>
                  <a:pt x="3626734" y="2957015"/>
                  <a:pt x="3622042" y="2951429"/>
                  <a:pt x="3617126" y="2945844"/>
                </a:cubicBezTo>
                <a:cubicBezTo>
                  <a:pt x="3609530" y="2895795"/>
                  <a:pt x="3598358" y="2845300"/>
                  <a:pt x="3583835" y="2794581"/>
                </a:cubicBezTo>
                <a:cubicBezTo>
                  <a:pt x="3528871" y="2605782"/>
                  <a:pt x="3427880" y="2429941"/>
                  <a:pt x="3299184" y="2299904"/>
                </a:cubicBezTo>
                <a:cubicBezTo>
                  <a:pt x="3193278" y="2192657"/>
                  <a:pt x="3072178" y="2118031"/>
                  <a:pt x="2939236" y="2077590"/>
                </a:cubicBezTo>
                <a:cubicBezTo>
                  <a:pt x="2791548" y="2032681"/>
                  <a:pt x="2632912" y="2032010"/>
                  <a:pt x="2468020" y="2075356"/>
                </a:cubicBezTo>
                <a:cubicBezTo>
                  <a:pt x="1775384" y="2257452"/>
                  <a:pt x="1459229" y="2509259"/>
                  <a:pt x="1228424" y="2693366"/>
                </a:cubicBezTo>
                <a:cubicBezTo>
                  <a:pt x="1105537" y="2791229"/>
                  <a:pt x="1008345" y="2868760"/>
                  <a:pt x="892831" y="2903392"/>
                </a:cubicBezTo>
                <a:cubicBezTo>
                  <a:pt x="769944" y="2940258"/>
                  <a:pt x="632087" y="2926182"/>
                  <a:pt x="445745" y="2857812"/>
                </a:cubicBezTo>
                <a:cubicBezTo>
                  <a:pt x="276384" y="2795028"/>
                  <a:pt x="125792" y="2760396"/>
                  <a:pt x="670" y="2753693"/>
                </a:cubicBezTo>
                <a:lnTo>
                  <a:pt x="670" y="2759279"/>
                </a:lnTo>
                <a:cubicBezTo>
                  <a:pt x="125121" y="2765982"/>
                  <a:pt x="275044" y="2800613"/>
                  <a:pt x="444181" y="2862727"/>
                </a:cubicBezTo>
                <a:cubicBezTo>
                  <a:pt x="568185" y="2908307"/>
                  <a:pt x="667612" y="2928193"/>
                  <a:pt x="753410" y="2928193"/>
                </a:cubicBezTo>
                <a:cubicBezTo>
                  <a:pt x="942656" y="2928193"/>
                  <a:pt x="1064649" y="2831000"/>
                  <a:pt x="1232223" y="2697388"/>
                </a:cubicBezTo>
                <a:cubicBezTo>
                  <a:pt x="1462580" y="2513728"/>
                  <a:pt x="1778288" y="2262368"/>
                  <a:pt x="2469808" y="2080495"/>
                </a:cubicBezTo>
                <a:cubicBezTo>
                  <a:pt x="2633806" y="2037373"/>
                  <a:pt x="2791325" y="2038043"/>
                  <a:pt x="2937896" y="2082729"/>
                </a:cubicBezTo>
                <a:cubicBezTo>
                  <a:pt x="3069943" y="2122947"/>
                  <a:pt x="3190149" y="2197126"/>
                  <a:pt x="3295609" y="2303703"/>
                </a:cubicBezTo>
                <a:cubicBezTo>
                  <a:pt x="3423635" y="2433069"/>
                  <a:pt x="3524179" y="2608016"/>
                  <a:pt x="3578920" y="2795921"/>
                </a:cubicBezTo>
                <a:cubicBezTo>
                  <a:pt x="3592772" y="2843512"/>
                  <a:pt x="3603274" y="2891103"/>
                  <a:pt x="3610870" y="2938024"/>
                </a:cubicBezTo>
                <a:cubicBezTo>
                  <a:pt x="3603720" y="2929980"/>
                  <a:pt x="3596124" y="2921937"/>
                  <a:pt x="3588527" y="2914117"/>
                </a:cubicBezTo>
                <a:cubicBezTo>
                  <a:pt x="3585399" y="2902051"/>
                  <a:pt x="3582271" y="2889763"/>
                  <a:pt x="3578696" y="2877697"/>
                </a:cubicBezTo>
                <a:cubicBezTo>
                  <a:pt x="3525296" y="2693366"/>
                  <a:pt x="3426540" y="2521995"/>
                  <a:pt x="3301195" y="2395086"/>
                </a:cubicBezTo>
                <a:cubicBezTo>
                  <a:pt x="3197970" y="2290744"/>
                  <a:pt x="3079998" y="2217905"/>
                  <a:pt x="2950408" y="2178358"/>
                </a:cubicBezTo>
                <a:cubicBezTo>
                  <a:pt x="2806518" y="2134565"/>
                  <a:pt x="2652127" y="2133895"/>
                  <a:pt x="2491481" y="2176123"/>
                </a:cubicBezTo>
                <a:cubicBezTo>
                  <a:pt x="1816048" y="2353751"/>
                  <a:pt x="1508160" y="2599525"/>
                  <a:pt x="1283388" y="2778941"/>
                </a:cubicBezTo>
                <a:cubicBezTo>
                  <a:pt x="1163629" y="2874346"/>
                  <a:pt x="1069118" y="2949866"/>
                  <a:pt x="956732" y="2983827"/>
                </a:cubicBezTo>
                <a:cubicBezTo>
                  <a:pt x="837196" y="3019799"/>
                  <a:pt x="702914" y="3006170"/>
                  <a:pt x="521265" y="2939364"/>
                </a:cubicBezTo>
                <a:cubicBezTo>
                  <a:pt x="314814" y="2863621"/>
                  <a:pt x="137410" y="2829883"/>
                  <a:pt x="894" y="2838373"/>
                </a:cubicBezTo>
                <a:lnTo>
                  <a:pt x="894" y="2843736"/>
                </a:lnTo>
                <a:cubicBezTo>
                  <a:pt x="14523" y="2842842"/>
                  <a:pt x="28823" y="2842395"/>
                  <a:pt x="43346" y="2842395"/>
                </a:cubicBezTo>
                <a:cubicBezTo>
                  <a:pt x="172489" y="2842395"/>
                  <a:pt x="334253" y="2876357"/>
                  <a:pt x="519477" y="2944503"/>
                </a:cubicBezTo>
                <a:cubicBezTo>
                  <a:pt x="906683" y="3086829"/>
                  <a:pt x="1049903" y="2972432"/>
                  <a:pt x="1286963" y="2783186"/>
                </a:cubicBezTo>
                <a:cubicBezTo>
                  <a:pt x="1511512" y="2603994"/>
                  <a:pt x="1818953" y="2358667"/>
                  <a:pt x="2493044" y="2181486"/>
                </a:cubicBezTo>
                <a:cubicBezTo>
                  <a:pt x="2652798" y="2139481"/>
                  <a:pt x="2806071" y="2140151"/>
                  <a:pt x="2949067" y="2183720"/>
                </a:cubicBezTo>
                <a:cubicBezTo>
                  <a:pt x="3077540" y="2222821"/>
                  <a:pt x="3194841" y="2295212"/>
                  <a:pt x="3297396" y="2398884"/>
                </a:cubicBezTo>
                <a:cubicBezTo>
                  <a:pt x="3422294" y="2525123"/>
                  <a:pt x="3520381" y="2695601"/>
                  <a:pt x="3573557" y="2879038"/>
                </a:cubicBezTo>
                <a:cubicBezTo>
                  <a:pt x="3576239" y="2887975"/>
                  <a:pt x="3578473" y="2896912"/>
                  <a:pt x="3580931" y="2905626"/>
                </a:cubicBezTo>
                <a:cubicBezTo>
                  <a:pt x="3574674" y="2899370"/>
                  <a:pt x="3568418" y="2893337"/>
                  <a:pt x="3561939" y="2887305"/>
                </a:cubicBezTo>
                <a:cubicBezTo>
                  <a:pt x="3506975" y="2734925"/>
                  <a:pt x="3420730" y="2595280"/>
                  <a:pt x="3314601" y="2488033"/>
                </a:cubicBezTo>
                <a:cubicBezTo>
                  <a:pt x="3214057" y="2386372"/>
                  <a:pt x="3099213" y="2315545"/>
                  <a:pt x="2973198" y="2277114"/>
                </a:cubicBezTo>
                <a:cubicBezTo>
                  <a:pt x="2833106" y="2234439"/>
                  <a:pt x="2682961" y="2233769"/>
                  <a:pt x="2526336" y="2274880"/>
                </a:cubicBezTo>
                <a:cubicBezTo>
                  <a:pt x="1868331" y="2447816"/>
                  <a:pt x="1568486" y="2687557"/>
                  <a:pt x="1349524" y="2862504"/>
                </a:cubicBezTo>
                <a:cubicBezTo>
                  <a:pt x="1233116" y="2955675"/>
                  <a:pt x="1141286" y="3028960"/>
                  <a:pt x="1031581" y="3062028"/>
                </a:cubicBezTo>
                <a:cubicBezTo>
                  <a:pt x="915174" y="3097106"/>
                  <a:pt x="784467" y="3083701"/>
                  <a:pt x="607733" y="3018906"/>
                </a:cubicBezTo>
                <a:cubicBezTo>
                  <a:pt x="351457" y="2925064"/>
                  <a:pt x="140985" y="2897583"/>
                  <a:pt x="670" y="2936906"/>
                </a:cubicBezTo>
                <a:lnTo>
                  <a:pt x="670" y="2942492"/>
                </a:lnTo>
                <a:cubicBezTo>
                  <a:pt x="41782" y="2930650"/>
                  <a:pt x="89149" y="2924841"/>
                  <a:pt x="142326" y="2924841"/>
                </a:cubicBezTo>
                <a:cubicBezTo>
                  <a:pt x="268117" y="2924841"/>
                  <a:pt x="425636" y="2957909"/>
                  <a:pt x="605945" y="3024268"/>
                </a:cubicBezTo>
                <a:cubicBezTo>
                  <a:pt x="983097" y="3162795"/>
                  <a:pt x="1122295" y="3051303"/>
                  <a:pt x="1353099" y="2866972"/>
                </a:cubicBezTo>
                <a:cubicBezTo>
                  <a:pt x="1571614" y="2692249"/>
                  <a:pt x="1870789" y="2453178"/>
                  <a:pt x="2527676" y="2280466"/>
                </a:cubicBezTo>
                <a:cubicBezTo>
                  <a:pt x="2683184" y="2239578"/>
                  <a:pt x="2832436" y="2240248"/>
                  <a:pt x="2971410" y="2282477"/>
                </a:cubicBezTo>
                <a:cubicBezTo>
                  <a:pt x="3096532" y="2320460"/>
                  <a:pt x="3210705" y="2391064"/>
                  <a:pt x="3310356" y="2492055"/>
                </a:cubicBezTo>
                <a:cubicBezTo>
                  <a:pt x="3415368" y="2598185"/>
                  <a:pt x="3497814" y="2734031"/>
                  <a:pt x="3551661" y="2878144"/>
                </a:cubicBezTo>
                <a:cubicBezTo>
                  <a:pt x="3547193" y="2874122"/>
                  <a:pt x="3542947" y="2870324"/>
                  <a:pt x="3538479" y="2866526"/>
                </a:cubicBezTo>
                <a:cubicBezTo>
                  <a:pt x="3487760" y="2759502"/>
                  <a:pt x="3420954" y="2660075"/>
                  <a:pt x="3340295" y="2578746"/>
                </a:cubicBezTo>
                <a:cubicBezTo>
                  <a:pt x="3242656" y="2479990"/>
                  <a:pt x="3130717" y="2410949"/>
                  <a:pt x="3008277" y="2373637"/>
                </a:cubicBezTo>
                <a:cubicBezTo>
                  <a:pt x="2872207" y="2332302"/>
                  <a:pt x="2725860" y="2331631"/>
                  <a:pt x="2573703" y="2371626"/>
                </a:cubicBezTo>
                <a:cubicBezTo>
                  <a:pt x="1932903" y="2540093"/>
                  <a:pt x="1641325" y="2773578"/>
                  <a:pt x="1428395" y="2944056"/>
                </a:cubicBezTo>
                <a:cubicBezTo>
                  <a:pt x="1315339" y="3034546"/>
                  <a:pt x="1225967" y="3106267"/>
                  <a:pt x="1119390" y="3138218"/>
                </a:cubicBezTo>
                <a:cubicBezTo>
                  <a:pt x="1006334" y="3172403"/>
                  <a:pt x="879201" y="3159444"/>
                  <a:pt x="707160" y="3096213"/>
                </a:cubicBezTo>
                <a:cubicBezTo>
                  <a:pt x="372013" y="2973102"/>
                  <a:pt x="117748" y="2967293"/>
                  <a:pt x="670" y="3078338"/>
                </a:cubicBezTo>
                <a:lnTo>
                  <a:pt x="670" y="3086159"/>
                </a:lnTo>
                <a:cubicBezTo>
                  <a:pt x="54964" y="3031865"/>
                  <a:pt x="141655" y="3004830"/>
                  <a:pt x="254041" y="3004830"/>
                </a:cubicBezTo>
                <a:cubicBezTo>
                  <a:pt x="376481" y="3004830"/>
                  <a:pt x="529755" y="3037004"/>
                  <a:pt x="705372" y="3101575"/>
                </a:cubicBezTo>
                <a:cubicBezTo>
                  <a:pt x="1072246" y="3236304"/>
                  <a:pt x="1207645" y="3127940"/>
                  <a:pt x="1431970" y="2948301"/>
                </a:cubicBezTo>
                <a:cubicBezTo>
                  <a:pt x="1644453" y="2778270"/>
                  <a:pt x="1935584" y="2545232"/>
                  <a:pt x="2575044" y="2376988"/>
                </a:cubicBezTo>
                <a:cubicBezTo>
                  <a:pt x="2726307" y="2337217"/>
                  <a:pt x="2871313" y="2337888"/>
                  <a:pt x="3006713" y="2378999"/>
                </a:cubicBezTo>
                <a:cubicBezTo>
                  <a:pt x="3128483" y="2416089"/>
                  <a:pt x="3239304" y="2484458"/>
                  <a:pt x="3336497" y="2582768"/>
                </a:cubicBezTo>
                <a:cubicBezTo>
                  <a:pt x="3413804" y="2660969"/>
                  <a:pt x="3478599" y="2755704"/>
                  <a:pt x="3528201" y="2857812"/>
                </a:cubicBezTo>
                <a:cubicBezTo>
                  <a:pt x="3527977" y="2857588"/>
                  <a:pt x="3527754" y="2857588"/>
                  <a:pt x="3527530" y="2857365"/>
                </a:cubicBezTo>
                <a:cubicBezTo>
                  <a:pt x="3525520" y="2855131"/>
                  <a:pt x="3523285" y="2852673"/>
                  <a:pt x="3521274" y="2850439"/>
                </a:cubicBezTo>
                <a:cubicBezTo>
                  <a:pt x="3480833" y="2782962"/>
                  <a:pt x="3433466" y="2720625"/>
                  <a:pt x="3379843" y="2666331"/>
                </a:cubicBezTo>
                <a:cubicBezTo>
                  <a:pt x="3284884" y="2570256"/>
                  <a:pt x="3176297" y="2503227"/>
                  <a:pt x="3056985" y="2467031"/>
                </a:cubicBezTo>
                <a:cubicBezTo>
                  <a:pt x="2924713" y="2426813"/>
                  <a:pt x="2782388" y="2426143"/>
                  <a:pt x="2634476" y="2465020"/>
                </a:cubicBezTo>
                <a:cubicBezTo>
                  <a:pt x="2011103" y="2628795"/>
                  <a:pt x="1727569" y="2856248"/>
                  <a:pt x="1520672" y="3022034"/>
                </a:cubicBezTo>
                <a:cubicBezTo>
                  <a:pt x="1410744" y="3110066"/>
                  <a:pt x="1323829" y="3179776"/>
                  <a:pt x="1220604" y="3211056"/>
                </a:cubicBezTo>
                <a:cubicBezTo>
                  <a:pt x="1110676" y="3244348"/>
                  <a:pt x="987119" y="3231836"/>
                  <a:pt x="819992" y="3170392"/>
                </a:cubicBezTo>
                <a:cubicBezTo>
                  <a:pt x="473004" y="3043036"/>
                  <a:pt x="214941" y="3044824"/>
                  <a:pt x="112386" y="3175307"/>
                </a:cubicBezTo>
                <a:cubicBezTo>
                  <a:pt x="112162" y="3175754"/>
                  <a:pt x="111939" y="3175978"/>
                  <a:pt x="111492" y="3176424"/>
                </a:cubicBezTo>
                <a:cubicBezTo>
                  <a:pt x="73509" y="3161231"/>
                  <a:pt x="36643" y="3145368"/>
                  <a:pt x="670" y="3128834"/>
                </a:cubicBezTo>
                <a:lnTo>
                  <a:pt x="670" y="3135760"/>
                </a:lnTo>
                <a:cubicBezTo>
                  <a:pt x="35302" y="3151400"/>
                  <a:pt x="71051" y="3166594"/>
                  <a:pt x="107694" y="3181340"/>
                </a:cubicBezTo>
                <a:cubicBezTo>
                  <a:pt x="107470" y="3181787"/>
                  <a:pt x="107247" y="3182010"/>
                  <a:pt x="107024" y="3182457"/>
                </a:cubicBezTo>
                <a:cubicBezTo>
                  <a:pt x="70604" y="3167711"/>
                  <a:pt x="35079" y="3152294"/>
                  <a:pt x="670" y="3136431"/>
                </a:cubicBezTo>
                <a:lnTo>
                  <a:pt x="670" y="3146038"/>
                </a:lnTo>
                <a:cubicBezTo>
                  <a:pt x="33738" y="3160784"/>
                  <a:pt x="67700" y="3175084"/>
                  <a:pt x="102555" y="3188713"/>
                </a:cubicBezTo>
                <a:cubicBezTo>
                  <a:pt x="101214" y="3190724"/>
                  <a:pt x="100097" y="3192735"/>
                  <a:pt x="98980" y="3194746"/>
                </a:cubicBezTo>
                <a:cubicBezTo>
                  <a:pt x="65465" y="3180893"/>
                  <a:pt x="32621" y="3166817"/>
                  <a:pt x="670" y="3151847"/>
                </a:cubicBezTo>
                <a:lnTo>
                  <a:pt x="670" y="3158103"/>
                </a:lnTo>
                <a:cubicBezTo>
                  <a:pt x="29046" y="3171062"/>
                  <a:pt x="57869" y="3183798"/>
                  <a:pt x="87585" y="3196087"/>
                </a:cubicBezTo>
                <a:cubicBezTo>
                  <a:pt x="57869" y="3184468"/>
                  <a:pt x="29046" y="3172403"/>
                  <a:pt x="670" y="3159891"/>
                </a:cubicBezTo>
                <a:lnTo>
                  <a:pt x="670" y="3165923"/>
                </a:lnTo>
                <a:cubicBezTo>
                  <a:pt x="30833" y="3179106"/>
                  <a:pt x="61667" y="3191841"/>
                  <a:pt x="93171" y="3204130"/>
                </a:cubicBezTo>
                <a:cubicBezTo>
                  <a:pt x="91607" y="3207035"/>
                  <a:pt x="90043" y="3209939"/>
                  <a:pt x="88702" y="3212844"/>
                </a:cubicBezTo>
                <a:cubicBezTo>
                  <a:pt x="58539" y="3200332"/>
                  <a:pt x="29269" y="3187596"/>
                  <a:pt x="670" y="3174414"/>
                </a:cubicBezTo>
                <a:lnTo>
                  <a:pt x="670" y="3180670"/>
                </a:lnTo>
                <a:cubicBezTo>
                  <a:pt x="28599" y="3193629"/>
                  <a:pt x="56975" y="3205918"/>
                  <a:pt x="86244" y="3217983"/>
                </a:cubicBezTo>
                <a:cubicBezTo>
                  <a:pt x="85351" y="3219994"/>
                  <a:pt x="84457" y="3222004"/>
                  <a:pt x="83563" y="3224015"/>
                </a:cubicBezTo>
                <a:cubicBezTo>
                  <a:pt x="55411" y="3213067"/>
                  <a:pt x="27705" y="3202119"/>
                  <a:pt x="670" y="3190724"/>
                </a:cubicBezTo>
                <a:lnTo>
                  <a:pt x="670" y="3196757"/>
                </a:lnTo>
                <a:cubicBezTo>
                  <a:pt x="27035" y="3207928"/>
                  <a:pt x="54070" y="3218653"/>
                  <a:pt x="81329" y="3229154"/>
                </a:cubicBezTo>
                <a:cubicBezTo>
                  <a:pt x="80212" y="3231836"/>
                  <a:pt x="79318" y="3234517"/>
                  <a:pt x="78424" y="3237198"/>
                </a:cubicBezTo>
                <a:cubicBezTo>
                  <a:pt x="51836" y="3226250"/>
                  <a:pt x="25918" y="3214855"/>
                  <a:pt x="670" y="3203236"/>
                </a:cubicBezTo>
                <a:lnTo>
                  <a:pt x="670" y="3209269"/>
                </a:lnTo>
                <a:cubicBezTo>
                  <a:pt x="25471" y="3220664"/>
                  <a:pt x="50719" y="3231612"/>
                  <a:pt x="76637" y="3242337"/>
                </a:cubicBezTo>
                <a:cubicBezTo>
                  <a:pt x="73956" y="3250380"/>
                  <a:pt x="71721" y="3258871"/>
                  <a:pt x="69711" y="3267584"/>
                </a:cubicBezTo>
                <a:cubicBezTo>
                  <a:pt x="46250" y="3257753"/>
                  <a:pt x="23237" y="3247699"/>
                  <a:pt x="670" y="3237421"/>
                </a:cubicBezTo>
                <a:lnTo>
                  <a:pt x="670" y="3243677"/>
                </a:lnTo>
                <a:cubicBezTo>
                  <a:pt x="22790" y="3253732"/>
                  <a:pt x="45357" y="3263563"/>
                  <a:pt x="68370" y="3273170"/>
                </a:cubicBezTo>
                <a:cubicBezTo>
                  <a:pt x="66359" y="3283001"/>
                  <a:pt x="64795" y="3293502"/>
                  <a:pt x="63901" y="3304004"/>
                </a:cubicBezTo>
                <a:cubicBezTo>
                  <a:pt x="42452" y="3295067"/>
                  <a:pt x="21226" y="3285906"/>
                  <a:pt x="670" y="3276522"/>
                </a:cubicBezTo>
                <a:lnTo>
                  <a:pt x="670" y="3282554"/>
                </a:lnTo>
                <a:cubicBezTo>
                  <a:pt x="21226" y="3291939"/>
                  <a:pt x="42228" y="3300876"/>
                  <a:pt x="63454" y="3309813"/>
                </a:cubicBezTo>
                <a:cubicBezTo>
                  <a:pt x="62561" y="3321431"/>
                  <a:pt x="62337" y="3333720"/>
                  <a:pt x="62561" y="3346232"/>
                </a:cubicBezTo>
                <a:cubicBezTo>
                  <a:pt x="41558" y="3337519"/>
                  <a:pt x="21003" y="3328581"/>
                  <a:pt x="670" y="3319420"/>
                </a:cubicBezTo>
                <a:lnTo>
                  <a:pt x="670" y="3325453"/>
                </a:lnTo>
                <a:cubicBezTo>
                  <a:pt x="21003" y="3334614"/>
                  <a:pt x="41558" y="3343551"/>
                  <a:pt x="62561" y="3352265"/>
                </a:cubicBezTo>
                <a:cubicBezTo>
                  <a:pt x="63008" y="3365671"/>
                  <a:pt x="64125" y="3379300"/>
                  <a:pt x="65912" y="3393600"/>
                </a:cubicBezTo>
                <a:cubicBezTo>
                  <a:pt x="43569" y="3384439"/>
                  <a:pt x="21896" y="3375278"/>
                  <a:pt x="447" y="3365671"/>
                </a:cubicBezTo>
                <a:lnTo>
                  <a:pt x="447" y="3371703"/>
                </a:lnTo>
                <a:cubicBezTo>
                  <a:pt x="22120" y="3381311"/>
                  <a:pt x="44239" y="3390918"/>
                  <a:pt x="66806" y="3400079"/>
                </a:cubicBezTo>
                <a:cubicBezTo>
                  <a:pt x="68817" y="3414826"/>
                  <a:pt x="71721" y="3430019"/>
                  <a:pt x="75073" y="3445883"/>
                </a:cubicBezTo>
                <a:cubicBezTo>
                  <a:pt x="49602" y="3435605"/>
                  <a:pt x="24801" y="3425103"/>
                  <a:pt x="447" y="3414379"/>
                </a:cubicBezTo>
                <a:lnTo>
                  <a:pt x="447" y="3420635"/>
                </a:lnTo>
                <a:cubicBezTo>
                  <a:pt x="25248" y="3431583"/>
                  <a:pt x="50495" y="3442308"/>
                  <a:pt x="76413" y="3452809"/>
                </a:cubicBezTo>
                <a:cubicBezTo>
                  <a:pt x="77084" y="3455713"/>
                  <a:pt x="77754" y="3458618"/>
                  <a:pt x="78424" y="3461299"/>
                </a:cubicBezTo>
                <a:cubicBezTo>
                  <a:pt x="81552" y="3474482"/>
                  <a:pt x="85351" y="3488111"/>
                  <a:pt x="89596" y="3501964"/>
                </a:cubicBezTo>
                <a:cubicBezTo>
                  <a:pt x="58986" y="3489898"/>
                  <a:pt x="29269" y="3477610"/>
                  <a:pt x="447" y="3464651"/>
                </a:cubicBezTo>
                <a:lnTo>
                  <a:pt x="447" y="3470683"/>
                </a:lnTo>
                <a:cubicBezTo>
                  <a:pt x="29940" y="3483866"/>
                  <a:pt x="60326" y="3496378"/>
                  <a:pt x="91607" y="3508667"/>
                </a:cubicBezTo>
                <a:cubicBezTo>
                  <a:pt x="96969" y="3525647"/>
                  <a:pt x="102778" y="3543075"/>
                  <a:pt x="109481" y="3560726"/>
                </a:cubicBezTo>
                <a:cubicBezTo>
                  <a:pt x="71945" y="3546427"/>
                  <a:pt x="35526" y="3531233"/>
                  <a:pt x="447" y="3515593"/>
                </a:cubicBezTo>
                <a:lnTo>
                  <a:pt x="447" y="3521849"/>
                </a:lnTo>
                <a:cubicBezTo>
                  <a:pt x="36419" y="3537936"/>
                  <a:pt x="73732" y="3553353"/>
                  <a:pt x="112162" y="3567876"/>
                </a:cubicBezTo>
                <a:cubicBezTo>
                  <a:pt x="118865" y="3585527"/>
                  <a:pt x="126239" y="3603402"/>
                  <a:pt x="134282" y="3621723"/>
                </a:cubicBezTo>
                <a:cubicBezTo>
                  <a:pt x="92947" y="3606306"/>
                  <a:pt x="52953" y="3590219"/>
                  <a:pt x="14523" y="3573238"/>
                </a:cubicBezTo>
                <a:cubicBezTo>
                  <a:pt x="9608" y="3562290"/>
                  <a:pt x="4692" y="3551342"/>
                  <a:pt x="223" y="3540617"/>
                </a:cubicBezTo>
                <a:lnTo>
                  <a:pt x="223" y="3555811"/>
                </a:lnTo>
                <a:cubicBezTo>
                  <a:pt x="2234" y="3560503"/>
                  <a:pt x="4245" y="3565195"/>
                  <a:pt x="6480" y="3569663"/>
                </a:cubicBezTo>
                <a:cubicBezTo>
                  <a:pt x="4469" y="3568770"/>
                  <a:pt x="2458" y="3567876"/>
                  <a:pt x="223" y="3566982"/>
                </a:cubicBezTo>
                <a:lnTo>
                  <a:pt x="223" y="3573015"/>
                </a:lnTo>
                <a:cubicBezTo>
                  <a:pt x="3351" y="3574356"/>
                  <a:pt x="6703" y="3575919"/>
                  <a:pt x="9831" y="3577260"/>
                </a:cubicBezTo>
                <a:cubicBezTo>
                  <a:pt x="18321" y="3595581"/>
                  <a:pt x="27259" y="3614349"/>
                  <a:pt x="36866" y="3633565"/>
                </a:cubicBezTo>
                <a:cubicBezTo>
                  <a:pt x="24577" y="3628202"/>
                  <a:pt x="12289" y="3622617"/>
                  <a:pt x="223" y="3617254"/>
                </a:cubicBezTo>
                <a:lnTo>
                  <a:pt x="223" y="3623510"/>
                </a:lnTo>
                <a:cubicBezTo>
                  <a:pt x="13629" y="3629543"/>
                  <a:pt x="27035" y="3635575"/>
                  <a:pt x="40888" y="3641608"/>
                </a:cubicBezTo>
                <a:cubicBezTo>
                  <a:pt x="50272" y="3659929"/>
                  <a:pt x="60326" y="3678698"/>
                  <a:pt x="70828" y="3697913"/>
                </a:cubicBezTo>
                <a:cubicBezTo>
                  <a:pt x="46697" y="3687635"/>
                  <a:pt x="23013" y="3677134"/>
                  <a:pt x="223" y="3666186"/>
                </a:cubicBezTo>
                <a:lnTo>
                  <a:pt x="223" y="3672218"/>
                </a:lnTo>
                <a:cubicBezTo>
                  <a:pt x="24577" y="3683837"/>
                  <a:pt x="49602" y="3694785"/>
                  <a:pt x="75073" y="3705509"/>
                </a:cubicBezTo>
                <a:cubicBezTo>
                  <a:pt x="85127" y="3723384"/>
                  <a:pt x="95852" y="3741705"/>
                  <a:pt x="106800" y="3760250"/>
                </a:cubicBezTo>
                <a:cubicBezTo>
                  <a:pt x="71721" y="3745727"/>
                  <a:pt x="38207" y="3730534"/>
                  <a:pt x="5809" y="3714670"/>
                </a:cubicBezTo>
                <a:cubicBezTo>
                  <a:pt x="3798" y="3711542"/>
                  <a:pt x="2011" y="3708414"/>
                  <a:pt x="223" y="3705286"/>
                </a:cubicBezTo>
                <a:lnTo>
                  <a:pt x="223" y="3718022"/>
                </a:lnTo>
                <a:cubicBezTo>
                  <a:pt x="670" y="3718245"/>
                  <a:pt x="1341" y="3718469"/>
                  <a:pt x="1787" y="3718692"/>
                </a:cubicBezTo>
                <a:cubicBezTo>
                  <a:pt x="12289" y="3735896"/>
                  <a:pt x="23460" y="3753324"/>
                  <a:pt x="34632" y="3770975"/>
                </a:cubicBezTo>
                <a:cubicBezTo>
                  <a:pt x="31727" y="3769634"/>
                  <a:pt x="28823" y="3768070"/>
                  <a:pt x="25695" y="3766730"/>
                </a:cubicBezTo>
                <a:cubicBezTo>
                  <a:pt x="16981" y="3762484"/>
                  <a:pt x="8490" y="3758016"/>
                  <a:pt x="0" y="3753547"/>
                </a:cubicBezTo>
                <a:lnTo>
                  <a:pt x="0" y="3759803"/>
                </a:lnTo>
                <a:cubicBezTo>
                  <a:pt x="7597" y="3763825"/>
                  <a:pt x="15417" y="3767623"/>
                  <a:pt x="23237" y="3771645"/>
                </a:cubicBezTo>
                <a:cubicBezTo>
                  <a:pt x="28823" y="3774550"/>
                  <a:pt x="34632" y="3777231"/>
                  <a:pt x="40441" y="3779912"/>
                </a:cubicBezTo>
                <a:cubicBezTo>
                  <a:pt x="49378" y="3793765"/>
                  <a:pt x="58539" y="3807841"/>
                  <a:pt x="68146" y="3822140"/>
                </a:cubicBezTo>
                <a:cubicBezTo>
                  <a:pt x="69487" y="3823928"/>
                  <a:pt x="70828" y="3825939"/>
                  <a:pt x="72168" y="3827726"/>
                </a:cubicBezTo>
                <a:cubicBezTo>
                  <a:pt x="70157" y="3826833"/>
                  <a:pt x="68146" y="3825939"/>
                  <a:pt x="66359" y="3824822"/>
                </a:cubicBezTo>
                <a:cubicBezTo>
                  <a:pt x="43569" y="3813427"/>
                  <a:pt x="21449" y="3801585"/>
                  <a:pt x="223" y="3789520"/>
                </a:cubicBezTo>
                <a:lnTo>
                  <a:pt x="223" y="3795999"/>
                </a:lnTo>
                <a:cubicBezTo>
                  <a:pt x="20779" y="3807617"/>
                  <a:pt x="42005" y="3818789"/>
                  <a:pt x="63901" y="3829737"/>
                </a:cubicBezTo>
                <a:cubicBezTo>
                  <a:pt x="68817" y="3832195"/>
                  <a:pt x="73956" y="3834653"/>
                  <a:pt x="78871" y="3837110"/>
                </a:cubicBezTo>
                <a:cubicBezTo>
                  <a:pt x="89596" y="3852080"/>
                  <a:pt x="101214" y="3867050"/>
                  <a:pt x="113503" y="3881350"/>
                </a:cubicBezTo>
                <a:cubicBezTo>
                  <a:pt x="85351" y="3867274"/>
                  <a:pt x="58539" y="3852527"/>
                  <a:pt x="32621" y="3837334"/>
                </a:cubicBezTo>
                <a:cubicBezTo>
                  <a:pt x="21226" y="3824822"/>
                  <a:pt x="10278" y="3812086"/>
                  <a:pt x="223" y="3799127"/>
                </a:cubicBezTo>
                <a:lnTo>
                  <a:pt x="223" y="3808288"/>
                </a:lnTo>
                <a:cubicBezTo>
                  <a:pt x="5586" y="3814767"/>
                  <a:pt x="10948" y="3821470"/>
                  <a:pt x="16757" y="3827950"/>
                </a:cubicBezTo>
                <a:cubicBezTo>
                  <a:pt x="11172" y="3824598"/>
                  <a:pt x="5809" y="3821247"/>
                  <a:pt x="223" y="3817672"/>
                </a:cubicBezTo>
                <a:lnTo>
                  <a:pt x="223" y="3824151"/>
                </a:lnTo>
                <a:cubicBezTo>
                  <a:pt x="9608" y="3830184"/>
                  <a:pt x="19215" y="3835993"/>
                  <a:pt x="29046" y="3841579"/>
                </a:cubicBezTo>
                <a:cubicBezTo>
                  <a:pt x="40218" y="3853644"/>
                  <a:pt x="51836" y="3865486"/>
                  <a:pt x="64125" y="3877105"/>
                </a:cubicBezTo>
                <a:cubicBezTo>
                  <a:pt x="44463" y="3864816"/>
                  <a:pt x="25695" y="3852304"/>
                  <a:pt x="7597" y="3839345"/>
                </a:cubicBezTo>
                <a:cubicBezTo>
                  <a:pt x="5139" y="3837110"/>
                  <a:pt x="2681" y="3834876"/>
                  <a:pt x="223" y="3832865"/>
                </a:cubicBezTo>
                <a:lnTo>
                  <a:pt x="223" y="3840909"/>
                </a:lnTo>
                <a:cubicBezTo>
                  <a:pt x="1564" y="3841802"/>
                  <a:pt x="2905" y="3842696"/>
                  <a:pt x="4245" y="3843813"/>
                </a:cubicBezTo>
                <a:cubicBezTo>
                  <a:pt x="47591" y="3881573"/>
                  <a:pt x="96969" y="3917322"/>
                  <a:pt x="152157" y="3950390"/>
                </a:cubicBezTo>
                <a:cubicBezTo>
                  <a:pt x="201535" y="3986586"/>
                  <a:pt x="257393" y="4020324"/>
                  <a:pt x="319283" y="4051381"/>
                </a:cubicBezTo>
                <a:cubicBezTo>
                  <a:pt x="336934" y="4062329"/>
                  <a:pt x="355255" y="4072830"/>
                  <a:pt x="374247" y="4083108"/>
                </a:cubicBezTo>
                <a:lnTo>
                  <a:pt x="386089" y="4083108"/>
                </a:lnTo>
                <a:cubicBezTo>
                  <a:pt x="384972" y="4082438"/>
                  <a:pt x="383855" y="4081991"/>
                  <a:pt x="382738" y="4081321"/>
                </a:cubicBezTo>
                <a:cubicBezTo>
                  <a:pt x="384078" y="4081991"/>
                  <a:pt x="385419" y="4082438"/>
                  <a:pt x="386759" y="4083108"/>
                </a:cubicBezTo>
                <a:lnTo>
                  <a:pt x="408209" y="4083108"/>
                </a:lnTo>
                <a:cubicBezTo>
                  <a:pt x="393909" y="4073947"/>
                  <a:pt x="380280" y="4064563"/>
                  <a:pt x="366874" y="4055179"/>
                </a:cubicBezTo>
                <a:cubicBezTo>
                  <a:pt x="391228" y="4064787"/>
                  <a:pt x="416252" y="4074171"/>
                  <a:pt x="441947" y="4083108"/>
                </a:cubicBezTo>
                <a:lnTo>
                  <a:pt x="462726" y="4083108"/>
                </a:lnTo>
                <a:cubicBezTo>
                  <a:pt x="445745" y="4069926"/>
                  <a:pt x="429435" y="4056296"/>
                  <a:pt x="414241" y="4042220"/>
                </a:cubicBezTo>
                <a:cubicBezTo>
                  <a:pt x="452671" y="4054956"/>
                  <a:pt x="492666" y="4066798"/>
                  <a:pt x="533777" y="4077969"/>
                </a:cubicBezTo>
                <a:cubicBezTo>
                  <a:pt x="535564" y="4079757"/>
                  <a:pt x="537352" y="4081321"/>
                  <a:pt x="539139" y="4083108"/>
                </a:cubicBezTo>
                <a:lnTo>
                  <a:pt x="547183" y="4083108"/>
                </a:lnTo>
                <a:cubicBezTo>
                  <a:pt x="546513" y="4082438"/>
                  <a:pt x="545619" y="4081768"/>
                  <a:pt x="544949" y="4081097"/>
                </a:cubicBezTo>
                <a:cubicBezTo>
                  <a:pt x="547630" y="4081768"/>
                  <a:pt x="550087" y="4082438"/>
                  <a:pt x="552769" y="4083108"/>
                </a:cubicBezTo>
                <a:lnTo>
                  <a:pt x="575335" y="4083108"/>
                </a:lnTo>
                <a:cubicBezTo>
                  <a:pt x="562376" y="4079757"/>
                  <a:pt x="549417" y="4076405"/>
                  <a:pt x="536682" y="4073054"/>
                </a:cubicBezTo>
                <a:cubicBezTo>
                  <a:pt x="521488" y="4058084"/>
                  <a:pt x="507189" y="4042890"/>
                  <a:pt x="493783" y="4027474"/>
                </a:cubicBezTo>
                <a:cubicBezTo>
                  <a:pt x="538692" y="4039316"/>
                  <a:pt x="584943" y="4050487"/>
                  <a:pt x="632757" y="4060542"/>
                </a:cubicBezTo>
                <a:cubicBezTo>
                  <a:pt x="638790" y="4068138"/>
                  <a:pt x="645269" y="4075735"/>
                  <a:pt x="651749" y="4083331"/>
                </a:cubicBezTo>
                <a:lnTo>
                  <a:pt x="659345" y="4083331"/>
                </a:lnTo>
                <a:cubicBezTo>
                  <a:pt x="653089" y="4076405"/>
                  <a:pt x="647280" y="4069479"/>
                  <a:pt x="641471" y="4062553"/>
                </a:cubicBezTo>
                <a:cubicBezTo>
                  <a:pt x="659122" y="4066351"/>
                  <a:pt x="676996" y="4069926"/>
                  <a:pt x="695094" y="4073277"/>
                </a:cubicBezTo>
                <a:cubicBezTo>
                  <a:pt x="713639" y="4076852"/>
                  <a:pt x="732184" y="4080203"/>
                  <a:pt x="751175" y="4083331"/>
                </a:cubicBezTo>
                <a:lnTo>
                  <a:pt x="785584" y="4083331"/>
                </a:lnTo>
                <a:cubicBezTo>
                  <a:pt x="755421" y="4078416"/>
                  <a:pt x="725704" y="4073277"/>
                  <a:pt x="696435" y="4067691"/>
                </a:cubicBezTo>
                <a:cubicBezTo>
                  <a:pt x="676103" y="4063893"/>
                  <a:pt x="655994" y="4059648"/>
                  <a:pt x="636108" y="4055626"/>
                </a:cubicBezTo>
                <a:cubicBezTo>
                  <a:pt x="627171" y="4044231"/>
                  <a:pt x="618681" y="4032836"/>
                  <a:pt x="610861" y="4021218"/>
                </a:cubicBezTo>
                <a:cubicBezTo>
                  <a:pt x="607956" y="4016973"/>
                  <a:pt x="605275" y="4012727"/>
                  <a:pt x="602370" y="4008482"/>
                </a:cubicBezTo>
                <a:cubicBezTo>
                  <a:pt x="621585" y="4012504"/>
                  <a:pt x="640800" y="4016302"/>
                  <a:pt x="660239" y="4020101"/>
                </a:cubicBezTo>
                <a:cubicBezTo>
                  <a:pt x="691296" y="4025910"/>
                  <a:pt x="722800" y="4031496"/>
                  <a:pt x="754527" y="4036634"/>
                </a:cubicBezTo>
                <a:cubicBezTo>
                  <a:pt x="761453" y="4047136"/>
                  <a:pt x="768380" y="4057637"/>
                  <a:pt x="775529" y="4068362"/>
                </a:cubicBezTo>
                <a:cubicBezTo>
                  <a:pt x="778881" y="4073500"/>
                  <a:pt x="782456" y="4078416"/>
                  <a:pt x="786031" y="4083331"/>
                </a:cubicBezTo>
                <a:lnTo>
                  <a:pt x="792957" y="4083331"/>
                </a:lnTo>
                <a:cubicBezTo>
                  <a:pt x="788488" y="4077299"/>
                  <a:pt x="784243" y="4071266"/>
                  <a:pt x="780221" y="4065234"/>
                </a:cubicBezTo>
                <a:cubicBezTo>
                  <a:pt x="773965" y="4056073"/>
                  <a:pt x="767933" y="4046912"/>
                  <a:pt x="762124" y="4037751"/>
                </a:cubicBezTo>
                <a:cubicBezTo>
                  <a:pt x="808150" y="4045125"/>
                  <a:pt x="854847" y="4051604"/>
                  <a:pt x="902215" y="4057190"/>
                </a:cubicBezTo>
                <a:cubicBezTo>
                  <a:pt x="907577" y="4065904"/>
                  <a:pt x="913386" y="4074618"/>
                  <a:pt x="918972" y="4083331"/>
                </a:cubicBezTo>
                <a:lnTo>
                  <a:pt x="925675" y="4083331"/>
                </a:lnTo>
                <a:cubicBezTo>
                  <a:pt x="920089" y="4074841"/>
                  <a:pt x="914727" y="4066351"/>
                  <a:pt x="909365" y="4058084"/>
                </a:cubicBezTo>
                <a:cubicBezTo>
                  <a:pt x="951593" y="4062999"/>
                  <a:pt x="994268" y="4067245"/>
                  <a:pt x="1037391" y="4071043"/>
                </a:cubicBezTo>
                <a:cubicBezTo>
                  <a:pt x="1039848" y="4075065"/>
                  <a:pt x="1042530" y="4079310"/>
                  <a:pt x="1044987" y="4083555"/>
                </a:cubicBezTo>
                <a:lnTo>
                  <a:pt x="1051467" y="4083555"/>
                </a:lnTo>
                <a:cubicBezTo>
                  <a:pt x="1049009" y="4079533"/>
                  <a:pt x="1046551" y="4075735"/>
                  <a:pt x="1044094" y="4071713"/>
                </a:cubicBezTo>
                <a:cubicBezTo>
                  <a:pt x="1083194" y="4074841"/>
                  <a:pt x="1122518" y="4077746"/>
                  <a:pt x="1162289" y="4079757"/>
                </a:cubicBezTo>
                <a:cubicBezTo>
                  <a:pt x="1162959" y="4081097"/>
                  <a:pt x="1163629" y="4082214"/>
                  <a:pt x="1164523" y="4083555"/>
                </a:cubicBezTo>
                <a:lnTo>
                  <a:pt x="1171002" y="4083555"/>
                </a:lnTo>
                <a:cubicBezTo>
                  <a:pt x="1170332" y="4082438"/>
                  <a:pt x="1169662" y="4081321"/>
                  <a:pt x="1168992" y="4079980"/>
                </a:cubicBezTo>
                <a:cubicBezTo>
                  <a:pt x="1196474" y="4081321"/>
                  <a:pt x="1224179" y="4082661"/>
                  <a:pt x="1251885" y="4083555"/>
                </a:cubicBezTo>
                <a:lnTo>
                  <a:pt x="1538770" y="4083555"/>
                </a:lnTo>
                <a:cubicBezTo>
                  <a:pt x="1556421" y="4083108"/>
                  <a:pt x="1574072" y="4082438"/>
                  <a:pt x="1591947" y="4081544"/>
                </a:cubicBezTo>
                <a:cubicBezTo>
                  <a:pt x="1592170" y="4082214"/>
                  <a:pt x="1592394" y="4082885"/>
                  <a:pt x="1592617" y="4083555"/>
                </a:cubicBezTo>
                <a:lnTo>
                  <a:pt x="1598426" y="4083555"/>
                </a:lnTo>
                <a:cubicBezTo>
                  <a:pt x="1598203" y="4082885"/>
                  <a:pt x="1597979" y="4081991"/>
                  <a:pt x="1597756" y="4081321"/>
                </a:cubicBezTo>
                <a:cubicBezTo>
                  <a:pt x="1629036" y="4079980"/>
                  <a:pt x="1660317" y="4078193"/>
                  <a:pt x="1691597" y="4076182"/>
                </a:cubicBezTo>
                <a:cubicBezTo>
                  <a:pt x="1692044" y="4078639"/>
                  <a:pt x="1692491" y="4081097"/>
                  <a:pt x="1692938" y="4083555"/>
                </a:cubicBezTo>
                <a:lnTo>
                  <a:pt x="1698523" y="4083555"/>
                </a:lnTo>
                <a:cubicBezTo>
                  <a:pt x="1698077" y="4080874"/>
                  <a:pt x="1697406" y="4078416"/>
                  <a:pt x="1696959" y="4075735"/>
                </a:cubicBezTo>
                <a:cubicBezTo>
                  <a:pt x="1729580" y="4073500"/>
                  <a:pt x="1762425" y="4071043"/>
                  <a:pt x="1795046" y="4068138"/>
                </a:cubicBezTo>
                <a:cubicBezTo>
                  <a:pt x="1794822" y="4073054"/>
                  <a:pt x="1794822" y="4078193"/>
                  <a:pt x="1795046" y="4083555"/>
                </a:cubicBezTo>
                <a:lnTo>
                  <a:pt x="1800408" y="4083555"/>
                </a:lnTo>
                <a:cubicBezTo>
                  <a:pt x="1800185" y="4078193"/>
                  <a:pt x="1800408" y="4072830"/>
                  <a:pt x="1800408" y="4067691"/>
                </a:cubicBezTo>
                <a:cubicBezTo>
                  <a:pt x="1838838" y="4064340"/>
                  <a:pt x="1877268" y="4060318"/>
                  <a:pt x="1915698" y="4055850"/>
                </a:cubicBezTo>
                <a:cubicBezTo>
                  <a:pt x="1911230" y="4064340"/>
                  <a:pt x="1907655" y="4073724"/>
                  <a:pt x="1904750" y="4083331"/>
                </a:cubicBezTo>
                <a:lnTo>
                  <a:pt x="1910559" y="4083331"/>
                </a:lnTo>
                <a:cubicBezTo>
                  <a:pt x="1913688" y="4073277"/>
                  <a:pt x="1917486" y="4063670"/>
                  <a:pt x="1922401" y="4054956"/>
                </a:cubicBezTo>
                <a:cubicBezTo>
                  <a:pt x="1989207" y="4047136"/>
                  <a:pt x="2055790" y="4037975"/>
                  <a:pt x="2121925" y="4027250"/>
                </a:cubicBezTo>
                <a:cubicBezTo>
                  <a:pt x="2170410" y="4019430"/>
                  <a:pt x="2218001" y="4010940"/>
                  <a:pt x="2265145" y="4001556"/>
                </a:cubicBezTo>
                <a:cubicBezTo>
                  <a:pt x="2294191" y="4009152"/>
                  <a:pt x="2324577" y="4018313"/>
                  <a:pt x="2356528" y="4029485"/>
                </a:cubicBezTo>
                <a:cubicBezTo>
                  <a:pt x="2329269" y="4035517"/>
                  <a:pt x="2301564" y="4041550"/>
                  <a:pt x="2273859" y="4047136"/>
                </a:cubicBezTo>
                <a:cubicBezTo>
                  <a:pt x="2167952" y="4029708"/>
                  <a:pt x="2087070" y="4041773"/>
                  <a:pt x="2040149" y="4083331"/>
                </a:cubicBezTo>
                <a:lnTo>
                  <a:pt x="2048863" y="4083331"/>
                </a:lnTo>
                <a:cubicBezTo>
                  <a:pt x="2080814" y="4057860"/>
                  <a:pt x="2127511" y="4044901"/>
                  <a:pt x="2186720" y="4044901"/>
                </a:cubicBezTo>
                <a:cubicBezTo>
                  <a:pt x="2208840" y="4044901"/>
                  <a:pt x="2232747" y="4046689"/>
                  <a:pt x="2257995" y="4050264"/>
                </a:cubicBezTo>
                <a:cubicBezTo>
                  <a:pt x="2213085" y="4059201"/>
                  <a:pt x="2167505" y="4067245"/>
                  <a:pt x="2121255" y="4074841"/>
                </a:cubicBezTo>
                <a:cubicBezTo>
                  <a:pt x="2102934" y="4077746"/>
                  <a:pt x="2084612" y="4080650"/>
                  <a:pt x="2066291" y="4083331"/>
                </a:cubicBezTo>
                <a:lnTo>
                  <a:pt x="2103604" y="4083331"/>
                </a:lnTo>
                <a:cubicBezTo>
                  <a:pt x="2109860" y="4082438"/>
                  <a:pt x="2115893" y="4081321"/>
                  <a:pt x="2122149" y="4080427"/>
                </a:cubicBezTo>
                <a:cubicBezTo>
                  <a:pt x="2173538" y="4072160"/>
                  <a:pt x="2224257" y="4062999"/>
                  <a:pt x="2274082" y="4052945"/>
                </a:cubicBezTo>
                <a:cubicBezTo>
                  <a:pt x="2307150" y="4058531"/>
                  <a:pt x="2342899" y="4066798"/>
                  <a:pt x="2380658" y="4078193"/>
                </a:cubicBezTo>
                <a:cubicBezTo>
                  <a:pt x="2373062" y="4079980"/>
                  <a:pt x="2365242" y="4081768"/>
                  <a:pt x="2357422" y="4083331"/>
                </a:cubicBezTo>
                <a:lnTo>
                  <a:pt x="2382893" y="4083331"/>
                </a:lnTo>
                <a:cubicBezTo>
                  <a:pt x="2385797" y="4082661"/>
                  <a:pt x="2388479" y="4081991"/>
                  <a:pt x="2391383" y="4081321"/>
                </a:cubicBezTo>
                <a:cubicBezTo>
                  <a:pt x="2393394" y="4081991"/>
                  <a:pt x="2395629" y="4082661"/>
                  <a:pt x="2397639" y="4083331"/>
                </a:cubicBezTo>
                <a:lnTo>
                  <a:pt x="2415737" y="4083331"/>
                </a:lnTo>
                <a:cubicBezTo>
                  <a:pt x="2411045" y="4081768"/>
                  <a:pt x="2406577" y="4080427"/>
                  <a:pt x="2402108" y="4078863"/>
                </a:cubicBezTo>
                <a:cubicBezTo>
                  <a:pt x="2423334" y="4073947"/>
                  <a:pt x="2444113" y="4068808"/>
                  <a:pt x="2464892" y="4063446"/>
                </a:cubicBezTo>
                <a:cubicBezTo>
                  <a:pt x="2528793" y="4077746"/>
                  <a:pt x="2581970" y="4077076"/>
                  <a:pt x="2630678" y="4061882"/>
                </a:cubicBezTo>
                <a:cubicBezTo>
                  <a:pt x="2687876" y="4044008"/>
                  <a:pt x="2736138" y="4007365"/>
                  <a:pt x="2793113" y="3960668"/>
                </a:cubicBezTo>
                <a:cubicBezTo>
                  <a:pt x="2903487" y="3918886"/>
                  <a:pt x="3005148" y="3871966"/>
                  <a:pt x="3096755" y="3820353"/>
                </a:cubicBezTo>
                <a:cubicBezTo>
                  <a:pt x="3202885" y="3760697"/>
                  <a:pt x="3294045" y="3695902"/>
                  <a:pt x="3369565" y="3626638"/>
                </a:cubicBezTo>
                <a:cubicBezTo>
                  <a:pt x="3389897" y="3619712"/>
                  <a:pt x="3410676" y="3613232"/>
                  <a:pt x="3432349" y="3606529"/>
                </a:cubicBezTo>
                <a:cubicBezTo>
                  <a:pt x="3389450" y="3655461"/>
                  <a:pt x="3339402" y="3702158"/>
                  <a:pt x="3281980" y="3746844"/>
                </a:cubicBezTo>
                <a:cubicBezTo>
                  <a:pt x="3119769" y="3814097"/>
                  <a:pt x="3013639" y="3887829"/>
                  <a:pt x="2931416" y="3953295"/>
                </a:cubicBezTo>
                <a:cubicBezTo>
                  <a:pt x="2822382" y="4002450"/>
                  <a:pt x="2702399" y="4046019"/>
                  <a:pt x="2573703" y="4083331"/>
                </a:cubicBezTo>
                <a:lnTo>
                  <a:pt x="2593588" y="4083331"/>
                </a:lnTo>
                <a:cubicBezTo>
                  <a:pt x="2707985" y="4049593"/>
                  <a:pt x="2815456" y="4010493"/>
                  <a:pt x="2914435" y="3967147"/>
                </a:cubicBezTo>
                <a:cubicBezTo>
                  <a:pt x="2898349" y="3980106"/>
                  <a:pt x="2883155" y="3992842"/>
                  <a:pt x="2868632" y="4004907"/>
                </a:cubicBezTo>
                <a:cubicBezTo>
                  <a:pt x="2838245" y="4030378"/>
                  <a:pt x="2810763" y="4053392"/>
                  <a:pt x="2783505" y="4072383"/>
                </a:cubicBezTo>
                <a:cubicBezTo>
                  <a:pt x="2773450" y="4075958"/>
                  <a:pt x="2763396" y="4079757"/>
                  <a:pt x="2753342" y="4083331"/>
                </a:cubicBezTo>
                <a:lnTo>
                  <a:pt x="2777696" y="4083331"/>
                </a:lnTo>
                <a:cubicBezTo>
                  <a:pt x="2780600" y="4081321"/>
                  <a:pt x="2783505" y="4079310"/>
                  <a:pt x="2786410" y="4077299"/>
                </a:cubicBezTo>
                <a:cubicBezTo>
                  <a:pt x="2900806" y="4035294"/>
                  <a:pt x="3005819" y="3987703"/>
                  <a:pt x="3099437" y="3934973"/>
                </a:cubicBezTo>
                <a:cubicBezTo>
                  <a:pt x="3222100" y="3865933"/>
                  <a:pt x="3323314" y="3790190"/>
                  <a:pt x="3403079" y="3707744"/>
                </a:cubicBezTo>
                <a:cubicBezTo>
                  <a:pt x="3427210" y="3699700"/>
                  <a:pt x="3452234" y="3691657"/>
                  <a:pt x="3478599" y="3684060"/>
                </a:cubicBezTo>
                <a:cubicBezTo>
                  <a:pt x="3446872" y="3725842"/>
                  <a:pt x="3410229" y="3766059"/>
                  <a:pt x="3368001" y="3804713"/>
                </a:cubicBezTo>
                <a:cubicBezTo>
                  <a:pt x="3134738" y="3891628"/>
                  <a:pt x="3012075" y="3994406"/>
                  <a:pt x="2917787" y="4073500"/>
                </a:cubicBezTo>
                <a:cubicBezTo>
                  <a:pt x="2913765" y="4076852"/>
                  <a:pt x="2909967" y="4079980"/>
                  <a:pt x="2906169" y="4083331"/>
                </a:cubicBezTo>
                <a:lnTo>
                  <a:pt x="2925607" y="4083331"/>
                </a:lnTo>
                <a:cubicBezTo>
                  <a:pt x="2994201" y="4054062"/>
                  <a:pt x="3058549" y="4022558"/>
                  <a:pt x="3118205" y="3989044"/>
                </a:cubicBezTo>
                <a:cubicBezTo>
                  <a:pt x="3216514" y="3933633"/>
                  <a:pt x="3300971" y="3873753"/>
                  <a:pt x="3370905" y="3809628"/>
                </a:cubicBezTo>
                <a:cubicBezTo>
                  <a:pt x="3403526" y="3797563"/>
                  <a:pt x="3438381" y="3785721"/>
                  <a:pt x="3475471" y="3774326"/>
                </a:cubicBezTo>
                <a:cubicBezTo>
                  <a:pt x="3437935" y="3819013"/>
                  <a:pt x="3393919" y="3861911"/>
                  <a:pt x="3343647" y="3903023"/>
                </a:cubicBezTo>
                <a:cubicBezTo>
                  <a:pt x="3200874" y="3961338"/>
                  <a:pt x="3105692" y="4025463"/>
                  <a:pt x="3031960" y="4083555"/>
                </a:cubicBezTo>
                <a:lnTo>
                  <a:pt x="3041121" y="4083555"/>
                </a:lnTo>
                <a:cubicBezTo>
                  <a:pt x="3110608" y="4029485"/>
                  <a:pt x="3199310" y="3970275"/>
                  <a:pt x="3328006" y="3915758"/>
                </a:cubicBezTo>
                <a:cubicBezTo>
                  <a:pt x="3274383" y="3957763"/>
                  <a:pt x="3214057" y="3997981"/>
                  <a:pt x="3146804" y="4035741"/>
                </a:cubicBezTo>
                <a:cubicBezTo>
                  <a:pt x="3117534" y="4052274"/>
                  <a:pt x="3087148" y="4068138"/>
                  <a:pt x="3055644" y="4083555"/>
                </a:cubicBezTo>
                <a:lnTo>
                  <a:pt x="3068380" y="4083555"/>
                </a:lnTo>
                <a:cubicBezTo>
                  <a:pt x="3096308" y="4069702"/>
                  <a:pt x="3123567" y="4055403"/>
                  <a:pt x="3149709" y="4040656"/>
                </a:cubicBezTo>
                <a:cubicBezTo>
                  <a:pt x="3223664" y="3999098"/>
                  <a:pt x="3289353" y="3954859"/>
                  <a:pt x="3346775" y="3907938"/>
                </a:cubicBezTo>
                <a:cubicBezTo>
                  <a:pt x="3389003" y="3890734"/>
                  <a:pt x="3435253" y="3874200"/>
                  <a:pt x="3486196" y="3858336"/>
                </a:cubicBezTo>
                <a:cubicBezTo>
                  <a:pt x="3441733" y="3906598"/>
                  <a:pt x="3389450" y="3952624"/>
                  <a:pt x="3329347" y="3996193"/>
                </a:cubicBezTo>
                <a:cubicBezTo>
                  <a:pt x="3264552" y="4024569"/>
                  <a:pt x="3210705" y="4054285"/>
                  <a:pt x="3164902" y="4083555"/>
                </a:cubicBezTo>
                <a:lnTo>
                  <a:pt x="3175403" y="4083555"/>
                </a:lnTo>
                <a:cubicBezTo>
                  <a:pt x="3212939" y="4059871"/>
                  <a:pt x="3255838" y="4036188"/>
                  <a:pt x="3305440" y="4013174"/>
                </a:cubicBezTo>
                <a:cubicBezTo>
                  <a:pt x="3270138" y="4037528"/>
                  <a:pt x="3232601" y="4060988"/>
                  <a:pt x="3192384" y="4083555"/>
                </a:cubicBezTo>
                <a:lnTo>
                  <a:pt x="3203779" y="4083555"/>
                </a:lnTo>
                <a:cubicBezTo>
                  <a:pt x="3250029" y="4057190"/>
                  <a:pt x="3292704" y="4029708"/>
                  <a:pt x="3332252" y="4001109"/>
                </a:cubicBezTo>
                <a:cubicBezTo>
                  <a:pt x="3384311" y="3978319"/>
                  <a:pt x="3443520" y="3956199"/>
                  <a:pt x="3511667" y="3935867"/>
                </a:cubicBezTo>
                <a:cubicBezTo>
                  <a:pt x="3460725" y="3986809"/>
                  <a:pt x="3400398" y="4035070"/>
                  <a:pt x="3330688" y="4080427"/>
                </a:cubicBezTo>
                <a:cubicBezTo>
                  <a:pt x="3328230" y="4081544"/>
                  <a:pt x="3325772" y="4082661"/>
                  <a:pt x="3323538" y="4083778"/>
                </a:cubicBezTo>
                <a:lnTo>
                  <a:pt x="3336944" y="4083778"/>
                </a:lnTo>
                <a:cubicBezTo>
                  <a:pt x="3397270" y="4056743"/>
                  <a:pt x="3467874" y="4030602"/>
                  <a:pt x="3552108" y="4007142"/>
                </a:cubicBezTo>
                <a:cubicBezTo>
                  <a:pt x="3523509" y="4033506"/>
                  <a:pt x="3492452" y="4058977"/>
                  <a:pt x="3458490" y="4083778"/>
                </a:cubicBezTo>
                <a:lnTo>
                  <a:pt x="3467874" y="4083778"/>
                </a:lnTo>
                <a:cubicBezTo>
                  <a:pt x="3502506" y="4058084"/>
                  <a:pt x="3534457" y="4031496"/>
                  <a:pt x="3563503" y="4004013"/>
                </a:cubicBezTo>
                <a:cubicBezTo>
                  <a:pt x="3569089" y="4002450"/>
                  <a:pt x="3574451" y="4001109"/>
                  <a:pt x="3580037" y="3999545"/>
                </a:cubicBezTo>
                <a:cubicBezTo>
                  <a:pt x="3622042" y="3988597"/>
                  <a:pt x="3660695" y="3984575"/>
                  <a:pt x="3695998" y="3985916"/>
                </a:cubicBezTo>
                <a:cubicBezTo>
                  <a:pt x="3671644" y="4014068"/>
                  <a:pt x="3644608" y="4041327"/>
                  <a:pt x="3614445" y="4067691"/>
                </a:cubicBezTo>
                <a:cubicBezTo>
                  <a:pt x="3601486" y="4069702"/>
                  <a:pt x="3588304" y="4072607"/>
                  <a:pt x="3574674" y="4075958"/>
                </a:cubicBezTo>
                <a:cubicBezTo>
                  <a:pt x="3565290" y="4078416"/>
                  <a:pt x="3555906" y="4080874"/>
                  <a:pt x="3546745" y="4083555"/>
                </a:cubicBezTo>
                <a:lnTo>
                  <a:pt x="3567748" y="4083555"/>
                </a:lnTo>
                <a:cubicBezTo>
                  <a:pt x="3570429" y="4082885"/>
                  <a:pt x="3573110" y="4082214"/>
                  <a:pt x="3576015" y="4081321"/>
                </a:cubicBezTo>
                <a:cubicBezTo>
                  <a:pt x="3586293" y="4078639"/>
                  <a:pt x="3596347" y="4076405"/>
                  <a:pt x="3605955" y="4074618"/>
                </a:cubicBezTo>
                <a:cubicBezTo>
                  <a:pt x="3602380" y="4077522"/>
                  <a:pt x="3599028" y="4080650"/>
                  <a:pt x="3595454" y="4083555"/>
                </a:cubicBezTo>
                <a:lnTo>
                  <a:pt x="3604167" y="4083555"/>
                </a:lnTo>
                <a:cubicBezTo>
                  <a:pt x="3608412" y="4079980"/>
                  <a:pt x="3612434" y="4076405"/>
                  <a:pt x="3616680" y="4072830"/>
                </a:cubicBezTo>
                <a:cubicBezTo>
                  <a:pt x="3658238" y="4066351"/>
                  <a:pt x="3695774" y="4067468"/>
                  <a:pt x="3729736" y="4073724"/>
                </a:cubicBezTo>
                <a:cubicBezTo>
                  <a:pt x="3726384" y="4077076"/>
                  <a:pt x="3723033" y="4080203"/>
                  <a:pt x="3719681" y="4083555"/>
                </a:cubicBezTo>
                <a:lnTo>
                  <a:pt x="3727725" y="4083555"/>
                </a:lnTo>
                <a:cubicBezTo>
                  <a:pt x="3730629" y="4080650"/>
                  <a:pt x="3733534" y="4077969"/>
                  <a:pt x="3736439" y="4075065"/>
                </a:cubicBezTo>
                <a:cubicBezTo>
                  <a:pt x="3747610" y="4077299"/>
                  <a:pt x="3758335" y="4080203"/>
                  <a:pt x="3768836" y="4083555"/>
                </a:cubicBezTo>
                <a:lnTo>
                  <a:pt x="3785817" y="4083555"/>
                </a:lnTo>
                <a:cubicBezTo>
                  <a:pt x="3771741" y="4078193"/>
                  <a:pt x="3756771" y="4073724"/>
                  <a:pt x="3741131" y="4070149"/>
                </a:cubicBezTo>
                <a:cubicBezTo>
                  <a:pt x="3761463" y="4049147"/>
                  <a:pt x="3780231" y="4027697"/>
                  <a:pt x="3797212" y="4005578"/>
                </a:cubicBezTo>
                <a:cubicBezTo>
                  <a:pt x="3821789" y="4014515"/>
                  <a:pt x="3844132" y="4026133"/>
                  <a:pt x="3864018" y="4038869"/>
                </a:cubicBezTo>
                <a:cubicBezTo>
                  <a:pt x="3852846" y="4054062"/>
                  <a:pt x="3841004" y="4068808"/>
                  <a:pt x="3828045" y="4083331"/>
                </a:cubicBezTo>
                <a:lnTo>
                  <a:pt x="3835419" y="4083331"/>
                </a:lnTo>
                <a:cubicBezTo>
                  <a:pt x="3847260" y="4069702"/>
                  <a:pt x="3858209" y="4055850"/>
                  <a:pt x="3868486" y="4041773"/>
                </a:cubicBezTo>
                <a:cubicBezTo>
                  <a:pt x="3888148" y="4054732"/>
                  <a:pt x="3905576" y="4069032"/>
                  <a:pt x="3920769" y="4083331"/>
                </a:cubicBezTo>
                <a:lnTo>
                  <a:pt x="3928813" y="4083331"/>
                </a:lnTo>
                <a:cubicBezTo>
                  <a:pt x="3928589" y="4083108"/>
                  <a:pt x="3928366" y="4082885"/>
                  <a:pt x="3928143" y="4082661"/>
                </a:cubicBezTo>
                <a:cubicBezTo>
                  <a:pt x="3940878" y="4064787"/>
                  <a:pt x="3952273" y="4046689"/>
                  <a:pt x="3962551" y="4028144"/>
                </a:cubicBezTo>
                <a:cubicBezTo>
                  <a:pt x="3976627" y="4043337"/>
                  <a:pt x="3989809" y="4059648"/>
                  <a:pt x="4002098" y="4076852"/>
                </a:cubicBezTo>
                <a:cubicBezTo>
                  <a:pt x="4000981" y="4079086"/>
                  <a:pt x="3999641" y="4081097"/>
                  <a:pt x="3998523" y="4083331"/>
                </a:cubicBezTo>
                <a:lnTo>
                  <a:pt x="4005003" y="4083331"/>
                </a:lnTo>
                <a:cubicBezTo>
                  <a:pt x="4005226" y="4082885"/>
                  <a:pt x="4005673" y="4082438"/>
                  <a:pt x="4005896" y="4081768"/>
                </a:cubicBezTo>
                <a:cubicBezTo>
                  <a:pt x="4006120" y="4082214"/>
                  <a:pt x="4006567" y="4082661"/>
                  <a:pt x="4006790" y="4083331"/>
                </a:cubicBezTo>
                <a:lnTo>
                  <a:pt x="4013493" y="4083331"/>
                </a:lnTo>
                <a:cubicBezTo>
                  <a:pt x="4011929" y="4081097"/>
                  <a:pt x="4010365" y="4078639"/>
                  <a:pt x="4008801" y="4076405"/>
                </a:cubicBezTo>
                <a:cubicBezTo>
                  <a:pt x="4018408" y="4058977"/>
                  <a:pt x="4026899" y="4041327"/>
                  <a:pt x="4034272" y="4023452"/>
                </a:cubicBezTo>
                <a:cubicBezTo>
                  <a:pt x="4045220" y="4040209"/>
                  <a:pt x="4055275" y="4057637"/>
                  <a:pt x="4064436" y="4075511"/>
                </a:cubicBezTo>
                <a:cubicBezTo>
                  <a:pt x="4063318" y="4078193"/>
                  <a:pt x="4062201" y="4080650"/>
                  <a:pt x="4061084" y="4083331"/>
                </a:cubicBezTo>
                <a:lnTo>
                  <a:pt x="4067117" y="4083331"/>
                </a:lnTo>
                <a:cubicBezTo>
                  <a:pt x="4067340" y="4082885"/>
                  <a:pt x="4067563" y="4082438"/>
                  <a:pt x="4067563" y="4081991"/>
                </a:cubicBezTo>
                <a:cubicBezTo>
                  <a:pt x="4067787" y="4082438"/>
                  <a:pt x="4068010" y="4082885"/>
                  <a:pt x="4068234" y="4083331"/>
                </a:cubicBezTo>
                <a:lnTo>
                  <a:pt x="4074490" y="4083331"/>
                </a:lnTo>
                <a:cubicBezTo>
                  <a:pt x="4073149" y="4080650"/>
                  <a:pt x="4071809" y="4077969"/>
                  <a:pt x="4070468" y="4075288"/>
                </a:cubicBezTo>
                <a:cubicBezTo>
                  <a:pt x="4077394" y="4058307"/>
                  <a:pt x="4083427" y="4041103"/>
                  <a:pt x="4088343" y="4023452"/>
                </a:cubicBezTo>
                <a:cubicBezTo>
                  <a:pt x="4096609" y="4040880"/>
                  <a:pt x="4104206" y="4058531"/>
                  <a:pt x="4110909" y="4076629"/>
                </a:cubicBezTo>
                <a:cubicBezTo>
                  <a:pt x="4110239" y="4078863"/>
                  <a:pt x="4109569" y="4081097"/>
                  <a:pt x="4108898" y="4083331"/>
                </a:cubicBezTo>
                <a:lnTo>
                  <a:pt x="4119176" y="4083331"/>
                </a:lnTo>
                <a:cubicBezTo>
                  <a:pt x="4118282" y="4081097"/>
                  <a:pt x="4117612" y="4078863"/>
                  <a:pt x="4116718" y="4076629"/>
                </a:cubicBezTo>
                <a:lnTo>
                  <a:pt x="4117165" y="4075288"/>
                </a:lnTo>
                <a:cubicBezTo>
                  <a:pt x="4121410" y="4059424"/>
                  <a:pt x="4124985" y="4043337"/>
                  <a:pt x="4127666" y="4026580"/>
                </a:cubicBezTo>
                <a:cubicBezTo>
                  <a:pt x="4133476" y="4043561"/>
                  <a:pt x="4138615" y="4060765"/>
                  <a:pt x="4143083" y="4077969"/>
                </a:cubicBezTo>
                <a:cubicBezTo>
                  <a:pt x="4142860" y="4079757"/>
                  <a:pt x="4142636" y="4081544"/>
                  <a:pt x="4142189" y="4083108"/>
                </a:cubicBezTo>
                <a:lnTo>
                  <a:pt x="4150009" y="4083108"/>
                </a:lnTo>
                <a:cubicBezTo>
                  <a:pt x="4149563" y="4081321"/>
                  <a:pt x="4149116" y="4079533"/>
                  <a:pt x="4148669" y="4077746"/>
                </a:cubicBezTo>
                <a:cubicBezTo>
                  <a:pt x="4150903" y="4063446"/>
                  <a:pt x="4152691" y="4049147"/>
                  <a:pt x="4153584" y="4034400"/>
                </a:cubicBezTo>
                <a:cubicBezTo>
                  <a:pt x="4156936" y="4049370"/>
                  <a:pt x="4159617" y="4064116"/>
                  <a:pt x="4161851" y="4079086"/>
                </a:cubicBezTo>
                <a:cubicBezTo>
                  <a:pt x="4161851" y="4080427"/>
                  <a:pt x="4161628" y="4081768"/>
                  <a:pt x="4161628" y="4083108"/>
                </a:cubicBezTo>
                <a:lnTo>
                  <a:pt x="4168107" y="4083108"/>
                </a:lnTo>
                <a:cubicBezTo>
                  <a:pt x="4167884" y="4081768"/>
                  <a:pt x="4167661" y="4080427"/>
                  <a:pt x="4167437" y="4078863"/>
                </a:cubicBezTo>
                <a:cubicBezTo>
                  <a:pt x="4167661" y="4076629"/>
                  <a:pt x="4167661" y="4074618"/>
                  <a:pt x="4167661" y="4072383"/>
                </a:cubicBezTo>
                <a:cubicBezTo>
                  <a:pt x="4167884" y="4075958"/>
                  <a:pt x="4168107" y="4079533"/>
                  <a:pt x="4168331" y="4083108"/>
                </a:cubicBezTo>
                <a:lnTo>
                  <a:pt x="4173917" y="4083108"/>
                </a:lnTo>
                <a:cubicBezTo>
                  <a:pt x="4173023" y="4060765"/>
                  <a:pt x="4170789" y="4037975"/>
                  <a:pt x="4167214" y="4015185"/>
                </a:cubicBezTo>
                <a:cubicBezTo>
                  <a:pt x="4164756" y="3970722"/>
                  <a:pt x="4157606" y="3925366"/>
                  <a:pt x="4145988" y="3880009"/>
                </a:cubicBezTo>
                <a:cubicBezTo>
                  <a:pt x="4138168" y="3832865"/>
                  <a:pt x="4125879" y="3785274"/>
                  <a:pt x="4109122" y="3738801"/>
                </a:cubicBezTo>
                <a:cubicBezTo>
                  <a:pt x="4096163" y="3690540"/>
                  <a:pt x="4078735" y="3642725"/>
                  <a:pt x="4057062" y="3596922"/>
                </a:cubicBezTo>
                <a:cubicBezTo>
                  <a:pt x="4039411" y="3549108"/>
                  <a:pt x="4017515" y="3502411"/>
                  <a:pt x="3992044" y="3458395"/>
                </a:cubicBezTo>
                <a:cubicBezTo>
                  <a:pt x="3970147" y="3411251"/>
                  <a:pt x="3944453" y="3366118"/>
                  <a:pt x="3914960" y="3323889"/>
                </a:cubicBezTo>
                <a:cubicBezTo>
                  <a:pt x="3891500" y="3281884"/>
                  <a:pt x="3864911" y="3241890"/>
                  <a:pt x="3835195" y="3205024"/>
                </a:cubicBezTo>
                <a:cubicBezTo>
                  <a:pt x="4065329" y="3127046"/>
                  <a:pt x="4274684" y="3035887"/>
                  <a:pt x="4458121" y="2933108"/>
                </a:cubicBezTo>
                <a:cubicBezTo>
                  <a:pt x="4672615" y="2812902"/>
                  <a:pt x="4850243" y="2677280"/>
                  <a:pt x="4986312" y="2530038"/>
                </a:cubicBezTo>
                <a:cubicBezTo>
                  <a:pt x="5130872" y="2373860"/>
                  <a:pt x="5229182" y="2203159"/>
                  <a:pt x="5279007" y="2023296"/>
                </a:cubicBezTo>
                <a:cubicBezTo>
                  <a:pt x="5345589" y="1785566"/>
                  <a:pt x="5334865" y="1493541"/>
                  <a:pt x="5249291" y="1201517"/>
                </a:cubicBezTo>
                <a:close/>
                <a:moveTo>
                  <a:pt x="3115747" y="3984352"/>
                </a:moveTo>
                <a:cubicBezTo>
                  <a:pt x="3054750" y="4018760"/>
                  <a:pt x="2988838" y="4050711"/>
                  <a:pt x="2918681" y="4080427"/>
                </a:cubicBezTo>
                <a:cubicBezTo>
                  <a:pt x="2919574" y="4079533"/>
                  <a:pt x="2920692" y="4078863"/>
                  <a:pt x="2921585" y="4077969"/>
                </a:cubicBezTo>
                <a:cubicBezTo>
                  <a:pt x="3013862" y="4000439"/>
                  <a:pt x="3133175" y="3900565"/>
                  <a:pt x="3356829" y="3814991"/>
                </a:cubicBezTo>
                <a:cubicBezTo>
                  <a:pt x="3289353" y="3875541"/>
                  <a:pt x="3208918" y="3932069"/>
                  <a:pt x="3115747" y="3984352"/>
                </a:cubicBezTo>
                <a:close/>
                <a:moveTo>
                  <a:pt x="3825811" y="3202343"/>
                </a:moveTo>
                <a:cubicBezTo>
                  <a:pt x="3826034" y="3202789"/>
                  <a:pt x="3826258" y="3203013"/>
                  <a:pt x="3826481" y="3203460"/>
                </a:cubicBezTo>
                <a:cubicBezTo>
                  <a:pt x="3822683" y="3204800"/>
                  <a:pt x="3819108" y="3205918"/>
                  <a:pt x="3815310" y="3207258"/>
                </a:cubicBezTo>
                <a:cubicBezTo>
                  <a:pt x="3811735" y="3200108"/>
                  <a:pt x="3807937" y="3192958"/>
                  <a:pt x="3803915" y="3186032"/>
                </a:cubicBezTo>
                <a:cubicBezTo>
                  <a:pt x="3805926" y="3185362"/>
                  <a:pt x="3807937" y="3184692"/>
                  <a:pt x="3809947" y="3184021"/>
                </a:cubicBezTo>
                <a:cubicBezTo>
                  <a:pt x="3815310" y="3189830"/>
                  <a:pt x="3820672" y="3195863"/>
                  <a:pt x="3825811" y="3202343"/>
                </a:cubicBezTo>
                <a:close/>
                <a:moveTo>
                  <a:pt x="4074490" y="3819236"/>
                </a:moveTo>
                <a:cubicBezTo>
                  <a:pt x="4074713" y="3799797"/>
                  <a:pt x="4074043" y="3780136"/>
                  <a:pt x="4072702" y="3760473"/>
                </a:cubicBezTo>
                <a:cubicBezTo>
                  <a:pt x="4082980" y="3778348"/>
                  <a:pt x="4092588" y="3796893"/>
                  <a:pt x="4101302" y="3815661"/>
                </a:cubicBezTo>
                <a:cubicBezTo>
                  <a:pt x="4102866" y="3834876"/>
                  <a:pt x="4103536" y="3854091"/>
                  <a:pt x="4103536" y="3872859"/>
                </a:cubicBezTo>
                <a:cubicBezTo>
                  <a:pt x="4094599" y="3854538"/>
                  <a:pt x="4084768" y="3836663"/>
                  <a:pt x="4074490" y="3819236"/>
                </a:cubicBezTo>
                <a:close/>
                <a:moveTo>
                  <a:pt x="4103312" y="3885372"/>
                </a:moveTo>
                <a:cubicBezTo>
                  <a:pt x="4102866" y="3904587"/>
                  <a:pt x="4101525" y="3923578"/>
                  <a:pt x="4099291" y="3942346"/>
                </a:cubicBezTo>
                <a:cubicBezTo>
                  <a:pt x="4090353" y="3924025"/>
                  <a:pt x="4080299" y="3905927"/>
                  <a:pt x="4069798" y="3888500"/>
                </a:cubicBezTo>
                <a:cubicBezTo>
                  <a:pt x="4072256" y="3869285"/>
                  <a:pt x="4073596" y="3849846"/>
                  <a:pt x="4074266" y="3829961"/>
                </a:cubicBezTo>
                <a:cubicBezTo>
                  <a:pt x="4084768" y="3847835"/>
                  <a:pt x="4094599" y="3866380"/>
                  <a:pt x="4103312" y="3885372"/>
                </a:cubicBezTo>
                <a:close/>
                <a:moveTo>
                  <a:pt x="4071585" y="3747738"/>
                </a:moveTo>
                <a:cubicBezTo>
                  <a:pt x="4069798" y="3728746"/>
                  <a:pt x="4067563" y="3709531"/>
                  <a:pt x="4064436" y="3690540"/>
                </a:cubicBezTo>
                <a:cubicBezTo>
                  <a:pt x="4074266" y="3707967"/>
                  <a:pt x="4083651" y="3725842"/>
                  <a:pt x="4092141" y="3743940"/>
                </a:cubicBezTo>
                <a:cubicBezTo>
                  <a:pt x="4095492" y="3762484"/>
                  <a:pt x="4097950" y="3781029"/>
                  <a:pt x="4099961" y="3799574"/>
                </a:cubicBezTo>
                <a:cubicBezTo>
                  <a:pt x="4091024" y="3781923"/>
                  <a:pt x="4081640" y="3764495"/>
                  <a:pt x="4071585" y="3747738"/>
                </a:cubicBezTo>
                <a:close/>
                <a:moveTo>
                  <a:pt x="2926277" y="3846942"/>
                </a:moveTo>
                <a:cubicBezTo>
                  <a:pt x="2842491" y="3884031"/>
                  <a:pt x="2752895" y="3917769"/>
                  <a:pt x="2658383" y="3948156"/>
                </a:cubicBezTo>
                <a:cubicBezTo>
                  <a:pt x="2689887" y="3926483"/>
                  <a:pt x="2721615" y="3900118"/>
                  <a:pt x="2757140" y="3870849"/>
                </a:cubicBezTo>
                <a:cubicBezTo>
                  <a:pt x="2758481" y="3869731"/>
                  <a:pt x="2759821" y="3868614"/>
                  <a:pt x="2761162" y="3867497"/>
                </a:cubicBezTo>
                <a:cubicBezTo>
                  <a:pt x="2898572" y="3818566"/>
                  <a:pt x="3024140" y="3762484"/>
                  <a:pt x="3135632" y="3699924"/>
                </a:cubicBezTo>
                <a:cubicBezTo>
                  <a:pt x="3231484" y="3646077"/>
                  <a:pt x="3315718" y="3588208"/>
                  <a:pt x="3388109" y="3526765"/>
                </a:cubicBezTo>
                <a:cubicBezTo>
                  <a:pt x="3403079" y="3522073"/>
                  <a:pt x="3418496" y="3517604"/>
                  <a:pt x="3434136" y="3513135"/>
                </a:cubicBezTo>
                <a:cubicBezTo>
                  <a:pt x="3383194" y="3565418"/>
                  <a:pt x="3324432" y="3615243"/>
                  <a:pt x="3257402" y="3662611"/>
                </a:cubicBezTo>
                <a:cubicBezTo>
                  <a:pt x="3110831" y="3722043"/>
                  <a:pt x="3007383" y="3786838"/>
                  <a:pt x="2926277" y="3846942"/>
                </a:cubicBezTo>
                <a:close/>
                <a:moveTo>
                  <a:pt x="3235282" y="3677804"/>
                </a:moveTo>
                <a:cubicBezTo>
                  <a:pt x="3195735" y="3704616"/>
                  <a:pt x="3153507" y="3730757"/>
                  <a:pt x="3108597" y="3756005"/>
                </a:cubicBezTo>
                <a:cubicBezTo>
                  <a:pt x="3058996" y="3783934"/>
                  <a:pt x="3006266" y="3810522"/>
                  <a:pt x="2950855" y="3835770"/>
                </a:cubicBezTo>
                <a:cubicBezTo>
                  <a:pt x="3023917" y="3783710"/>
                  <a:pt x="3114406" y="3728970"/>
                  <a:pt x="3235282" y="3677804"/>
                </a:cubicBezTo>
                <a:close/>
                <a:moveTo>
                  <a:pt x="2463775" y="4004237"/>
                </a:moveTo>
                <a:cubicBezTo>
                  <a:pt x="2430260" y="4002896"/>
                  <a:pt x="2393171" y="3996417"/>
                  <a:pt x="2350495" y="3984128"/>
                </a:cubicBezTo>
                <a:cubicBezTo>
                  <a:pt x="2490140" y="3953295"/>
                  <a:pt x="2622411" y="3916205"/>
                  <a:pt x="2745745" y="3873083"/>
                </a:cubicBezTo>
                <a:cubicBezTo>
                  <a:pt x="2707538" y="3904810"/>
                  <a:pt x="2673130" y="3932739"/>
                  <a:pt x="2638498" y="3954635"/>
                </a:cubicBezTo>
                <a:cubicBezTo>
                  <a:pt x="2581970" y="3972286"/>
                  <a:pt x="2523654" y="3988820"/>
                  <a:pt x="2463775" y="4004237"/>
                </a:cubicBezTo>
                <a:close/>
                <a:moveTo>
                  <a:pt x="2617942" y="3966701"/>
                </a:moveTo>
                <a:cubicBezTo>
                  <a:pt x="2577948" y="3989044"/>
                  <a:pt x="2535943" y="4002673"/>
                  <a:pt x="2486118" y="4004237"/>
                </a:cubicBezTo>
                <a:cubicBezTo>
                  <a:pt x="2530804" y="3992395"/>
                  <a:pt x="2574820" y="3979883"/>
                  <a:pt x="2617942" y="3966701"/>
                </a:cubicBezTo>
                <a:close/>
                <a:moveTo>
                  <a:pt x="3569982" y="2954781"/>
                </a:moveTo>
                <a:cubicBezTo>
                  <a:pt x="3576909" y="2972879"/>
                  <a:pt x="3583165" y="2991200"/>
                  <a:pt x="3589197" y="3009522"/>
                </a:cubicBezTo>
                <a:cubicBezTo>
                  <a:pt x="3565737" y="2998797"/>
                  <a:pt x="3541830" y="2989859"/>
                  <a:pt x="3517253" y="2982486"/>
                </a:cubicBezTo>
                <a:cubicBezTo>
                  <a:pt x="3407995" y="2949195"/>
                  <a:pt x="3290247" y="2948748"/>
                  <a:pt x="3168030" y="2980922"/>
                </a:cubicBezTo>
                <a:cubicBezTo>
                  <a:pt x="2660171" y="3114534"/>
                  <a:pt x="2424675" y="3299535"/>
                  <a:pt x="2254643" y="3437616"/>
                </a:cubicBezTo>
                <a:cubicBezTo>
                  <a:pt x="2186497" y="3442308"/>
                  <a:pt x="2118127" y="3446106"/>
                  <a:pt x="2049534" y="3448787"/>
                </a:cubicBezTo>
                <a:cubicBezTo>
                  <a:pt x="2076792" y="3428232"/>
                  <a:pt x="2104945" y="3405441"/>
                  <a:pt x="2135108" y="3381088"/>
                </a:cubicBezTo>
                <a:cubicBezTo>
                  <a:pt x="2311842" y="3237868"/>
                  <a:pt x="2553818" y="3041919"/>
                  <a:pt x="3089382" y="2901157"/>
                </a:cubicBezTo>
                <a:cubicBezTo>
                  <a:pt x="3214950" y="2868090"/>
                  <a:pt x="3335603" y="2868760"/>
                  <a:pt x="3447766" y="2902721"/>
                </a:cubicBezTo>
                <a:cubicBezTo>
                  <a:pt x="3489994" y="2915234"/>
                  <a:pt x="3530882" y="2932885"/>
                  <a:pt x="3569982" y="2954781"/>
                </a:cubicBezTo>
                <a:close/>
                <a:moveTo>
                  <a:pt x="3569089" y="2936906"/>
                </a:moveTo>
                <a:cubicBezTo>
                  <a:pt x="3571100" y="2940258"/>
                  <a:pt x="3573334" y="2943833"/>
                  <a:pt x="3575345" y="2947408"/>
                </a:cubicBezTo>
                <a:cubicBezTo>
                  <a:pt x="3575792" y="2948972"/>
                  <a:pt x="3576462" y="2950759"/>
                  <a:pt x="3576909" y="2952323"/>
                </a:cubicBezTo>
                <a:cubicBezTo>
                  <a:pt x="3576239" y="2951876"/>
                  <a:pt x="3575568" y="2951653"/>
                  <a:pt x="3575121" y="2951206"/>
                </a:cubicBezTo>
                <a:cubicBezTo>
                  <a:pt x="3574451" y="2949866"/>
                  <a:pt x="3573781" y="2948301"/>
                  <a:pt x="3573110" y="2946961"/>
                </a:cubicBezTo>
                <a:cubicBezTo>
                  <a:pt x="3571546" y="2943609"/>
                  <a:pt x="3570429" y="2940258"/>
                  <a:pt x="3569089" y="2936906"/>
                </a:cubicBezTo>
                <a:close/>
                <a:moveTo>
                  <a:pt x="3578920" y="2960143"/>
                </a:move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lose/>
                <a:moveTo>
                  <a:pt x="3600146" y="2993211"/>
                </a:moveTo>
                <a:cubicBezTo>
                  <a:pt x="3601709" y="3001031"/>
                  <a:pt x="3603050" y="3008851"/>
                  <a:pt x="3604167" y="3016671"/>
                </a:cubicBezTo>
                <a:cubicBezTo>
                  <a:pt x="3603720" y="3016448"/>
                  <a:pt x="3603050" y="3016224"/>
                  <a:pt x="3602603" y="3016001"/>
                </a:cubicBezTo>
                <a:cubicBezTo>
                  <a:pt x="3600369" y="3010192"/>
                  <a:pt x="3597911" y="3004383"/>
                  <a:pt x="3595454" y="2998797"/>
                </a:cubicBezTo>
                <a:cubicBezTo>
                  <a:pt x="3592996" y="2989413"/>
                  <a:pt x="3590538" y="2980029"/>
                  <a:pt x="3587857" y="2970644"/>
                </a:cubicBezTo>
                <a:cubicBezTo>
                  <a:pt x="3592325" y="2978018"/>
                  <a:pt x="3596347" y="2985615"/>
                  <a:pt x="3600146" y="2993211"/>
                </a:cubicBezTo>
                <a:close/>
                <a:moveTo>
                  <a:pt x="3593666" y="2968857"/>
                </a:moveTo>
                <a:cubicBezTo>
                  <a:pt x="3594336" y="2969304"/>
                  <a:pt x="3595007" y="2969751"/>
                  <a:pt x="3595900" y="2970198"/>
                </a:cubicBezTo>
                <a:cubicBezTo>
                  <a:pt x="3596124" y="2971538"/>
                  <a:pt x="3596571" y="2972879"/>
                  <a:pt x="3596794" y="2974219"/>
                </a:cubicBezTo>
                <a:cubicBezTo>
                  <a:pt x="3595677" y="2972432"/>
                  <a:pt x="3594560" y="2970644"/>
                  <a:pt x="3593666" y="2968857"/>
                </a:cubicBezTo>
                <a:close/>
                <a:moveTo>
                  <a:pt x="3598582" y="2956792"/>
                </a:moveTo>
                <a:cubicBezTo>
                  <a:pt x="3602157" y="2961931"/>
                  <a:pt x="3605508" y="2967070"/>
                  <a:pt x="3609083" y="2972209"/>
                </a:cubicBezTo>
                <a:cubicBezTo>
                  <a:pt x="3606402" y="2970421"/>
                  <a:pt x="3603497" y="2968634"/>
                  <a:pt x="3600816" y="2966846"/>
                </a:cubicBezTo>
                <a:cubicBezTo>
                  <a:pt x="3599922" y="2963495"/>
                  <a:pt x="3599252" y="2960143"/>
                  <a:pt x="3598582" y="2956792"/>
                </a:cubicBezTo>
                <a:close/>
                <a:moveTo>
                  <a:pt x="3647066" y="3178435"/>
                </a:moveTo>
                <a:cubicBezTo>
                  <a:pt x="3647066" y="3178659"/>
                  <a:pt x="3647289" y="3178882"/>
                  <a:pt x="3647289" y="3179106"/>
                </a:cubicBezTo>
                <a:cubicBezTo>
                  <a:pt x="3645726" y="3180000"/>
                  <a:pt x="3644161" y="3181117"/>
                  <a:pt x="3642597" y="3182010"/>
                </a:cubicBezTo>
                <a:cubicBezTo>
                  <a:pt x="3642821" y="3181563"/>
                  <a:pt x="3642821" y="3181117"/>
                  <a:pt x="3643044" y="3180670"/>
                </a:cubicBezTo>
                <a:cubicBezTo>
                  <a:pt x="3644161" y="3180000"/>
                  <a:pt x="3645726" y="3179329"/>
                  <a:pt x="3647066" y="3178435"/>
                </a:cubicBezTo>
                <a:close/>
                <a:moveTo>
                  <a:pt x="3645279" y="3173073"/>
                </a:moveTo>
                <a:cubicBezTo>
                  <a:pt x="3645279" y="3172850"/>
                  <a:pt x="3645279" y="3172626"/>
                  <a:pt x="3645502" y="3172626"/>
                </a:cubicBezTo>
                <a:cubicBezTo>
                  <a:pt x="3645502" y="3172626"/>
                  <a:pt x="3645726" y="3172626"/>
                  <a:pt x="3645726" y="3172403"/>
                </a:cubicBezTo>
                <a:cubicBezTo>
                  <a:pt x="3645726" y="3172626"/>
                  <a:pt x="3645726" y="3172850"/>
                  <a:pt x="3645949" y="3172850"/>
                </a:cubicBezTo>
                <a:cubicBezTo>
                  <a:pt x="3645502" y="3172850"/>
                  <a:pt x="3645279" y="3172850"/>
                  <a:pt x="3645279" y="3173073"/>
                </a:cubicBezTo>
                <a:close/>
                <a:moveTo>
                  <a:pt x="3649524" y="3210833"/>
                </a:moveTo>
                <a:cubicBezTo>
                  <a:pt x="3650864" y="3210386"/>
                  <a:pt x="3652205" y="3209939"/>
                  <a:pt x="3653546" y="3209492"/>
                </a:cubicBezTo>
                <a:cubicBezTo>
                  <a:pt x="3654663" y="3215302"/>
                  <a:pt x="3655780" y="3221111"/>
                  <a:pt x="3656897" y="3226920"/>
                </a:cubicBezTo>
                <a:cubicBezTo>
                  <a:pt x="3653322" y="3228037"/>
                  <a:pt x="3649747" y="3229154"/>
                  <a:pt x="3645949" y="3230272"/>
                </a:cubicBezTo>
                <a:cubicBezTo>
                  <a:pt x="3644385" y="3229825"/>
                  <a:pt x="3642597" y="3229601"/>
                  <a:pt x="3641034" y="3229154"/>
                </a:cubicBezTo>
                <a:cubicBezTo>
                  <a:pt x="3640810" y="3226696"/>
                  <a:pt x="3640587" y="3224015"/>
                  <a:pt x="3640363" y="3221558"/>
                </a:cubicBezTo>
                <a:cubicBezTo>
                  <a:pt x="3641034" y="3220887"/>
                  <a:pt x="3641480" y="3219994"/>
                  <a:pt x="3642151" y="3219323"/>
                </a:cubicBezTo>
                <a:cubicBezTo>
                  <a:pt x="3644608" y="3216419"/>
                  <a:pt x="3647066" y="3213738"/>
                  <a:pt x="3649524" y="3210833"/>
                </a:cubicBezTo>
                <a:close/>
                <a:moveTo>
                  <a:pt x="3647289" y="3193629"/>
                </a:moveTo>
                <a:cubicBezTo>
                  <a:pt x="3647289" y="3193405"/>
                  <a:pt x="3647289" y="3193405"/>
                  <a:pt x="3647289" y="3193629"/>
                </a:cubicBezTo>
                <a:cubicBezTo>
                  <a:pt x="3647960" y="3192958"/>
                  <a:pt x="3648630" y="3192512"/>
                  <a:pt x="3649077" y="3192288"/>
                </a:cubicBezTo>
                <a:cubicBezTo>
                  <a:pt x="3648630" y="3192512"/>
                  <a:pt x="3647960" y="3192958"/>
                  <a:pt x="3647289" y="3193629"/>
                </a:cubicBezTo>
                <a:close/>
                <a:moveTo>
                  <a:pt x="3657121" y="3125035"/>
                </a:moveTo>
                <a:cubicBezTo>
                  <a:pt x="3658908" y="3130174"/>
                  <a:pt x="3660695" y="3135313"/>
                  <a:pt x="3662483" y="3140452"/>
                </a:cubicBezTo>
                <a:cubicBezTo>
                  <a:pt x="3661589" y="3142686"/>
                  <a:pt x="3660695" y="3145144"/>
                  <a:pt x="3660025" y="3147378"/>
                </a:cubicBezTo>
                <a:cubicBezTo>
                  <a:pt x="3657121" y="3148719"/>
                  <a:pt x="3653992" y="3149836"/>
                  <a:pt x="3651088" y="3151177"/>
                </a:cubicBezTo>
                <a:cubicBezTo>
                  <a:pt x="3653322" y="3142463"/>
                  <a:pt x="3655333" y="3133749"/>
                  <a:pt x="3657121" y="3125035"/>
                </a:cubicBezTo>
                <a:close/>
                <a:moveTo>
                  <a:pt x="3655557" y="3104480"/>
                </a:moveTo>
                <a:cubicBezTo>
                  <a:pt x="3655557" y="3104480"/>
                  <a:pt x="3655780" y="3104480"/>
                  <a:pt x="3655780" y="3104703"/>
                </a:cubicBezTo>
                <a:cubicBezTo>
                  <a:pt x="3655780" y="3104703"/>
                  <a:pt x="3655780" y="3104927"/>
                  <a:pt x="3655780" y="3105150"/>
                </a:cubicBezTo>
                <a:cubicBezTo>
                  <a:pt x="3655557" y="3104703"/>
                  <a:pt x="3655557" y="3104703"/>
                  <a:pt x="3655557" y="3104480"/>
                </a:cubicBezTo>
                <a:close/>
                <a:moveTo>
                  <a:pt x="3647513" y="3024491"/>
                </a:moveTo>
                <a:cubicBezTo>
                  <a:pt x="3647513" y="3018459"/>
                  <a:pt x="3647289" y="3012203"/>
                  <a:pt x="3647289" y="3006170"/>
                </a:cubicBezTo>
                <a:cubicBezTo>
                  <a:pt x="3653769" y="3011085"/>
                  <a:pt x="3660249" y="3016448"/>
                  <a:pt x="3666728" y="3021587"/>
                </a:cubicBezTo>
                <a:cubicBezTo>
                  <a:pt x="3665834" y="3031194"/>
                  <a:pt x="3664941" y="3040579"/>
                  <a:pt x="3663823" y="3050186"/>
                </a:cubicBezTo>
                <a:cubicBezTo>
                  <a:pt x="3662706" y="3049516"/>
                  <a:pt x="3661589" y="3048622"/>
                  <a:pt x="3660472" y="3047952"/>
                </a:cubicBezTo>
                <a:cubicBezTo>
                  <a:pt x="3656227" y="3040131"/>
                  <a:pt x="3651981" y="3032311"/>
                  <a:pt x="3647513" y="3024491"/>
                </a:cubicBezTo>
                <a:close/>
                <a:moveTo>
                  <a:pt x="3650864" y="3042142"/>
                </a:moveTo>
                <a:cubicBezTo>
                  <a:pt x="3649747" y="3041472"/>
                  <a:pt x="3648407" y="3040802"/>
                  <a:pt x="3647289" y="3039908"/>
                </a:cubicBezTo>
                <a:cubicBezTo>
                  <a:pt x="3647289" y="3038568"/>
                  <a:pt x="3647289" y="3037004"/>
                  <a:pt x="3647289" y="3035663"/>
                </a:cubicBezTo>
                <a:cubicBezTo>
                  <a:pt x="3648630" y="3037897"/>
                  <a:pt x="3649747" y="3039908"/>
                  <a:pt x="3650864" y="3042142"/>
                </a:cubicBezTo>
                <a:close/>
                <a:moveTo>
                  <a:pt x="3666728" y="3072082"/>
                </a:moveTo>
                <a:cubicBezTo>
                  <a:pt x="3670303" y="3079232"/>
                  <a:pt x="3673878" y="3086605"/>
                  <a:pt x="3677453" y="3093979"/>
                </a:cubicBezTo>
                <a:cubicBezTo>
                  <a:pt x="3676112" y="3098447"/>
                  <a:pt x="3674995" y="3102916"/>
                  <a:pt x="3673654" y="3107161"/>
                </a:cubicBezTo>
                <a:cubicBezTo>
                  <a:pt x="3669856" y="3105150"/>
                  <a:pt x="3665834" y="3103139"/>
                  <a:pt x="3662036" y="3101352"/>
                </a:cubicBezTo>
                <a:cubicBezTo>
                  <a:pt x="3663600" y="3091744"/>
                  <a:pt x="3665387" y="3081913"/>
                  <a:pt x="3666728" y="3072082"/>
                </a:cubicBezTo>
                <a:close/>
                <a:moveTo>
                  <a:pt x="3715883" y="3093755"/>
                </a:moveTo>
                <a:cubicBezTo>
                  <a:pt x="3710967" y="3103139"/>
                  <a:pt x="3705605" y="3112523"/>
                  <a:pt x="3700243" y="3121907"/>
                </a:cubicBezTo>
                <a:cubicBezTo>
                  <a:pt x="3698455" y="3120790"/>
                  <a:pt x="3696668" y="3119897"/>
                  <a:pt x="3694880" y="3118779"/>
                </a:cubicBezTo>
                <a:cubicBezTo>
                  <a:pt x="3694433" y="3117886"/>
                  <a:pt x="3694210" y="3116992"/>
                  <a:pt x="3693763" y="3116098"/>
                </a:cubicBezTo>
                <a:cubicBezTo>
                  <a:pt x="3698009" y="3106267"/>
                  <a:pt x="3702253" y="3096213"/>
                  <a:pt x="3706052" y="3086159"/>
                </a:cubicBezTo>
                <a:cubicBezTo>
                  <a:pt x="3709403" y="3088616"/>
                  <a:pt x="3712532" y="3091297"/>
                  <a:pt x="3715883" y="3093755"/>
                </a:cubicBezTo>
                <a:close/>
                <a:moveTo>
                  <a:pt x="3708286" y="3080796"/>
                </a:moveTo>
                <a:cubicBezTo>
                  <a:pt x="3708286" y="3080573"/>
                  <a:pt x="3708286" y="3080573"/>
                  <a:pt x="3708510" y="3080349"/>
                </a:cubicBezTo>
                <a:cubicBezTo>
                  <a:pt x="3708733" y="3080796"/>
                  <a:pt x="3708956" y="3081019"/>
                  <a:pt x="3709180" y="3081466"/>
                </a:cubicBezTo>
                <a:cubicBezTo>
                  <a:pt x="3708733" y="3081243"/>
                  <a:pt x="3708510" y="3081019"/>
                  <a:pt x="3708286" y="3080796"/>
                </a:cubicBezTo>
                <a:close/>
                <a:moveTo>
                  <a:pt x="3738673" y="3134643"/>
                </a:moveTo>
                <a:cubicBezTo>
                  <a:pt x="3739567" y="3136207"/>
                  <a:pt x="3740460" y="3137771"/>
                  <a:pt x="3741131" y="3139558"/>
                </a:cubicBezTo>
                <a:cubicBezTo>
                  <a:pt x="3738449" y="3140452"/>
                  <a:pt x="3735768" y="3141569"/>
                  <a:pt x="3733087" y="3142463"/>
                </a:cubicBezTo>
                <a:cubicBezTo>
                  <a:pt x="3731300" y="3141346"/>
                  <a:pt x="3729512" y="3140005"/>
                  <a:pt x="3727725" y="3138888"/>
                </a:cubicBezTo>
                <a:cubicBezTo>
                  <a:pt x="3731300" y="3137548"/>
                  <a:pt x="3735098" y="3136207"/>
                  <a:pt x="3738673" y="3134643"/>
                </a:cubicBezTo>
                <a:close/>
                <a:moveTo>
                  <a:pt x="3730182" y="3107161"/>
                </a:moveTo>
                <a:cubicBezTo>
                  <a:pt x="3730406" y="3106714"/>
                  <a:pt x="3730629" y="3106491"/>
                  <a:pt x="3730853" y="3106044"/>
                </a:cubicBezTo>
                <a:cubicBezTo>
                  <a:pt x="3731970" y="3106937"/>
                  <a:pt x="3733310" y="3108055"/>
                  <a:pt x="3734428" y="3108948"/>
                </a:cubicBezTo>
                <a:cubicBezTo>
                  <a:pt x="3733757" y="3109619"/>
                  <a:pt x="3733087" y="3110512"/>
                  <a:pt x="3732417" y="3111183"/>
                </a:cubicBezTo>
                <a:cubicBezTo>
                  <a:pt x="3731747" y="3110066"/>
                  <a:pt x="3731076" y="3108725"/>
                  <a:pt x="3730182" y="3107161"/>
                </a:cubicBezTo>
                <a:close/>
                <a:moveTo>
                  <a:pt x="3984670" y="3702605"/>
                </a:moveTo>
                <a:cubicBezTo>
                  <a:pt x="3983777" y="3701711"/>
                  <a:pt x="3982660" y="3700594"/>
                  <a:pt x="3981766" y="3699700"/>
                </a:cubicBezTo>
                <a:cubicBezTo>
                  <a:pt x="3981989" y="3678474"/>
                  <a:pt x="3981319" y="3656801"/>
                  <a:pt x="3979755" y="3635129"/>
                </a:cubicBezTo>
                <a:cubicBezTo>
                  <a:pt x="3995172" y="3651439"/>
                  <a:pt x="4009918" y="3668643"/>
                  <a:pt x="4023771" y="3686741"/>
                </a:cubicBezTo>
                <a:cubicBezTo>
                  <a:pt x="4025558" y="3707967"/>
                  <a:pt x="4026676" y="3729193"/>
                  <a:pt x="4026676" y="3749972"/>
                </a:cubicBezTo>
                <a:cubicBezTo>
                  <a:pt x="4013270" y="3733438"/>
                  <a:pt x="3999417" y="3717351"/>
                  <a:pt x="3984670" y="3702605"/>
                </a:cubicBezTo>
                <a:close/>
                <a:moveTo>
                  <a:pt x="4026452" y="3759133"/>
                </a:moveTo>
                <a:cubicBezTo>
                  <a:pt x="4026229" y="3780359"/>
                  <a:pt x="4025111" y="3801361"/>
                  <a:pt x="4022877" y="3821917"/>
                </a:cubicBezTo>
                <a:cubicBezTo>
                  <a:pt x="4011259" y="3807617"/>
                  <a:pt x="3999193" y="3793988"/>
                  <a:pt x="3986458" y="3781029"/>
                </a:cubicBezTo>
                <a:cubicBezTo>
                  <a:pt x="3983330" y="3777901"/>
                  <a:pt x="3980202" y="3774997"/>
                  <a:pt x="3977074" y="3771868"/>
                </a:cubicBezTo>
                <a:cubicBezTo>
                  <a:pt x="3979532" y="3750866"/>
                  <a:pt x="3981096" y="3729417"/>
                  <a:pt x="3981542" y="3707520"/>
                </a:cubicBezTo>
                <a:cubicBezTo>
                  <a:pt x="3997406" y="3723607"/>
                  <a:pt x="4012376" y="3740812"/>
                  <a:pt x="4026452" y="3759133"/>
                </a:cubicBezTo>
                <a:close/>
                <a:moveTo>
                  <a:pt x="3978861" y="3626191"/>
                </a:moveTo>
                <a:cubicBezTo>
                  <a:pt x="3977074" y="3604965"/>
                  <a:pt x="3974393" y="3583516"/>
                  <a:pt x="3970818" y="3562067"/>
                </a:cubicBezTo>
                <a:cubicBezTo>
                  <a:pt x="3985788" y="3578377"/>
                  <a:pt x="4000311" y="3595358"/>
                  <a:pt x="4013717" y="3613456"/>
                </a:cubicBezTo>
                <a:cubicBezTo>
                  <a:pt x="4017515" y="3634458"/>
                  <a:pt x="4020419" y="3655461"/>
                  <a:pt x="4022654" y="3676463"/>
                </a:cubicBezTo>
                <a:cubicBezTo>
                  <a:pt x="4008801" y="3658812"/>
                  <a:pt x="3994278" y="3642055"/>
                  <a:pt x="3978861" y="3626191"/>
                </a:cubicBezTo>
                <a:close/>
                <a:moveTo>
                  <a:pt x="2321673" y="3932962"/>
                </a:moveTo>
                <a:cubicBezTo>
                  <a:pt x="2292627" y="3927377"/>
                  <a:pt x="2260899" y="3918886"/>
                  <a:pt x="2226044" y="3906821"/>
                </a:cubicBezTo>
                <a:cubicBezTo>
                  <a:pt x="2388926" y="3877551"/>
                  <a:pt x="2543763" y="3840015"/>
                  <a:pt x="2688323" y="3795329"/>
                </a:cubicBezTo>
                <a:cubicBezTo>
                  <a:pt x="2687653" y="3795999"/>
                  <a:pt x="2686759" y="3796446"/>
                  <a:pt x="2686089" y="3797116"/>
                </a:cubicBezTo>
                <a:cubicBezTo>
                  <a:pt x="2656820" y="3821247"/>
                  <a:pt x="2629784" y="3843590"/>
                  <a:pt x="2603419" y="3863028"/>
                </a:cubicBezTo>
                <a:cubicBezTo>
                  <a:pt x="2512930" y="3889170"/>
                  <a:pt x="2418865" y="3912630"/>
                  <a:pt x="2321673" y="3932962"/>
                </a:cubicBezTo>
                <a:close/>
                <a:moveTo>
                  <a:pt x="2589790" y="3872636"/>
                </a:moveTo>
                <a:cubicBezTo>
                  <a:pt x="2515834" y="3924695"/>
                  <a:pt x="2444113" y="3952624"/>
                  <a:pt x="2336419" y="3935644"/>
                </a:cubicBezTo>
                <a:cubicBezTo>
                  <a:pt x="2423557" y="3916875"/>
                  <a:pt x="2508238" y="3895873"/>
                  <a:pt x="2589790" y="3872636"/>
                </a:cubicBezTo>
                <a:close/>
                <a:moveTo>
                  <a:pt x="1570721" y="3971169"/>
                </a:moveTo>
                <a:cubicBezTo>
                  <a:pt x="1534525" y="3972510"/>
                  <a:pt x="1498553" y="3973627"/>
                  <a:pt x="1462357" y="3974074"/>
                </a:cubicBezTo>
                <a:cubicBezTo>
                  <a:pt x="1459005" y="3958433"/>
                  <a:pt x="1456324" y="3943017"/>
                  <a:pt x="1454760" y="3928494"/>
                </a:cubicBezTo>
                <a:cubicBezTo>
                  <a:pt x="1493637" y="3928047"/>
                  <a:pt x="1532737" y="3926930"/>
                  <a:pt x="1572061" y="3925589"/>
                </a:cubicBezTo>
                <a:cubicBezTo>
                  <a:pt x="1570497" y="3940112"/>
                  <a:pt x="1570051" y="3955306"/>
                  <a:pt x="1570721" y="3971169"/>
                </a:cubicBezTo>
                <a:close/>
                <a:moveTo>
                  <a:pt x="1329862" y="3450128"/>
                </a:moveTo>
                <a:cubicBezTo>
                  <a:pt x="1338576" y="3452139"/>
                  <a:pt x="1347513" y="3454149"/>
                  <a:pt x="1356674" y="3456384"/>
                </a:cubicBezTo>
                <a:cubicBezTo>
                  <a:pt x="1267078" y="3450575"/>
                  <a:pt x="1179046" y="3442755"/>
                  <a:pt x="1092802" y="3432700"/>
                </a:cubicBezTo>
                <a:cubicBezTo>
                  <a:pt x="1103079" y="3431360"/>
                  <a:pt x="1113581" y="3430466"/>
                  <a:pt x="1124529" y="3430019"/>
                </a:cubicBezTo>
                <a:cubicBezTo>
                  <a:pt x="1192005" y="3437839"/>
                  <a:pt x="1260375" y="3444542"/>
                  <a:pt x="1329862" y="3450128"/>
                </a:cubicBezTo>
                <a:close/>
                <a:moveTo>
                  <a:pt x="1198038" y="3430689"/>
                </a:moveTo>
                <a:cubicBezTo>
                  <a:pt x="1211444" y="3431583"/>
                  <a:pt x="1225073" y="3432924"/>
                  <a:pt x="1239149" y="3434711"/>
                </a:cubicBezTo>
                <a:cubicBezTo>
                  <a:pt x="1225520" y="3433370"/>
                  <a:pt x="1211890" y="3432030"/>
                  <a:pt x="1198038" y="3430689"/>
                </a:cubicBezTo>
                <a:close/>
                <a:moveTo>
                  <a:pt x="1309977" y="3440520"/>
                </a:moveTo>
                <a:cubicBezTo>
                  <a:pt x="1311317" y="3440744"/>
                  <a:pt x="1312658" y="3440744"/>
                  <a:pt x="1313998" y="3440967"/>
                </a:cubicBezTo>
                <a:cubicBezTo>
                  <a:pt x="1312881" y="3440744"/>
                  <a:pt x="1311541" y="3440744"/>
                  <a:pt x="1310424" y="3440744"/>
                </a:cubicBezTo>
                <a:cubicBezTo>
                  <a:pt x="1310200" y="3440520"/>
                  <a:pt x="1310200" y="3440520"/>
                  <a:pt x="1309977" y="3440520"/>
                </a:cubicBezTo>
                <a:close/>
                <a:moveTo>
                  <a:pt x="1385720" y="3463757"/>
                </a:moveTo>
                <a:cubicBezTo>
                  <a:pt x="1387507" y="3464204"/>
                  <a:pt x="1389295" y="3464651"/>
                  <a:pt x="1390859" y="3465098"/>
                </a:cubicBezTo>
                <a:cubicBezTo>
                  <a:pt x="1358238" y="3462863"/>
                  <a:pt x="1325840" y="3460182"/>
                  <a:pt x="1293666" y="3457501"/>
                </a:cubicBezTo>
                <a:cubicBezTo>
                  <a:pt x="1324276" y="3459735"/>
                  <a:pt x="1355110" y="3461746"/>
                  <a:pt x="1385720" y="3463757"/>
                </a:cubicBezTo>
                <a:close/>
                <a:moveTo>
                  <a:pt x="1417670" y="3472471"/>
                </a:moveTo>
                <a:cubicBezTo>
                  <a:pt x="1424820" y="3474482"/>
                  <a:pt x="1431970" y="3476716"/>
                  <a:pt x="1439343" y="3478950"/>
                </a:cubicBezTo>
                <a:cubicBezTo>
                  <a:pt x="1300369" y="3472471"/>
                  <a:pt x="1164523" y="3461076"/>
                  <a:pt x="1032922" y="3444989"/>
                </a:cubicBezTo>
                <a:cubicBezTo>
                  <a:pt x="1041636" y="3442308"/>
                  <a:pt x="1051020" y="3440073"/>
                  <a:pt x="1060628" y="3437839"/>
                </a:cubicBezTo>
                <a:cubicBezTo>
                  <a:pt x="1176812" y="3453032"/>
                  <a:pt x="1295901" y="3464427"/>
                  <a:pt x="1417670" y="3472471"/>
                </a:cubicBezTo>
                <a:close/>
                <a:moveTo>
                  <a:pt x="1555527" y="3488781"/>
                </a:moveTo>
                <a:cubicBezTo>
                  <a:pt x="1608704" y="3497272"/>
                  <a:pt x="1654954" y="3497495"/>
                  <a:pt x="1697406" y="3490792"/>
                </a:cubicBezTo>
                <a:cubicBezTo>
                  <a:pt x="1702769" y="3490792"/>
                  <a:pt x="1708131" y="3490792"/>
                  <a:pt x="1713493" y="3490792"/>
                </a:cubicBezTo>
                <a:cubicBezTo>
                  <a:pt x="1801302" y="3490792"/>
                  <a:pt x="1888887" y="3488781"/>
                  <a:pt x="1976472" y="3485206"/>
                </a:cubicBezTo>
                <a:cubicBezTo>
                  <a:pt x="1980270" y="3485206"/>
                  <a:pt x="1984068" y="3484983"/>
                  <a:pt x="1988090" y="3484983"/>
                </a:cubicBezTo>
                <a:cubicBezTo>
                  <a:pt x="1979600" y="3490345"/>
                  <a:pt x="1971109" y="3495484"/>
                  <a:pt x="1962619" y="3500400"/>
                </a:cubicBezTo>
                <a:cubicBezTo>
                  <a:pt x="1919944" y="3502411"/>
                  <a:pt x="1877268" y="3503975"/>
                  <a:pt x="1834593" y="3505092"/>
                </a:cubicBezTo>
                <a:cubicBezTo>
                  <a:pt x="1830348" y="3505092"/>
                  <a:pt x="1826103" y="3505092"/>
                  <a:pt x="1821857" y="3505092"/>
                </a:cubicBezTo>
                <a:cubicBezTo>
                  <a:pt x="1716398" y="3504645"/>
                  <a:pt x="1612502" y="3501740"/>
                  <a:pt x="1510171" y="3496601"/>
                </a:cubicBezTo>
                <a:cubicBezTo>
                  <a:pt x="1500116" y="3493027"/>
                  <a:pt x="1490286" y="3489675"/>
                  <a:pt x="1480455" y="3486324"/>
                </a:cubicBezTo>
                <a:cubicBezTo>
                  <a:pt x="1505255" y="3487217"/>
                  <a:pt x="1530280" y="3488111"/>
                  <a:pt x="1555527" y="3488781"/>
                </a:cubicBezTo>
                <a:close/>
                <a:moveTo>
                  <a:pt x="1532067" y="3478950"/>
                </a:moveTo>
                <a:cubicBezTo>
                  <a:pt x="1587925" y="3481632"/>
                  <a:pt x="1644230" y="3483419"/>
                  <a:pt x="1701204" y="3484759"/>
                </a:cubicBezTo>
                <a:cubicBezTo>
                  <a:pt x="1700534" y="3484983"/>
                  <a:pt x="1699641" y="3484983"/>
                  <a:pt x="1698970" y="3485206"/>
                </a:cubicBezTo>
                <a:cubicBezTo>
                  <a:pt x="1695619" y="3485206"/>
                  <a:pt x="1692491" y="3485206"/>
                  <a:pt x="1689139" y="3485206"/>
                </a:cubicBezTo>
                <a:cubicBezTo>
                  <a:pt x="1644006" y="3484983"/>
                  <a:pt x="1599320" y="3484313"/>
                  <a:pt x="1554634" y="3483196"/>
                </a:cubicBezTo>
                <a:cubicBezTo>
                  <a:pt x="1547261" y="3481855"/>
                  <a:pt x="1539887" y="3480514"/>
                  <a:pt x="1532067" y="3478950"/>
                </a:cubicBezTo>
                <a:close/>
                <a:moveTo>
                  <a:pt x="2415514" y="3444989"/>
                </a:moveTo>
                <a:cubicBezTo>
                  <a:pt x="2354294" y="3452139"/>
                  <a:pt x="2292850" y="3458171"/>
                  <a:pt x="2231183" y="3463310"/>
                </a:cubicBezTo>
                <a:cubicBezTo>
                  <a:pt x="2233417" y="3461523"/>
                  <a:pt x="2235428" y="3459735"/>
                  <a:pt x="2237663" y="3457948"/>
                </a:cubicBezTo>
                <a:cubicBezTo>
                  <a:pt x="2297095" y="3454596"/>
                  <a:pt x="2356528" y="3450128"/>
                  <a:pt x="2415514" y="3444989"/>
                </a:cubicBezTo>
                <a:close/>
                <a:moveTo>
                  <a:pt x="2249728" y="3448340"/>
                </a:moveTo>
                <a:cubicBezTo>
                  <a:pt x="2250398" y="3447893"/>
                  <a:pt x="2251069" y="3447447"/>
                  <a:pt x="2251515" y="3446776"/>
                </a:cubicBezTo>
                <a:cubicBezTo>
                  <a:pt x="2278551" y="3444989"/>
                  <a:pt x="2305362" y="3443201"/>
                  <a:pt x="2332397" y="3440967"/>
                </a:cubicBezTo>
                <a:cubicBezTo>
                  <a:pt x="2304692" y="3443872"/>
                  <a:pt x="2277210" y="3446106"/>
                  <a:pt x="2249728" y="3448340"/>
                </a:cubicBezTo>
                <a:close/>
                <a:moveTo>
                  <a:pt x="3622712" y="3245465"/>
                </a:moveTo>
                <a:cubicBezTo>
                  <a:pt x="3622712" y="3252615"/>
                  <a:pt x="3622712" y="3259764"/>
                  <a:pt x="3622489" y="3266914"/>
                </a:cubicBezTo>
                <a:cubicBezTo>
                  <a:pt x="3621148" y="3267361"/>
                  <a:pt x="3619808" y="3267584"/>
                  <a:pt x="3618467" y="3268031"/>
                </a:cubicBezTo>
                <a:cubicBezTo>
                  <a:pt x="3619137" y="3261775"/>
                  <a:pt x="3619584" y="3255743"/>
                  <a:pt x="3620031" y="3249487"/>
                </a:cubicBezTo>
                <a:cubicBezTo>
                  <a:pt x="3620925" y="3248146"/>
                  <a:pt x="3621818" y="3246805"/>
                  <a:pt x="3622712" y="3245465"/>
                </a:cubicBezTo>
                <a:close/>
                <a:moveTo>
                  <a:pt x="3622265" y="3139112"/>
                </a:moveTo>
                <a:cubicBezTo>
                  <a:pt x="3622489" y="3140452"/>
                  <a:pt x="3622712" y="3142016"/>
                  <a:pt x="3623159" y="3143357"/>
                </a:cubicBezTo>
                <a:cubicBezTo>
                  <a:pt x="3623159" y="3145591"/>
                  <a:pt x="3622935" y="3147602"/>
                  <a:pt x="3622935" y="3149836"/>
                </a:cubicBezTo>
                <a:cubicBezTo>
                  <a:pt x="3622935" y="3149389"/>
                  <a:pt x="3622712" y="3148719"/>
                  <a:pt x="3622712" y="3148272"/>
                </a:cubicBezTo>
                <a:cubicBezTo>
                  <a:pt x="3622489" y="3145144"/>
                  <a:pt x="3622489" y="3142240"/>
                  <a:pt x="3622265" y="3139112"/>
                </a:cubicBezTo>
                <a:close/>
                <a:moveTo>
                  <a:pt x="3732193" y="3148719"/>
                </a:moveTo>
                <a:cubicBezTo>
                  <a:pt x="3735321" y="3150954"/>
                  <a:pt x="3738449" y="3152964"/>
                  <a:pt x="3741578" y="3155199"/>
                </a:cubicBezTo>
                <a:cubicBezTo>
                  <a:pt x="3732417" y="3158327"/>
                  <a:pt x="3723033" y="3161455"/>
                  <a:pt x="3713872" y="3164583"/>
                </a:cubicBezTo>
                <a:cubicBezTo>
                  <a:pt x="3712755" y="3161901"/>
                  <a:pt x="3711638" y="3158997"/>
                  <a:pt x="3710744" y="3156316"/>
                </a:cubicBezTo>
                <a:cubicBezTo>
                  <a:pt x="3717894" y="3153858"/>
                  <a:pt x="3725044" y="3151400"/>
                  <a:pt x="3732193" y="3148719"/>
                </a:cubicBezTo>
                <a:close/>
                <a:moveTo>
                  <a:pt x="3710967" y="3150283"/>
                </a:moveTo>
                <a:cubicBezTo>
                  <a:pt x="3714542" y="3147378"/>
                  <a:pt x="3717894" y="3144474"/>
                  <a:pt x="3721469" y="3141569"/>
                </a:cubicBezTo>
                <a:cubicBezTo>
                  <a:pt x="3723256" y="3142686"/>
                  <a:pt x="3724820" y="3143804"/>
                  <a:pt x="3726608" y="3144921"/>
                </a:cubicBezTo>
                <a:cubicBezTo>
                  <a:pt x="3721469" y="3146708"/>
                  <a:pt x="3716106" y="3148496"/>
                  <a:pt x="3710967" y="3150283"/>
                </a:cubicBezTo>
                <a:close/>
                <a:moveTo>
                  <a:pt x="3715436" y="3184021"/>
                </a:moveTo>
                <a:cubicBezTo>
                  <a:pt x="3713872" y="3184468"/>
                  <a:pt x="3712532" y="3184915"/>
                  <a:pt x="3710967" y="3185585"/>
                </a:cubicBezTo>
                <a:cubicBezTo>
                  <a:pt x="3705158" y="3182681"/>
                  <a:pt x="3699572" y="3180000"/>
                  <a:pt x="3693540" y="3177542"/>
                </a:cubicBezTo>
                <a:cubicBezTo>
                  <a:pt x="3699349" y="3175754"/>
                  <a:pt x="3704935" y="3173743"/>
                  <a:pt x="3710521" y="3171732"/>
                </a:cubicBezTo>
                <a:cubicBezTo>
                  <a:pt x="3712308" y="3175754"/>
                  <a:pt x="3713872" y="3179776"/>
                  <a:pt x="3715436" y="3184021"/>
                </a:cubicBezTo>
                <a:close/>
                <a:moveTo>
                  <a:pt x="3732193" y="3233846"/>
                </a:moveTo>
                <a:cubicBezTo>
                  <a:pt x="3720798" y="3237421"/>
                  <a:pt x="3709180" y="3240996"/>
                  <a:pt x="3697785" y="3244571"/>
                </a:cubicBezTo>
                <a:cubicBezTo>
                  <a:pt x="3695998" y="3237198"/>
                  <a:pt x="3694210" y="3229601"/>
                  <a:pt x="3692423" y="3222004"/>
                </a:cubicBezTo>
                <a:cubicBezTo>
                  <a:pt x="3703371" y="3218653"/>
                  <a:pt x="3714319" y="3215078"/>
                  <a:pt x="3725044" y="3211727"/>
                </a:cubicBezTo>
                <a:cubicBezTo>
                  <a:pt x="3727501" y="3219100"/>
                  <a:pt x="3729959" y="3226473"/>
                  <a:pt x="3732193" y="3233846"/>
                </a:cubicBezTo>
                <a:close/>
                <a:moveTo>
                  <a:pt x="3726831" y="3199661"/>
                </a:moveTo>
                <a:cubicBezTo>
                  <a:pt x="3729065" y="3200779"/>
                  <a:pt x="3731300" y="3201896"/>
                  <a:pt x="3733534" y="3203236"/>
                </a:cubicBezTo>
                <a:cubicBezTo>
                  <a:pt x="3731970" y="3203683"/>
                  <a:pt x="3730182" y="3204353"/>
                  <a:pt x="3728618" y="3204800"/>
                </a:cubicBezTo>
                <a:cubicBezTo>
                  <a:pt x="3727948" y="3203013"/>
                  <a:pt x="3727278" y="3201226"/>
                  <a:pt x="3726831" y="3199661"/>
                </a:cubicBezTo>
                <a:close/>
                <a:moveTo>
                  <a:pt x="3693763" y="3251498"/>
                </a:moveTo>
                <a:cubicBezTo>
                  <a:pt x="3698902" y="3274958"/>
                  <a:pt x="3703371" y="3298418"/>
                  <a:pt x="3706946" y="3321878"/>
                </a:cubicBezTo>
                <a:cubicBezTo>
                  <a:pt x="3696221" y="3318750"/>
                  <a:pt x="3685049" y="3315846"/>
                  <a:pt x="3673878" y="3313388"/>
                </a:cubicBezTo>
                <a:cubicBezTo>
                  <a:pt x="3672314" y="3295513"/>
                  <a:pt x="3670303" y="3277639"/>
                  <a:pt x="3667845" y="3259541"/>
                </a:cubicBezTo>
                <a:cubicBezTo>
                  <a:pt x="3676336" y="3256860"/>
                  <a:pt x="3685049" y="3254179"/>
                  <a:pt x="3693763" y="3251498"/>
                </a:cubicBezTo>
                <a:close/>
                <a:moveTo>
                  <a:pt x="3714542" y="3562514"/>
                </a:moveTo>
                <a:cubicBezTo>
                  <a:pt x="3718117" y="3538160"/>
                  <a:pt x="3720352" y="3512912"/>
                  <a:pt x="3721469" y="3487441"/>
                </a:cubicBezTo>
                <a:cubicBezTo>
                  <a:pt x="3740684" y="3491239"/>
                  <a:pt x="3759228" y="3496378"/>
                  <a:pt x="3776880" y="3502411"/>
                </a:cubicBezTo>
                <a:cubicBezTo>
                  <a:pt x="3777103" y="3526988"/>
                  <a:pt x="3776433" y="3551119"/>
                  <a:pt x="3774422" y="3574802"/>
                </a:cubicBezTo>
                <a:cubicBezTo>
                  <a:pt x="3755430" y="3569663"/>
                  <a:pt x="3735545" y="3565418"/>
                  <a:pt x="3714542" y="3562514"/>
                </a:cubicBezTo>
                <a:close/>
                <a:moveTo>
                  <a:pt x="3773975" y="3580611"/>
                </a:moveTo>
                <a:cubicBezTo>
                  <a:pt x="3771741" y="3605412"/>
                  <a:pt x="3768166" y="3629766"/>
                  <a:pt x="3763250" y="3653450"/>
                </a:cubicBezTo>
                <a:cubicBezTo>
                  <a:pt x="3742248" y="3648758"/>
                  <a:pt x="3720128" y="3645630"/>
                  <a:pt x="3696891" y="3644289"/>
                </a:cubicBezTo>
                <a:cubicBezTo>
                  <a:pt x="3697561" y="3642278"/>
                  <a:pt x="3698232" y="3640044"/>
                  <a:pt x="3698679" y="3637810"/>
                </a:cubicBezTo>
                <a:cubicBezTo>
                  <a:pt x="3704935" y="3615243"/>
                  <a:pt x="3709850" y="3591783"/>
                  <a:pt x="3713425" y="3567876"/>
                </a:cubicBezTo>
                <a:cubicBezTo>
                  <a:pt x="3734651" y="3571004"/>
                  <a:pt x="3754760" y="3575249"/>
                  <a:pt x="3773975" y="3580611"/>
                </a:cubicBezTo>
                <a:close/>
                <a:moveTo>
                  <a:pt x="3716330" y="3480961"/>
                </a:moveTo>
                <a:cubicBezTo>
                  <a:pt x="3702253" y="3478280"/>
                  <a:pt x="3687507" y="3476269"/>
                  <a:pt x="3672537" y="3474929"/>
                </a:cubicBezTo>
                <a:cubicBezTo>
                  <a:pt x="3675218" y="3450128"/>
                  <a:pt x="3676783" y="3424657"/>
                  <a:pt x="3677006" y="3398962"/>
                </a:cubicBezTo>
                <a:cubicBezTo>
                  <a:pt x="3690188" y="3400973"/>
                  <a:pt x="3702924" y="3403654"/>
                  <a:pt x="3715436" y="3406782"/>
                </a:cubicBezTo>
                <a:cubicBezTo>
                  <a:pt x="3716777" y="3431806"/>
                  <a:pt x="3717224" y="3456607"/>
                  <a:pt x="3716330" y="3480961"/>
                </a:cubicBezTo>
                <a:close/>
                <a:moveTo>
                  <a:pt x="3721916" y="3481855"/>
                </a:moveTo>
                <a:cubicBezTo>
                  <a:pt x="3722809" y="3457724"/>
                  <a:pt x="3722586" y="3432924"/>
                  <a:pt x="3721245" y="3408123"/>
                </a:cubicBezTo>
                <a:cubicBezTo>
                  <a:pt x="3739120" y="3412815"/>
                  <a:pt x="3756101" y="3418177"/>
                  <a:pt x="3772411" y="3424433"/>
                </a:cubicBezTo>
                <a:cubicBezTo>
                  <a:pt x="3774869" y="3448564"/>
                  <a:pt x="3776433" y="3472694"/>
                  <a:pt x="3776880" y="3496378"/>
                </a:cubicBezTo>
                <a:cubicBezTo>
                  <a:pt x="3759228" y="3490792"/>
                  <a:pt x="3740907" y="3485653"/>
                  <a:pt x="3721916" y="3481855"/>
                </a:cubicBezTo>
                <a:close/>
                <a:moveTo>
                  <a:pt x="3720798" y="3402314"/>
                </a:moveTo>
                <a:cubicBezTo>
                  <a:pt x="3719458" y="3378183"/>
                  <a:pt x="3717000" y="3354052"/>
                  <a:pt x="3713649" y="3329698"/>
                </a:cubicBezTo>
                <a:cubicBezTo>
                  <a:pt x="3729959" y="3334837"/>
                  <a:pt x="3745823" y="3340646"/>
                  <a:pt x="3760793" y="3347126"/>
                </a:cubicBezTo>
                <a:cubicBezTo>
                  <a:pt x="3765261" y="3370810"/>
                  <a:pt x="3769059" y="3394717"/>
                  <a:pt x="3771741" y="3418177"/>
                </a:cubicBezTo>
                <a:cubicBezTo>
                  <a:pt x="3755430" y="3412144"/>
                  <a:pt x="3738449" y="3406782"/>
                  <a:pt x="3720798" y="3402314"/>
                </a:cubicBezTo>
                <a:close/>
                <a:moveTo>
                  <a:pt x="3715213" y="3400749"/>
                </a:moveTo>
                <a:cubicBezTo>
                  <a:pt x="3702924" y="3397845"/>
                  <a:pt x="3690188" y="3395164"/>
                  <a:pt x="3677006" y="3393153"/>
                </a:cubicBezTo>
                <a:cubicBezTo>
                  <a:pt x="3677229" y="3368799"/>
                  <a:pt x="3676336" y="3343998"/>
                  <a:pt x="3674325" y="3318974"/>
                </a:cubicBezTo>
                <a:cubicBezTo>
                  <a:pt x="3685720" y="3321655"/>
                  <a:pt x="3696891" y="3324559"/>
                  <a:pt x="3707839" y="3327688"/>
                </a:cubicBezTo>
                <a:cubicBezTo>
                  <a:pt x="3711191" y="3352488"/>
                  <a:pt x="3713649" y="3376619"/>
                  <a:pt x="3715213" y="3400749"/>
                </a:cubicBezTo>
                <a:close/>
                <a:moveTo>
                  <a:pt x="3666728" y="3253955"/>
                </a:moveTo>
                <a:cubicBezTo>
                  <a:pt x="3666058" y="3249710"/>
                  <a:pt x="3665387" y="3245465"/>
                  <a:pt x="3664717" y="3241219"/>
                </a:cubicBezTo>
                <a:cubicBezTo>
                  <a:pt x="3672090" y="3243230"/>
                  <a:pt x="3679240" y="3245688"/>
                  <a:pt x="3686390" y="3247922"/>
                </a:cubicBezTo>
                <a:cubicBezTo>
                  <a:pt x="3679910" y="3249933"/>
                  <a:pt x="3673431" y="3251944"/>
                  <a:pt x="3666728" y="3253955"/>
                </a:cubicBezTo>
                <a:close/>
                <a:moveTo>
                  <a:pt x="3663823" y="3234964"/>
                </a:moveTo>
                <a:cubicBezTo>
                  <a:pt x="3663600" y="3233623"/>
                  <a:pt x="3663377" y="3232282"/>
                  <a:pt x="3663153" y="3230942"/>
                </a:cubicBezTo>
                <a:cubicBezTo>
                  <a:pt x="3671197" y="3228484"/>
                  <a:pt x="3679240" y="3226026"/>
                  <a:pt x="3687060" y="3223569"/>
                </a:cubicBezTo>
                <a:cubicBezTo>
                  <a:pt x="3688848" y="3230272"/>
                  <a:pt x="3690412" y="3236975"/>
                  <a:pt x="3691976" y="3243901"/>
                </a:cubicBezTo>
                <a:cubicBezTo>
                  <a:pt x="3682815" y="3240773"/>
                  <a:pt x="3673431" y="3237645"/>
                  <a:pt x="3663823" y="3234964"/>
                </a:cubicBezTo>
                <a:close/>
                <a:moveTo>
                  <a:pt x="3668069" y="3312047"/>
                </a:moveTo>
                <a:cubicBezTo>
                  <a:pt x="3660695" y="3310483"/>
                  <a:pt x="3653322" y="3309143"/>
                  <a:pt x="3645949" y="3307802"/>
                </a:cubicBezTo>
                <a:cubicBezTo>
                  <a:pt x="3645726" y="3293949"/>
                  <a:pt x="3645055" y="3280097"/>
                  <a:pt x="3644161" y="3266244"/>
                </a:cubicBezTo>
                <a:cubicBezTo>
                  <a:pt x="3650194" y="3264456"/>
                  <a:pt x="3656227" y="3262669"/>
                  <a:pt x="3662260" y="3260882"/>
                </a:cubicBezTo>
                <a:cubicBezTo>
                  <a:pt x="3664717" y="3278086"/>
                  <a:pt x="3666505" y="3295067"/>
                  <a:pt x="3668069" y="3312047"/>
                </a:cubicBezTo>
                <a:close/>
                <a:moveTo>
                  <a:pt x="3645949" y="3313611"/>
                </a:moveTo>
                <a:cubicBezTo>
                  <a:pt x="3653546" y="3314952"/>
                  <a:pt x="3661142" y="3316293"/>
                  <a:pt x="3668515" y="3317856"/>
                </a:cubicBezTo>
                <a:cubicBezTo>
                  <a:pt x="3670526" y="3342881"/>
                  <a:pt x="3671420" y="3367905"/>
                  <a:pt x="3671420" y="3392259"/>
                </a:cubicBezTo>
                <a:cubicBezTo>
                  <a:pt x="3662036" y="3390918"/>
                  <a:pt x="3652652" y="3389801"/>
                  <a:pt x="3643044" y="3388908"/>
                </a:cubicBezTo>
                <a:cubicBezTo>
                  <a:pt x="3645279" y="3364330"/>
                  <a:pt x="3646172" y="3339306"/>
                  <a:pt x="3645949" y="3313611"/>
                </a:cubicBezTo>
                <a:close/>
                <a:moveTo>
                  <a:pt x="3671867" y="3480514"/>
                </a:moveTo>
                <a:cubicBezTo>
                  <a:pt x="3687060" y="3481855"/>
                  <a:pt x="3701807" y="3483866"/>
                  <a:pt x="3716106" y="3486547"/>
                </a:cubicBezTo>
                <a:cubicBezTo>
                  <a:pt x="3714989" y="3512018"/>
                  <a:pt x="3712755" y="3537266"/>
                  <a:pt x="3709180" y="3561843"/>
                </a:cubicBezTo>
                <a:cubicBezTo>
                  <a:pt x="3692869" y="3559833"/>
                  <a:pt x="3675889" y="3558715"/>
                  <a:pt x="3658238" y="3558492"/>
                </a:cubicBezTo>
                <a:cubicBezTo>
                  <a:pt x="3664270" y="3533244"/>
                  <a:pt x="3668739" y="3507103"/>
                  <a:pt x="3671867" y="3480514"/>
                </a:cubicBezTo>
                <a:close/>
                <a:moveTo>
                  <a:pt x="3652429" y="3558492"/>
                </a:moveTo>
                <a:cubicBezTo>
                  <a:pt x="3637682" y="3558492"/>
                  <a:pt x="3622712" y="3559385"/>
                  <a:pt x="3607072" y="3560726"/>
                </a:cubicBezTo>
                <a:cubicBezTo>
                  <a:pt x="3612211" y="3546203"/>
                  <a:pt x="3617126" y="3531233"/>
                  <a:pt x="3621148" y="3516487"/>
                </a:cubicBezTo>
                <a:cubicBezTo>
                  <a:pt x="3624500" y="3503975"/>
                  <a:pt x="3627404" y="3491462"/>
                  <a:pt x="3630085" y="3478727"/>
                </a:cubicBezTo>
                <a:cubicBezTo>
                  <a:pt x="3642374" y="3478727"/>
                  <a:pt x="3654439" y="3479174"/>
                  <a:pt x="3666058" y="3480067"/>
                </a:cubicBezTo>
                <a:cubicBezTo>
                  <a:pt x="3663153" y="3506879"/>
                  <a:pt x="3658461" y="3533021"/>
                  <a:pt x="3652429" y="3558492"/>
                </a:cubicBezTo>
                <a:close/>
                <a:moveTo>
                  <a:pt x="3652875" y="3579048"/>
                </a:moveTo>
                <a:cubicBezTo>
                  <a:pt x="3654216" y="3574132"/>
                  <a:pt x="3655333" y="3569217"/>
                  <a:pt x="3656674" y="3564077"/>
                </a:cubicBezTo>
                <a:cubicBezTo>
                  <a:pt x="3674325" y="3564077"/>
                  <a:pt x="3691529" y="3565418"/>
                  <a:pt x="3708063" y="3567429"/>
                </a:cubicBezTo>
                <a:cubicBezTo>
                  <a:pt x="3704264" y="3591113"/>
                  <a:pt x="3699572" y="3614126"/>
                  <a:pt x="3693316" y="3636469"/>
                </a:cubicBezTo>
                <a:cubicBezTo>
                  <a:pt x="3692646" y="3638927"/>
                  <a:pt x="3691752" y="3641385"/>
                  <a:pt x="3691082" y="3644066"/>
                </a:cubicBezTo>
                <a:cubicBezTo>
                  <a:pt x="3671644" y="3643172"/>
                  <a:pt x="3651311" y="3643619"/>
                  <a:pt x="3630309" y="3645406"/>
                </a:cubicBezTo>
                <a:cubicBezTo>
                  <a:pt x="3639246" y="3623510"/>
                  <a:pt x="3646843" y="3601391"/>
                  <a:pt x="3652875" y="3579048"/>
                </a:cubicBezTo>
                <a:close/>
                <a:moveTo>
                  <a:pt x="3695327" y="3649875"/>
                </a:moveTo>
                <a:cubicBezTo>
                  <a:pt x="3718787" y="3651216"/>
                  <a:pt x="3740907" y="3654344"/>
                  <a:pt x="3762133" y="3659036"/>
                </a:cubicBezTo>
                <a:cubicBezTo>
                  <a:pt x="3759899" y="3669984"/>
                  <a:pt x="3757218" y="3680709"/>
                  <a:pt x="3754313" y="3691433"/>
                </a:cubicBezTo>
                <a:cubicBezTo>
                  <a:pt x="3750515" y="3705286"/>
                  <a:pt x="3746046" y="3718915"/>
                  <a:pt x="3741131" y="3732545"/>
                </a:cubicBezTo>
                <a:cubicBezTo>
                  <a:pt x="3717224" y="3729193"/>
                  <a:pt x="3692199" y="3727629"/>
                  <a:pt x="3665611" y="3728523"/>
                </a:cubicBezTo>
                <a:cubicBezTo>
                  <a:pt x="3677453" y="3702828"/>
                  <a:pt x="3687284" y="3676687"/>
                  <a:pt x="3695327" y="3649875"/>
                </a:cubicBezTo>
                <a:close/>
                <a:moveTo>
                  <a:pt x="3759675" y="3692997"/>
                </a:moveTo>
                <a:cubicBezTo>
                  <a:pt x="3762580" y="3682273"/>
                  <a:pt x="3765261" y="3671324"/>
                  <a:pt x="3767496" y="3660377"/>
                </a:cubicBezTo>
                <a:cubicBezTo>
                  <a:pt x="3793860" y="3666632"/>
                  <a:pt x="3818438" y="3675346"/>
                  <a:pt x="3841451" y="3685624"/>
                </a:cubicBezTo>
                <a:cubicBezTo>
                  <a:pt x="3838100" y="3706180"/>
                  <a:pt x="3833854" y="3726065"/>
                  <a:pt x="3828492" y="3745504"/>
                </a:cubicBezTo>
                <a:cubicBezTo>
                  <a:pt x="3827599" y="3748632"/>
                  <a:pt x="3826705" y="3751536"/>
                  <a:pt x="3825811" y="3754664"/>
                </a:cubicBezTo>
                <a:cubicBezTo>
                  <a:pt x="3801457" y="3745280"/>
                  <a:pt x="3775092" y="3737907"/>
                  <a:pt x="3746940" y="3733438"/>
                </a:cubicBezTo>
                <a:cubicBezTo>
                  <a:pt x="3751632" y="3720033"/>
                  <a:pt x="3755877" y="3706627"/>
                  <a:pt x="3759675" y="3692997"/>
                </a:cubicBezTo>
                <a:close/>
                <a:moveTo>
                  <a:pt x="3768836" y="3654791"/>
                </a:moveTo>
                <a:cubicBezTo>
                  <a:pt x="3773751" y="3631107"/>
                  <a:pt x="3777327" y="3606976"/>
                  <a:pt x="3779561" y="3582399"/>
                </a:cubicBezTo>
                <a:cubicBezTo>
                  <a:pt x="3804585" y="3589996"/>
                  <a:pt x="3828045" y="3599380"/>
                  <a:pt x="3849718" y="3610328"/>
                </a:cubicBezTo>
                <a:cubicBezTo>
                  <a:pt x="3848601" y="3634012"/>
                  <a:pt x="3846143" y="3657248"/>
                  <a:pt x="3842568" y="3679815"/>
                </a:cubicBezTo>
                <a:cubicBezTo>
                  <a:pt x="3819555" y="3669537"/>
                  <a:pt x="3794977" y="3661047"/>
                  <a:pt x="3768836" y="3654791"/>
                </a:cubicBezTo>
                <a:close/>
                <a:moveTo>
                  <a:pt x="3782465" y="3498389"/>
                </a:moveTo>
                <a:cubicBezTo>
                  <a:pt x="3782019" y="3474705"/>
                  <a:pt x="3780454" y="3450798"/>
                  <a:pt x="3777997" y="3426891"/>
                </a:cubicBezTo>
                <a:cubicBezTo>
                  <a:pt x="3801010" y="3436052"/>
                  <a:pt x="3822460" y="3446776"/>
                  <a:pt x="3842568" y="3458395"/>
                </a:cubicBezTo>
                <a:cubicBezTo>
                  <a:pt x="3845696" y="3481632"/>
                  <a:pt x="3847931" y="3504868"/>
                  <a:pt x="3849271" y="3527658"/>
                </a:cubicBezTo>
                <a:cubicBezTo>
                  <a:pt x="3828492" y="3516710"/>
                  <a:pt x="3806149" y="3506656"/>
                  <a:pt x="3782465" y="3498389"/>
                </a:cubicBezTo>
                <a:close/>
                <a:moveTo>
                  <a:pt x="3849718" y="3534361"/>
                </a:moveTo>
                <a:cubicBezTo>
                  <a:pt x="3850835" y="3557822"/>
                  <a:pt x="3850835" y="3581058"/>
                  <a:pt x="3849942" y="3604072"/>
                </a:cubicBezTo>
                <a:cubicBezTo>
                  <a:pt x="3828269" y="3593347"/>
                  <a:pt x="3805032" y="3583963"/>
                  <a:pt x="3780008" y="3576590"/>
                </a:cubicBezTo>
                <a:cubicBezTo>
                  <a:pt x="3782019" y="3552906"/>
                  <a:pt x="3782912" y="3528776"/>
                  <a:pt x="3782689" y="3504421"/>
                </a:cubicBezTo>
                <a:cubicBezTo>
                  <a:pt x="3806596" y="3512912"/>
                  <a:pt x="3828939" y="3522966"/>
                  <a:pt x="3849718" y="3534361"/>
                </a:cubicBezTo>
                <a:close/>
                <a:moveTo>
                  <a:pt x="3855080" y="3612786"/>
                </a:moveTo>
                <a:cubicBezTo>
                  <a:pt x="3877647" y="3624404"/>
                  <a:pt x="3898426" y="3637810"/>
                  <a:pt x="3917418" y="3651663"/>
                </a:cubicBezTo>
                <a:cubicBezTo>
                  <a:pt x="3916747" y="3674453"/>
                  <a:pt x="3914960" y="3696796"/>
                  <a:pt x="3912279" y="3718692"/>
                </a:cubicBezTo>
                <a:cubicBezTo>
                  <a:pt x="3892617" y="3705286"/>
                  <a:pt x="3871168" y="3692774"/>
                  <a:pt x="3847707" y="3682049"/>
                </a:cubicBezTo>
                <a:cubicBezTo>
                  <a:pt x="3851282" y="3659483"/>
                  <a:pt x="3853740" y="3636469"/>
                  <a:pt x="3855080" y="3612786"/>
                </a:cubicBezTo>
                <a:close/>
                <a:moveTo>
                  <a:pt x="3855304" y="3606753"/>
                </a:moveTo>
                <a:cubicBezTo>
                  <a:pt x="3856421" y="3583963"/>
                  <a:pt x="3856421" y="3560950"/>
                  <a:pt x="3855304" y="3537489"/>
                </a:cubicBezTo>
                <a:cubicBezTo>
                  <a:pt x="3877200" y="3549778"/>
                  <a:pt x="3897309" y="3563184"/>
                  <a:pt x="3915630" y="3577483"/>
                </a:cubicBezTo>
                <a:cubicBezTo>
                  <a:pt x="3917194" y="3600273"/>
                  <a:pt x="3917865" y="3622840"/>
                  <a:pt x="3917418" y="3644960"/>
                </a:cubicBezTo>
                <a:cubicBezTo>
                  <a:pt x="3898426" y="3631107"/>
                  <a:pt x="3877647" y="3618148"/>
                  <a:pt x="3855304" y="3606753"/>
                </a:cubicBezTo>
                <a:close/>
                <a:moveTo>
                  <a:pt x="3913396" y="3507996"/>
                </a:moveTo>
                <a:cubicBezTo>
                  <a:pt x="3929706" y="3521402"/>
                  <a:pt x="3944453" y="3535031"/>
                  <a:pt x="3958082" y="3548661"/>
                </a:cubicBezTo>
                <a:cubicBezTo>
                  <a:pt x="3960093" y="3550672"/>
                  <a:pt x="3962104" y="3552906"/>
                  <a:pt x="3964115" y="3554917"/>
                </a:cubicBezTo>
                <a:cubicBezTo>
                  <a:pt x="3967913" y="3576590"/>
                  <a:pt x="3970594" y="3598263"/>
                  <a:pt x="3972605" y="3619935"/>
                </a:cubicBezTo>
                <a:cubicBezTo>
                  <a:pt x="3957189" y="3604519"/>
                  <a:pt x="3939984" y="3589102"/>
                  <a:pt x="3920993" y="3574356"/>
                </a:cubicBezTo>
                <a:cubicBezTo>
                  <a:pt x="3919429" y="3552459"/>
                  <a:pt x="3916971" y="3530339"/>
                  <a:pt x="3913396" y="3507996"/>
                </a:cubicBezTo>
                <a:close/>
                <a:moveTo>
                  <a:pt x="3915183" y="3570110"/>
                </a:moveTo>
                <a:cubicBezTo>
                  <a:pt x="3896862" y="3556257"/>
                  <a:pt x="3876753" y="3543075"/>
                  <a:pt x="3855080" y="3531010"/>
                </a:cubicBezTo>
                <a:cubicBezTo>
                  <a:pt x="3853963" y="3508220"/>
                  <a:pt x="3851729" y="3485206"/>
                  <a:pt x="3848601" y="3462193"/>
                </a:cubicBezTo>
                <a:cubicBezTo>
                  <a:pt x="3869603" y="3474929"/>
                  <a:pt x="3889265" y="3488558"/>
                  <a:pt x="3907140" y="3502858"/>
                </a:cubicBezTo>
                <a:cubicBezTo>
                  <a:pt x="3910715" y="3525201"/>
                  <a:pt x="3913396" y="3547767"/>
                  <a:pt x="3915183" y="3570110"/>
                </a:cubicBezTo>
                <a:close/>
                <a:moveTo>
                  <a:pt x="3847707" y="3454820"/>
                </a:moveTo>
                <a:cubicBezTo>
                  <a:pt x="3844579" y="3432253"/>
                  <a:pt x="3840334" y="3409463"/>
                  <a:pt x="3835642" y="3386897"/>
                </a:cubicBezTo>
                <a:cubicBezTo>
                  <a:pt x="3855974" y="3399856"/>
                  <a:pt x="3874966" y="3413932"/>
                  <a:pt x="3892170" y="3428455"/>
                </a:cubicBezTo>
                <a:cubicBezTo>
                  <a:pt x="3897532" y="3450575"/>
                  <a:pt x="3902001" y="3472694"/>
                  <a:pt x="3905799" y="3494590"/>
                </a:cubicBezTo>
                <a:cubicBezTo>
                  <a:pt x="3887925" y="3480738"/>
                  <a:pt x="3868710" y="3467332"/>
                  <a:pt x="3847707" y="3454820"/>
                </a:cubicBezTo>
                <a:close/>
                <a:moveTo>
                  <a:pt x="3841675" y="3451468"/>
                </a:moveTo>
                <a:cubicBezTo>
                  <a:pt x="3821789" y="3440073"/>
                  <a:pt x="3800340" y="3429572"/>
                  <a:pt x="3777550" y="3420635"/>
                </a:cubicBezTo>
                <a:cubicBezTo>
                  <a:pt x="3775092" y="3397175"/>
                  <a:pt x="3771517" y="3373714"/>
                  <a:pt x="3767049" y="3350031"/>
                </a:cubicBezTo>
                <a:cubicBezTo>
                  <a:pt x="3789168" y="3359862"/>
                  <a:pt x="3809724" y="3371033"/>
                  <a:pt x="3829162" y="3383098"/>
                </a:cubicBezTo>
                <a:cubicBezTo>
                  <a:pt x="3834078" y="3405665"/>
                  <a:pt x="3838323" y="3428678"/>
                  <a:pt x="3841675" y="3451468"/>
                </a:cubicBezTo>
                <a:close/>
                <a:moveTo>
                  <a:pt x="3765708" y="3343104"/>
                </a:moveTo>
                <a:cubicBezTo>
                  <a:pt x="3761239" y="3320091"/>
                  <a:pt x="3756101" y="3297077"/>
                  <a:pt x="3749844" y="3274064"/>
                </a:cubicBezTo>
                <a:cubicBezTo>
                  <a:pt x="3771070" y="3284565"/>
                  <a:pt x="3790956" y="3295960"/>
                  <a:pt x="3809500" y="3308249"/>
                </a:cubicBezTo>
                <a:cubicBezTo>
                  <a:pt x="3816203" y="3330592"/>
                  <a:pt x="3822236" y="3352935"/>
                  <a:pt x="3827375" y="3375278"/>
                </a:cubicBezTo>
                <a:cubicBezTo>
                  <a:pt x="3807937" y="3363660"/>
                  <a:pt x="3787604" y="3352712"/>
                  <a:pt x="3765708" y="3343104"/>
                </a:cubicBezTo>
                <a:close/>
                <a:moveTo>
                  <a:pt x="3759452" y="3340646"/>
                </a:moveTo>
                <a:cubicBezTo>
                  <a:pt x="3744482" y="3334390"/>
                  <a:pt x="3728842" y="3328581"/>
                  <a:pt x="3712532" y="3323666"/>
                </a:cubicBezTo>
                <a:cubicBezTo>
                  <a:pt x="3709180" y="3299982"/>
                  <a:pt x="3704711" y="3276298"/>
                  <a:pt x="3699349" y="3252615"/>
                </a:cubicBezTo>
                <a:cubicBezTo>
                  <a:pt x="3714319" y="3258200"/>
                  <a:pt x="3728842" y="3264233"/>
                  <a:pt x="3742918" y="3270936"/>
                </a:cubicBezTo>
                <a:cubicBezTo>
                  <a:pt x="3749398" y="3293949"/>
                  <a:pt x="3754983" y="3317410"/>
                  <a:pt x="3759452" y="3340646"/>
                </a:cubicBezTo>
                <a:close/>
                <a:moveTo>
                  <a:pt x="3704264" y="3248369"/>
                </a:moveTo>
                <a:cubicBezTo>
                  <a:pt x="3714095" y="3245241"/>
                  <a:pt x="3724150" y="3242337"/>
                  <a:pt x="3733981" y="3239209"/>
                </a:cubicBezTo>
                <a:cubicBezTo>
                  <a:pt x="3736439" y="3247476"/>
                  <a:pt x="3738896" y="3255519"/>
                  <a:pt x="3741131" y="3263786"/>
                </a:cubicBezTo>
                <a:cubicBezTo>
                  <a:pt x="3729289" y="3258200"/>
                  <a:pt x="3717000" y="3253061"/>
                  <a:pt x="3704264" y="3248369"/>
                </a:cubicBezTo>
                <a:close/>
                <a:moveTo>
                  <a:pt x="3730406" y="3209939"/>
                </a:moveTo>
                <a:cubicBezTo>
                  <a:pt x="3733534" y="3208822"/>
                  <a:pt x="3736885" y="3207928"/>
                  <a:pt x="3740013" y="3206811"/>
                </a:cubicBezTo>
                <a:cubicBezTo>
                  <a:pt x="3749174" y="3211950"/>
                  <a:pt x="3757888" y="3217312"/>
                  <a:pt x="3766378" y="3222898"/>
                </a:cubicBezTo>
                <a:cubicBezTo>
                  <a:pt x="3756771" y="3226026"/>
                  <a:pt x="3747163" y="3228931"/>
                  <a:pt x="3737556" y="3232059"/>
                </a:cubicBezTo>
                <a:cubicBezTo>
                  <a:pt x="3735321" y="3224686"/>
                  <a:pt x="3732864" y="3217312"/>
                  <a:pt x="3730406" y="3209939"/>
                </a:cubicBezTo>
                <a:close/>
                <a:moveTo>
                  <a:pt x="3746940" y="3204577"/>
                </a:moveTo>
                <a:cubicBezTo>
                  <a:pt x="3754313" y="3202343"/>
                  <a:pt x="3761463" y="3199885"/>
                  <a:pt x="3768836" y="3197427"/>
                </a:cubicBezTo>
                <a:cubicBezTo>
                  <a:pt x="3771964" y="3204577"/>
                  <a:pt x="3775092" y="3211950"/>
                  <a:pt x="3777997" y="3219323"/>
                </a:cubicBezTo>
                <a:cubicBezTo>
                  <a:pt x="3776433" y="3219770"/>
                  <a:pt x="3774869" y="3220441"/>
                  <a:pt x="3773305" y="3220887"/>
                </a:cubicBezTo>
                <a:cubicBezTo>
                  <a:pt x="3764367" y="3215302"/>
                  <a:pt x="3755654" y="3209716"/>
                  <a:pt x="3746940" y="3204577"/>
                </a:cubicBezTo>
                <a:close/>
                <a:moveTo>
                  <a:pt x="3764144" y="3173743"/>
                </a:moveTo>
                <a:cubicBezTo>
                  <a:pt x="3764591" y="3173520"/>
                  <a:pt x="3765261" y="3173297"/>
                  <a:pt x="3765708" y="3173297"/>
                </a:cubicBezTo>
                <a:cubicBezTo>
                  <a:pt x="3771517" y="3177765"/>
                  <a:pt x="3777103" y="3182457"/>
                  <a:pt x="3782912" y="3187149"/>
                </a:cubicBezTo>
                <a:cubicBezTo>
                  <a:pt x="3779114" y="3188266"/>
                  <a:pt x="3775539" y="3189607"/>
                  <a:pt x="3771741" y="3190947"/>
                </a:cubicBezTo>
                <a:cubicBezTo>
                  <a:pt x="3769059" y="3184915"/>
                  <a:pt x="3766602" y="3179329"/>
                  <a:pt x="3764144" y="3173743"/>
                </a:cubicBezTo>
                <a:close/>
                <a:moveTo>
                  <a:pt x="3766378" y="3192288"/>
                </a:moveTo>
                <a:cubicBezTo>
                  <a:pt x="3757665" y="3195193"/>
                  <a:pt x="3748951" y="3198097"/>
                  <a:pt x="3740237" y="3200779"/>
                </a:cubicBezTo>
                <a:cubicBezTo>
                  <a:pt x="3734875" y="3197874"/>
                  <a:pt x="3729512" y="3194746"/>
                  <a:pt x="3724150" y="3192065"/>
                </a:cubicBezTo>
                <a:cubicBezTo>
                  <a:pt x="3723703" y="3190501"/>
                  <a:pt x="3723033" y="3188937"/>
                  <a:pt x="3722586" y="3187373"/>
                </a:cubicBezTo>
                <a:cubicBezTo>
                  <a:pt x="3734651" y="3183351"/>
                  <a:pt x="3746716" y="3179329"/>
                  <a:pt x="3758782" y="3175307"/>
                </a:cubicBezTo>
                <a:cubicBezTo>
                  <a:pt x="3761463" y="3181117"/>
                  <a:pt x="3763921" y="3186703"/>
                  <a:pt x="3766378" y="3192288"/>
                </a:cubicBezTo>
                <a:close/>
                <a:moveTo>
                  <a:pt x="3723256" y="3206364"/>
                </a:moveTo>
                <a:cubicBezTo>
                  <a:pt x="3712532" y="3209716"/>
                  <a:pt x="3701807" y="3213291"/>
                  <a:pt x="3691082" y="3216642"/>
                </a:cubicBezTo>
                <a:cubicBezTo>
                  <a:pt x="3689518" y="3210833"/>
                  <a:pt x="3687954" y="3205024"/>
                  <a:pt x="3686390" y="3199215"/>
                </a:cubicBezTo>
                <a:cubicBezTo>
                  <a:pt x="3694657" y="3196533"/>
                  <a:pt x="3702701" y="3194076"/>
                  <a:pt x="3710967" y="3191395"/>
                </a:cubicBezTo>
                <a:cubicBezTo>
                  <a:pt x="3713872" y="3192958"/>
                  <a:pt x="3716777" y="3194299"/>
                  <a:pt x="3719681" y="3195640"/>
                </a:cubicBezTo>
                <a:cubicBezTo>
                  <a:pt x="3720798" y="3199215"/>
                  <a:pt x="3722139" y="3202789"/>
                  <a:pt x="3723256" y="3206364"/>
                </a:cubicBezTo>
                <a:close/>
                <a:moveTo>
                  <a:pt x="3685943" y="3173967"/>
                </a:moveTo>
                <a:cubicBezTo>
                  <a:pt x="3685720" y="3173743"/>
                  <a:pt x="3685496" y="3173743"/>
                  <a:pt x="3685049" y="3173520"/>
                </a:cubicBezTo>
                <a:cubicBezTo>
                  <a:pt x="3689965" y="3169051"/>
                  <a:pt x="3694880" y="3164583"/>
                  <a:pt x="3699796" y="3160114"/>
                </a:cubicBezTo>
                <a:cubicBezTo>
                  <a:pt x="3701583" y="3159444"/>
                  <a:pt x="3703594" y="3158774"/>
                  <a:pt x="3705605" y="3158103"/>
                </a:cubicBezTo>
                <a:cubicBezTo>
                  <a:pt x="3706722" y="3160784"/>
                  <a:pt x="3707616" y="3163466"/>
                  <a:pt x="3708733" y="3166370"/>
                </a:cubicBezTo>
                <a:cubicBezTo>
                  <a:pt x="3701136" y="3169051"/>
                  <a:pt x="3693540" y="3171509"/>
                  <a:pt x="3685943" y="3173967"/>
                </a:cubicBezTo>
                <a:close/>
                <a:moveTo>
                  <a:pt x="3693763" y="3132855"/>
                </a:moveTo>
                <a:cubicBezTo>
                  <a:pt x="3690635" y="3134196"/>
                  <a:pt x="3687507" y="3135537"/>
                  <a:pt x="3684379" y="3136877"/>
                </a:cubicBezTo>
                <a:cubicBezTo>
                  <a:pt x="3686613" y="3132185"/>
                  <a:pt x="3688624" y="3127717"/>
                  <a:pt x="3690859" y="3123025"/>
                </a:cubicBezTo>
                <a:cubicBezTo>
                  <a:pt x="3692199" y="3125929"/>
                  <a:pt x="3693316" y="3128610"/>
                  <a:pt x="3694657" y="3131515"/>
                </a:cubicBezTo>
                <a:cubicBezTo>
                  <a:pt x="3694210" y="3131962"/>
                  <a:pt x="3693987" y="3132409"/>
                  <a:pt x="3693763" y="3132855"/>
                </a:cubicBezTo>
                <a:close/>
                <a:moveTo>
                  <a:pt x="3686390" y="3179776"/>
                </a:moveTo>
                <a:cubicBezTo>
                  <a:pt x="3692423" y="3182457"/>
                  <a:pt x="3698232" y="3185138"/>
                  <a:pt x="3703818" y="3187820"/>
                </a:cubicBezTo>
                <a:cubicBezTo>
                  <a:pt x="3697561" y="3189830"/>
                  <a:pt x="3691082" y="3191841"/>
                  <a:pt x="3684826" y="3193852"/>
                </a:cubicBezTo>
                <a:cubicBezTo>
                  <a:pt x="3683709" y="3189607"/>
                  <a:pt x="3682592" y="3185585"/>
                  <a:pt x="3681251" y="3181340"/>
                </a:cubicBezTo>
                <a:cubicBezTo>
                  <a:pt x="3683038" y="3180893"/>
                  <a:pt x="3684603" y="3180223"/>
                  <a:pt x="3686390" y="3179776"/>
                </a:cubicBezTo>
                <a:close/>
                <a:moveTo>
                  <a:pt x="3685720" y="3218206"/>
                </a:moveTo>
                <a:cubicBezTo>
                  <a:pt x="3677900" y="3220664"/>
                  <a:pt x="3670080" y="3223122"/>
                  <a:pt x="3662260" y="3225356"/>
                </a:cubicBezTo>
                <a:cubicBezTo>
                  <a:pt x="3661142" y="3219547"/>
                  <a:pt x="3660025" y="3213738"/>
                  <a:pt x="3658908" y="3207928"/>
                </a:cubicBezTo>
                <a:cubicBezTo>
                  <a:pt x="3666281" y="3205694"/>
                  <a:pt x="3673878" y="3203236"/>
                  <a:pt x="3681251" y="3200779"/>
                </a:cubicBezTo>
                <a:cubicBezTo>
                  <a:pt x="3682815" y="3206811"/>
                  <a:pt x="3684156" y="3212397"/>
                  <a:pt x="3685720" y="3218206"/>
                </a:cubicBezTo>
                <a:close/>
                <a:moveTo>
                  <a:pt x="3657791" y="3202566"/>
                </a:moveTo>
                <a:cubicBezTo>
                  <a:pt x="3657791" y="3202343"/>
                  <a:pt x="3657567" y="3202119"/>
                  <a:pt x="3657567" y="3201672"/>
                </a:cubicBezTo>
                <a:cubicBezTo>
                  <a:pt x="3658684" y="3200332"/>
                  <a:pt x="3659802" y="3198991"/>
                  <a:pt x="3660919" y="3197874"/>
                </a:cubicBezTo>
                <a:cubicBezTo>
                  <a:pt x="3665834" y="3193182"/>
                  <a:pt x="3670526" y="3188266"/>
                  <a:pt x="3675218" y="3183574"/>
                </a:cubicBezTo>
                <a:cubicBezTo>
                  <a:pt x="3675442" y="3183574"/>
                  <a:pt x="3675665" y="3183351"/>
                  <a:pt x="3675889" y="3183351"/>
                </a:cubicBezTo>
                <a:cubicBezTo>
                  <a:pt x="3677229" y="3187373"/>
                  <a:pt x="3678346" y="3191618"/>
                  <a:pt x="3679464" y="3195863"/>
                </a:cubicBezTo>
                <a:cubicBezTo>
                  <a:pt x="3672314" y="3197874"/>
                  <a:pt x="3665164" y="3200108"/>
                  <a:pt x="3657791" y="3202566"/>
                </a:cubicBezTo>
                <a:close/>
                <a:moveTo>
                  <a:pt x="3657791" y="3232506"/>
                </a:moveTo>
                <a:cubicBezTo>
                  <a:pt x="3657791" y="3232729"/>
                  <a:pt x="3657791" y="3232953"/>
                  <a:pt x="3658014" y="3233399"/>
                </a:cubicBezTo>
                <a:cubicBezTo>
                  <a:pt x="3657567" y="3233176"/>
                  <a:pt x="3656897" y="3233176"/>
                  <a:pt x="3656450" y="3232953"/>
                </a:cubicBezTo>
                <a:cubicBezTo>
                  <a:pt x="3656897" y="3232953"/>
                  <a:pt x="3657344" y="3232729"/>
                  <a:pt x="3657791" y="3232506"/>
                </a:cubicBezTo>
                <a:close/>
                <a:moveTo>
                  <a:pt x="3658908" y="3239432"/>
                </a:moveTo>
                <a:cubicBezTo>
                  <a:pt x="3659802" y="3244795"/>
                  <a:pt x="3660695" y="3250157"/>
                  <a:pt x="3661366" y="3255519"/>
                </a:cubicBezTo>
                <a:cubicBezTo>
                  <a:pt x="3655557" y="3257307"/>
                  <a:pt x="3649747" y="3258871"/>
                  <a:pt x="3643715" y="3260658"/>
                </a:cubicBezTo>
                <a:cubicBezTo>
                  <a:pt x="3643268" y="3253061"/>
                  <a:pt x="3642597" y="3245241"/>
                  <a:pt x="3641927" y="3237421"/>
                </a:cubicBezTo>
                <a:cubicBezTo>
                  <a:pt x="3643268" y="3236975"/>
                  <a:pt x="3644608" y="3236528"/>
                  <a:pt x="3646172" y="3236081"/>
                </a:cubicBezTo>
                <a:cubicBezTo>
                  <a:pt x="3650418" y="3237198"/>
                  <a:pt x="3654663" y="3238315"/>
                  <a:pt x="3658908" y="3239432"/>
                </a:cubicBezTo>
                <a:close/>
                <a:moveTo>
                  <a:pt x="3642597" y="3394717"/>
                </a:moveTo>
                <a:cubicBezTo>
                  <a:pt x="3652429" y="3395611"/>
                  <a:pt x="3661813" y="3396728"/>
                  <a:pt x="3671420" y="3398068"/>
                </a:cubicBezTo>
                <a:cubicBezTo>
                  <a:pt x="3671197" y="3423986"/>
                  <a:pt x="3669633" y="3449457"/>
                  <a:pt x="3666952" y="3474258"/>
                </a:cubicBezTo>
                <a:cubicBezTo>
                  <a:pt x="3655333" y="3473364"/>
                  <a:pt x="3643491" y="3472918"/>
                  <a:pt x="3631426" y="3472918"/>
                </a:cubicBezTo>
                <a:cubicBezTo>
                  <a:pt x="3636565" y="3447670"/>
                  <a:pt x="3640363" y="3421529"/>
                  <a:pt x="3642597" y="3394717"/>
                </a:cubicBezTo>
                <a:close/>
                <a:moveTo>
                  <a:pt x="3625617" y="3473141"/>
                </a:moveTo>
                <a:cubicBezTo>
                  <a:pt x="3615786" y="3473364"/>
                  <a:pt x="3605955" y="3473588"/>
                  <a:pt x="3595677" y="3474258"/>
                </a:cubicBezTo>
                <a:cubicBezTo>
                  <a:pt x="3598135" y="3466438"/>
                  <a:pt x="3600592" y="3458618"/>
                  <a:pt x="3602603" y="3450798"/>
                </a:cubicBezTo>
                <a:cubicBezTo>
                  <a:pt x="3607742" y="3432253"/>
                  <a:pt x="3611988" y="3413038"/>
                  <a:pt x="3615562" y="3393153"/>
                </a:cubicBezTo>
                <a:cubicBezTo>
                  <a:pt x="3622712" y="3393376"/>
                  <a:pt x="3629862" y="3393600"/>
                  <a:pt x="3637012" y="3394270"/>
                </a:cubicBezTo>
                <a:cubicBezTo>
                  <a:pt x="3634777" y="3421305"/>
                  <a:pt x="3630979" y="3447447"/>
                  <a:pt x="3625617" y="3473141"/>
                </a:cubicBezTo>
                <a:close/>
                <a:moveTo>
                  <a:pt x="3611094" y="3387567"/>
                </a:moveTo>
                <a:cubicBezTo>
                  <a:pt x="3605955" y="3387567"/>
                  <a:pt x="3600816" y="3387344"/>
                  <a:pt x="3595454" y="3387567"/>
                </a:cubicBezTo>
                <a:cubicBezTo>
                  <a:pt x="3595900" y="3385780"/>
                  <a:pt x="3596571" y="3384215"/>
                  <a:pt x="3597017" y="3382652"/>
                </a:cubicBezTo>
                <a:cubicBezTo>
                  <a:pt x="3603497" y="3359191"/>
                  <a:pt x="3608636" y="3334614"/>
                  <a:pt x="3612658" y="3309590"/>
                </a:cubicBezTo>
                <a:cubicBezTo>
                  <a:pt x="3615339" y="3309813"/>
                  <a:pt x="3618020" y="3310036"/>
                  <a:pt x="3620478" y="3310483"/>
                </a:cubicBezTo>
                <a:cubicBezTo>
                  <a:pt x="3618690" y="3336625"/>
                  <a:pt x="3615562" y="3362319"/>
                  <a:pt x="3611094" y="3387567"/>
                </a:cubicBezTo>
                <a:close/>
                <a:moveTo>
                  <a:pt x="3574674" y="3301770"/>
                </a:moveTo>
                <a:cubicBezTo>
                  <a:pt x="3574004" y="3301770"/>
                  <a:pt x="3573110" y="3301770"/>
                  <a:pt x="3572440" y="3301770"/>
                </a:cubicBezTo>
                <a:cubicBezTo>
                  <a:pt x="3577356" y="3296407"/>
                  <a:pt x="3582271" y="3291045"/>
                  <a:pt x="3587186" y="3285682"/>
                </a:cubicBezTo>
                <a:cubicBezTo>
                  <a:pt x="3582941" y="3291045"/>
                  <a:pt x="3578920" y="3296407"/>
                  <a:pt x="3574674" y="3301770"/>
                </a:cubicBezTo>
                <a:close/>
                <a:moveTo>
                  <a:pt x="3584282" y="3298418"/>
                </a:moveTo>
                <a:cubicBezTo>
                  <a:pt x="3583612" y="3299535"/>
                  <a:pt x="3582718" y="3300652"/>
                  <a:pt x="3582048" y="3301770"/>
                </a:cubicBezTo>
                <a:lnTo>
                  <a:pt x="3581601" y="3301770"/>
                </a:lnTo>
                <a:cubicBezTo>
                  <a:pt x="3582494" y="3300652"/>
                  <a:pt x="3583388" y="3299535"/>
                  <a:pt x="3584282" y="3298418"/>
                </a:cubicBezTo>
                <a:close/>
                <a:moveTo>
                  <a:pt x="3125131" y="3621723"/>
                </a:moveTo>
                <a:cubicBezTo>
                  <a:pt x="3153730" y="3607200"/>
                  <a:pt x="3181436" y="3592453"/>
                  <a:pt x="3208471" y="3577260"/>
                </a:cubicBezTo>
                <a:cubicBezTo>
                  <a:pt x="3299854" y="3525871"/>
                  <a:pt x="3380736" y="3471354"/>
                  <a:pt x="3451564" y="3413485"/>
                </a:cubicBezTo>
                <a:cubicBezTo>
                  <a:pt x="3452681" y="3413261"/>
                  <a:pt x="3453575" y="3413038"/>
                  <a:pt x="3454692" y="3412591"/>
                </a:cubicBezTo>
                <a:cubicBezTo>
                  <a:pt x="3462735" y="3410580"/>
                  <a:pt x="3470556" y="3408569"/>
                  <a:pt x="3478376" y="3406782"/>
                </a:cubicBezTo>
                <a:cubicBezTo>
                  <a:pt x="3426540" y="3456384"/>
                  <a:pt x="3367554" y="3503975"/>
                  <a:pt x="3301418" y="3549331"/>
                </a:cubicBezTo>
                <a:cubicBezTo>
                  <a:pt x="3235953" y="3572568"/>
                  <a:pt x="3177637" y="3596922"/>
                  <a:pt x="3125131" y="3621723"/>
                </a:cubicBezTo>
                <a:close/>
                <a:moveTo>
                  <a:pt x="3282650" y="3562290"/>
                </a:moveTo>
                <a:cubicBezTo>
                  <a:pt x="3245561" y="3586868"/>
                  <a:pt x="3206460" y="3610775"/>
                  <a:pt x="3165349" y="3634012"/>
                </a:cubicBezTo>
                <a:cubicBezTo>
                  <a:pt x="3083126" y="3680262"/>
                  <a:pt x="2992860" y="3723161"/>
                  <a:pt x="2896338" y="3762038"/>
                </a:cubicBezTo>
                <a:cubicBezTo>
                  <a:pt x="2989285" y="3695678"/>
                  <a:pt x="3109938" y="3625298"/>
                  <a:pt x="3282650" y="3562290"/>
                </a:cubicBezTo>
                <a:close/>
                <a:moveTo>
                  <a:pt x="1785215" y="3856772"/>
                </a:moveTo>
                <a:cubicBezTo>
                  <a:pt x="1721760" y="3861465"/>
                  <a:pt x="1658082" y="3865039"/>
                  <a:pt x="1594628" y="3867497"/>
                </a:cubicBezTo>
                <a:cubicBezTo>
                  <a:pt x="1599097" y="3858560"/>
                  <a:pt x="1604235" y="3850293"/>
                  <a:pt x="1610268" y="3842473"/>
                </a:cubicBezTo>
                <a:cubicBezTo>
                  <a:pt x="1616077" y="3835100"/>
                  <a:pt x="1622780" y="3828397"/>
                  <a:pt x="1629930" y="3822140"/>
                </a:cubicBezTo>
                <a:cubicBezTo>
                  <a:pt x="1744327" y="3817672"/>
                  <a:pt x="1859170" y="3809182"/>
                  <a:pt x="1972897" y="3797116"/>
                </a:cubicBezTo>
                <a:cubicBezTo>
                  <a:pt x="2005071" y="3805160"/>
                  <a:pt x="2038809" y="3814991"/>
                  <a:pt x="2073888" y="3826833"/>
                </a:cubicBezTo>
                <a:cubicBezTo>
                  <a:pt x="2038809" y="3831525"/>
                  <a:pt x="2003730" y="3835770"/>
                  <a:pt x="1968428" y="3839792"/>
                </a:cubicBezTo>
                <a:cubicBezTo>
                  <a:pt x="1894249" y="3831301"/>
                  <a:pt x="1832135" y="3837110"/>
                  <a:pt x="1785215" y="3856772"/>
                </a:cubicBezTo>
                <a:close/>
                <a:moveTo>
                  <a:pt x="1941393" y="3842696"/>
                </a:moveTo>
                <a:cubicBezTo>
                  <a:pt x="1896036" y="3847612"/>
                  <a:pt x="1850680" y="3851634"/>
                  <a:pt x="1805100" y="3855208"/>
                </a:cubicBezTo>
                <a:cubicBezTo>
                  <a:pt x="1833699" y="3846048"/>
                  <a:pt x="1867214" y="3841356"/>
                  <a:pt x="1905197" y="3841356"/>
                </a:cubicBezTo>
                <a:cubicBezTo>
                  <a:pt x="1916815" y="3841356"/>
                  <a:pt x="1928881" y="3841802"/>
                  <a:pt x="1941393" y="3842696"/>
                </a:cubicBezTo>
                <a:close/>
                <a:moveTo>
                  <a:pt x="3190373" y="3315399"/>
                </a:moveTo>
                <a:cubicBezTo>
                  <a:pt x="3217408" y="3309366"/>
                  <a:pt x="3244220" y="3303333"/>
                  <a:pt x="3270808" y="3297077"/>
                </a:cubicBezTo>
                <a:cubicBezTo>
                  <a:pt x="3232378" y="3309366"/>
                  <a:pt x="3193278" y="3320985"/>
                  <a:pt x="3153507" y="3332380"/>
                </a:cubicBezTo>
                <a:cubicBezTo>
                  <a:pt x="3115300" y="3340200"/>
                  <a:pt x="3076870" y="3347796"/>
                  <a:pt x="3038216" y="3354946"/>
                </a:cubicBezTo>
                <a:cubicBezTo>
                  <a:pt x="3089829" y="3342434"/>
                  <a:pt x="3140548" y="3329251"/>
                  <a:pt x="3190373" y="3315399"/>
                </a:cubicBezTo>
                <a:close/>
                <a:moveTo>
                  <a:pt x="3043355" y="3348020"/>
                </a:moveTo>
                <a:cubicBezTo>
                  <a:pt x="3046707" y="3346679"/>
                  <a:pt x="3050282" y="3345115"/>
                  <a:pt x="3053633" y="3343774"/>
                </a:cubicBezTo>
                <a:cubicBezTo>
                  <a:pt x="3064358" y="3341764"/>
                  <a:pt x="3074859" y="3339529"/>
                  <a:pt x="3085360" y="3337519"/>
                </a:cubicBezTo>
                <a:cubicBezTo>
                  <a:pt x="3071508" y="3341093"/>
                  <a:pt x="3057431" y="3344445"/>
                  <a:pt x="3043355" y="3348020"/>
                </a:cubicBezTo>
                <a:close/>
                <a:moveTo>
                  <a:pt x="3474130" y="3232282"/>
                </a:moveTo>
                <a:cubicBezTo>
                  <a:pt x="3483738" y="3229378"/>
                  <a:pt x="3493345" y="3226696"/>
                  <a:pt x="3502953" y="3223792"/>
                </a:cubicBezTo>
                <a:cubicBezTo>
                  <a:pt x="3485302" y="3231165"/>
                  <a:pt x="3467427" y="3238315"/>
                  <a:pt x="3449330" y="3245688"/>
                </a:cubicBezTo>
                <a:cubicBezTo>
                  <a:pt x="3435253" y="3249487"/>
                  <a:pt x="3421177" y="3253285"/>
                  <a:pt x="3407101" y="3257083"/>
                </a:cubicBezTo>
                <a:cubicBezTo>
                  <a:pt x="3429668" y="3249040"/>
                  <a:pt x="3452011" y="3240773"/>
                  <a:pt x="3474130" y="3232282"/>
                </a:cubicBezTo>
                <a:close/>
                <a:moveTo>
                  <a:pt x="3458937" y="3230942"/>
                </a:moveTo>
                <a:cubicBezTo>
                  <a:pt x="3466981" y="3228037"/>
                  <a:pt x="3475024" y="3225356"/>
                  <a:pt x="3483068" y="3222452"/>
                </a:cubicBezTo>
                <a:cubicBezTo>
                  <a:pt x="3483738" y="3222452"/>
                  <a:pt x="3484185" y="3222452"/>
                  <a:pt x="3484855" y="3222452"/>
                </a:cubicBezTo>
                <a:cubicBezTo>
                  <a:pt x="3480610" y="3224015"/>
                  <a:pt x="3476588" y="3225579"/>
                  <a:pt x="3472343" y="3227144"/>
                </a:cubicBezTo>
                <a:cubicBezTo>
                  <a:pt x="3467874" y="3228261"/>
                  <a:pt x="3463406" y="3229601"/>
                  <a:pt x="3458937" y="3230942"/>
                </a:cubicBezTo>
                <a:close/>
                <a:moveTo>
                  <a:pt x="3611764" y="3216642"/>
                </a:moveTo>
                <a:cubicBezTo>
                  <a:pt x="3613328" y="3215525"/>
                  <a:pt x="3614892" y="3214631"/>
                  <a:pt x="3616680" y="3213514"/>
                </a:cubicBezTo>
                <a:cubicBezTo>
                  <a:pt x="3616680" y="3213961"/>
                  <a:pt x="3616680" y="3214631"/>
                  <a:pt x="3616680" y="3215078"/>
                </a:cubicBezTo>
                <a:cubicBezTo>
                  <a:pt x="3615115" y="3215749"/>
                  <a:pt x="3613551" y="3216195"/>
                  <a:pt x="3611764" y="3216642"/>
                </a:cubicBezTo>
                <a:close/>
                <a:moveTo>
                  <a:pt x="3615562" y="3223569"/>
                </a:moveTo>
                <a:cubicBezTo>
                  <a:pt x="3615562" y="3223792"/>
                  <a:pt x="3615562" y="3223792"/>
                  <a:pt x="3615562" y="3223792"/>
                </a:cubicBezTo>
                <a:cubicBezTo>
                  <a:pt x="3615562" y="3223792"/>
                  <a:pt x="3615339" y="3223792"/>
                  <a:pt x="3615339" y="3223792"/>
                </a:cubicBezTo>
                <a:cubicBezTo>
                  <a:pt x="3615339" y="3223792"/>
                  <a:pt x="3615562" y="3223792"/>
                  <a:pt x="3615562" y="3223569"/>
                </a:cubicBezTo>
                <a:close/>
                <a:moveTo>
                  <a:pt x="2200573" y="3808064"/>
                </a:moveTo>
                <a:cubicBezTo>
                  <a:pt x="2194987" y="3808958"/>
                  <a:pt x="2189402" y="3809852"/>
                  <a:pt x="2183592" y="3810745"/>
                </a:cubicBezTo>
                <a:cubicBezTo>
                  <a:pt x="2148067" y="3807841"/>
                  <a:pt x="2108966" y="3799797"/>
                  <a:pt x="2064727" y="3786391"/>
                </a:cubicBezTo>
                <a:cubicBezTo>
                  <a:pt x="2122596" y="3779242"/>
                  <a:pt x="2180241" y="3770975"/>
                  <a:pt x="2237216" y="3761814"/>
                </a:cubicBezTo>
                <a:cubicBezTo>
                  <a:pt x="2309161" y="3750196"/>
                  <a:pt x="2379541" y="3737013"/>
                  <a:pt x="2448358" y="3722714"/>
                </a:cubicBezTo>
                <a:cubicBezTo>
                  <a:pt x="2417525" y="3745727"/>
                  <a:pt x="2387585" y="3765389"/>
                  <a:pt x="2356528" y="3780136"/>
                </a:cubicBezTo>
                <a:cubicBezTo>
                  <a:pt x="2305362" y="3790190"/>
                  <a:pt x="2253303" y="3799574"/>
                  <a:pt x="2200573" y="3808064"/>
                </a:cubicBezTo>
                <a:close/>
                <a:moveTo>
                  <a:pt x="2332844" y="3790413"/>
                </a:moveTo>
                <a:cubicBezTo>
                  <a:pt x="2295978" y="3804936"/>
                  <a:pt x="2256431" y="3812756"/>
                  <a:pt x="2211074" y="3812086"/>
                </a:cubicBezTo>
                <a:cubicBezTo>
                  <a:pt x="2252186" y="3805383"/>
                  <a:pt x="2292627" y="3798010"/>
                  <a:pt x="2332844" y="3790413"/>
                </a:cubicBezTo>
                <a:close/>
                <a:moveTo>
                  <a:pt x="1627919" y="3816555"/>
                </a:moveTo>
                <a:cubicBezTo>
                  <a:pt x="1573402" y="3818566"/>
                  <a:pt x="1519108" y="3819906"/>
                  <a:pt x="1464814" y="3820353"/>
                </a:cubicBezTo>
                <a:cubicBezTo>
                  <a:pt x="1470624" y="3804266"/>
                  <a:pt x="1478444" y="3789743"/>
                  <a:pt x="1488498" y="3777007"/>
                </a:cubicBezTo>
                <a:cubicBezTo>
                  <a:pt x="1641772" y="3775890"/>
                  <a:pt x="1796386" y="3767847"/>
                  <a:pt x="1949883" y="3753324"/>
                </a:cubicBezTo>
                <a:cubicBezTo>
                  <a:pt x="1969992" y="3759803"/>
                  <a:pt x="1990548" y="3766730"/>
                  <a:pt x="2011550" y="3774550"/>
                </a:cubicBezTo>
                <a:cubicBezTo>
                  <a:pt x="2020934" y="3777901"/>
                  <a:pt x="2029872" y="3781029"/>
                  <a:pt x="2038809" y="3784157"/>
                </a:cubicBezTo>
                <a:cubicBezTo>
                  <a:pt x="2017136" y="3786838"/>
                  <a:pt x="1995240" y="3789296"/>
                  <a:pt x="1973344" y="3791530"/>
                </a:cubicBezTo>
                <a:cubicBezTo>
                  <a:pt x="1815154" y="3752653"/>
                  <a:pt x="1694278" y="3761144"/>
                  <a:pt x="1627919" y="3816555"/>
                </a:cubicBezTo>
                <a:close/>
                <a:moveTo>
                  <a:pt x="1956586" y="3793094"/>
                </a:moveTo>
                <a:cubicBezTo>
                  <a:pt x="1850680" y="3804043"/>
                  <a:pt x="1743880" y="3811639"/>
                  <a:pt x="1637303" y="3816108"/>
                </a:cubicBezTo>
                <a:cubicBezTo>
                  <a:pt x="1675287" y="3787285"/>
                  <a:pt x="1729804" y="3772986"/>
                  <a:pt x="1797950" y="3772986"/>
                </a:cubicBezTo>
                <a:cubicBezTo>
                  <a:pt x="1844871" y="3772986"/>
                  <a:pt x="1898047" y="3779689"/>
                  <a:pt x="1956586" y="3793094"/>
                </a:cubicBezTo>
                <a:close/>
                <a:moveTo>
                  <a:pt x="1767787" y="3560056"/>
                </a:moveTo>
                <a:cubicBezTo>
                  <a:pt x="1819846" y="3560056"/>
                  <a:pt x="1865203" y="3550448"/>
                  <a:pt x="1907655" y="3533244"/>
                </a:cubicBezTo>
                <a:cubicBezTo>
                  <a:pt x="1989877" y="3529669"/>
                  <a:pt x="2071877" y="3524307"/>
                  <a:pt x="2153653" y="3517157"/>
                </a:cubicBezTo>
                <a:cubicBezTo>
                  <a:pt x="2142034" y="3525871"/>
                  <a:pt x="2130416" y="3534361"/>
                  <a:pt x="2118797" y="3542181"/>
                </a:cubicBezTo>
                <a:cubicBezTo>
                  <a:pt x="1962395" y="3556034"/>
                  <a:pt x="1804877" y="3563407"/>
                  <a:pt x="1647134" y="3564525"/>
                </a:cubicBezTo>
                <a:cubicBezTo>
                  <a:pt x="1620323" y="3554917"/>
                  <a:pt x="1593958" y="3546427"/>
                  <a:pt x="1568486" y="3538607"/>
                </a:cubicBezTo>
                <a:cubicBezTo>
                  <a:pt x="1585691" y="3538830"/>
                  <a:pt x="1603118" y="3539053"/>
                  <a:pt x="1620323" y="3539053"/>
                </a:cubicBezTo>
                <a:lnTo>
                  <a:pt x="1623004" y="3539053"/>
                </a:lnTo>
                <a:cubicBezTo>
                  <a:pt x="1677297" y="3553353"/>
                  <a:pt x="1724888" y="3560056"/>
                  <a:pt x="1767787" y="3560056"/>
                </a:cubicBezTo>
                <a:close/>
                <a:moveTo>
                  <a:pt x="1646240" y="3539277"/>
                </a:moveTo>
                <a:cubicBezTo>
                  <a:pt x="1727793" y="3539277"/>
                  <a:pt x="1809569" y="3537489"/>
                  <a:pt x="1890898" y="3534138"/>
                </a:cubicBezTo>
                <a:cubicBezTo>
                  <a:pt x="1885759" y="3535925"/>
                  <a:pt x="1880620" y="3537713"/>
                  <a:pt x="1875481" y="3539277"/>
                </a:cubicBezTo>
                <a:cubicBezTo>
                  <a:pt x="1808228" y="3559609"/>
                  <a:pt x="1734943" y="3559833"/>
                  <a:pt x="1646240" y="3539277"/>
                </a:cubicBezTo>
                <a:close/>
                <a:moveTo>
                  <a:pt x="3364873" y="3262669"/>
                </a:moveTo>
                <a:cubicBezTo>
                  <a:pt x="3378055" y="3259094"/>
                  <a:pt x="3391237" y="3255519"/>
                  <a:pt x="3404420" y="3251944"/>
                </a:cubicBezTo>
                <a:cubicBezTo>
                  <a:pt x="3383417" y="3259541"/>
                  <a:pt x="3361968" y="3266914"/>
                  <a:pt x="3340519" y="3274064"/>
                </a:cubicBezTo>
                <a:cubicBezTo>
                  <a:pt x="3321974" y="3278756"/>
                  <a:pt x="3303206" y="3283225"/>
                  <a:pt x="3284437" y="3287917"/>
                </a:cubicBezTo>
                <a:cubicBezTo>
                  <a:pt x="3311473" y="3279650"/>
                  <a:pt x="3338284" y="3271383"/>
                  <a:pt x="3364873" y="3262669"/>
                </a:cubicBezTo>
                <a:close/>
                <a:moveTo>
                  <a:pt x="2917340" y="3626638"/>
                </a:moveTo>
                <a:cubicBezTo>
                  <a:pt x="2827744" y="3659036"/>
                  <a:pt x="2733456" y="3688752"/>
                  <a:pt x="2635147" y="3715341"/>
                </a:cubicBezTo>
                <a:cubicBezTo>
                  <a:pt x="2656373" y="3697913"/>
                  <a:pt x="2678939" y="3679815"/>
                  <a:pt x="2703070" y="3661047"/>
                </a:cubicBezTo>
                <a:cubicBezTo>
                  <a:pt x="2955547" y="3591336"/>
                  <a:pt x="3181436" y="3501740"/>
                  <a:pt x="3370458" y="3395611"/>
                </a:cubicBezTo>
                <a:cubicBezTo>
                  <a:pt x="3419837" y="3367905"/>
                  <a:pt x="3466310" y="3339306"/>
                  <a:pt x="3510103" y="3309813"/>
                </a:cubicBezTo>
                <a:cubicBezTo>
                  <a:pt x="3515018" y="3309366"/>
                  <a:pt x="3520157" y="3308696"/>
                  <a:pt x="3525073" y="3308472"/>
                </a:cubicBezTo>
                <a:cubicBezTo>
                  <a:pt x="3460725" y="3357851"/>
                  <a:pt x="3388780" y="3404771"/>
                  <a:pt x="3309685" y="3449457"/>
                </a:cubicBezTo>
                <a:cubicBezTo>
                  <a:pt x="3141441" y="3504198"/>
                  <a:pt x="3016320" y="3565865"/>
                  <a:pt x="2917340" y="3626638"/>
                </a:cubicBezTo>
                <a:close/>
                <a:moveTo>
                  <a:pt x="3282873" y="3464204"/>
                </a:moveTo>
                <a:cubicBezTo>
                  <a:pt x="3180542" y="3520062"/>
                  <a:pt x="3067262" y="3571004"/>
                  <a:pt x="2945269" y="3616360"/>
                </a:cubicBezTo>
                <a:cubicBezTo>
                  <a:pt x="3033748" y="3564301"/>
                  <a:pt x="3143006" y="3511795"/>
                  <a:pt x="3282873" y="3464204"/>
                </a:cubicBezTo>
                <a:close/>
                <a:moveTo>
                  <a:pt x="2031436" y="3739248"/>
                </a:moveTo>
                <a:cubicBezTo>
                  <a:pt x="1999709" y="3733215"/>
                  <a:pt x="1965300" y="3724054"/>
                  <a:pt x="1927317" y="3711095"/>
                </a:cubicBezTo>
                <a:cubicBezTo>
                  <a:pt x="2060482" y="3699924"/>
                  <a:pt x="2192753" y="3683837"/>
                  <a:pt x="2322343" y="3663058"/>
                </a:cubicBezTo>
                <a:cubicBezTo>
                  <a:pt x="2332397" y="3661494"/>
                  <a:pt x="2342452" y="3659706"/>
                  <a:pt x="2352283" y="3658142"/>
                </a:cubicBezTo>
                <a:cubicBezTo>
                  <a:pt x="2327482" y="3676463"/>
                  <a:pt x="2303128" y="3692327"/>
                  <a:pt x="2278327" y="3705733"/>
                </a:cubicBezTo>
                <a:cubicBezTo>
                  <a:pt x="2277657" y="3705733"/>
                  <a:pt x="2277210" y="3705956"/>
                  <a:pt x="2276540" y="3705956"/>
                </a:cubicBezTo>
                <a:cubicBezTo>
                  <a:pt x="2196104" y="3719139"/>
                  <a:pt x="2114105" y="3730087"/>
                  <a:pt x="2031436" y="3739248"/>
                </a:cubicBezTo>
                <a:close/>
                <a:moveTo>
                  <a:pt x="2262687" y="3713776"/>
                </a:moveTo>
                <a:cubicBezTo>
                  <a:pt x="2202137" y="3743046"/>
                  <a:pt x="2136672" y="3755335"/>
                  <a:pt x="2051321" y="3742599"/>
                </a:cubicBezTo>
                <a:cubicBezTo>
                  <a:pt x="2122372" y="3734556"/>
                  <a:pt x="2192976" y="3724948"/>
                  <a:pt x="2262687" y="3713776"/>
                </a:cubicBezTo>
                <a:close/>
                <a:moveTo>
                  <a:pt x="1548825" y="3724054"/>
                </a:moveTo>
                <a:cubicBezTo>
                  <a:pt x="1482689" y="3724948"/>
                  <a:pt x="1417000" y="3724725"/>
                  <a:pt x="1351758" y="3723161"/>
                </a:cubicBezTo>
                <a:cubicBezTo>
                  <a:pt x="1354439" y="3718915"/>
                  <a:pt x="1357344" y="3714670"/>
                  <a:pt x="1360472" y="3710649"/>
                </a:cubicBezTo>
                <a:cubicBezTo>
                  <a:pt x="1368069" y="3700817"/>
                  <a:pt x="1377006" y="3692104"/>
                  <a:pt x="1387060" y="3684060"/>
                </a:cubicBezTo>
                <a:cubicBezTo>
                  <a:pt x="1426161" y="3684954"/>
                  <a:pt x="1465485" y="3685401"/>
                  <a:pt x="1505032" y="3685401"/>
                </a:cubicBezTo>
                <a:cubicBezTo>
                  <a:pt x="1605799" y="3685401"/>
                  <a:pt x="1707237" y="3682496"/>
                  <a:pt x="1808898" y="3676910"/>
                </a:cubicBezTo>
                <a:cubicBezTo>
                  <a:pt x="1838615" y="3685624"/>
                  <a:pt x="1869448" y="3695902"/>
                  <a:pt x="1901175" y="3707520"/>
                </a:cubicBezTo>
                <a:cubicBezTo>
                  <a:pt x="1874140" y="3709755"/>
                  <a:pt x="1847328" y="3711542"/>
                  <a:pt x="1820293" y="3713330"/>
                </a:cubicBezTo>
                <a:cubicBezTo>
                  <a:pt x="1705897" y="3690986"/>
                  <a:pt x="1612949" y="3694561"/>
                  <a:pt x="1548825" y="3724054"/>
                </a:cubicBezTo>
                <a:close/>
                <a:moveTo>
                  <a:pt x="1797280" y="3714893"/>
                </a:moveTo>
                <a:cubicBezTo>
                  <a:pt x="1719302" y="3719586"/>
                  <a:pt x="1641102" y="3722490"/>
                  <a:pt x="1563348" y="3723831"/>
                </a:cubicBezTo>
                <a:cubicBezTo>
                  <a:pt x="1596862" y="3710872"/>
                  <a:pt x="1637303" y="3704392"/>
                  <a:pt x="1684224" y="3704392"/>
                </a:cubicBezTo>
                <a:cubicBezTo>
                  <a:pt x="1718632" y="3704392"/>
                  <a:pt x="1756392" y="3707967"/>
                  <a:pt x="1797280" y="3714893"/>
                </a:cubicBezTo>
                <a:close/>
                <a:moveTo>
                  <a:pt x="2058918" y="3584186"/>
                </a:moveTo>
                <a:cubicBezTo>
                  <a:pt x="2137566" y="3577483"/>
                  <a:pt x="2215990" y="3569217"/>
                  <a:pt x="2293744" y="3559385"/>
                </a:cubicBezTo>
                <a:cubicBezTo>
                  <a:pt x="2278774" y="3571227"/>
                  <a:pt x="2264251" y="3582399"/>
                  <a:pt x="2249951" y="3592677"/>
                </a:cubicBezTo>
                <a:cubicBezTo>
                  <a:pt x="2093996" y="3612786"/>
                  <a:pt x="1935360" y="3625968"/>
                  <a:pt x="1776948" y="3632671"/>
                </a:cubicBezTo>
                <a:cubicBezTo>
                  <a:pt x="1746338" y="3621723"/>
                  <a:pt x="1716845" y="3611892"/>
                  <a:pt x="1688022" y="3603625"/>
                </a:cubicBezTo>
                <a:cubicBezTo>
                  <a:pt x="1706567" y="3603178"/>
                  <a:pt x="1725335" y="3602731"/>
                  <a:pt x="1743880" y="3602284"/>
                </a:cubicBezTo>
                <a:cubicBezTo>
                  <a:pt x="1881067" y="3639821"/>
                  <a:pt x="1973790" y="3627085"/>
                  <a:pt x="2058918" y="3584186"/>
                </a:cubicBezTo>
                <a:close/>
                <a:moveTo>
                  <a:pt x="1763095" y="3601614"/>
                </a:moveTo>
                <a:cubicBezTo>
                  <a:pt x="1856713" y="3598486"/>
                  <a:pt x="1950554" y="3593124"/>
                  <a:pt x="2043948" y="3585527"/>
                </a:cubicBezTo>
                <a:cubicBezTo>
                  <a:pt x="2028308" y="3592900"/>
                  <a:pt x="2012221" y="3599156"/>
                  <a:pt x="1995687" y="3604072"/>
                </a:cubicBezTo>
                <a:cubicBezTo>
                  <a:pt x="1928211" y="3624851"/>
                  <a:pt x="1854031" y="3624404"/>
                  <a:pt x="1763095" y="3601614"/>
                </a:cubicBezTo>
                <a:close/>
                <a:moveTo>
                  <a:pt x="1884418" y="3666856"/>
                </a:moveTo>
                <a:cubicBezTo>
                  <a:pt x="1855372" y="3659706"/>
                  <a:pt x="1824315" y="3650098"/>
                  <a:pt x="1790800" y="3637810"/>
                </a:cubicBezTo>
                <a:cubicBezTo>
                  <a:pt x="1941393" y="3631107"/>
                  <a:pt x="2091986" y="3618371"/>
                  <a:pt x="2240567" y="3599603"/>
                </a:cubicBezTo>
                <a:cubicBezTo>
                  <a:pt x="2219788" y="3614349"/>
                  <a:pt x="2199456" y="3627309"/>
                  <a:pt x="2178677" y="3638704"/>
                </a:cubicBezTo>
                <a:cubicBezTo>
                  <a:pt x="2081261" y="3650545"/>
                  <a:pt x="1982951" y="3660153"/>
                  <a:pt x="1884418" y="3666856"/>
                </a:cubicBezTo>
                <a:close/>
                <a:moveTo>
                  <a:pt x="2164377" y="3646077"/>
                </a:moveTo>
                <a:cubicBezTo>
                  <a:pt x="2091539" y="3682049"/>
                  <a:pt x="2012891" y="3695008"/>
                  <a:pt x="1903186" y="3671101"/>
                </a:cubicBezTo>
                <a:cubicBezTo>
                  <a:pt x="1990548" y="3664845"/>
                  <a:pt x="2077909" y="3656578"/>
                  <a:pt x="2164377" y="3646077"/>
                </a:cubicBezTo>
                <a:close/>
                <a:moveTo>
                  <a:pt x="1480901" y="3643172"/>
                </a:moveTo>
                <a:cubicBezTo>
                  <a:pt x="1499893" y="3643396"/>
                  <a:pt x="1518885" y="3643396"/>
                  <a:pt x="1537876" y="3643396"/>
                </a:cubicBezTo>
                <a:cubicBezTo>
                  <a:pt x="1576307" y="3643396"/>
                  <a:pt x="1614960" y="3642949"/>
                  <a:pt x="1653614" y="3642278"/>
                </a:cubicBezTo>
                <a:cubicBezTo>
                  <a:pt x="1696512" y="3648311"/>
                  <a:pt x="1742763" y="3658366"/>
                  <a:pt x="1792364" y="3672218"/>
                </a:cubicBezTo>
                <a:cubicBezTo>
                  <a:pt x="1658976" y="3679145"/>
                  <a:pt x="1525811" y="3681155"/>
                  <a:pt x="1394434" y="3678474"/>
                </a:cubicBezTo>
                <a:cubicBezTo>
                  <a:pt x="1417894" y="3662164"/>
                  <a:pt x="1446940" y="3650322"/>
                  <a:pt x="1480901" y="3643172"/>
                </a:cubicBezTo>
                <a:close/>
                <a:moveTo>
                  <a:pt x="1385273" y="3678474"/>
                </a:moveTo>
                <a:cubicBezTo>
                  <a:pt x="1325393" y="3677134"/>
                  <a:pt x="1265961" y="3674900"/>
                  <a:pt x="1207198" y="3671548"/>
                </a:cubicBezTo>
                <a:cubicBezTo>
                  <a:pt x="1212114" y="3661940"/>
                  <a:pt x="1217700" y="3653003"/>
                  <a:pt x="1224403" y="3644513"/>
                </a:cubicBezTo>
                <a:cubicBezTo>
                  <a:pt x="1227084" y="3641161"/>
                  <a:pt x="1229765" y="3638033"/>
                  <a:pt x="1232670" y="3634905"/>
                </a:cubicBezTo>
                <a:cubicBezTo>
                  <a:pt x="1307519" y="3639151"/>
                  <a:pt x="1383262" y="3641832"/>
                  <a:pt x="1459452" y="3642949"/>
                </a:cubicBezTo>
                <a:cubicBezTo>
                  <a:pt x="1430406" y="3650992"/>
                  <a:pt x="1405605" y="3662834"/>
                  <a:pt x="1385273" y="3678474"/>
                </a:cubicBezTo>
                <a:close/>
                <a:moveTo>
                  <a:pt x="1515980" y="3637810"/>
                </a:moveTo>
                <a:cubicBezTo>
                  <a:pt x="1530950" y="3636246"/>
                  <a:pt x="1546590" y="3635575"/>
                  <a:pt x="1562901" y="3635575"/>
                </a:cubicBezTo>
                <a:cubicBezTo>
                  <a:pt x="1577647" y="3635575"/>
                  <a:pt x="1592840" y="3636246"/>
                  <a:pt x="1608704" y="3637586"/>
                </a:cubicBezTo>
                <a:cubicBezTo>
                  <a:pt x="1577871" y="3637810"/>
                  <a:pt x="1547037" y="3638033"/>
                  <a:pt x="1515980" y="3637810"/>
                </a:cubicBezTo>
                <a:close/>
                <a:moveTo>
                  <a:pt x="1684000" y="3641608"/>
                </a:moveTo>
                <a:cubicBezTo>
                  <a:pt x="1714610" y="3640938"/>
                  <a:pt x="1745444" y="3639821"/>
                  <a:pt x="1776054" y="3638480"/>
                </a:cubicBezTo>
                <a:cubicBezTo>
                  <a:pt x="1779629" y="3639821"/>
                  <a:pt x="1782980" y="3640938"/>
                  <a:pt x="1786555" y="3642278"/>
                </a:cubicBezTo>
                <a:cubicBezTo>
                  <a:pt x="1815154" y="3652780"/>
                  <a:pt x="1841743" y="3661270"/>
                  <a:pt x="1866990" y="3667973"/>
                </a:cubicBezTo>
                <a:cubicBezTo>
                  <a:pt x="1847775" y="3669314"/>
                  <a:pt x="1828560" y="3670431"/>
                  <a:pt x="1809345" y="3671548"/>
                </a:cubicBezTo>
                <a:cubicBezTo>
                  <a:pt x="1765106" y="3658366"/>
                  <a:pt x="1723324" y="3648535"/>
                  <a:pt x="1684000" y="3641608"/>
                </a:cubicBezTo>
                <a:close/>
                <a:moveTo>
                  <a:pt x="2252186" y="3598263"/>
                </a:moveTo>
                <a:cubicBezTo>
                  <a:pt x="2308937" y="3590889"/>
                  <a:pt x="2365242" y="3582846"/>
                  <a:pt x="2421100" y="3573685"/>
                </a:cubicBezTo>
                <a:cubicBezTo>
                  <a:pt x="2436963" y="3571004"/>
                  <a:pt x="2452827" y="3568546"/>
                  <a:pt x="2468467" y="3565865"/>
                </a:cubicBezTo>
                <a:cubicBezTo>
                  <a:pt x="2459530" y="3573015"/>
                  <a:pt x="2450816" y="3580165"/>
                  <a:pt x="2442326" y="3587314"/>
                </a:cubicBezTo>
                <a:cubicBezTo>
                  <a:pt x="2436069" y="3592453"/>
                  <a:pt x="2429813" y="3597592"/>
                  <a:pt x="2423557" y="3602508"/>
                </a:cubicBezTo>
                <a:cubicBezTo>
                  <a:pt x="2405683" y="3605636"/>
                  <a:pt x="2387808" y="3608540"/>
                  <a:pt x="2369711" y="3611668"/>
                </a:cubicBezTo>
                <a:cubicBezTo>
                  <a:pt x="2311395" y="3621052"/>
                  <a:pt x="2252633" y="3629543"/>
                  <a:pt x="2193423" y="3636916"/>
                </a:cubicBezTo>
                <a:cubicBezTo>
                  <a:pt x="2213085" y="3625521"/>
                  <a:pt x="2232524" y="3612562"/>
                  <a:pt x="2252186" y="3598263"/>
                </a:cubicBezTo>
                <a:close/>
                <a:moveTo>
                  <a:pt x="2445901" y="3591560"/>
                </a:moveTo>
                <a:cubicBezTo>
                  <a:pt x="2456849" y="3582622"/>
                  <a:pt x="2468244" y="3573238"/>
                  <a:pt x="2479862" y="3563854"/>
                </a:cubicBezTo>
                <a:cubicBezTo>
                  <a:pt x="2559403" y="3550001"/>
                  <a:pt x="2637604" y="3534585"/>
                  <a:pt x="2713794" y="3517381"/>
                </a:cubicBezTo>
                <a:cubicBezTo>
                  <a:pt x="2694803" y="3530339"/>
                  <a:pt x="2676928" y="3543075"/>
                  <a:pt x="2659724" y="3555587"/>
                </a:cubicBezTo>
                <a:cubicBezTo>
                  <a:pt x="2586439" y="3572121"/>
                  <a:pt x="2511366" y="3587091"/>
                  <a:pt x="2434729" y="3600497"/>
                </a:cubicBezTo>
                <a:cubicBezTo>
                  <a:pt x="2438527" y="3597592"/>
                  <a:pt x="2442102" y="3594464"/>
                  <a:pt x="2445901" y="3591560"/>
                </a:cubicBezTo>
                <a:close/>
                <a:moveTo>
                  <a:pt x="2662182" y="3560726"/>
                </a:moveTo>
                <a:cubicBezTo>
                  <a:pt x="2778589" y="3534585"/>
                  <a:pt x="2890752" y="3504645"/>
                  <a:pt x="2997775" y="3471130"/>
                </a:cubicBezTo>
                <a:cubicBezTo>
                  <a:pt x="2958005" y="3490345"/>
                  <a:pt x="2921809" y="3509784"/>
                  <a:pt x="2888071" y="3529222"/>
                </a:cubicBezTo>
                <a:cubicBezTo>
                  <a:pt x="2797805" y="3556257"/>
                  <a:pt x="2704187" y="3580611"/>
                  <a:pt x="2607441" y="3602508"/>
                </a:cubicBezTo>
                <a:cubicBezTo>
                  <a:pt x="2624869" y="3588879"/>
                  <a:pt x="2642967" y="3575026"/>
                  <a:pt x="2662182" y="3560726"/>
                </a:cubicBezTo>
                <a:close/>
                <a:moveTo>
                  <a:pt x="2890528" y="3534361"/>
                </a:moveTo>
                <a:cubicBezTo>
                  <a:pt x="3084466" y="3476269"/>
                  <a:pt x="3262318" y="3406559"/>
                  <a:pt x="3418720" y="3326794"/>
                </a:cubicBezTo>
                <a:cubicBezTo>
                  <a:pt x="3430338" y="3323889"/>
                  <a:pt x="3441956" y="3320985"/>
                  <a:pt x="3453575" y="3318080"/>
                </a:cubicBezTo>
                <a:cubicBezTo>
                  <a:pt x="3455586" y="3317633"/>
                  <a:pt x="3457820" y="3317186"/>
                  <a:pt x="3460054" y="3316739"/>
                </a:cubicBezTo>
                <a:cubicBezTo>
                  <a:pt x="3450893" y="3322102"/>
                  <a:pt x="3441733" y="3327464"/>
                  <a:pt x="3432349" y="3332603"/>
                </a:cubicBezTo>
                <a:cubicBezTo>
                  <a:pt x="3252710" y="3433370"/>
                  <a:pt x="3040004" y="3519838"/>
                  <a:pt x="2803390" y="3588432"/>
                </a:cubicBezTo>
                <a:cubicBezTo>
                  <a:pt x="2830202" y="3570780"/>
                  <a:pt x="2859025" y="3552683"/>
                  <a:pt x="2890528" y="3534361"/>
                </a:cubicBezTo>
                <a:close/>
                <a:moveTo>
                  <a:pt x="2912425" y="3521849"/>
                </a:moveTo>
                <a:cubicBezTo>
                  <a:pt x="2950855" y="3500400"/>
                  <a:pt x="2992860" y="3478950"/>
                  <a:pt x="3038887" y="3457948"/>
                </a:cubicBezTo>
                <a:cubicBezTo>
                  <a:pt x="3135632" y="3426444"/>
                  <a:pt x="3227909" y="3392036"/>
                  <a:pt x="3315048" y="3354946"/>
                </a:cubicBezTo>
                <a:cubicBezTo>
                  <a:pt x="3336273" y="3348466"/>
                  <a:pt x="3357946" y="3342211"/>
                  <a:pt x="3380513" y="3336178"/>
                </a:cubicBezTo>
                <a:cubicBezTo>
                  <a:pt x="3385205" y="3335061"/>
                  <a:pt x="3390120" y="3333943"/>
                  <a:pt x="3394812" y="3332826"/>
                </a:cubicBezTo>
                <a:cubicBezTo>
                  <a:pt x="3250253" y="3404548"/>
                  <a:pt x="3088265" y="3468002"/>
                  <a:pt x="2912425" y="3521849"/>
                </a:cubicBezTo>
                <a:close/>
                <a:moveTo>
                  <a:pt x="3096979" y="3432700"/>
                </a:moveTo>
                <a:cubicBezTo>
                  <a:pt x="3144569" y="3412815"/>
                  <a:pt x="3196182" y="3393376"/>
                  <a:pt x="3252710" y="3374831"/>
                </a:cubicBezTo>
                <a:cubicBezTo>
                  <a:pt x="3202215" y="3394940"/>
                  <a:pt x="3150155" y="3414379"/>
                  <a:pt x="3096979" y="3432700"/>
                </a:cubicBezTo>
                <a:close/>
                <a:moveTo>
                  <a:pt x="3036652" y="3452809"/>
                </a:moveTo>
                <a:cubicBezTo>
                  <a:pt x="2921585" y="3490345"/>
                  <a:pt x="2800039" y="3523636"/>
                  <a:pt x="2673577" y="3552459"/>
                </a:cubicBezTo>
                <a:cubicBezTo>
                  <a:pt x="2691004" y="3539724"/>
                  <a:pt x="2709549" y="3526988"/>
                  <a:pt x="2728764" y="3514029"/>
                </a:cubicBezTo>
                <a:cubicBezTo>
                  <a:pt x="2900583" y="3474929"/>
                  <a:pt x="3063241" y="3427784"/>
                  <a:pt x="3214057" y="3373268"/>
                </a:cubicBezTo>
                <a:cubicBezTo>
                  <a:pt x="3239304" y="3367905"/>
                  <a:pt x="3264329" y="3362543"/>
                  <a:pt x="3289130" y="3357180"/>
                </a:cubicBezTo>
                <a:cubicBezTo>
                  <a:pt x="3192831" y="3387344"/>
                  <a:pt x="3109491" y="3419518"/>
                  <a:pt x="3036652" y="3452809"/>
                </a:cubicBezTo>
                <a:close/>
                <a:moveTo>
                  <a:pt x="2742170" y="3505315"/>
                </a:moveTo>
                <a:cubicBezTo>
                  <a:pt x="2759821" y="3493697"/>
                  <a:pt x="2778589" y="3482078"/>
                  <a:pt x="2798028" y="3470236"/>
                </a:cubicBezTo>
                <a:cubicBezTo>
                  <a:pt x="2883602" y="3450575"/>
                  <a:pt x="2966718" y="3428902"/>
                  <a:pt x="3047377" y="3405441"/>
                </a:cubicBezTo>
                <a:cubicBezTo>
                  <a:pt x="3090276" y="3397845"/>
                  <a:pt x="3132951" y="3389578"/>
                  <a:pt x="3175180" y="3381088"/>
                </a:cubicBezTo>
                <a:cubicBezTo>
                  <a:pt x="3039557" y="3428678"/>
                  <a:pt x="2894550" y="3470013"/>
                  <a:pt x="2742170" y="3505315"/>
                </a:cubicBezTo>
                <a:close/>
                <a:moveTo>
                  <a:pt x="2726530" y="3508890"/>
                </a:moveTo>
                <a:cubicBezTo>
                  <a:pt x="2649223" y="3526541"/>
                  <a:pt x="2569905" y="3542405"/>
                  <a:pt x="2488799" y="3556481"/>
                </a:cubicBezTo>
                <a:cubicBezTo>
                  <a:pt x="2501982" y="3545756"/>
                  <a:pt x="2515611" y="3535031"/>
                  <a:pt x="2529687" y="3524084"/>
                </a:cubicBezTo>
                <a:cubicBezTo>
                  <a:pt x="2615038" y="3509337"/>
                  <a:pt x="2698824" y="3492580"/>
                  <a:pt x="2780377" y="3474258"/>
                </a:cubicBezTo>
                <a:cubicBezTo>
                  <a:pt x="2761832" y="3485877"/>
                  <a:pt x="2743734" y="3497495"/>
                  <a:pt x="2726530" y="3508890"/>
                </a:cubicBezTo>
                <a:close/>
                <a:moveTo>
                  <a:pt x="2477404" y="3558492"/>
                </a:moveTo>
                <a:cubicBezTo>
                  <a:pt x="2458413" y="3561843"/>
                  <a:pt x="2439421" y="3564971"/>
                  <a:pt x="2420206" y="3568099"/>
                </a:cubicBezTo>
                <a:cubicBezTo>
                  <a:pt x="2367700" y="3576590"/>
                  <a:pt x="2314746" y="3584186"/>
                  <a:pt x="2261346" y="3591113"/>
                </a:cubicBezTo>
                <a:cubicBezTo>
                  <a:pt x="2275422" y="3580611"/>
                  <a:pt x="2289722" y="3569663"/>
                  <a:pt x="2304245" y="3558045"/>
                </a:cubicBezTo>
                <a:cubicBezTo>
                  <a:pt x="2360997" y="3550672"/>
                  <a:pt x="2417301" y="3542628"/>
                  <a:pt x="2473159" y="3533468"/>
                </a:cubicBezTo>
                <a:cubicBezTo>
                  <a:pt x="2488129" y="3531010"/>
                  <a:pt x="2503099" y="3528552"/>
                  <a:pt x="2517845" y="3526094"/>
                </a:cubicBezTo>
                <a:cubicBezTo>
                  <a:pt x="2503993" y="3537266"/>
                  <a:pt x="2490587" y="3547991"/>
                  <a:pt x="2477404" y="3558492"/>
                </a:cubicBezTo>
                <a:close/>
                <a:moveTo>
                  <a:pt x="1762201" y="3633565"/>
                </a:moveTo>
                <a:cubicBezTo>
                  <a:pt x="1725782" y="3635129"/>
                  <a:pt x="1689586" y="3636022"/>
                  <a:pt x="1653390" y="3636916"/>
                </a:cubicBezTo>
                <a:cubicBezTo>
                  <a:pt x="1587478" y="3627755"/>
                  <a:pt x="1529609" y="3628202"/>
                  <a:pt x="1481572" y="3637810"/>
                </a:cubicBezTo>
                <a:cubicBezTo>
                  <a:pt x="1399572" y="3636916"/>
                  <a:pt x="1318244" y="3634458"/>
                  <a:pt x="1238032" y="3629990"/>
                </a:cubicBezTo>
                <a:cubicBezTo>
                  <a:pt x="1250991" y="3617254"/>
                  <a:pt x="1265961" y="3606529"/>
                  <a:pt x="1283165" y="3597592"/>
                </a:cubicBezTo>
                <a:cubicBezTo>
                  <a:pt x="1378570" y="3602508"/>
                  <a:pt x="1475539" y="3605189"/>
                  <a:pt x="1573178" y="3605189"/>
                </a:cubicBezTo>
                <a:cubicBezTo>
                  <a:pt x="1605129" y="3605189"/>
                  <a:pt x="1637080" y="3604965"/>
                  <a:pt x="1669254" y="3604295"/>
                </a:cubicBezTo>
                <a:cubicBezTo>
                  <a:pt x="1698970" y="3612339"/>
                  <a:pt x="1730027" y="3622170"/>
                  <a:pt x="1762201" y="3633565"/>
                </a:cubicBezTo>
                <a:close/>
                <a:moveTo>
                  <a:pt x="1230212" y="3629320"/>
                </a:moveTo>
                <a:cubicBezTo>
                  <a:pt x="1172120" y="3625968"/>
                  <a:pt x="1114698" y="3621723"/>
                  <a:pt x="1057946" y="3616584"/>
                </a:cubicBezTo>
                <a:cubicBezTo>
                  <a:pt x="1063309" y="3604295"/>
                  <a:pt x="1069788" y="3592900"/>
                  <a:pt x="1077608" y="3582399"/>
                </a:cubicBezTo>
                <a:cubicBezTo>
                  <a:pt x="1141733" y="3588432"/>
                  <a:pt x="1206751" y="3593124"/>
                  <a:pt x="1272440" y="3596699"/>
                </a:cubicBezTo>
                <a:cubicBezTo>
                  <a:pt x="1256353" y="3605859"/>
                  <a:pt x="1242277" y="3616807"/>
                  <a:pt x="1230212" y="3629320"/>
                </a:cubicBezTo>
                <a:close/>
                <a:moveTo>
                  <a:pt x="1225520" y="3634682"/>
                </a:moveTo>
                <a:cubicBezTo>
                  <a:pt x="1223509" y="3636916"/>
                  <a:pt x="1221721" y="3638927"/>
                  <a:pt x="1219934" y="3641161"/>
                </a:cubicBezTo>
                <a:cubicBezTo>
                  <a:pt x="1212561" y="3650322"/>
                  <a:pt x="1206528" y="3660600"/>
                  <a:pt x="1201166" y="3671324"/>
                </a:cubicBezTo>
                <a:cubicBezTo>
                  <a:pt x="1148659" y="3668197"/>
                  <a:pt x="1096600" y="3664398"/>
                  <a:pt x="1044987" y="3659929"/>
                </a:cubicBezTo>
                <a:cubicBezTo>
                  <a:pt x="1047445" y="3646524"/>
                  <a:pt x="1051020" y="3633788"/>
                  <a:pt x="1055712" y="3621946"/>
                </a:cubicBezTo>
                <a:cubicBezTo>
                  <a:pt x="1111570" y="3627085"/>
                  <a:pt x="1168321" y="3631330"/>
                  <a:pt x="1225520" y="3634682"/>
                </a:cubicBezTo>
                <a:close/>
                <a:moveTo>
                  <a:pt x="1204517" y="3676910"/>
                </a:moveTo>
                <a:cubicBezTo>
                  <a:pt x="1262162" y="3680262"/>
                  <a:pt x="1320031" y="3682496"/>
                  <a:pt x="1378570" y="3683837"/>
                </a:cubicBezTo>
                <a:cubicBezTo>
                  <a:pt x="1370303" y="3690986"/>
                  <a:pt x="1362706" y="3698583"/>
                  <a:pt x="1356003" y="3707073"/>
                </a:cubicBezTo>
                <a:cubicBezTo>
                  <a:pt x="1351982" y="3711989"/>
                  <a:pt x="1348407" y="3717351"/>
                  <a:pt x="1345279" y="3722937"/>
                </a:cubicBezTo>
                <a:cubicBezTo>
                  <a:pt x="1293666" y="3721596"/>
                  <a:pt x="1242277" y="3719586"/>
                  <a:pt x="1191335" y="3716904"/>
                </a:cubicBezTo>
                <a:cubicBezTo>
                  <a:pt x="1194239" y="3702605"/>
                  <a:pt x="1198708" y="3689423"/>
                  <a:pt x="1204517" y="3676910"/>
                </a:cubicBezTo>
                <a:close/>
                <a:moveTo>
                  <a:pt x="1824985" y="3676240"/>
                </a:moveTo>
                <a:cubicBezTo>
                  <a:pt x="1844647" y="3675123"/>
                  <a:pt x="1864309" y="3673782"/>
                  <a:pt x="1883971" y="3672442"/>
                </a:cubicBezTo>
                <a:cubicBezTo>
                  <a:pt x="2012221" y="3703946"/>
                  <a:pt x="2099135" y="3688082"/>
                  <a:pt x="2180688" y="3643843"/>
                </a:cubicBezTo>
                <a:cubicBezTo>
                  <a:pt x="2244589" y="3636022"/>
                  <a:pt x="2307820" y="3627085"/>
                  <a:pt x="2370604" y="3616807"/>
                </a:cubicBezTo>
                <a:cubicBezTo>
                  <a:pt x="2385351" y="3614349"/>
                  <a:pt x="2400097" y="3611892"/>
                  <a:pt x="2414620" y="3609434"/>
                </a:cubicBezTo>
                <a:cubicBezTo>
                  <a:pt x="2396522" y="3623957"/>
                  <a:pt x="2379318" y="3637810"/>
                  <a:pt x="2362337" y="3650545"/>
                </a:cubicBezTo>
                <a:cubicBezTo>
                  <a:pt x="2348708" y="3652780"/>
                  <a:pt x="2335302" y="3655014"/>
                  <a:pt x="2321673" y="3657248"/>
                </a:cubicBezTo>
                <a:cubicBezTo>
                  <a:pt x="2188061" y="3678921"/>
                  <a:pt x="2051768" y="3695232"/>
                  <a:pt x="1914581" y="3706403"/>
                </a:cubicBezTo>
                <a:cubicBezTo>
                  <a:pt x="1911230" y="3705286"/>
                  <a:pt x="1908102" y="3704169"/>
                  <a:pt x="1904750" y="3702828"/>
                </a:cubicBezTo>
                <a:cubicBezTo>
                  <a:pt x="1877492" y="3693221"/>
                  <a:pt x="1850903" y="3684284"/>
                  <a:pt x="1824985" y="3676240"/>
                </a:cubicBezTo>
                <a:close/>
                <a:moveTo>
                  <a:pt x="2426015" y="3607647"/>
                </a:moveTo>
                <a:cubicBezTo>
                  <a:pt x="2501758" y="3594464"/>
                  <a:pt x="2576161" y="3579941"/>
                  <a:pt x="2648999" y="3563631"/>
                </a:cubicBezTo>
                <a:cubicBezTo>
                  <a:pt x="2630008" y="3577707"/>
                  <a:pt x="2612133" y="3591560"/>
                  <a:pt x="2595152" y="3605189"/>
                </a:cubicBezTo>
                <a:cubicBezTo>
                  <a:pt x="2523208" y="3621276"/>
                  <a:pt x="2449699" y="3635799"/>
                  <a:pt x="2374626" y="3648758"/>
                </a:cubicBezTo>
                <a:cubicBezTo>
                  <a:pt x="2391160" y="3635799"/>
                  <a:pt x="2408141" y="3622170"/>
                  <a:pt x="2426015" y="3607647"/>
                </a:cubicBezTo>
                <a:close/>
                <a:moveTo>
                  <a:pt x="2597387" y="3610328"/>
                </a:moveTo>
                <a:cubicBezTo>
                  <a:pt x="2690781" y="3589549"/>
                  <a:pt x="2781047" y="3566312"/>
                  <a:pt x="2868409" y="3540841"/>
                </a:cubicBezTo>
                <a:cubicBezTo>
                  <a:pt x="2838916" y="3558492"/>
                  <a:pt x="2811434" y="3576143"/>
                  <a:pt x="2785963" y="3593571"/>
                </a:cubicBezTo>
                <a:cubicBezTo>
                  <a:pt x="2707092" y="3616137"/>
                  <a:pt x="2625539" y="3636693"/>
                  <a:pt x="2541753" y="3655237"/>
                </a:cubicBezTo>
                <a:cubicBezTo>
                  <a:pt x="2559403" y="3640938"/>
                  <a:pt x="2577948" y="3625968"/>
                  <a:pt x="2597387" y="3610328"/>
                </a:cubicBezTo>
                <a:close/>
                <a:moveTo>
                  <a:pt x="2788420" y="3598709"/>
                </a:moveTo>
                <a:cubicBezTo>
                  <a:pt x="3032184" y="3528999"/>
                  <a:pt x="3250923" y="3440967"/>
                  <a:pt x="3435030" y="3337519"/>
                </a:cubicBezTo>
                <a:cubicBezTo>
                  <a:pt x="3448659" y="3329922"/>
                  <a:pt x="3462065" y="3322102"/>
                  <a:pt x="3475471" y="3314282"/>
                </a:cubicBezTo>
                <a:cubicBezTo>
                  <a:pt x="3483068" y="3313164"/>
                  <a:pt x="3490664" y="3312047"/>
                  <a:pt x="3498038" y="3311154"/>
                </a:cubicBezTo>
                <a:cubicBezTo>
                  <a:pt x="3456926" y="3338412"/>
                  <a:pt x="3413581" y="3365000"/>
                  <a:pt x="3367777" y="3390918"/>
                </a:cubicBezTo>
                <a:cubicBezTo>
                  <a:pt x="3182553" y="3494814"/>
                  <a:pt x="2961579" y="3583069"/>
                  <a:pt x="2715135" y="3652109"/>
                </a:cubicBezTo>
                <a:cubicBezTo>
                  <a:pt x="2737701" y="3634682"/>
                  <a:pt x="2762056" y="3616807"/>
                  <a:pt x="2788420" y="3598709"/>
                </a:cubicBezTo>
                <a:close/>
                <a:moveTo>
                  <a:pt x="3452458" y="3312717"/>
                </a:moveTo>
                <a:cubicBezTo>
                  <a:pt x="3449106" y="3313388"/>
                  <a:pt x="3445755" y="3314058"/>
                  <a:pt x="3442180" y="3314728"/>
                </a:cubicBezTo>
                <a:cubicBezTo>
                  <a:pt x="3463182" y="3303780"/>
                  <a:pt x="3483515" y="3292832"/>
                  <a:pt x="3503623" y="3281437"/>
                </a:cubicBezTo>
                <a:cubicBezTo>
                  <a:pt x="3509209" y="3278309"/>
                  <a:pt x="3514571" y="3275181"/>
                  <a:pt x="3520157" y="3272053"/>
                </a:cubicBezTo>
                <a:cubicBezTo>
                  <a:pt x="3527977" y="3269819"/>
                  <a:pt x="3535797" y="3267808"/>
                  <a:pt x="3543617" y="3265797"/>
                </a:cubicBezTo>
                <a:cubicBezTo>
                  <a:pt x="3522391" y="3279426"/>
                  <a:pt x="3500719" y="3293056"/>
                  <a:pt x="3478376" y="3306238"/>
                </a:cubicBezTo>
                <a:cubicBezTo>
                  <a:pt x="3469662" y="3308472"/>
                  <a:pt x="3460948" y="3310707"/>
                  <a:pt x="3452458" y="3312717"/>
                </a:cubicBezTo>
                <a:close/>
                <a:moveTo>
                  <a:pt x="3420060" y="3320091"/>
                </a:moveTo>
                <a:cubicBezTo>
                  <a:pt x="3416932" y="3320761"/>
                  <a:pt x="3413804" y="3321431"/>
                  <a:pt x="3410676" y="3322325"/>
                </a:cubicBezTo>
                <a:cubicBezTo>
                  <a:pt x="3399951" y="3325230"/>
                  <a:pt x="3389450" y="3327911"/>
                  <a:pt x="3378949" y="3330816"/>
                </a:cubicBezTo>
                <a:cubicBezTo>
                  <a:pt x="3372916" y="3332156"/>
                  <a:pt x="3366883" y="3333720"/>
                  <a:pt x="3360851" y="3335061"/>
                </a:cubicBezTo>
                <a:cubicBezTo>
                  <a:pt x="3395483" y="3319644"/>
                  <a:pt x="3429221" y="3303780"/>
                  <a:pt x="3461842" y="3287693"/>
                </a:cubicBezTo>
                <a:cubicBezTo>
                  <a:pt x="3474130" y="3284565"/>
                  <a:pt x="3486196" y="3281437"/>
                  <a:pt x="3498484" y="3278086"/>
                </a:cubicBezTo>
                <a:cubicBezTo>
                  <a:pt x="3473013" y="3292385"/>
                  <a:pt x="3446872" y="3306238"/>
                  <a:pt x="3420060" y="3320091"/>
                </a:cubicBezTo>
                <a:close/>
                <a:moveTo>
                  <a:pt x="3331358" y="3341987"/>
                </a:moveTo>
                <a:cubicBezTo>
                  <a:pt x="3304770" y="3348020"/>
                  <a:pt x="3277958" y="3354052"/>
                  <a:pt x="3250923" y="3359862"/>
                </a:cubicBezTo>
                <a:cubicBezTo>
                  <a:pt x="3295162" y="3343328"/>
                  <a:pt x="3338508" y="3326123"/>
                  <a:pt x="3380513" y="3308249"/>
                </a:cubicBezTo>
                <a:cubicBezTo>
                  <a:pt x="3398611" y="3303780"/>
                  <a:pt x="3416932" y="3299312"/>
                  <a:pt x="3435030" y="3294620"/>
                </a:cubicBezTo>
                <a:cubicBezTo>
                  <a:pt x="3401292" y="3310930"/>
                  <a:pt x="3366660" y="3326570"/>
                  <a:pt x="3331358" y="3341987"/>
                </a:cubicBezTo>
                <a:close/>
                <a:moveTo>
                  <a:pt x="3212493" y="3367905"/>
                </a:moveTo>
                <a:cubicBezTo>
                  <a:pt x="3174286" y="3375725"/>
                  <a:pt x="3135632" y="3383322"/>
                  <a:pt x="3096755" y="3390695"/>
                </a:cubicBezTo>
                <a:cubicBezTo>
                  <a:pt x="3155071" y="3373044"/>
                  <a:pt x="3212046" y="3354276"/>
                  <a:pt x="3267233" y="3334390"/>
                </a:cubicBezTo>
                <a:cubicBezTo>
                  <a:pt x="3293598" y="3328581"/>
                  <a:pt x="3319963" y="3322548"/>
                  <a:pt x="3345881" y="3316293"/>
                </a:cubicBezTo>
                <a:cubicBezTo>
                  <a:pt x="3302759" y="3334390"/>
                  <a:pt x="3258073" y="3351371"/>
                  <a:pt x="3212493" y="3367905"/>
                </a:cubicBezTo>
                <a:close/>
                <a:moveTo>
                  <a:pt x="3265669" y="3329251"/>
                </a:moveTo>
                <a:cubicBezTo>
                  <a:pt x="3232378" y="3336625"/>
                  <a:pt x="3199087" y="3343774"/>
                  <a:pt x="3165349" y="3350477"/>
                </a:cubicBezTo>
                <a:cubicBezTo>
                  <a:pt x="3214280" y="3335508"/>
                  <a:pt x="3262318" y="3319867"/>
                  <a:pt x="3309238" y="3303557"/>
                </a:cubicBezTo>
                <a:cubicBezTo>
                  <a:pt x="3332699" y="3297971"/>
                  <a:pt x="3355935" y="3292385"/>
                  <a:pt x="3379172" y="3286576"/>
                </a:cubicBezTo>
                <a:cubicBezTo>
                  <a:pt x="3342306" y="3301099"/>
                  <a:pt x="3304323" y="3315399"/>
                  <a:pt x="3265669" y="3329251"/>
                </a:cubicBezTo>
                <a:close/>
                <a:moveTo>
                  <a:pt x="3222324" y="3344221"/>
                </a:moveTo>
                <a:cubicBezTo>
                  <a:pt x="3165125" y="3363883"/>
                  <a:pt x="3106363" y="3382428"/>
                  <a:pt x="3046260" y="3400079"/>
                </a:cubicBezTo>
                <a:cubicBezTo>
                  <a:pt x="3011405" y="3406335"/>
                  <a:pt x="2976326" y="3412368"/>
                  <a:pt x="2941024" y="3417954"/>
                </a:cubicBezTo>
                <a:cubicBezTo>
                  <a:pt x="2919798" y="3421305"/>
                  <a:pt x="2898572" y="3424657"/>
                  <a:pt x="2877346" y="3428008"/>
                </a:cubicBezTo>
                <a:cubicBezTo>
                  <a:pt x="2956441" y="3409463"/>
                  <a:pt x="3033748" y="3389354"/>
                  <a:pt x="3108821" y="3367458"/>
                </a:cubicBezTo>
                <a:cubicBezTo>
                  <a:pt x="3146804" y="3360085"/>
                  <a:pt x="3184787" y="3352265"/>
                  <a:pt x="3222324" y="3344221"/>
                </a:cubicBezTo>
                <a:close/>
                <a:moveTo>
                  <a:pt x="2941694" y="3423540"/>
                </a:moveTo>
                <a:cubicBezTo>
                  <a:pt x="2959345" y="3420635"/>
                  <a:pt x="2976996" y="3417730"/>
                  <a:pt x="2994647" y="3414602"/>
                </a:cubicBezTo>
                <a:cubicBezTo>
                  <a:pt x="2935661" y="3430913"/>
                  <a:pt x="2875335" y="3446329"/>
                  <a:pt x="2813891" y="3460629"/>
                </a:cubicBezTo>
                <a:cubicBezTo>
                  <a:pt x="2827744" y="3452586"/>
                  <a:pt x="2841820" y="3444542"/>
                  <a:pt x="2856567" y="3436498"/>
                </a:cubicBezTo>
                <a:cubicBezTo>
                  <a:pt x="2884943" y="3432477"/>
                  <a:pt x="2913318" y="3428008"/>
                  <a:pt x="2941694" y="3423540"/>
                </a:cubicBezTo>
                <a:close/>
                <a:moveTo>
                  <a:pt x="2795794" y="3465098"/>
                </a:moveTo>
                <a:cubicBezTo>
                  <a:pt x="2712454" y="3484313"/>
                  <a:pt x="2626880" y="3501517"/>
                  <a:pt x="2539295" y="3516934"/>
                </a:cubicBezTo>
                <a:cubicBezTo>
                  <a:pt x="2551360" y="3507773"/>
                  <a:pt x="2563649" y="3498389"/>
                  <a:pt x="2576608" y="3489005"/>
                </a:cubicBezTo>
                <a:cubicBezTo>
                  <a:pt x="2654809" y="3475599"/>
                  <a:pt x="2731445" y="3460629"/>
                  <a:pt x="2806518" y="3444318"/>
                </a:cubicBezTo>
                <a:cubicBezTo>
                  <a:pt x="2817913" y="3442755"/>
                  <a:pt x="2829532" y="3440967"/>
                  <a:pt x="2840927" y="3439403"/>
                </a:cubicBezTo>
                <a:cubicBezTo>
                  <a:pt x="2825286" y="3447670"/>
                  <a:pt x="2810317" y="3456384"/>
                  <a:pt x="2795794" y="3465098"/>
                </a:cubicBezTo>
                <a:close/>
                <a:moveTo>
                  <a:pt x="2527453" y="3518944"/>
                </a:moveTo>
                <a:cubicBezTo>
                  <a:pt x="2509131" y="3522073"/>
                  <a:pt x="2490810" y="3525201"/>
                  <a:pt x="2472489" y="3528105"/>
                </a:cubicBezTo>
                <a:cubicBezTo>
                  <a:pt x="2419759" y="3536596"/>
                  <a:pt x="2366359" y="3544416"/>
                  <a:pt x="2312736" y="3551342"/>
                </a:cubicBezTo>
                <a:cubicBezTo>
                  <a:pt x="2324131" y="3542181"/>
                  <a:pt x="2335749" y="3532797"/>
                  <a:pt x="2347814" y="3522966"/>
                </a:cubicBezTo>
                <a:cubicBezTo>
                  <a:pt x="2407694" y="3515146"/>
                  <a:pt x="2467350" y="3506656"/>
                  <a:pt x="2526559" y="3497048"/>
                </a:cubicBezTo>
                <a:cubicBezTo>
                  <a:pt x="2539071" y="3495037"/>
                  <a:pt x="2551807" y="3492803"/>
                  <a:pt x="2564319" y="3490792"/>
                </a:cubicBezTo>
                <a:cubicBezTo>
                  <a:pt x="2551583" y="3500176"/>
                  <a:pt x="2539295" y="3509561"/>
                  <a:pt x="2527453" y="3518944"/>
                </a:cubicBezTo>
                <a:close/>
                <a:moveTo>
                  <a:pt x="2302234" y="3552906"/>
                </a:moveTo>
                <a:cubicBezTo>
                  <a:pt x="2225821" y="3562737"/>
                  <a:pt x="2148961" y="3571004"/>
                  <a:pt x="2071653" y="3577707"/>
                </a:cubicBezTo>
                <a:cubicBezTo>
                  <a:pt x="2088187" y="3568770"/>
                  <a:pt x="2104498" y="3558715"/>
                  <a:pt x="2120808" y="3547767"/>
                </a:cubicBezTo>
                <a:cubicBezTo>
                  <a:pt x="2193423" y="3541288"/>
                  <a:pt x="2265815" y="3533468"/>
                  <a:pt x="2337536" y="3524307"/>
                </a:cubicBezTo>
                <a:cubicBezTo>
                  <a:pt x="2325471" y="3534138"/>
                  <a:pt x="2313629" y="3543745"/>
                  <a:pt x="2302234" y="3552906"/>
                </a:cubicBezTo>
                <a:close/>
                <a:moveTo>
                  <a:pt x="2058024" y="3578824"/>
                </a:moveTo>
                <a:cubicBezTo>
                  <a:pt x="1953682" y="3587761"/>
                  <a:pt x="1848893" y="3593571"/>
                  <a:pt x="1744550" y="3596699"/>
                </a:cubicBezTo>
                <a:cubicBezTo>
                  <a:pt x="1719302" y="3589772"/>
                  <a:pt x="1692714" y="3581058"/>
                  <a:pt x="1664785" y="3570780"/>
                </a:cubicBezTo>
                <a:cubicBezTo>
                  <a:pt x="1664115" y="3570557"/>
                  <a:pt x="1663445" y="3570334"/>
                  <a:pt x="1662551" y="3569887"/>
                </a:cubicBezTo>
                <a:cubicBezTo>
                  <a:pt x="1812026" y="3568546"/>
                  <a:pt x="1961278" y="3561396"/>
                  <a:pt x="2109190" y="3548661"/>
                </a:cubicBezTo>
                <a:cubicBezTo>
                  <a:pt x="2092209" y="3559833"/>
                  <a:pt x="2075228" y="3569887"/>
                  <a:pt x="2058024" y="3578824"/>
                </a:cubicBezTo>
                <a:close/>
                <a:moveTo>
                  <a:pt x="1662551" y="3575919"/>
                </a:moveTo>
                <a:cubicBezTo>
                  <a:pt x="1684894" y="3584186"/>
                  <a:pt x="1705897" y="3591113"/>
                  <a:pt x="1726229" y="3597145"/>
                </a:cubicBezTo>
                <a:cubicBezTo>
                  <a:pt x="1707237" y="3597592"/>
                  <a:pt x="1688469" y="3598039"/>
                  <a:pt x="1669477" y="3598486"/>
                </a:cubicBezTo>
                <a:cubicBezTo>
                  <a:pt x="1623227" y="3585527"/>
                  <a:pt x="1579658" y="3576143"/>
                  <a:pt x="1538770" y="3569887"/>
                </a:cubicBezTo>
                <a:cubicBezTo>
                  <a:pt x="1553963" y="3570110"/>
                  <a:pt x="1569157" y="3570334"/>
                  <a:pt x="1584574" y="3570334"/>
                </a:cubicBezTo>
                <a:cubicBezTo>
                  <a:pt x="1592394" y="3570334"/>
                  <a:pt x="1600214" y="3570334"/>
                  <a:pt x="1608034" y="3570334"/>
                </a:cubicBezTo>
                <a:cubicBezTo>
                  <a:pt x="1620546" y="3570334"/>
                  <a:pt x="1633281" y="3570334"/>
                  <a:pt x="1645794" y="3570110"/>
                </a:cubicBezTo>
                <a:cubicBezTo>
                  <a:pt x="1651603" y="3572121"/>
                  <a:pt x="1657189" y="3573909"/>
                  <a:pt x="1662551" y="3575919"/>
                </a:cubicBezTo>
                <a:close/>
                <a:moveTo>
                  <a:pt x="1649369" y="3598709"/>
                </a:moveTo>
                <a:cubicBezTo>
                  <a:pt x="1529609" y="3600273"/>
                  <a:pt x="1410521" y="3598039"/>
                  <a:pt x="1293443" y="3592230"/>
                </a:cubicBezTo>
                <a:cubicBezTo>
                  <a:pt x="1327404" y="3577037"/>
                  <a:pt x="1368739" y="3568770"/>
                  <a:pt x="1416553" y="3566982"/>
                </a:cubicBezTo>
                <a:cubicBezTo>
                  <a:pt x="1438896" y="3567653"/>
                  <a:pt x="1461240" y="3568323"/>
                  <a:pt x="1483806" y="3568770"/>
                </a:cubicBezTo>
                <a:cubicBezTo>
                  <a:pt x="1533855" y="3573015"/>
                  <a:pt x="1589266" y="3582846"/>
                  <a:pt x="1649369" y="3598709"/>
                </a:cubicBezTo>
                <a:close/>
                <a:moveTo>
                  <a:pt x="1282048" y="3591560"/>
                </a:moveTo>
                <a:cubicBezTo>
                  <a:pt x="1214572" y="3587985"/>
                  <a:pt x="1147542" y="3583293"/>
                  <a:pt x="1081630" y="3577037"/>
                </a:cubicBezTo>
                <a:cubicBezTo>
                  <a:pt x="1090344" y="3566312"/>
                  <a:pt x="1100398" y="3556481"/>
                  <a:pt x="1111793" y="3547991"/>
                </a:cubicBezTo>
                <a:cubicBezTo>
                  <a:pt x="1197144" y="3555811"/>
                  <a:pt x="1284059" y="3561620"/>
                  <a:pt x="1372537" y="3565195"/>
                </a:cubicBezTo>
                <a:cubicBezTo>
                  <a:pt x="1337906" y="3569887"/>
                  <a:pt x="1307742" y="3578824"/>
                  <a:pt x="1282048" y="3591560"/>
                </a:cubicBezTo>
                <a:close/>
                <a:moveTo>
                  <a:pt x="1110006" y="3542405"/>
                </a:moveTo>
                <a:cubicBezTo>
                  <a:pt x="1046551" y="3536596"/>
                  <a:pt x="983767" y="3529446"/>
                  <a:pt x="922100" y="3521402"/>
                </a:cubicBezTo>
                <a:cubicBezTo>
                  <a:pt x="924111" y="3518498"/>
                  <a:pt x="926345" y="3515370"/>
                  <a:pt x="928580" y="3512465"/>
                </a:cubicBezTo>
                <a:cubicBezTo>
                  <a:pt x="933495" y="3506209"/>
                  <a:pt x="938858" y="3500400"/>
                  <a:pt x="944443" y="3495037"/>
                </a:cubicBezTo>
                <a:cubicBezTo>
                  <a:pt x="1012813" y="3504198"/>
                  <a:pt x="1082300" y="3511795"/>
                  <a:pt x="1152905" y="3518051"/>
                </a:cubicBezTo>
                <a:cubicBezTo>
                  <a:pt x="1137264" y="3524754"/>
                  <a:pt x="1122965" y="3532797"/>
                  <a:pt x="1110006" y="3542405"/>
                </a:cubicBezTo>
                <a:close/>
                <a:moveTo>
                  <a:pt x="1103526" y="3547320"/>
                </a:moveTo>
                <a:cubicBezTo>
                  <a:pt x="1093248" y="3555587"/>
                  <a:pt x="1084088" y="3564971"/>
                  <a:pt x="1076044" y="3575026"/>
                </a:cubicBezTo>
                <a:cubicBezTo>
                  <a:pt x="1075597" y="3575473"/>
                  <a:pt x="1075374" y="3576143"/>
                  <a:pt x="1074927" y="3576590"/>
                </a:cubicBezTo>
                <a:cubicBezTo>
                  <a:pt x="1016835" y="3571227"/>
                  <a:pt x="959413" y="3564748"/>
                  <a:pt x="903109" y="3557375"/>
                </a:cubicBezTo>
                <a:cubicBezTo>
                  <a:pt x="907354" y="3546427"/>
                  <a:pt x="912716" y="3536149"/>
                  <a:pt x="918972" y="3526318"/>
                </a:cubicBezTo>
                <a:cubicBezTo>
                  <a:pt x="979522" y="3534585"/>
                  <a:pt x="1040966" y="3541511"/>
                  <a:pt x="1103526" y="3547320"/>
                </a:cubicBezTo>
                <a:close/>
                <a:moveTo>
                  <a:pt x="1071129" y="3581729"/>
                </a:moveTo>
                <a:cubicBezTo>
                  <a:pt x="1063532" y="3592230"/>
                  <a:pt x="1057276" y="3603625"/>
                  <a:pt x="1052137" y="3615914"/>
                </a:cubicBezTo>
                <a:cubicBezTo>
                  <a:pt x="997843" y="3610998"/>
                  <a:pt x="944443" y="3604965"/>
                  <a:pt x="891490" y="3598263"/>
                </a:cubicBezTo>
                <a:cubicBezTo>
                  <a:pt x="893724" y="3585750"/>
                  <a:pt x="896853" y="3573909"/>
                  <a:pt x="900874" y="3562737"/>
                </a:cubicBezTo>
                <a:cubicBezTo>
                  <a:pt x="956955" y="3570110"/>
                  <a:pt x="1013707" y="3576366"/>
                  <a:pt x="1071129" y="3581729"/>
                </a:cubicBezTo>
                <a:close/>
                <a:moveTo>
                  <a:pt x="1049903" y="3621276"/>
                </a:moveTo>
                <a:cubicBezTo>
                  <a:pt x="1045211" y="3633118"/>
                  <a:pt x="1041859" y="3645853"/>
                  <a:pt x="1039402" y="3659259"/>
                </a:cubicBezTo>
                <a:cubicBezTo>
                  <a:pt x="988012" y="3654567"/>
                  <a:pt x="937294" y="3649205"/>
                  <a:pt x="887468" y="3642949"/>
                </a:cubicBezTo>
                <a:cubicBezTo>
                  <a:pt x="887692" y="3629320"/>
                  <a:pt x="888586" y="3616137"/>
                  <a:pt x="890596" y="3603625"/>
                </a:cubicBezTo>
                <a:cubicBezTo>
                  <a:pt x="942879" y="3610551"/>
                  <a:pt x="996056" y="3616360"/>
                  <a:pt x="1049903" y="3621276"/>
                </a:cubicBezTo>
                <a:close/>
                <a:moveTo>
                  <a:pt x="1038284" y="3664845"/>
                </a:moveTo>
                <a:cubicBezTo>
                  <a:pt x="1036274" y="3677804"/>
                  <a:pt x="1035156" y="3691657"/>
                  <a:pt x="1034933" y="3705956"/>
                </a:cubicBezTo>
                <a:cubicBezTo>
                  <a:pt x="986002" y="3701711"/>
                  <a:pt x="937517" y="3696796"/>
                  <a:pt x="889703" y="3690986"/>
                </a:cubicBezTo>
                <a:cubicBezTo>
                  <a:pt x="887915" y="3676463"/>
                  <a:pt x="887245" y="3662387"/>
                  <a:pt x="887245" y="3648758"/>
                </a:cubicBezTo>
                <a:cubicBezTo>
                  <a:pt x="937070" y="3654791"/>
                  <a:pt x="987342" y="3660153"/>
                  <a:pt x="1038284" y="3664845"/>
                </a:cubicBezTo>
                <a:close/>
                <a:moveTo>
                  <a:pt x="1034933" y="3711542"/>
                </a:moveTo>
                <a:cubicBezTo>
                  <a:pt x="1034933" y="3725395"/>
                  <a:pt x="1036050" y="3740141"/>
                  <a:pt x="1037838" y="3755111"/>
                </a:cubicBezTo>
                <a:cubicBezTo>
                  <a:pt x="990917" y="3751313"/>
                  <a:pt x="944220" y="3746621"/>
                  <a:pt x="898193" y="3741482"/>
                </a:cubicBezTo>
                <a:cubicBezTo>
                  <a:pt x="894842" y="3726065"/>
                  <a:pt x="892160" y="3711095"/>
                  <a:pt x="890373" y="3696572"/>
                </a:cubicBezTo>
                <a:cubicBezTo>
                  <a:pt x="938187" y="3702381"/>
                  <a:pt x="986225" y="3707297"/>
                  <a:pt x="1034933" y="3711542"/>
                </a:cubicBezTo>
                <a:close/>
                <a:moveTo>
                  <a:pt x="1038731" y="3760697"/>
                </a:moveTo>
                <a:cubicBezTo>
                  <a:pt x="1040742" y="3775444"/>
                  <a:pt x="1043423" y="3790637"/>
                  <a:pt x="1047222" y="3806277"/>
                </a:cubicBezTo>
                <a:cubicBezTo>
                  <a:pt x="1001865" y="3802702"/>
                  <a:pt x="956955" y="3798680"/>
                  <a:pt x="912493" y="3793765"/>
                </a:cubicBezTo>
                <a:cubicBezTo>
                  <a:pt x="907577" y="3777678"/>
                  <a:pt x="903332" y="3762261"/>
                  <a:pt x="899757" y="3747068"/>
                </a:cubicBezTo>
                <a:cubicBezTo>
                  <a:pt x="945560" y="3752430"/>
                  <a:pt x="991811" y="3756899"/>
                  <a:pt x="1038731" y="3760697"/>
                </a:cubicBezTo>
                <a:close/>
                <a:moveTo>
                  <a:pt x="1044094" y="3761144"/>
                </a:moveTo>
                <a:cubicBezTo>
                  <a:pt x="1089003" y="3764719"/>
                  <a:pt x="1134360" y="3767847"/>
                  <a:pt x="1180163" y="3770081"/>
                </a:cubicBezTo>
                <a:cubicBezTo>
                  <a:pt x="1180163" y="3784381"/>
                  <a:pt x="1181057" y="3799127"/>
                  <a:pt x="1182844" y="3814544"/>
                </a:cubicBezTo>
                <a:cubicBezTo>
                  <a:pt x="1139052" y="3812310"/>
                  <a:pt x="1095706" y="3809628"/>
                  <a:pt x="1052584" y="3806500"/>
                </a:cubicBezTo>
                <a:cubicBezTo>
                  <a:pt x="1049009" y="3791084"/>
                  <a:pt x="1046328" y="3775890"/>
                  <a:pt x="1044094" y="3761144"/>
                </a:cubicBezTo>
                <a:close/>
                <a:moveTo>
                  <a:pt x="1180387" y="3764719"/>
                </a:moveTo>
                <a:cubicBezTo>
                  <a:pt x="1134360" y="3762261"/>
                  <a:pt x="1088780" y="3759356"/>
                  <a:pt x="1043647" y="3755558"/>
                </a:cubicBezTo>
                <a:cubicBezTo>
                  <a:pt x="1041859" y="3740365"/>
                  <a:pt x="1040742" y="3725842"/>
                  <a:pt x="1040519" y="3711989"/>
                </a:cubicBezTo>
                <a:cubicBezTo>
                  <a:pt x="1088110" y="3716011"/>
                  <a:pt x="1136147" y="3719362"/>
                  <a:pt x="1184632" y="3722043"/>
                </a:cubicBezTo>
                <a:cubicBezTo>
                  <a:pt x="1181951" y="3735673"/>
                  <a:pt x="1180610" y="3749749"/>
                  <a:pt x="1180387" y="3764719"/>
                </a:cubicBezTo>
                <a:close/>
                <a:moveTo>
                  <a:pt x="1040519" y="3706403"/>
                </a:moveTo>
                <a:cubicBezTo>
                  <a:pt x="1040742" y="3692104"/>
                  <a:pt x="1041636" y="3678251"/>
                  <a:pt x="1043870" y="3665292"/>
                </a:cubicBezTo>
                <a:cubicBezTo>
                  <a:pt x="1094813" y="3669761"/>
                  <a:pt x="1146425" y="3673559"/>
                  <a:pt x="1198484" y="3676687"/>
                </a:cubicBezTo>
                <a:cubicBezTo>
                  <a:pt x="1192899" y="3689199"/>
                  <a:pt x="1188654" y="3702381"/>
                  <a:pt x="1185525" y="3716681"/>
                </a:cubicBezTo>
                <a:cubicBezTo>
                  <a:pt x="1136818" y="3714000"/>
                  <a:pt x="1088333" y="3710425"/>
                  <a:pt x="1040519" y="3706403"/>
                </a:cubicBezTo>
                <a:close/>
                <a:moveTo>
                  <a:pt x="1189994" y="3722490"/>
                </a:moveTo>
                <a:cubicBezTo>
                  <a:pt x="1240266" y="3725172"/>
                  <a:pt x="1290762" y="3727182"/>
                  <a:pt x="1341704" y="3728523"/>
                </a:cubicBezTo>
                <a:cubicBezTo>
                  <a:pt x="1334554" y="3741258"/>
                  <a:pt x="1329192" y="3755335"/>
                  <a:pt x="1325170" y="3770305"/>
                </a:cubicBezTo>
                <a:cubicBezTo>
                  <a:pt x="1278473" y="3769187"/>
                  <a:pt x="1231776" y="3767400"/>
                  <a:pt x="1185525" y="3765165"/>
                </a:cubicBezTo>
                <a:cubicBezTo>
                  <a:pt x="1185972" y="3749972"/>
                  <a:pt x="1187536" y="3735896"/>
                  <a:pt x="1189994" y="3722490"/>
                </a:cubicBezTo>
                <a:close/>
                <a:moveTo>
                  <a:pt x="1348183" y="3728746"/>
                </a:moveTo>
                <a:cubicBezTo>
                  <a:pt x="1390188" y="3729864"/>
                  <a:pt x="1432193" y="3730310"/>
                  <a:pt x="1474199" y="3730310"/>
                </a:cubicBezTo>
                <a:cubicBezTo>
                  <a:pt x="1495201" y="3730310"/>
                  <a:pt x="1516204" y="3730087"/>
                  <a:pt x="1536983" y="3729864"/>
                </a:cubicBezTo>
                <a:cubicBezTo>
                  <a:pt x="1516650" y="3740812"/>
                  <a:pt x="1499446" y="3754664"/>
                  <a:pt x="1485817" y="3771645"/>
                </a:cubicBezTo>
                <a:cubicBezTo>
                  <a:pt x="1433981" y="3772092"/>
                  <a:pt x="1382145" y="3771645"/>
                  <a:pt x="1330756" y="3770528"/>
                </a:cubicBezTo>
                <a:cubicBezTo>
                  <a:pt x="1335001" y="3755335"/>
                  <a:pt x="1340810" y="3741258"/>
                  <a:pt x="1348183" y="3728746"/>
                </a:cubicBezTo>
                <a:close/>
                <a:moveTo>
                  <a:pt x="1549942" y="3729640"/>
                </a:moveTo>
                <a:cubicBezTo>
                  <a:pt x="1639538" y="3728299"/>
                  <a:pt x="1729804" y="3724948"/>
                  <a:pt x="1819846" y="3719139"/>
                </a:cubicBezTo>
                <a:cubicBezTo>
                  <a:pt x="1856489" y="3726512"/>
                  <a:pt x="1895366" y="3736343"/>
                  <a:pt x="1936254" y="3749079"/>
                </a:cubicBezTo>
                <a:cubicBezTo>
                  <a:pt x="1789013" y="3762708"/>
                  <a:pt x="1640431" y="3770081"/>
                  <a:pt x="1493414" y="3771422"/>
                </a:cubicBezTo>
                <a:cubicBezTo>
                  <a:pt x="1508383" y="3754218"/>
                  <a:pt x="1527375" y="3740141"/>
                  <a:pt x="1549942" y="3729640"/>
                </a:cubicBezTo>
                <a:close/>
                <a:moveTo>
                  <a:pt x="1840626" y="3717798"/>
                </a:moveTo>
                <a:cubicBezTo>
                  <a:pt x="1864980" y="3716234"/>
                  <a:pt x="1889333" y="3714223"/>
                  <a:pt x="1913911" y="3712436"/>
                </a:cubicBezTo>
                <a:cubicBezTo>
                  <a:pt x="1949883" y="3725172"/>
                  <a:pt x="1982728" y="3734779"/>
                  <a:pt x="2013338" y="3741482"/>
                </a:cubicBezTo>
                <a:cubicBezTo>
                  <a:pt x="1992559" y="3743716"/>
                  <a:pt x="1971780" y="3745727"/>
                  <a:pt x="1950777" y="3747738"/>
                </a:cubicBezTo>
                <a:cubicBezTo>
                  <a:pt x="1912123" y="3735449"/>
                  <a:pt x="1875481" y="3725395"/>
                  <a:pt x="1840626" y="3717798"/>
                </a:cubicBezTo>
                <a:close/>
                <a:moveTo>
                  <a:pt x="2364795" y="3656131"/>
                </a:moveTo>
                <a:cubicBezTo>
                  <a:pt x="2439644" y="3643396"/>
                  <a:pt x="2513153" y="3629096"/>
                  <a:pt x="2585098" y="3613232"/>
                </a:cubicBezTo>
                <a:cubicBezTo>
                  <a:pt x="2566106" y="3628426"/>
                  <a:pt x="2548008" y="3643172"/>
                  <a:pt x="2530804" y="3657248"/>
                </a:cubicBezTo>
                <a:cubicBezTo>
                  <a:pt x="2530581" y="3657472"/>
                  <a:pt x="2530134" y="3657695"/>
                  <a:pt x="2529911" y="3657919"/>
                </a:cubicBezTo>
                <a:cubicBezTo>
                  <a:pt x="2453721" y="3674676"/>
                  <a:pt x="2375520" y="3689646"/>
                  <a:pt x="2295531" y="3702828"/>
                </a:cubicBezTo>
                <a:cubicBezTo>
                  <a:pt x="2318545" y="3689423"/>
                  <a:pt x="2341335" y="3673782"/>
                  <a:pt x="2364795" y="3656131"/>
                </a:cubicBezTo>
                <a:close/>
                <a:moveTo>
                  <a:pt x="2532145" y="3663281"/>
                </a:moveTo>
                <a:cubicBezTo>
                  <a:pt x="2614368" y="3645406"/>
                  <a:pt x="2694132" y="3625298"/>
                  <a:pt x="2771663" y="3603625"/>
                </a:cubicBezTo>
                <a:cubicBezTo>
                  <a:pt x="2746192" y="3621499"/>
                  <a:pt x="2722508" y="3638927"/>
                  <a:pt x="2700389" y="3656131"/>
                </a:cubicBezTo>
                <a:cubicBezTo>
                  <a:pt x="2626209" y="3676463"/>
                  <a:pt x="2549796" y="3695232"/>
                  <a:pt x="2471595" y="3712212"/>
                </a:cubicBezTo>
                <a:cubicBezTo>
                  <a:pt x="2491033" y="3696796"/>
                  <a:pt x="2511142" y="3680485"/>
                  <a:pt x="2532145" y="3663281"/>
                </a:cubicBezTo>
                <a:close/>
                <a:moveTo>
                  <a:pt x="3506305" y="3304674"/>
                </a:moveTo>
                <a:cubicBezTo>
                  <a:pt x="3507198" y="3304451"/>
                  <a:pt x="3507868" y="3304227"/>
                  <a:pt x="3508762" y="3304004"/>
                </a:cubicBezTo>
                <a:cubicBezTo>
                  <a:pt x="3508539" y="3304227"/>
                  <a:pt x="3508315" y="3304227"/>
                  <a:pt x="3508092" y="3304451"/>
                </a:cubicBezTo>
                <a:cubicBezTo>
                  <a:pt x="3507422" y="3304451"/>
                  <a:pt x="3506751" y="3304674"/>
                  <a:pt x="3506305" y="3304674"/>
                </a:cubicBezTo>
                <a:close/>
                <a:moveTo>
                  <a:pt x="3519487" y="3303333"/>
                </a:moveTo>
                <a:cubicBezTo>
                  <a:pt x="3521274" y="3302216"/>
                  <a:pt x="3522838" y="3300876"/>
                  <a:pt x="3524626" y="3299759"/>
                </a:cubicBezTo>
                <a:cubicBezTo>
                  <a:pt x="3530435" y="3298194"/>
                  <a:pt x="3536244" y="3296631"/>
                  <a:pt x="3542277" y="3295067"/>
                </a:cubicBezTo>
                <a:cubicBezTo>
                  <a:pt x="3539149" y="3297524"/>
                  <a:pt x="3536021" y="3299982"/>
                  <a:pt x="3532669" y="3302663"/>
                </a:cubicBezTo>
                <a:cubicBezTo>
                  <a:pt x="3528424" y="3302887"/>
                  <a:pt x="3523956" y="3303110"/>
                  <a:pt x="3519487" y="3303333"/>
                </a:cubicBezTo>
                <a:close/>
                <a:moveTo>
                  <a:pt x="3522391" y="3294620"/>
                </a:moveTo>
                <a:cubicBezTo>
                  <a:pt x="3514125" y="3296854"/>
                  <a:pt x="3505858" y="3298865"/>
                  <a:pt x="3497814" y="3301099"/>
                </a:cubicBezTo>
                <a:cubicBezTo>
                  <a:pt x="3519710" y="3287917"/>
                  <a:pt x="3540936" y="3274287"/>
                  <a:pt x="3561716" y="3260658"/>
                </a:cubicBezTo>
                <a:cubicBezTo>
                  <a:pt x="3566184" y="3259318"/>
                  <a:pt x="3570653" y="3258200"/>
                  <a:pt x="3575121" y="3256860"/>
                </a:cubicBezTo>
                <a:cubicBezTo>
                  <a:pt x="3557917" y="3269595"/>
                  <a:pt x="3540266" y="3282331"/>
                  <a:pt x="3522391" y="3294620"/>
                </a:cubicBezTo>
                <a:close/>
                <a:moveTo>
                  <a:pt x="3559034" y="3255519"/>
                </a:moveTo>
                <a:cubicBezTo>
                  <a:pt x="3552331" y="3257307"/>
                  <a:pt x="3545852" y="3259318"/>
                  <a:pt x="3539149" y="3261105"/>
                </a:cubicBezTo>
                <a:cubicBezTo>
                  <a:pt x="3558140" y="3250157"/>
                  <a:pt x="3576462" y="3238762"/>
                  <a:pt x="3594560" y="3227590"/>
                </a:cubicBezTo>
                <a:cubicBezTo>
                  <a:pt x="3595454" y="3227367"/>
                  <a:pt x="3596571" y="3226920"/>
                  <a:pt x="3597688" y="3226696"/>
                </a:cubicBezTo>
                <a:cubicBezTo>
                  <a:pt x="3598805" y="3226920"/>
                  <a:pt x="3599922" y="3226920"/>
                  <a:pt x="3601039" y="3227144"/>
                </a:cubicBezTo>
                <a:cubicBezTo>
                  <a:pt x="3587186" y="3236751"/>
                  <a:pt x="3573334" y="3246135"/>
                  <a:pt x="3559034" y="3255519"/>
                </a:cubicBezTo>
                <a:close/>
                <a:moveTo>
                  <a:pt x="3577356" y="3226920"/>
                </a:moveTo>
                <a:cubicBezTo>
                  <a:pt x="3578696" y="3226250"/>
                  <a:pt x="3580037" y="3225356"/>
                  <a:pt x="3581377" y="3224686"/>
                </a:cubicBezTo>
                <a:cubicBezTo>
                  <a:pt x="3582271" y="3224686"/>
                  <a:pt x="3583388" y="3224909"/>
                  <a:pt x="3584282" y="3224909"/>
                </a:cubicBezTo>
                <a:cubicBezTo>
                  <a:pt x="3582048" y="3225579"/>
                  <a:pt x="3579590" y="3226250"/>
                  <a:pt x="3577356" y="3226920"/>
                </a:cubicBezTo>
                <a:close/>
                <a:moveTo>
                  <a:pt x="3580260" y="3218876"/>
                </a:moveTo>
                <a:cubicBezTo>
                  <a:pt x="3578026" y="3218653"/>
                  <a:pt x="3575568" y="3218430"/>
                  <a:pt x="3573334" y="3218206"/>
                </a:cubicBezTo>
                <a:cubicBezTo>
                  <a:pt x="3577356" y="3216195"/>
                  <a:pt x="3581154" y="3214184"/>
                  <a:pt x="3585176" y="3212173"/>
                </a:cubicBezTo>
                <a:cubicBezTo>
                  <a:pt x="3590091" y="3210610"/>
                  <a:pt x="3595230" y="3209046"/>
                  <a:pt x="3600146" y="3207481"/>
                </a:cubicBezTo>
                <a:cubicBezTo>
                  <a:pt x="3593443" y="3211280"/>
                  <a:pt x="3586740" y="3215078"/>
                  <a:pt x="3580260" y="3218876"/>
                </a:cubicBezTo>
                <a:close/>
                <a:moveTo>
                  <a:pt x="3574451" y="3233623"/>
                </a:moveTo>
                <a:cubicBezTo>
                  <a:pt x="3556130" y="3244795"/>
                  <a:pt x="3537361" y="3255966"/>
                  <a:pt x="3518146" y="3266914"/>
                </a:cubicBezTo>
                <a:cubicBezTo>
                  <a:pt x="3507645" y="3269819"/>
                  <a:pt x="3496921" y="3272724"/>
                  <a:pt x="3486419" y="3275405"/>
                </a:cubicBezTo>
                <a:cubicBezTo>
                  <a:pt x="3509879" y="3263563"/>
                  <a:pt x="3532669" y="3251498"/>
                  <a:pt x="3555236" y="3239209"/>
                </a:cubicBezTo>
                <a:cubicBezTo>
                  <a:pt x="3561492" y="3237421"/>
                  <a:pt x="3567971" y="3235410"/>
                  <a:pt x="3574451" y="3233623"/>
                </a:cubicBezTo>
                <a:close/>
                <a:moveTo>
                  <a:pt x="3552778" y="3234070"/>
                </a:moveTo>
                <a:cubicBezTo>
                  <a:pt x="3544288" y="3236528"/>
                  <a:pt x="3535797" y="3238985"/>
                  <a:pt x="3527307" y="3241219"/>
                </a:cubicBezTo>
                <a:cubicBezTo>
                  <a:pt x="3539819" y="3235187"/>
                  <a:pt x="3552108" y="3228931"/>
                  <a:pt x="3564173" y="3222675"/>
                </a:cubicBezTo>
                <a:cubicBezTo>
                  <a:pt x="3566854" y="3222898"/>
                  <a:pt x="3569312" y="3223122"/>
                  <a:pt x="3571770" y="3223345"/>
                </a:cubicBezTo>
                <a:cubicBezTo>
                  <a:pt x="3565514" y="3227144"/>
                  <a:pt x="3559034" y="3230495"/>
                  <a:pt x="3552778" y="3234070"/>
                </a:cubicBezTo>
                <a:close/>
                <a:moveTo>
                  <a:pt x="3530212" y="3246135"/>
                </a:moveTo>
                <a:cubicBezTo>
                  <a:pt x="3507198" y="3258424"/>
                  <a:pt x="3483738" y="3270489"/>
                  <a:pt x="3459831" y="3282331"/>
                </a:cubicBezTo>
                <a:cubicBezTo>
                  <a:pt x="3443967" y="3286353"/>
                  <a:pt x="3427880" y="3290598"/>
                  <a:pt x="3411793" y="3294620"/>
                </a:cubicBezTo>
                <a:cubicBezTo>
                  <a:pt x="3441286" y="3281661"/>
                  <a:pt x="3470332" y="3268478"/>
                  <a:pt x="3498708" y="3255072"/>
                </a:cubicBezTo>
                <a:cubicBezTo>
                  <a:pt x="3509209" y="3252168"/>
                  <a:pt x="3519710" y="3249263"/>
                  <a:pt x="3530212" y="3246135"/>
                </a:cubicBezTo>
                <a:close/>
                <a:moveTo>
                  <a:pt x="3378725" y="3302887"/>
                </a:moveTo>
                <a:cubicBezTo>
                  <a:pt x="3355712" y="3308472"/>
                  <a:pt x="3332252" y="3314058"/>
                  <a:pt x="3309015" y="3319420"/>
                </a:cubicBezTo>
                <a:cubicBezTo>
                  <a:pt x="3346775" y="3305568"/>
                  <a:pt x="3383641" y="3291045"/>
                  <a:pt x="3419837" y="3276298"/>
                </a:cubicBezTo>
                <a:cubicBezTo>
                  <a:pt x="3435924" y="3272276"/>
                  <a:pt x="3451787" y="3268031"/>
                  <a:pt x="3467427" y="3263786"/>
                </a:cubicBezTo>
                <a:cubicBezTo>
                  <a:pt x="3438381" y="3276968"/>
                  <a:pt x="3408889" y="3290151"/>
                  <a:pt x="3378725" y="3302887"/>
                </a:cubicBezTo>
                <a:close/>
                <a:moveTo>
                  <a:pt x="3417826" y="3270936"/>
                </a:moveTo>
                <a:cubicBezTo>
                  <a:pt x="3398387" y="3276075"/>
                  <a:pt x="3378725" y="3280990"/>
                  <a:pt x="3359063" y="3285906"/>
                </a:cubicBezTo>
                <a:cubicBezTo>
                  <a:pt x="3390120" y="3274511"/>
                  <a:pt x="3420730" y="3262892"/>
                  <a:pt x="3450893" y="3251051"/>
                </a:cubicBezTo>
                <a:cubicBezTo>
                  <a:pt x="3464523" y="3247252"/>
                  <a:pt x="3477929" y="3243677"/>
                  <a:pt x="3491335" y="3239656"/>
                </a:cubicBezTo>
                <a:cubicBezTo>
                  <a:pt x="3467204" y="3250157"/>
                  <a:pt x="3442850" y="3260658"/>
                  <a:pt x="3417826" y="3270936"/>
                </a:cubicBezTo>
                <a:close/>
                <a:moveTo>
                  <a:pt x="3342306" y="3279426"/>
                </a:moveTo>
                <a:cubicBezTo>
                  <a:pt x="3361745" y="3274511"/>
                  <a:pt x="3380960" y="3269595"/>
                  <a:pt x="3400175" y="3264456"/>
                </a:cubicBezTo>
                <a:cubicBezTo>
                  <a:pt x="3369788" y="3275851"/>
                  <a:pt x="3339178" y="3287023"/>
                  <a:pt x="3307898" y="3297971"/>
                </a:cubicBezTo>
                <a:cubicBezTo>
                  <a:pt x="3280639" y="3304451"/>
                  <a:pt x="3253157" y="3310707"/>
                  <a:pt x="3225452" y="3316739"/>
                </a:cubicBezTo>
                <a:cubicBezTo>
                  <a:pt x="3264999" y="3304897"/>
                  <a:pt x="3303876" y="3292385"/>
                  <a:pt x="3342306" y="3279426"/>
                </a:cubicBezTo>
                <a:close/>
                <a:moveTo>
                  <a:pt x="3255168" y="3316069"/>
                </a:moveTo>
                <a:cubicBezTo>
                  <a:pt x="3206907" y="3332156"/>
                  <a:pt x="3157529" y="3347349"/>
                  <a:pt x="3107257" y="3362096"/>
                </a:cubicBezTo>
                <a:cubicBezTo>
                  <a:pt x="3059442" y="3371257"/>
                  <a:pt x="3011181" y="3380194"/>
                  <a:pt x="2962250" y="3388237"/>
                </a:cubicBezTo>
                <a:cubicBezTo>
                  <a:pt x="3027939" y="3372597"/>
                  <a:pt x="3092063" y="3355616"/>
                  <a:pt x="3154847" y="3337742"/>
                </a:cubicBezTo>
                <a:cubicBezTo>
                  <a:pt x="3188586" y="3330816"/>
                  <a:pt x="3222100" y="3323442"/>
                  <a:pt x="3255168" y="3316069"/>
                </a:cubicBezTo>
                <a:close/>
                <a:moveTo>
                  <a:pt x="3046930" y="3379077"/>
                </a:moveTo>
                <a:cubicBezTo>
                  <a:pt x="2995094" y="3393376"/>
                  <a:pt x="2942364" y="3406782"/>
                  <a:pt x="2888741" y="3419518"/>
                </a:cubicBezTo>
                <a:cubicBezTo>
                  <a:pt x="2901700" y="3412815"/>
                  <a:pt x="2914882" y="3406112"/>
                  <a:pt x="2928512" y="3399632"/>
                </a:cubicBezTo>
                <a:cubicBezTo>
                  <a:pt x="2968282" y="3393153"/>
                  <a:pt x="3007830" y="3386226"/>
                  <a:pt x="3046930" y="3379077"/>
                </a:cubicBezTo>
                <a:close/>
                <a:moveTo>
                  <a:pt x="2867292" y="3424433"/>
                </a:moveTo>
                <a:cubicBezTo>
                  <a:pt x="2846959" y="3429125"/>
                  <a:pt x="2826404" y="3433817"/>
                  <a:pt x="2805625" y="3438286"/>
                </a:cubicBezTo>
                <a:cubicBezTo>
                  <a:pt x="2741500" y="3447223"/>
                  <a:pt x="2677375" y="3455267"/>
                  <a:pt x="2612580" y="3462416"/>
                </a:cubicBezTo>
                <a:cubicBezTo>
                  <a:pt x="2614814" y="3460852"/>
                  <a:pt x="2617049" y="3459288"/>
                  <a:pt x="2619283" y="3457724"/>
                </a:cubicBezTo>
                <a:cubicBezTo>
                  <a:pt x="2708209" y="3442755"/>
                  <a:pt x="2795347" y="3425550"/>
                  <a:pt x="2880251" y="3406782"/>
                </a:cubicBezTo>
                <a:cubicBezTo>
                  <a:pt x="2890081" y="3405218"/>
                  <a:pt x="2899912" y="3403654"/>
                  <a:pt x="2909520" y="3402090"/>
                </a:cubicBezTo>
                <a:cubicBezTo>
                  <a:pt x="2895220" y="3409910"/>
                  <a:pt x="2881144" y="3417283"/>
                  <a:pt x="2867292" y="3424433"/>
                </a:cubicBezTo>
                <a:close/>
                <a:moveTo>
                  <a:pt x="2731222" y="3454149"/>
                </a:moveTo>
                <a:cubicBezTo>
                  <a:pt x="2683631" y="3463757"/>
                  <a:pt x="2635370" y="3472918"/>
                  <a:pt x="2586662" y="3481408"/>
                </a:cubicBezTo>
                <a:cubicBezTo>
                  <a:pt x="2592025" y="3477386"/>
                  <a:pt x="2597610" y="3473588"/>
                  <a:pt x="2603196" y="3469566"/>
                </a:cubicBezTo>
                <a:cubicBezTo>
                  <a:pt x="2646095" y="3464651"/>
                  <a:pt x="2688770" y="3459512"/>
                  <a:pt x="2731222" y="3454149"/>
                </a:cubicBezTo>
                <a:close/>
                <a:moveTo>
                  <a:pt x="2601185" y="3463980"/>
                </a:moveTo>
                <a:cubicBezTo>
                  <a:pt x="2583981" y="3465768"/>
                  <a:pt x="2566553" y="3467555"/>
                  <a:pt x="2549349" y="3469343"/>
                </a:cubicBezTo>
                <a:cubicBezTo>
                  <a:pt x="2559627" y="3467779"/>
                  <a:pt x="2569905" y="3466215"/>
                  <a:pt x="2580183" y="3464651"/>
                </a:cubicBezTo>
                <a:cubicBezTo>
                  <a:pt x="2589120" y="3463087"/>
                  <a:pt x="2597834" y="3461746"/>
                  <a:pt x="2606771" y="3460182"/>
                </a:cubicBezTo>
                <a:cubicBezTo>
                  <a:pt x="2604760" y="3461523"/>
                  <a:pt x="2602972" y="3462640"/>
                  <a:pt x="2601185" y="3463980"/>
                </a:cubicBezTo>
                <a:close/>
                <a:moveTo>
                  <a:pt x="2592025" y="3470683"/>
                </a:moveTo>
                <a:cubicBezTo>
                  <a:pt x="2585992" y="3474929"/>
                  <a:pt x="2580183" y="3479174"/>
                  <a:pt x="2574373" y="3483642"/>
                </a:cubicBezTo>
                <a:cubicBezTo>
                  <a:pt x="2558286" y="3486324"/>
                  <a:pt x="2542199" y="3489005"/>
                  <a:pt x="2525889" y="3491686"/>
                </a:cubicBezTo>
                <a:cubicBezTo>
                  <a:pt x="2469584" y="3500847"/>
                  <a:pt x="2413056" y="3509113"/>
                  <a:pt x="2356305" y="3516487"/>
                </a:cubicBezTo>
                <a:cubicBezTo>
                  <a:pt x="2365689" y="3508667"/>
                  <a:pt x="2375520" y="3500847"/>
                  <a:pt x="2385574" y="3492803"/>
                </a:cubicBezTo>
                <a:cubicBezTo>
                  <a:pt x="2404342" y="3490345"/>
                  <a:pt x="2423110" y="3487888"/>
                  <a:pt x="2441879" y="3485430"/>
                </a:cubicBezTo>
                <a:cubicBezTo>
                  <a:pt x="2491927" y="3480961"/>
                  <a:pt x="2541976" y="3476046"/>
                  <a:pt x="2592025" y="3470683"/>
                </a:cubicBezTo>
                <a:close/>
                <a:moveTo>
                  <a:pt x="2346474" y="3516934"/>
                </a:moveTo>
                <a:cubicBezTo>
                  <a:pt x="2346250" y="3517157"/>
                  <a:pt x="2345803" y="3517381"/>
                  <a:pt x="2345580" y="3517604"/>
                </a:cubicBezTo>
                <a:cubicBezTo>
                  <a:pt x="2274082" y="3526765"/>
                  <a:pt x="2202137" y="3534585"/>
                  <a:pt x="2129969" y="3541064"/>
                </a:cubicBezTo>
                <a:cubicBezTo>
                  <a:pt x="2141364" y="3533244"/>
                  <a:pt x="2152535" y="3524977"/>
                  <a:pt x="2164154" y="3516263"/>
                </a:cubicBezTo>
                <a:cubicBezTo>
                  <a:pt x="2234758" y="3510007"/>
                  <a:pt x="2304916" y="3502634"/>
                  <a:pt x="2374849" y="3493920"/>
                </a:cubicBezTo>
                <a:cubicBezTo>
                  <a:pt x="2365242" y="3501740"/>
                  <a:pt x="2355634" y="3509337"/>
                  <a:pt x="2346474" y="3516934"/>
                </a:cubicBezTo>
                <a:close/>
                <a:moveTo>
                  <a:pt x="1630377" y="3564525"/>
                </a:moveTo>
                <a:cubicBezTo>
                  <a:pt x="1615183" y="3564525"/>
                  <a:pt x="1599990" y="3564525"/>
                  <a:pt x="1584574" y="3564525"/>
                </a:cubicBezTo>
                <a:cubicBezTo>
                  <a:pt x="1550165" y="3564301"/>
                  <a:pt x="1516204" y="3563854"/>
                  <a:pt x="1482242" y="3563184"/>
                </a:cubicBezTo>
                <a:cubicBezTo>
                  <a:pt x="1460346" y="3561396"/>
                  <a:pt x="1439790" y="3560950"/>
                  <a:pt x="1419905" y="3561396"/>
                </a:cubicBezTo>
                <a:cubicBezTo>
                  <a:pt x="1317350" y="3558045"/>
                  <a:pt x="1216582" y="3551789"/>
                  <a:pt x="1118049" y="3542852"/>
                </a:cubicBezTo>
                <a:cubicBezTo>
                  <a:pt x="1131902" y="3533244"/>
                  <a:pt x="1147542" y="3525201"/>
                  <a:pt x="1164746" y="3518721"/>
                </a:cubicBezTo>
                <a:cubicBezTo>
                  <a:pt x="1289198" y="3529446"/>
                  <a:pt x="1416777" y="3535925"/>
                  <a:pt x="1547261" y="3538160"/>
                </a:cubicBezTo>
                <a:cubicBezTo>
                  <a:pt x="1574519" y="3545980"/>
                  <a:pt x="1602001" y="3554693"/>
                  <a:pt x="1630377" y="3564525"/>
                </a:cubicBezTo>
                <a:close/>
                <a:moveTo>
                  <a:pt x="1178152" y="3514476"/>
                </a:moveTo>
                <a:cubicBezTo>
                  <a:pt x="1206305" y="3505539"/>
                  <a:pt x="1238479" y="3500176"/>
                  <a:pt x="1274228" y="3498389"/>
                </a:cubicBezTo>
                <a:cubicBezTo>
                  <a:pt x="1316233" y="3501293"/>
                  <a:pt x="1358461" y="3503975"/>
                  <a:pt x="1401137" y="3505985"/>
                </a:cubicBezTo>
                <a:cubicBezTo>
                  <a:pt x="1440237" y="3511795"/>
                  <a:pt x="1482019" y="3520508"/>
                  <a:pt x="1526035" y="3532350"/>
                </a:cubicBezTo>
                <a:cubicBezTo>
                  <a:pt x="1407616" y="3529893"/>
                  <a:pt x="1291432" y="3524084"/>
                  <a:pt x="1178152" y="3514476"/>
                </a:cubicBezTo>
                <a:close/>
                <a:moveTo>
                  <a:pt x="1164523" y="3513359"/>
                </a:moveTo>
                <a:cubicBezTo>
                  <a:pt x="1091908" y="3507103"/>
                  <a:pt x="1020186" y="3499282"/>
                  <a:pt x="950029" y="3490122"/>
                </a:cubicBezTo>
                <a:cubicBezTo>
                  <a:pt x="958743" y="3482302"/>
                  <a:pt x="968127" y="3475375"/>
                  <a:pt x="978628" y="3469119"/>
                </a:cubicBezTo>
                <a:cubicBezTo>
                  <a:pt x="1063756" y="3480067"/>
                  <a:pt x="1150670" y="3489228"/>
                  <a:pt x="1239149" y="3495931"/>
                </a:cubicBezTo>
                <a:cubicBezTo>
                  <a:pt x="1211667" y="3499282"/>
                  <a:pt x="1186866" y="3505092"/>
                  <a:pt x="1164523" y="3513359"/>
                </a:cubicBezTo>
                <a:close/>
                <a:moveTo>
                  <a:pt x="977288" y="3463087"/>
                </a:moveTo>
                <a:cubicBezTo>
                  <a:pt x="910482" y="3454373"/>
                  <a:pt x="844570" y="3444542"/>
                  <a:pt x="779998" y="3433147"/>
                </a:cubicBezTo>
                <a:cubicBezTo>
                  <a:pt x="783796" y="3429125"/>
                  <a:pt x="787818" y="3425327"/>
                  <a:pt x="792287" y="3421529"/>
                </a:cubicBezTo>
                <a:cubicBezTo>
                  <a:pt x="858646" y="3433370"/>
                  <a:pt x="926345" y="3444318"/>
                  <a:pt x="994939" y="3453703"/>
                </a:cubicBezTo>
                <a:cubicBezTo>
                  <a:pt x="988906" y="3456831"/>
                  <a:pt x="982873" y="3459959"/>
                  <a:pt x="977288" y="3463087"/>
                </a:cubicBezTo>
                <a:close/>
                <a:moveTo>
                  <a:pt x="969914" y="3467779"/>
                </a:moveTo>
                <a:cubicBezTo>
                  <a:pt x="960083" y="3474258"/>
                  <a:pt x="950923" y="3481185"/>
                  <a:pt x="942656" y="3489005"/>
                </a:cubicBezTo>
                <a:cubicBezTo>
                  <a:pt x="880319" y="3480738"/>
                  <a:pt x="818875" y="3471354"/>
                  <a:pt x="758549" y="3460852"/>
                </a:cubicBezTo>
                <a:cubicBezTo>
                  <a:pt x="761677" y="3455937"/>
                  <a:pt x="765028" y="3451021"/>
                  <a:pt x="768603" y="3446329"/>
                </a:cubicBezTo>
                <a:cubicBezTo>
                  <a:pt x="770837" y="3443425"/>
                  <a:pt x="773072" y="3440744"/>
                  <a:pt x="775529" y="3438063"/>
                </a:cubicBezTo>
                <a:cubicBezTo>
                  <a:pt x="839207" y="3449234"/>
                  <a:pt x="904002" y="3459065"/>
                  <a:pt x="969914" y="3467779"/>
                </a:cubicBezTo>
                <a:close/>
                <a:moveTo>
                  <a:pt x="937517" y="3493920"/>
                </a:moveTo>
                <a:cubicBezTo>
                  <a:pt x="932825" y="3498612"/>
                  <a:pt x="928356" y="3503528"/>
                  <a:pt x="924111" y="3508890"/>
                </a:cubicBezTo>
                <a:cubicBezTo>
                  <a:pt x="921206" y="3512688"/>
                  <a:pt x="918525" y="3516487"/>
                  <a:pt x="915844" y="3520285"/>
                </a:cubicBezTo>
                <a:cubicBezTo>
                  <a:pt x="856858" y="3512465"/>
                  <a:pt x="798766" y="3503528"/>
                  <a:pt x="741791" y="3493473"/>
                </a:cubicBezTo>
                <a:cubicBezTo>
                  <a:pt x="745590" y="3483642"/>
                  <a:pt x="750058" y="3474482"/>
                  <a:pt x="755421" y="3465768"/>
                </a:cubicBezTo>
                <a:cubicBezTo>
                  <a:pt x="815077" y="3476493"/>
                  <a:pt x="875850" y="3485653"/>
                  <a:pt x="937517" y="3493920"/>
                </a:cubicBezTo>
                <a:close/>
                <a:moveTo>
                  <a:pt x="912716" y="3525647"/>
                </a:moveTo>
                <a:cubicBezTo>
                  <a:pt x="906683" y="3535478"/>
                  <a:pt x="901545" y="3545756"/>
                  <a:pt x="897299" y="3556704"/>
                </a:cubicBezTo>
                <a:cubicBezTo>
                  <a:pt x="840995" y="3549331"/>
                  <a:pt x="785360" y="3540841"/>
                  <a:pt x="730843" y="3531680"/>
                </a:cubicBezTo>
                <a:cubicBezTo>
                  <a:pt x="733077" y="3520285"/>
                  <a:pt x="735982" y="3509561"/>
                  <a:pt x="739780" y="3499059"/>
                </a:cubicBezTo>
                <a:cubicBezTo>
                  <a:pt x="796532" y="3508890"/>
                  <a:pt x="854177" y="3517827"/>
                  <a:pt x="912716" y="3525647"/>
                </a:cubicBezTo>
                <a:close/>
                <a:moveTo>
                  <a:pt x="895288" y="3562067"/>
                </a:moveTo>
                <a:cubicBezTo>
                  <a:pt x="891267" y="3573238"/>
                  <a:pt x="888139" y="3585080"/>
                  <a:pt x="885904" y="3597592"/>
                </a:cubicBezTo>
                <a:cubicBezTo>
                  <a:pt x="831611" y="3590666"/>
                  <a:pt x="778211" y="3582622"/>
                  <a:pt x="725928" y="3573909"/>
                </a:cubicBezTo>
                <a:cubicBezTo>
                  <a:pt x="726375" y="3561173"/>
                  <a:pt x="727715" y="3548884"/>
                  <a:pt x="729726" y="3537042"/>
                </a:cubicBezTo>
                <a:cubicBezTo>
                  <a:pt x="784020" y="3546427"/>
                  <a:pt x="839207" y="3554693"/>
                  <a:pt x="895288" y="3562067"/>
                </a:cubicBezTo>
                <a:close/>
                <a:moveTo>
                  <a:pt x="885011" y="3603178"/>
                </a:moveTo>
                <a:cubicBezTo>
                  <a:pt x="883000" y="3615690"/>
                  <a:pt x="882106" y="3628873"/>
                  <a:pt x="881883" y="3642502"/>
                </a:cubicBezTo>
                <a:cubicBezTo>
                  <a:pt x="829600" y="3636022"/>
                  <a:pt x="777987" y="3628649"/>
                  <a:pt x="727492" y="3620382"/>
                </a:cubicBezTo>
                <a:cubicBezTo>
                  <a:pt x="726151" y="3606306"/>
                  <a:pt x="725704" y="3592677"/>
                  <a:pt x="725928" y="3579718"/>
                </a:cubicBezTo>
                <a:cubicBezTo>
                  <a:pt x="778211" y="3588208"/>
                  <a:pt x="831164" y="3596028"/>
                  <a:pt x="885011" y="3603178"/>
                </a:cubicBezTo>
                <a:close/>
                <a:moveTo>
                  <a:pt x="881883" y="3648088"/>
                </a:moveTo>
                <a:cubicBezTo>
                  <a:pt x="881883" y="3661717"/>
                  <a:pt x="882776" y="3675793"/>
                  <a:pt x="884340" y="3690316"/>
                </a:cubicBezTo>
                <a:cubicBezTo>
                  <a:pt x="833621" y="3684284"/>
                  <a:pt x="783796" y="3677357"/>
                  <a:pt x="734642" y="3669537"/>
                </a:cubicBezTo>
                <a:cubicBezTo>
                  <a:pt x="731737" y="3654567"/>
                  <a:pt x="729503" y="3640044"/>
                  <a:pt x="727939" y="3625968"/>
                </a:cubicBezTo>
                <a:cubicBezTo>
                  <a:pt x="778434" y="3634235"/>
                  <a:pt x="829823" y="3641385"/>
                  <a:pt x="881883" y="3648088"/>
                </a:cubicBezTo>
                <a:close/>
                <a:moveTo>
                  <a:pt x="885011" y="3696125"/>
                </a:moveTo>
                <a:cubicBezTo>
                  <a:pt x="886798" y="3710649"/>
                  <a:pt x="889256" y="3725395"/>
                  <a:pt x="892607" y="3741035"/>
                </a:cubicBezTo>
                <a:cubicBezTo>
                  <a:pt x="843452" y="3735449"/>
                  <a:pt x="794968" y="3728970"/>
                  <a:pt x="747154" y="3721820"/>
                </a:cubicBezTo>
                <a:cubicBezTo>
                  <a:pt x="742685" y="3705956"/>
                  <a:pt x="738887" y="3690540"/>
                  <a:pt x="735759" y="3675570"/>
                </a:cubicBezTo>
                <a:cubicBezTo>
                  <a:pt x="784690" y="3683166"/>
                  <a:pt x="834515" y="3689869"/>
                  <a:pt x="885011" y="3696125"/>
                </a:cubicBezTo>
                <a:close/>
                <a:moveTo>
                  <a:pt x="893948" y="3746621"/>
                </a:moveTo>
                <a:cubicBezTo>
                  <a:pt x="897299" y="3761814"/>
                  <a:pt x="901545" y="3777231"/>
                  <a:pt x="906460" y="3793318"/>
                </a:cubicBezTo>
                <a:cubicBezTo>
                  <a:pt x="858422" y="3788179"/>
                  <a:pt x="811278" y="3782146"/>
                  <a:pt x="764581" y="3775444"/>
                </a:cubicBezTo>
                <a:cubicBezTo>
                  <a:pt x="758549" y="3759133"/>
                  <a:pt x="753410" y="3743046"/>
                  <a:pt x="748718" y="3727629"/>
                </a:cubicBezTo>
                <a:cubicBezTo>
                  <a:pt x="796532" y="3734556"/>
                  <a:pt x="845016" y="3741035"/>
                  <a:pt x="893948" y="3746621"/>
                </a:cubicBezTo>
                <a:close/>
                <a:moveTo>
                  <a:pt x="779775" y="3829514"/>
                </a:moveTo>
                <a:cubicBezTo>
                  <a:pt x="729503" y="3822587"/>
                  <a:pt x="680124" y="3814544"/>
                  <a:pt x="631640" y="3805830"/>
                </a:cubicBezTo>
                <a:cubicBezTo>
                  <a:pt x="623596" y="3788626"/>
                  <a:pt x="616446" y="3771868"/>
                  <a:pt x="609744" y="3755335"/>
                </a:cubicBezTo>
                <a:cubicBezTo>
                  <a:pt x="658898" y="3764495"/>
                  <a:pt x="709170" y="3772762"/>
                  <a:pt x="760113" y="3780136"/>
                </a:cubicBezTo>
                <a:cubicBezTo>
                  <a:pt x="766145" y="3796446"/>
                  <a:pt x="772625" y="3812756"/>
                  <a:pt x="779775" y="3829514"/>
                </a:cubicBezTo>
                <a:close/>
                <a:moveTo>
                  <a:pt x="767039" y="3781253"/>
                </a:moveTo>
                <a:cubicBezTo>
                  <a:pt x="813513" y="3787956"/>
                  <a:pt x="860657" y="3793765"/>
                  <a:pt x="908471" y="3798904"/>
                </a:cubicBezTo>
                <a:cubicBezTo>
                  <a:pt x="913386" y="3814544"/>
                  <a:pt x="918972" y="3830408"/>
                  <a:pt x="925228" y="3846942"/>
                </a:cubicBezTo>
                <a:cubicBezTo>
                  <a:pt x="878531" y="3842026"/>
                  <a:pt x="832281" y="3836663"/>
                  <a:pt x="786924" y="3830408"/>
                </a:cubicBezTo>
                <a:cubicBezTo>
                  <a:pt x="779551" y="3813650"/>
                  <a:pt x="772848" y="3797340"/>
                  <a:pt x="767039" y="3781253"/>
                </a:cubicBezTo>
                <a:close/>
                <a:moveTo>
                  <a:pt x="914280" y="3799797"/>
                </a:moveTo>
                <a:cubicBezTo>
                  <a:pt x="958520" y="3804490"/>
                  <a:pt x="1003206" y="3808735"/>
                  <a:pt x="1048562" y="3812086"/>
                </a:cubicBezTo>
                <a:cubicBezTo>
                  <a:pt x="1052137" y="3827279"/>
                  <a:pt x="1056606" y="3842920"/>
                  <a:pt x="1061745" y="3859007"/>
                </a:cubicBezTo>
                <a:cubicBezTo>
                  <a:pt x="1017952" y="3855879"/>
                  <a:pt x="974383" y="3852080"/>
                  <a:pt x="931261" y="3847835"/>
                </a:cubicBezTo>
                <a:cubicBezTo>
                  <a:pt x="924781" y="3831301"/>
                  <a:pt x="919196" y="3815214"/>
                  <a:pt x="914280" y="3799797"/>
                </a:cubicBezTo>
                <a:close/>
                <a:moveTo>
                  <a:pt x="1054148" y="3812533"/>
                </a:moveTo>
                <a:cubicBezTo>
                  <a:pt x="1097047" y="3815661"/>
                  <a:pt x="1140169" y="3818342"/>
                  <a:pt x="1183738" y="3820353"/>
                </a:cubicBezTo>
                <a:cubicBezTo>
                  <a:pt x="1185749" y="3835100"/>
                  <a:pt x="1188654" y="3850516"/>
                  <a:pt x="1192228" y="3866380"/>
                </a:cubicBezTo>
                <a:cubicBezTo>
                  <a:pt x="1150447" y="3864592"/>
                  <a:pt x="1108665" y="3862135"/>
                  <a:pt x="1067554" y="3859230"/>
                </a:cubicBezTo>
                <a:cubicBezTo>
                  <a:pt x="1062415" y="3843366"/>
                  <a:pt x="1057946" y="3827726"/>
                  <a:pt x="1054148" y="3812533"/>
                </a:cubicBezTo>
                <a:close/>
                <a:moveTo>
                  <a:pt x="1189324" y="3820577"/>
                </a:moveTo>
                <a:cubicBezTo>
                  <a:pt x="1231999" y="3822587"/>
                  <a:pt x="1274898" y="3824151"/>
                  <a:pt x="1317797" y="3825045"/>
                </a:cubicBezTo>
                <a:cubicBezTo>
                  <a:pt x="1317350" y="3839345"/>
                  <a:pt x="1318020" y="3854538"/>
                  <a:pt x="1319808" y="3870178"/>
                </a:cubicBezTo>
                <a:cubicBezTo>
                  <a:pt x="1278920" y="3869508"/>
                  <a:pt x="1238255" y="3868167"/>
                  <a:pt x="1197814" y="3866603"/>
                </a:cubicBezTo>
                <a:cubicBezTo>
                  <a:pt x="1194239" y="3850740"/>
                  <a:pt x="1191335" y="3835546"/>
                  <a:pt x="1189324" y="3820577"/>
                </a:cubicBezTo>
                <a:close/>
                <a:moveTo>
                  <a:pt x="1317797" y="3819459"/>
                </a:moveTo>
                <a:cubicBezTo>
                  <a:pt x="1274451" y="3818566"/>
                  <a:pt x="1231329" y="3817225"/>
                  <a:pt x="1188430" y="3815214"/>
                </a:cubicBezTo>
                <a:cubicBezTo>
                  <a:pt x="1186419" y="3799797"/>
                  <a:pt x="1185525" y="3784828"/>
                  <a:pt x="1185525" y="3770751"/>
                </a:cubicBezTo>
                <a:cubicBezTo>
                  <a:pt x="1231329" y="3773209"/>
                  <a:pt x="1277356" y="3774773"/>
                  <a:pt x="1323606" y="3775890"/>
                </a:cubicBezTo>
                <a:cubicBezTo>
                  <a:pt x="1320701" y="3789520"/>
                  <a:pt x="1318691" y="3804043"/>
                  <a:pt x="1317797" y="3819459"/>
                </a:cubicBezTo>
                <a:close/>
                <a:moveTo>
                  <a:pt x="1329415" y="3775890"/>
                </a:moveTo>
                <a:cubicBezTo>
                  <a:pt x="1368516" y="3776784"/>
                  <a:pt x="1407616" y="3777231"/>
                  <a:pt x="1446940" y="3777231"/>
                </a:cubicBezTo>
                <a:cubicBezTo>
                  <a:pt x="1458558" y="3777231"/>
                  <a:pt x="1469953" y="3777231"/>
                  <a:pt x="1481572" y="3777007"/>
                </a:cubicBezTo>
                <a:cubicBezTo>
                  <a:pt x="1471964" y="3789967"/>
                  <a:pt x="1464367" y="3804490"/>
                  <a:pt x="1458782" y="3820353"/>
                </a:cubicBezTo>
                <a:cubicBezTo>
                  <a:pt x="1413425" y="3820577"/>
                  <a:pt x="1368069" y="3820353"/>
                  <a:pt x="1323159" y="3819459"/>
                </a:cubicBezTo>
                <a:cubicBezTo>
                  <a:pt x="1324053" y="3804043"/>
                  <a:pt x="1326064" y="3789520"/>
                  <a:pt x="1329415" y="3775890"/>
                </a:cubicBezTo>
                <a:close/>
                <a:moveTo>
                  <a:pt x="2013561" y="3769187"/>
                </a:moveTo>
                <a:cubicBezTo>
                  <a:pt x="1996804" y="3762931"/>
                  <a:pt x="1980270" y="3757345"/>
                  <a:pt x="1964183" y="3751983"/>
                </a:cubicBezTo>
                <a:cubicBezTo>
                  <a:pt x="1986526" y="3749749"/>
                  <a:pt x="2008646" y="3747515"/>
                  <a:pt x="2030989" y="3745057"/>
                </a:cubicBezTo>
                <a:cubicBezTo>
                  <a:pt x="2061822" y="3750866"/>
                  <a:pt x="2089975" y="3753547"/>
                  <a:pt x="2116116" y="3753547"/>
                </a:cubicBezTo>
                <a:cubicBezTo>
                  <a:pt x="2179124" y="3753547"/>
                  <a:pt x="2231407" y="3737684"/>
                  <a:pt x="2281232" y="3710872"/>
                </a:cubicBezTo>
                <a:cubicBezTo>
                  <a:pt x="2362784" y="3697689"/>
                  <a:pt x="2442549" y="3682496"/>
                  <a:pt x="2520527" y="3665739"/>
                </a:cubicBezTo>
                <a:cubicBezTo>
                  <a:pt x="2499301" y="3683166"/>
                  <a:pt x="2478968" y="3699477"/>
                  <a:pt x="2459306" y="3714670"/>
                </a:cubicBezTo>
                <a:cubicBezTo>
                  <a:pt x="2386691" y="3730087"/>
                  <a:pt x="2312512" y="3743940"/>
                  <a:pt x="2236769" y="3756228"/>
                </a:cubicBezTo>
                <a:cubicBezTo>
                  <a:pt x="2175772" y="3766059"/>
                  <a:pt x="2114329" y="3774773"/>
                  <a:pt x="2052215" y="3782370"/>
                </a:cubicBezTo>
                <a:cubicBezTo>
                  <a:pt x="2039479" y="3778348"/>
                  <a:pt x="2026744" y="3774103"/>
                  <a:pt x="2013561" y="3769187"/>
                </a:cubicBezTo>
                <a:close/>
                <a:moveTo>
                  <a:pt x="2461541" y="3719809"/>
                </a:moveTo>
                <a:cubicBezTo>
                  <a:pt x="2539518" y="3703275"/>
                  <a:pt x="2615261" y="3684954"/>
                  <a:pt x="2689217" y="3664845"/>
                </a:cubicBezTo>
                <a:cubicBezTo>
                  <a:pt x="2665310" y="3683390"/>
                  <a:pt x="2643190" y="3701488"/>
                  <a:pt x="2622188" y="3718915"/>
                </a:cubicBezTo>
                <a:cubicBezTo>
                  <a:pt x="2543093" y="3739918"/>
                  <a:pt x="2461317" y="3759133"/>
                  <a:pt x="2377307" y="3776114"/>
                </a:cubicBezTo>
                <a:cubicBezTo>
                  <a:pt x="2405460" y="3760697"/>
                  <a:pt x="2432941" y="3741705"/>
                  <a:pt x="2461541" y="3719809"/>
                </a:cubicBezTo>
                <a:close/>
                <a:moveTo>
                  <a:pt x="2624645" y="3724054"/>
                </a:moveTo>
                <a:cubicBezTo>
                  <a:pt x="2718710" y="3699030"/>
                  <a:pt x="2809199" y="3671101"/>
                  <a:pt x="2895444" y="3640491"/>
                </a:cubicBezTo>
                <a:cubicBezTo>
                  <a:pt x="2858354" y="3664175"/>
                  <a:pt x="2825286" y="3687635"/>
                  <a:pt x="2794900" y="3710201"/>
                </a:cubicBezTo>
                <a:cubicBezTo>
                  <a:pt x="2717593" y="3736119"/>
                  <a:pt x="2637157" y="3759803"/>
                  <a:pt x="2553818" y="3781253"/>
                </a:cubicBezTo>
                <a:cubicBezTo>
                  <a:pt x="2573480" y="3765836"/>
                  <a:pt x="2593812" y="3749079"/>
                  <a:pt x="2615261" y="3731651"/>
                </a:cubicBezTo>
                <a:cubicBezTo>
                  <a:pt x="2618389" y="3729193"/>
                  <a:pt x="2621517" y="3726512"/>
                  <a:pt x="2624645" y="3724054"/>
                </a:cubicBezTo>
                <a:close/>
                <a:moveTo>
                  <a:pt x="2920021" y="3631777"/>
                </a:moveTo>
                <a:cubicBezTo>
                  <a:pt x="3063017" y="3579941"/>
                  <a:pt x="3193948" y="3520955"/>
                  <a:pt x="3310579" y="3455490"/>
                </a:cubicBezTo>
                <a:cubicBezTo>
                  <a:pt x="3311026" y="3455267"/>
                  <a:pt x="3311249" y="3455043"/>
                  <a:pt x="3311696" y="3454820"/>
                </a:cubicBezTo>
                <a:cubicBezTo>
                  <a:pt x="3333816" y="3447670"/>
                  <a:pt x="3356829" y="3440520"/>
                  <a:pt x="3380513" y="3433594"/>
                </a:cubicBezTo>
                <a:cubicBezTo>
                  <a:pt x="3340519" y="3460182"/>
                  <a:pt x="3298290" y="3486100"/>
                  <a:pt x="3253604" y="3511348"/>
                </a:cubicBezTo>
                <a:cubicBezTo>
                  <a:pt x="3123567" y="3584410"/>
                  <a:pt x="2975209" y="3649205"/>
                  <a:pt x="2812104" y="3704616"/>
                </a:cubicBezTo>
                <a:cubicBezTo>
                  <a:pt x="2844502" y="3680709"/>
                  <a:pt x="2880027" y="3656355"/>
                  <a:pt x="2920021" y="3631777"/>
                </a:cubicBezTo>
                <a:close/>
                <a:moveTo>
                  <a:pt x="3334933" y="3441414"/>
                </a:moveTo>
                <a:cubicBezTo>
                  <a:pt x="3408218" y="3398962"/>
                  <a:pt x="3474801" y="3354499"/>
                  <a:pt x="3534904" y="3308025"/>
                </a:cubicBezTo>
                <a:cubicBezTo>
                  <a:pt x="3538255" y="3307802"/>
                  <a:pt x="3541607" y="3307579"/>
                  <a:pt x="3544735" y="3307579"/>
                </a:cubicBezTo>
                <a:cubicBezTo>
                  <a:pt x="3499602" y="3347573"/>
                  <a:pt x="3450000" y="3386003"/>
                  <a:pt x="3395706" y="3423316"/>
                </a:cubicBezTo>
                <a:cubicBezTo>
                  <a:pt x="3374927" y="3429125"/>
                  <a:pt x="3354595" y="3435158"/>
                  <a:pt x="3334933" y="3441414"/>
                </a:cubicBezTo>
                <a:close/>
                <a:moveTo>
                  <a:pt x="3553225" y="3307355"/>
                </a:moveTo>
                <a:cubicBezTo>
                  <a:pt x="3555236" y="3307355"/>
                  <a:pt x="3557247" y="3307355"/>
                  <a:pt x="3559258" y="3307355"/>
                </a:cubicBezTo>
                <a:cubicBezTo>
                  <a:pt x="3525967" y="3342211"/>
                  <a:pt x="3489100" y="3375949"/>
                  <a:pt x="3449106" y="3408569"/>
                </a:cubicBezTo>
                <a:cubicBezTo>
                  <a:pt x="3436594" y="3411921"/>
                  <a:pt x="3424305" y="3415272"/>
                  <a:pt x="3412240" y="3418624"/>
                </a:cubicBezTo>
                <a:cubicBezTo>
                  <a:pt x="3463406" y="3382652"/>
                  <a:pt x="3510550" y="3345562"/>
                  <a:pt x="3553225" y="3307355"/>
                </a:cubicBezTo>
                <a:close/>
                <a:moveTo>
                  <a:pt x="3551214" y="3301770"/>
                </a:moveTo>
                <a:cubicBezTo>
                  <a:pt x="3548310" y="3301770"/>
                  <a:pt x="3545405" y="3301770"/>
                  <a:pt x="3542500" y="3301993"/>
                </a:cubicBezTo>
                <a:cubicBezTo>
                  <a:pt x="3546969" y="3298418"/>
                  <a:pt x="3551661" y="3294843"/>
                  <a:pt x="3556130" y="3291268"/>
                </a:cubicBezTo>
                <a:cubicBezTo>
                  <a:pt x="3559258" y="3290374"/>
                  <a:pt x="3562386" y="3289481"/>
                  <a:pt x="3565514" y="3288810"/>
                </a:cubicBezTo>
                <a:cubicBezTo>
                  <a:pt x="3560598" y="3293056"/>
                  <a:pt x="3555906" y="3297524"/>
                  <a:pt x="3551214" y="3301770"/>
                </a:cubicBezTo>
                <a:close/>
                <a:moveTo>
                  <a:pt x="3553448" y="3286129"/>
                </a:moveTo>
                <a:cubicBezTo>
                  <a:pt x="3548310" y="3287470"/>
                  <a:pt x="3543394" y="3288810"/>
                  <a:pt x="3538255" y="3290151"/>
                </a:cubicBezTo>
                <a:cubicBezTo>
                  <a:pt x="3555906" y="3277862"/>
                  <a:pt x="3573110" y="3265127"/>
                  <a:pt x="3589644" y="3252615"/>
                </a:cubicBezTo>
                <a:cubicBezTo>
                  <a:pt x="3591432" y="3252168"/>
                  <a:pt x="3593443" y="3251498"/>
                  <a:pt x="3595230" y="3251051"/>
                </a:cubicBezTo>
                <a:cubicBezTo>
                  <a:pt x="3581824" y="3262892"/>
                  <a:pt x="3567971" y="3274511"/>
                  <a:pt x="3553448" y="3286129"/>
                </a:cubicBezTo>
                <a:close/>
                <a:moveTo>
                  <a:pt x="3587186" y="3247699"/>
                </a:moveTo>
                <a:cubicBezTo>
                  <a:pt x="3583612" y="3248593"/>
                  <a:pt x="3580037" y="3249710"/>
                  <a:pt x="3576685" y="3250604"/>
                </a:cubicBezTo>
                <a:cubicBezTo>
                  <a:pt x="3587633" y="3243230"/>
                  <a:pt x="3598358" y="3235857"/>
                  <a:pt x="3608859" y="3228484"/>
                </a:cubicBezTo>
                <a:cubicBezTo>
                  <a:pt x="3609753" y="3228707"/>
                  <a:pt x="3610423" y="3228707"/>
                  <a:pt x="3611317" y="3228931"/>
                </a:cubicBezTo>
                <a:cubicBezTo>
                  <a:pt x="3603497" y="3235187"/>
                  <a:pt x="3595454" y="3241443"/>
                  <a:pt x="3587186" y="3247699"/>
                </a:cubicBezTo>
                <a:close/>
                <a:moveTo>
                  <a:pt x="3613998" y="3233846"/>
                </a:moveTo>
                <a:cubicBezTo>
                  <a:pt x="3613998" y="3234070"/>
                  <a:pt x="3613775" y="3234293"/>
                  <a:pt x="3613775" y="3234740"/>
                </a:cubicBezTo>
                <a:cubicBezTo>
                  <a:pt x="3610870" y="3237198"/>
                  <a:pt x="3608189" y="3239879"/>
                  <a:pt x="3605285" y="3242337"/>
                </a:cubicBezTo>
                <a:cubicBezTo>
                  <a:pt x="3604167" y="3242784"/>
                  <a:pt x="3603050" y="3243007"/>
                  <a:pt x="3601933" y="3243230"/>
                </a:cubicBezTo>
                <a:cubicBezTo>
                  <a:pt x="3605955" y="3240326"/>
                  <a:pt x="3609977" y="3236975"/>
                  <a:pt x="3613998" y="3233846"/>
                </a:cubicBezTo>
                <a:close/>
                <a:moveTo>
                  <a:pt x="3595230" y="3220664"/>
                </a:moveTo>
                <a:cubicBezTo>
                  <a:pt x="3593443" y="3220441"/>
                  <a:pt x="3591432" y="3220217"/>
                  <a:pt x="3589421" y="3219770"/>
                </a:cubicBezTo>
                <a:cubicBezTo>
                  <a:pt x="3598805" y="3214408"/>
                  <a:pt x="3607966" y="3209046"/>
                  <a:pt x="3617126" y="3203683"/>
                </a:cubicBezTo>
                <a:cubicBezTo>
                  <a:pt x="3617126" y="3204577"/>
                  <a:pt x="3617126" y="3205471"/>
                  <a:pt x="3617126" y="3206364"/>
                </a:cubicBezTo>
                <a:cubicBezTo>
                  <a:pt x="3609753" y="3211280"/>
                  <a:pt x="3602603" y="3215972"/>
                  <a:pt x="3595230" y="3220664"/>
                </a:cubicBezTo>
                <a:close/>
                <a:moveTo>
                  <a:pt x="3611317" y="3198097"/>
                </a:moveTo>
                <a:cubicBezTo>
                  <a:pt x="3613328" y="3196980"/>
                  <a:pt x="3615339" y="3195863"/>
                  <a:pt x="3617350" y="3194969"/>
                </a:cubicBezTo>
                <a:cubicBezTo>
                  <a:pt x="3617350" y="3195416"/>
                  <a:pt x="3617350" y="3195863"/>
                  <a:pt x="3617350" y="3196310"/>
                </a:cubicBezTo>
                <a:cubicBezTo>
                  <a:pt x="3615339" y="3196757"/>
                  <a:pt x="3613328" y="3197427"/>
                  <a:pt x="3611317" y="3198097"/>
                </a:cubicBezTo>
                <a:close/>
                <a:moveTo>
                  <a:pt x="3582941" y="3206811"/>
                </a:moveTo>
                <a:cubicBezTo>
                  <a:pt x="3576685" y="3208822"/>
                  <a:pt x="3570429" y="3210610"/>
                  <a:pt x="3563950" y="3212620"/>
                </a:cubicBezTo>
                <a:cubicBezTo>
                  <a:pt x="3579143" y="3205471"/>
                  <a:pt x="3594113" y="3198097"/>
                  <a:pt x="3608859" y="3190724"/>
                </a:cubicBezTo>
                <a:cubicBezTo>
                  <a:pt x="3611541" y="3189830"/>
                  <a:pt x="3614445" y="3188937"/>
                  <a:pt x="3617126" y="3188043"/>
                </a:cubicBezTo>
                <a:cubicBezTo>
                  <a:pt x="3617126" y="3188266"/>
                  <a:pt x="3617126" y="3188266"/>
                  <a:pt x="3617126" y="3188490"/>
                </a:cubicBezTo>
                <a:cubicBezTo>
                  <a:pt x="3605955" y="3194746"/>
                  <a:pt x="3594560" y="3200779"/>
                  <a:pt x="3582941" y="3206811"/>
                </a:cubicBezTo>
                <a:close/>
                <a:moveTo>
                  <a:pt x="3552555" y="3208822"/>
                </a:moveTo>
                <a:cubicBezTo>
                  <a:pt x="3559034" y="3206811"/>
                  <a:pt x="3565290" y="3204800"/>
                  <a:pt x="3571770" y="3202789"/>
                </a:cubicBezTo>
                <a:cubicBezTo>
                  <a:pt x="3562386" y="3207258"/>
                  <a:pt x="3553002" y="3211727"/>
                  <a:pt x="3543617" y="3215972"/>
                </a:cubicBezTo>
                <a:cubicBezTo>
                  <a:pt x="3541160" y="3215749"/>
                  <a:pt x="3538702" y="3215749"/>
                  <a:pt x="3536468" y="3215749"/>
                </a:cubicBezTo>
                <a:cubicBezTo>
                  <a:pt x="3541830" y="3213514"/>
                  <a:pt x="3547193" y="3211056"/>
                  <a:pt x="3552555" y="3208822"/>
                </a:cubicBezTo>
                <a:close/>
                <a:moveTo>
                  <a:pt x="3538255" y="3207258"/>
                </a:moveTo>
                <a:cubicBezTo>
                  <a:pt x="3549203" y="3203013"/>
                  <a:pt x="3559928" y="3198544"/>
                  <a:pt x="3570653" y="3194076"/>
                </a:cubicBezTo>
                <a:cubicBezTo>
                  <a:pt x="3572440" y="3193405"/>
                  <a:pt x="3574228" y="3192958"/>
                  <a:pt x="3575792" y="3192288"/>
                </a:cubicBezTo>
                <a:cubicBezTo>
                  <a:pt x="3567525" y="3196087"/>
                  <a:pt x="3559034" y="3199661"/>
                  <a:pt x="3550544" y="3203460"/>
                </a:cubicBezTo>
                <a:cubicBezTo>
                  <a:pt x="3546522" y="3204800"/>
                  <a:pt x="3542500" y="3205918"/>
                  <a:pt x="3538255" y="3207258"/>
                </a:cubicBezTo>
                <a:close/>
                <a:moveTo>
                  <a:pt x="3551885" y="3222004"/>
                </a:moveTo>
                <a:cubicBezTo>
                  <a:pt x="3552331" y="3222004"/>
                  <a:pt x="3552778" y="3222004"/>
                  <a:pt x="3553225" y="3222004"/>
                </a:cubicBezTo>
                <a:cubicBezTo>
                  <a:pt x="3534680" y="3231389"/>
                  <a:pt x="3515912" y="3240549"/>
                  <a:pt x="3496697" y="3249710"/>
                </a:cubicBezTo>
                <a:cubicBezTo>
                  <a:pt x="3483515" y="3253285"/>
                  <a:pt x="3470109" y="3257083"/>
                  <a:pt x="3456703" y="3260658"/>
                </a:cubicBezTo>
                <a:cubicBezTo>
                  <a:pt x="3481280" y="3250157"/>
                  <a:pt x="3505634" y="3239432"/>
                  <a:pt x="3529318" y="3228707"/>
                </a:cubicBezTo>
                <a:cubicBezTo>
                  <a:pt x="3536914" y="3226473"/>
                  <a:pt x="3544511" y="3224239"/>
                  <a:pt x="3551885" y="3222004"/>
                </a:cubicBezTo>
                <a:close/>
                <a:moveTo>
                  <a:pt x="3527530" y="3223345"/>
                </a:moveTo>
                <a:cubicBezTo>
                  <a:pt x="3517699" y="3226250"/>
                  <a:pt x="3507868" y="3229154"/>
                  <a:pt x="3497814" y="3232059"/>
                </a:cubicBezTo>
                <a:cubicBezTo>
                  <a:pt x="3506528" y="3228484"/>
                  <a:pt x="3515242" y="3224909"/>
                  <a:pt x="3523732" y="3221111"/>
                </a:cubicBezTo>
                <a:cubicBezTo>
                  <a:pt x="3526413" y="3221111"/>
                  <a:pt x="3529318" y="3221334"/>
                  <a:pt x="3531999" y="3221334"/>
                </a:cubicBezTo>
                <a:cubicBezTo>
                  <a:pt x="3530659" y="3222004"/>
                  <a:pt x="3529094" y="3222675"/>
                  <a:pt x="3527530" y="3223345"/>
                </a:cubicBezTo>
                <a:close/>
                <a:moveTo>
                  <a:pt x="3220759" y="3288587"/>
                </a:moveTo>
                <a:cubicBezTo>
                  <a:pt x="3202885" y="3293056"/>
                  <a:pt x="3185010" y="3297301"/>
                  <a:pt x="3167136" y="3301546"/>
                </a:cubicBezTo>
                <a:cubicBezTo>
                  <a:pt x="3226792" y="3280990"/>
                  <a:pt x="3291811" y="3261105"/>
                  <a:pt x="3362638" y="3242560"/>
                </a:cubicBezTo>
                <a:cubicBezTo>
                  <a:pt x="3388109" y="3235857"/>
                  <a:pt x="3412687" y="3230942"/>
                  <a:pt x="3436594" y="3227367"/>
                </a:cubicBezTo>
                <a:cubicBezTo>
                  <a:pt x="3366437" y="3249040"/>
                  <a:pt x="3294492" y="3269595"/>
                  <a:pt x="3220759" y="3288587"/>
                </a:cubicBezTo>
                <a:close/>
                <a:moveTo>
                  <a:pt x="3212493" y="3300876"/>
                </a:moveTo>
                <a:cubicBezTo>
                  <a:pt x="3228356" y="3297077"/>
                  <a:pt x="3244220" y="3293279"/>
                  <a:pt x="3260084" y="3289481"/>
                </a:cubicBezTo>
                <a:cubicBezTo>
                  <a:pt x="3236623" y="3296407"/>
                  <a:pt x="3212939" y="3303333"/>
                  <a:pt x="3189032" y="3310036"/>
                </a:cubicBezTo>
                <a:cubicBezTo>
                  <a:pt x="3166019" y="3315175"/>
                  <a:pt x="3143006" y="3320091"/>
                  <a:pt x="3119769" y="3325006"/>
                </a:cubicBezTo>
                <a:cubicBezTo>
                  <a:pt x="3151049" y="3316963"/>
                  <a:pt x="3181883" y="3309143"/>
                  <a:pt x="3212493" y="3300876"/>
                </a:cubicBezTo>
                <a:close/>
                <a:moveTo>
                  <a:pt x="3080221" y="3352712"/>
                </a:moveTo>
                <a:cubicBezTo>
                  <a:pt x="3042685" y="3362766"/>
                  <a:pt x="3004925" y="3372374"/>
                  <a:pt x="2966495" y="3381534"/>
                </a:cubicBezTo>
                <a:cubicBezTo>
                  <a:pt x="2975879" y="3377289"/>
                  <a:pt x="2985487" y="3372820"/>
                  <a:pt x="2995318" y="3368575"/>
                </a:cubicBezTo>
                <a:cubicBezTo>
                  <a:pt x="3023693" y="3363436"/>
                  <a:pt x="3052069" y="3358074"/>
                  <a:pt x="3080221" y="3352712"/>
                </a:cubicBezTo>
                <a:close/>
                <a:moveTo>
                  <a:pt x="2972081" y="3359191"/>
                </a:moveTo>
                <a:cubicBezTo>
                  <a:pt x="2990179" y="3355840"/>
                  <a:pt x="3008053" y="3352488"/>
                  <a:pt x="3026151" y="3349137"/>
                </a:cubicBezTo>
                <a:cubicBezTo>
                  <a:pt x="3020565" y="3351595"/>
                  <a:pt x="3014979" y="3353829"/>
                  <a:pt x="3009617" y="3356287"/>
                </a:cubicBezTo>
                <a:cubicBezTo>
                  <a:pt x="2984369" y="3362319"/>
                  <a:pt x="2958898" y="3368128"/>
                  <a:pt x="2933204" y="3373714"/>
                </a:cubicBezTo>
                <a:cubicBezTo>
                  <a:pt x="2920021" y="3375949"/>
                  <a:pt x="2906839" y="3378183"/>
                  <a:pt x="2893433" y="3380417"/>
                </a:cubicBezTo>
                <a:cubicBezTo>
                  <a:pt x="2852322" y="3387120"/>
                  <a:pt x="2810987" y="3393376"/>
                  <a:pt x="2769652" y="3399185"/>
                </a:cubicBezTo>
                <a:cubicBezTo>
                  <a:pt x="2838245" y="3386897"/>
                  <a:pt x="2905722" y="3373491"/>
                  <a:pt x="2972081" y="3359191"/>
                </a:cubicBezTo>
                <a:close/>
                <a:moveTo>
                  <a:pt x="2904604" y="3365224"/>
                </a:moveTo>
                <a:cubicBezTo>
                  <a:pt x="2934544" y="3359415"/>
                  <a:pt x="2964261" y="3353605"/>
                  <a:pt x="2993530" y="3347349"/>
                </a:cubicBezTo>
                <a:cubicBezTo>
                  <a:pt x="3008053" y="3344668"/>
                  <a:pt x="3022353" y="3341764"/>
                  <a:pt x="3036876" y="3338859"/>
                </a:cubicBezTo>
                <a:cubicBezTo>
                  <a:pt x="3014979" y="3343998"/>
                  <a:pt x="2993083" y="3348913"/>
                  <a:pt x="2970964" y="3353605"/>
                </a:cubicBezTo>
                <a:cubicBezTo>
                  <a:pt x="2949067" y="3357627"/>
                  <a:pt x="2926948" y="3361426"/>
                  <a:pt x="2904604" y="3365224"/>
                </a:cubicBezTo>
                <a:close/>
                <a:moveTo>
                  <a:pt x="2700165" y="3405218"/>
                </a:moveTo>
                <a:cubicBezTo>
                  <a:pt x="2702399" y="3403877"/>
                  <a:pt x="2704634" y="3402537"/>
                  <a:pt x="2706868" y="3401196"/>
                </a:cubicBezTo>
                <a:cubicBezTo>
                  <a:pt x="2738819" y="3396951"/>
                  <a:pt x="2770769" y="3392259"/>
                  <a:pt x="2802497" y="3387344"/>
                </a:cubicBezTo>
                <a:cubicBezTo>
                  <a:pt x="2768758" y="3393600"/>
                  <a:pt x="2734573" y="3399409"/>
                  <a:pt x="2700165" y="3405218"/>
                </a:cubicBezTo>
                <a:close/>
                <a:moveTo>
                  <a:pt x="2821265" y="3397175"/>
                </a:moveTo>
                <a:cubicBezTo>
                  <a:pt x="2771216" y="3407006"/>
                  <a:pt x="2720274" y="3416390"/>
                  <a:pt x="2668885" y="3425103"/>
                </a:cubicBezTo>
                <a:cubicBezTo>
                  <a:pt x="2673353" y="3422199"/>
                  <a:pt x="2677822" y="3419294"/>
                  <a:pt x="2682290" y="3416390"/>
                </a:cubicBezTo>
                <a:cubicBezTo>
                  <a:pt x="2728764" y="3410357"/>
                  <a:pt x="2775014" y="3404101"/>
                  <a:pt x="2821265" y="3397175"/>
                </a:cubicBezTo>
                <a:close/>
                <a:moveTo>
                  <a:pt x="2934321" y="3379077"/>
                </a:moveTo>
                <a:cubicBezTo>
                  <a:pt x="2947280" y="3376842"/>
                  <a:pt x="2960015" y="3374608"/>
                  <a:pt x="2972751" y="3372374"/>
                </a:cubicBezTo>
                <a:cubicBezTo>
                  <a:pt x="2961579" y="3377512"/>
                  <a:pt x="2950408" y="3382652"/>
                  <a:pt x="2939683" y="3387791"/>
                </a:cubicBezTo>
                <a:cubicBezTo>
                  <a:pt x="2919798" y="3392483"/>
                  <a:pt x="2899689" y="3396951"/>
                  <a:pt x="2879580" y="3401420"/>
                </a:cubicBezTo>
                <a:cubicBezTo>
                  <a:pt x="2807859" y="3412591"/>
                  <a:pt x="2735691" y="3422646"/>
                  <a:pt x="2663075" y="3431360"/>
                </a:cubicBezTo>
                <a:cubicBezTo>
                  <a:pt x="2755576" y="3416166"/>
                  <a:pt x="2846066" y="3398515"/>
                  <a:pt x="2934321" y="3379077"/>
                </a:cubicBezTo>
                <a:close/>
                <a:moveTo>
                  <a:pt x="2790655" y="3420635"/>
                </a:moveTo>
                <a:cubicBezTo>
                  <a:pt x="2737925" y="3431360"/>
                  <a:pt x="2684525" y="3441414"/>
                  <a:pt x="2630455" y="3450575"/>
                </a:cubicBezTo>
                <a:cubicBezTo>
                  <a:pt x="2636040" y="3446776"/>
                  <a:pt x="2641626" y="3442978"/>
                  <a:pt x="2647435" y="3439180"/>
                </a:cubicBezTo>
                <a:cubicBezTo>
                  <a:pt x="2695250" y="3433370"/>
                  <a:pt x="2743064" y="3427338"/>
                  <a:pt x="2790655" y="3420635"/>
                </a:cubicBezTo>
                <a:close/>
                <a:moveTo>
                  <a:pt x="2617272" y="3452809"/>
                </a:moveTo>
                <a:cubicBezTo>
                  <a:pt x="2604537" y="3455043"/>
                  <a:pt x="2592025" y="3457054"/>
                  <a:pt x="2579289" y="3459065"/>
                </a:cubicBezTo>
                <a:cubicBezTo>
                  <a:pt x="2533709" y="3466438"/>
                  <a:pt x="2487905" y="3473141"/>
                  <a:pt x="2441879" y="3479621"/>
                </a:cubicBezTo>
                <a:cubicBezTo>
                  <a:pt x="2426909" y="3480961"/>
                  <a:pt x="2411939" y="3482078"/>
                  <a:pt x="2396969" y="3483419"/>
                </a:cubicBezTo>
                <a:cubicBezTo>
                  <a:pt x="2403449" y="3478280"/>
                  <a:pt x="2410152" y="3472918"/>
                  <a:pt x="2417078" y="3467555"/>
                </a:cubicBezTo>
                <a:cubicBezTo>
                  <a:pt x="2456625" y="3462640"/>
                  <a:pt x="2496173" y="3457278"/>
                  <a:pt x="2535496" y="3451692"/>
                </a:cubicBezTo>
                <a:cubicBezTo>
                  <a:pt x="2568788" y="3448340"/>
                  <a:pt x="2602079" y="3444542"/>
                  <a:pt x="2635147" y="3440744"/>
                </a:cubicBezTo>
                <a:cubicBezTo>
                  <a:pt x="2629114" y="3444542"/>
                  <a:pt x="2623081" y="3448787"/>
                  <a:pt x="2617272" y="3452809"/>
                </a:cubicBezTo>
                <a:close/>
                <a:moveTo>
                  <a:pt x="2387138" y="3484089"/>
                </a:moveTo>
                <a:cubicBezTo>
                  <a:pt x="2321449" y="3489228"/>
                  <a:pt x="2255761" y="3493250"/>
                  <a:pt x="2189848" y="3496601"/>
                </a:cubicBezTo>
                <a:cubicBezTo>
                  <a:pt x="2192530" y="3494590"/>
                  <a:pt x="2195211" y="3492580"/>
                  <a:pt x="2197892" y="3490345"/>
                </a:cubicBezTo>
                <a:cubicBezTo>
                  <a:pt x="2267602" y="3484313"/>
                  <a:pt x="2337313" y="3477163"/>
                  <a:pt x="2406577" y="3468672"/>
                </a:cubicBezTo>
                <a:cubicBezTo>
                  <a:pt x="2399874" y="3473812"/>
                  <a:pt x="2393394" y="3478950"/>
                  <a:pt x="2387138" y="3484089"/>
                </a:cubicBezTo>
                <a:close/>
                <a:moveTo>
                  <a:pt x="2325694" y="3494144"/>
                </a:moveTo>
                <a:cubicBezTo>
                  <a:pt x="2274752" y="3499953"/>
                  <a:pt x="2223810" y="3505315"/>
                  <a:pt x="2172421" y="3510007"/>
                </a:cubicBezTo>
                <a:cubicBezTo>
                  <a:pt x="2175549" y="3507550"/>
                  <a:pt x="2178900" y="3505092"/>
                  <a:pt x="2182028" y="3502634"/>
                </a:cubicBezTo>
                <a:cubicBezTo>
                  <a:pt x="2230066" y="3500400"/>
                  <a:pt x="2277880" y="3497495"/>
                  <a:pt x="2325694" y="3494144"/>
                </a:cubicBezTo>
                <a:close/>
                <a:moveTo>
                  <a:pt x="2180241" y="3497048"/>
                </a:moveTo>
                <a:cubicBezTo>
                  <a:pt x="2127958" y="3499506"/>
                  <a:pt x="2075675" y="3501517"/>
                  <a:pt x="2023169" y="3502858"/>
                </a:cubicBezTo>
                <a:cubicBezTo>
                  <a:pt x="2078133" y="3499729"/>
                  <a:pt x="2132873" y="3495931"/>
                  <a:pt x="2187614" y="3491239"/>
                </a:cubicBezTo>
                <a:cubicBezTo>
                  <a:pt x="2185156" y="3493027"/>
                  <a:pt x="2182699" y="3495037"/>
                  <a:pt x="2180241" y="3497048"/>
                </a:cubicBezTo>
                <a:close/>
                <a:moveTo>
                  <a:pt x="2172421" y="3503081"/>
                </a:moveTo>
                <a:cubicBezTo>
                  <a:pt x="2169069" y="3505762"/>
                  <a:pt x="2165494" y="3508443"/>
                  <a:pt x="2162143" y="3510901"/>
                </a:cubicBezTo>
                <a:cubicBezTo>
                  <a:pt x="2082601" y="3517827"/>
                  <a:pt x="2002613" y="3523190"/>
                  <a:pt x="1922625" y="3526988"/>
                </a:cubicBezTo>
                <a:cubicBezTo>
                  <a:pt x="1934243" y="3521849"/>
                  <a:pt x="1945862" y="3516040"/>
                  <a:pt x="1957257" y="3509561"/>
                </a:cubicBezTo>
                <a:cubicBezTo>
                  <a:pt x="2028978" y="3508667"/>
                  <a:pt x="2100699" y="3506432"/>
                  <a:pt x="2172421" y="3503081"/>
                </a:cubicBezTo>
                <a:close/>
                <a:moveTo>
                  <a:pt x="1907655" y="3527658"/>
                </a:moveTo>
                <a:cubicBezTo>
                  <a:pt x="1813144" y="3531904"/>
                  <a:pt x="1718409" y="3533914"/>
                  <a:pt x="1623674" y="3533468"/>
                </a:cubicBezTo>
                <a:cubicBezTo>
                  <a:pt x="1600660" y="3527435"/>
                  <a:pt x="1576530" y="3519838"/>
                  <a:pt x="1551282" y="3511124"/>
                </a:cubicBezTo>
                <a:cubicBezTo>
                  <a:pt x="1585914" y="3511795"/>
                  <a:pt x="1620546" y="3512465"/>
                  <a:pt x="1655625" y="3512465"/>
                </a:cubicBezTo>
                <a:cubicBezTo>
                  <a:pt x="1663668" y="3512465"/>
                  <a:pt x="1671712" y="3512465"/>
                  <a:pt x="1679755" y="3512465"/>
                </a:cubicBezTo>
                <a:cubicBezTo>
                  <a:pt x="1730027" y="3512465"/>
                  <a:pt x="1780523" y="3511795"/>
                  <a:pt x="1830795" y="3510454"/>
                </a:cubicBezTo>
                <a:cubicBezTo>
                  <a:pt x="1836827" y="3510454"/>
                  <a:pt x="1842860" y="3510454"/>
                  <a:pt x="1848893" y="3510454"/>
                </a:cubicBezTo>
                <a:cubicBezTo>
                  <a:pt x="1881067" y="3510454"/>
                  <a:pt x="1913464" y="3510231"/>
                  <a:pt x="1945638" y="3509784"/>
                </a:cubicBezTo>
                <a:cubicBezTo>
                  <a:pt x="1932903" y="3516487"/>
                  <a:pt x="1920390" y="3522519"/>
                  <a:pt x="1907655" y="3527658"/>
                </a:cubicBezTo>
                <a:close/>
                <a:moveTo>
                  <a:pt x="1534525" y="3505315"/>
                </a:moveTo>
                <a:cubicBezTo>
                  <a:pt x="1533855" y="3505092"/>
                  <a:pt x="1533184" y="3504868"/>
                  <a:pt x="1532514" y="3504645"/>
                </a:cubicBezTo>
                <a:cubicBezTo>
                  <a:pt x="1531173" y="3504198"/>
                  <a:pt x="1529833" y="3503528"/>
                  <a:pt x="1528269" y="3503081"/>
                </a:cubicBezTo>
                <a:cubicBezTo>
                  <a:pt x="1555974" y="3504421"/>
                  <a:pt x="1583680" y="3505539"/>
                  <a:pt x="1611609" y="3506656"/>
                </a:cubicBezTo>
                <a:cubicBezTo>
                  <a:pt x="1585914" y="3506209"/>
                  <a:pt x="1560219" y="3505762"/>
                  <a:pt x="1534525" y="3505315"/>
                </a:cubicBezTo>
                <a:close/>
                <a:moveTo>
                  <a:pt x="1533408" y="3510901"/>
                </a:moveTo>
                <a:cubicBezTo>
                  <a:pt x="1557538" y="3519615"/>
                  <a:pt x="1580328" y="3527211"/>
                  <a:pt x="1602225" y="3533468"/>
                </a:cubicBezTo>
                <a:cubicBezTo>
                  <a:pt x="1584127" y="3533244"/>
                  <a:pt x="1566252" y="3533244"/>
                  <a:pt x="1548378" y="3532797"/>
                </a:cubicBezTo>
                <a:cubicBezTo>
                  <a:pt x="1512405" y="3522519"/>
                  <a:pt x="1477773" y="3514252"/>
                  <a:pt x="1444929" y="3507773"/>
                </a:cubicBezTo>
                <a:cubicBezTo>
                  <a:pt x="1474199" y="3509113"/>
                  <a:pt x="1503691" y="3510007"/>
                  <a:pt x="1533408" y="3510901"/>
                </a:cubicBezTo>
                <a:close/>
                <a:moveTo>
                  <a:pt x="1400466" y="3500400"/>
                </a:moveTo>
                <a:cubicBezTo>
                  <a:pt x="1354886" y="3493697"/>
                  <a:pt x="1312881" y="3491239"/>
                  <a:pt x="1274898" y="3493027"/>
                </a:cubicBezTo>
                <a:cubicBezTo>
                  <a:pt x="1176812" y="3486100"/>
                  <a:pt x="1080513" y="3476493"/>
                  <a:pt x="986448" y="3464427"/>
                </a:cubicBezTo>
                <a:cubicBezTo>
                  <a:pt x="992258" y="3461299"/>
                  <a:pt x="998290" y="3458171"/>
                  <a:pt x="1004770" y="3455490"/>
                </a:cubicBezTo>
                <a:cubicBezTo>
                  <a:pt x="1167428" y="3477833"/>
                  <a:pt x="1335895" y="3493473"/>
                  <a:pt x="1509054" y="3502187"/>
                </a:cubicBezTo>
                <a:cubicBezTo>
                  <a:pt x="1511512" y="3503081"/>
                  <a:pt x="1513969" y="3503975"/>
                  <a:pt x="1516427" y="3504868"/>
                </a:cubicBezTo>
                <a:cubicBezTo>
                  <a:pt x="1477550" y="3503751"/>
                  <a:pt x="1438896" y="3502187"/>
                  <a:pt x="1400466" y="3500400"/>
                </a:cubicBezTo>
                <a:close/>
                <a:moveTo>
                  <a:pt x="1004323" y="3449681"/>
                </a:moveTo>
                <a:cubicBezTo>
                  <a:pt x="934389" y="3440073"/>
                  <a:pt x="865572" y="3429125"/>
                  <a:pt x="797649" y="3417060"/>
                </a:cubicBezTo>
                <a:cubicBezTo>
                  <a:pt x="798096" y="3416613"/>
                  <a:pt x="798543" y="3416390"/>
                  <a:pt x="798990" y="3416166"/>
                </a:cubicBezTo>
                <a:cubicBezTo>
                  <a:pt x="867806" y="3428232"/>
                  <a:pt x="937964" y="3438733"/>
                  <a:pt x="1009238" y="3447893"/>
                </a:cubicBezTo>
                <a:cubicBezTo>
                  <a:pt x="1007674" y="3448340"/>
                  <a:pt x="1005887" y="3449010"/>
                  <a:pt x="1004323" y="3449681"/>
                </a:cubicBezTo>
                <a:close/>
                <a:moveTo>
                  <a:pt x="797649" y="3410134"/>
                </a:moveTo>
                <a:cubicBezTo>
                  <a:pt x="777093" y="3406559"/>
                  <a:pt x="756538" y="3402760"/>
                  <a:pt x="736206" y="3398962"/>
                </a:cubicBezTo>
                <a:cubicBezTo>
                  <a:pt x="692190" y="3390695"/>
                  <a:pt x="649291" y="3381758"/>
                  <a:pt x="606839" y="3372374"/>
                </a:cubicBezTo>
                <a:cubicBezTo>
                  <a:pt x="610414" y="3368352"/>
                  <a:pt x="613989" y="3364777"/>
                  <a:pt x="617787" y="3360979"/>
                </a:cubicBezTo>
                <a:cubicBezTo>
                  <a:pt x="665378" y="3371480"/>
                  <a:pt x="713639" y="3381534"/>
                  <a:pt x="763017" y="3390918"/>
                </a:cubicBezTo>
                <a:cubicBezTo>
                  <a:pt x="779328" y="3394046"/>
                  <a:pt x="795638" y="3396951"/>
                  <a:pt x="812172" y="3399856"/>
                </a:cubicBezTo>
                <a:cubicBezTo>
                  <a:pt x="807033" y="3403207"/>
                  <a:pt x="802341" y="3406559"/>
                  <a:pt x="797649" y="3410134"/>
                </a:cubicBezTo>
                <a:close/>
                <a:moveTo>
                  <a:pt x="735088" y="3404548"/>
                </a:moveTo>
                <a:cubicBezTo>
                  <a:pt x="753857" y="3408123"/>
                  <a:pt x="772848" y="3411474"/>
                  <a:pt x="791616" y="3414826"/>
                </a:cubicBezTo>
                <a:cubicBezTo>
                  <a:pt x="791170" y="3415049"/>
                  <a:pt x="790946" y="3415496"/>
                  <a:pt x="790499" y="3415719"/>
                </a:cubicBezTo>
                <a:cubicBezTo>
                  <a:pt x="776870" y="3413261"/>
                  <a:pt x="763017" y="3410804"/>
                  <a:pt x="749388" y="3408123"/>
                </a:cubicBezTo>
                <a:cubicBezTo>
                  <a:pt x="699339" y="3398738"/>
                  <a:pt x="650185" y="3388461"/>
                  <a:pt x="602147" y="3377736"/>
                </a:cubicBezTo>
                <a:cubicBezTo>
                  <a:pt x="602370" y="3377512"/>
                  <a:pt x="602594" y="3377289"/>
                  <a:pt x="602817" y="3377066"/>
                </a:cubicBezTo>
                <a:cubicBezTo>
                  <a:pt x="645939" y="3386897"/>
                  <a:pt x="689955" y="3396057"/>
                  <a:pt x="735088" y="3404548"/>
                </a:cubicBezTo>
                <a:close/>
                <a:moveTo>
                  <a:pt x="748494" y="3413708"/>
                </a:moveTo>
                <a:cubicBezTo>
                  <a:pt x="760783" y="3415943"/>
                  <a:pt x="773072" y="3418177"/>
                  <a:pt x="785360" y="3420411"/>
                </a:cubicBezTo>
                <a:cubicBezTo>
                  <a:pt x="781115" y="3424210"/>
                  <a:pt x="777317" y="3428008"/>
                  <a:pt x="773519" y="3432030"/>
                </a:cubicBezTo>
                <a:cubicBezTo>
                  <a:pt x="755421" y="3428902"/>
                  <a:pt x="737546" y="3425550"/>
                  <a:pt x="719672" y="3422199"/>
                </a:cubicBezTo>
                <a:cubicBezTo>
                  <a:pt x="675432" y="3413932"/>
                  <a:pt x="632087" y="3404771"/>
                  <a:pt x="589635" y="3395387"/>
                </a:cubicBezTo>
                <a:cubicBezTo>
                  <a:pt x="592316" y="3391142"/>
                  <a:pt x="595444" y="3386897"/>
                  <a:pt x="598349" y="3382652"/>
                </a:cubicBezTo>
                <a:cubicBezTo>
                  <a:pt x="647503" y="3393600"/>
                  <a:pt x="697328" y="3404101"/>
                  <a:pt x="748494" y="3413708"/>
                </a:cubicBezTo>
                <a:close/>
                <a:moveTo>
                  <a:pt x="718331" y="3427784"/>
                </a:moveTo>
                <a:cubicBezTo>
                  <a:pt x="735088" y="3430913"/>
                  <a:pt x="752069" y="3434041"/>
                  <a:pt x="769050" y="3436945"/>
                </a:cubicBezTo>
                <a:cubicBezTo>
                  <a:pt x="767486" y="3438956"/>
                  <a:pt x="765698" y="3440744"/>
                  <a:pt x="764134" y="3442755"/>
                </a:cubicBezTo>
                <a:cubicBezTo>
                  <a:pt x="759889" y="3448117"/>
                  <a:pt x="756091" y="3453703"/>
                  <a:pt x="752516" y="3459512"/>
                </a:cubicBezTo>
                <a:cubicBezTo>
                  <a:pt x="735535" y="3456607"/>
                  <a:pt x="718331" y="3453479"/>
                  <a:pt x="701574" y="3450128"/>
                </a:cubicBezTo>
                <a:cubicBezTo>
                  <a:pt x="658451" y="3441861"/>
                  <a:pt x="616223" y="3433147"/>
                  <a:pt x="574665" y="3423986"/>
                </a:cubicBezTo>
                <a:cubicBezTo>
                  <a:pt x="578240" y="3415719"/>
                  <a:pt x="582038" y="3407899"/>
                  <a:pt x="586730" y="3400303"/>
                </a:cubicBezTo>
                <a:cubicBezTo>
                  <a:pt x="629629" y="3410134"/>
                  <a:pt x="673421" y="3419294"/>
                  <a:pt x="718331" y="3427784"/>
                </a:cubicBezTo>
                <a:close/>
                <a:moveTo>
                  <a:pt x="700457" y="3455937"/>
                </a:moveTo>
                <a:cubicBezTo>
                  <a:pt x="716767" y="3459065"/>
                  <a:pt x="733077" y="3461970"/>
                  <a:pt x="749388" y="3464874"/>
                </a:cubicBezTo>
                <a:cubicBezTo>
                  <a:pt x="744249" y="3473588"/>
                  <a:pt x="739780" y="3482972"/>
                  <a:pt x="735982" y="3492803"/>
                </a:cubicBezTo>
                <a:cubicBezTo>
                  <a:pt x="718108" y="3489675"/>
                  <a:pt x="700457" y="3486547"/>
                  <a:pt x="682805" y="3483196"/>
                </a:cubicBezTo>
                <a:cubicBezTo>
                  <a:pt x="642141" y="3475375"/>
                  <a:pt x="602370" y="3467332"/>
                  <a:pt x="563270" y="3458618"/>
                </a:cubicBezTo>
                <a:cubicBezTo>
                  <a:pt x="565728" y="3448564"/>
                  <a:pt x="568632" y="3438956"/>
                  <a:pt x="572207" y="3429572"/>
                </a:cubicBezTo>
                <a:cubicBezTo>
                  <a:pt x="614212" y="3438733"/>
                  <a:pt x="656888" y="3447670"/>
                  <a:pt x="700457" y="3455937"/>
                </a:cubicBezTo>
                <a:close/>
                <a:moveTo>
                  <a:pt x="681912" y="3488558"/>
                </a:moveTo>
                <a:cubicBezTo>
                  <a:pt x="699339" y="3491909"/>
                  <a:pt x="716544" y="3495037"/>
                  <a:pt x="734195" y="3498165"/>
                </a:cubicBezTo>
                <a:cubicBezTo>
                  <a:pt x="730620" y="3508443"/>
                  <a:pt x="727492" y="3519391"/>
                  <a:pt x="725257" y="3530786"/>
                </a:cubicBezTo>
                <a:cubicBezTo>
                  <a:pt x="704925" y="3527211"/>
                  <a:pt x="684593" y="3523636"/>
                  <a:pt x="664708" y="3519838"/>
                </a:cubicBezTo>
                <a:cubicBezTo>
                  <a:pt x="628288" y="3512912"/>
                  <a:pt x="592539" y="3505539"/>
                  <a:pt x="557237" y="3497942"/>
                </a:cubicBezTo>
                <a:cubicBezTo>
                  <a:pt x="558131" y="3486100"/>
                  <a:pt x="559918" y="3474929"/>
                  <a:pt x="562153" y="3463980"/>
                </a:cubicBezTo>
                <a:cubicBezTo>
                  <a:pt x="601253" y="3472471"/>
                  <a:pt x="641247" y="3480738"/>
                  <a:pt x="681912" y="3488558"/>
                </a:cubicBezTo>
                <a:close/>
                <a:moveTo>
                  <a:pt x="663367" y="3525201"/>
                </a:moveTo>
                <a:cubicBezTo>
                  <a:pt x="683476" y="3528999"/>
                  <a:pt x="703585" y="3532574"/>
                  <a:pt x="723917" y="3536149"/>
                </a:cubicBezTo>
                <a:cubicBezTo>
                  <a:pt x="721906" y="3547991"/>
                  <a:pt x="720565" y="3560279"/>
                  <a:pt x="720118" y="3573015"/>
                </a:cubicBezTo>
                <a:cubicBezTo>
                  <a:pt x="695541" y="3568770"/>
                  <a:pt x="671187" y="3564525"/>
                  <a:pt x="647056" y="3560056"/>
                </a:cubicBezTo>
                <a:cubicBezTo>
                  <a:pt x="616223" y="3554247"/>
                  <a:pt x="586060" y="3547991"/>
                  <a:pt x="556343" y="3541734"/>
                </a:cubicBezTo>
                <a:cubicBezTo>
                  <a:pt x="555673" y="3528552"/>
                  <a:pt x="555897" y="3515816"/>
                  <a:pt x="556790" y="3503528"/>
                </a:cubicBezTo>
                <a:cubicBezTo>
                  <a:pt x="591646" y="3510901"/>
                  <a:pt x="627171" y="3518274"/>
                  <a:pt x="663367" y="3525201"/>
                </a:cubicBezTo>
                <a:close/>
                <a:moveTo>
                  <a:pt x="646163" y="3565418"/>
                </a:moveTo>
                <a:cubicBezTo>
                  <a:pt x="670517" y="3570110"/>
                  <a:pt x="695318" y="3574356"/>
                  <a:pt x="720118" y="3578601"/>
                </a:cubicBezTo>
                <a:cubicBezTo>
                  <a:pt x="719672" y="3591560"/>
                  <a:pt x="720118" y="3605189"/>
                  <a:pt x="721236" y="3619265"/>
                </a:cubicBezTo>
                <a:cubicBezTo>
                  <a:pt x="691072" y="3614349"/>
                  <a:pt x="660909" y="3608987"/>
                  <a:pt x="631416" y="3603402"/>
                </a:cubicBezTo>
                <a:cubicBezTo>
                  <a:pt x="607733" y="3598933"/>
                  <a:pt x="584272" y="3594241"/>
                  <a:pt x="561036" y="3589325"/>
                </a:cubicBezTo>
                <a:cubicBezTo>
                  <a:pt x="558801" y="3574802"/>
                  <a:pt x="557237" y="3560950"/>
                  <a:pt x="556567" y="3547320"/>
                </a:cubicBezTo>
                <a:cubicBezTo>
                  <a:pt x="586060" y="3553576"/>
                  <a:pt x="615776" y="3559609"/>
                  <a:pt x="646163" y="3565418"/>
                </a:cubicBezTo>
                <a:close/>
                <a:moveTo>
                  <a:pt x="630299" y="3608764"/>
                </a:moveTo>
                <a:cubicBezTo>
                  <a:pt x="660462" y="3614573"/>
                  <a:pt x="691072" y="3619712"/>
                  <a:pt x="721906" y="3624851"/>
                </a:cubicBezTo>
                <a:cubicBezTo>
                  <a:pt x="723247" y="3638927"/>
                  <a:pt x="725481" y="3653450"/>
                  <a:pt x="728385" y="3668420"/>
                </a:cubicBezTo>
                <a:cubicBezTo>
                  <a:pt x="691296" y="3662611"/>
                  <a:pt x="654430" y="3656131"/>
                  <a:pt x="618457" y="3649428"/>
                </a:cubicBezTo>
                <a:cubicBezTo>
                  <a:pt x="602817" y="3646524"/>
                  <a:pt x="587177" y="3643396"/>
                  <a:pt x="571760" y="3640268"/>
                </a:cubicBezTo>
                <a:cubicBezTo>
                  <a:pt x="567962" y="3624628"/>
                  <a:pt x="564834" y="3609657"/>
                  <a:pt x="562376" y="3595134"/>
                </a:cubicBezTo>
                <a:cubicBezTo>
                  <a:pt x="584719" y="3599826"/>
                  <a:pt x="607286" y="3604519"/>
                  <a:pt x="630299" y="3608764"/>
                </a:cubicBezTo>
                <a:close/>
                <a:moveTo>
                  <a:pt x="617117" y="3655014"/>
                </a:moveTo>
                <a:cubicBezTo>
                  <a:pt x="653983" y="3661940"/>
                  <a:pt x="691296" y="3668420"/>
                  <a:pt x="729279" y="3674453"/>
                </a:cubicBezTo>
                <a:cubicBezTo>
                  <a:pt x="730843" y="3681826"/>
                  <a:pt x="732407" y="3689199"/>
                  <a:pt x="734195" y="3696796"/>
                </a:cubicBezTo>
                <a:cubicBezTo>
                  <a:pt x="735982" y="3704616"/>
                  <a:pt x="738216" y="3712436"/>
                  <a:pt x="740451" y="3720479"/>
                </a:cubicBezTo>
                <a:cubicBezTo>
                  <a:pt x="695765" y="3713553"/>
                  <a:pt x="651525" y="3706180"/>
                  <a:pt x="608179" y="3697913"/>
                </a:cubicBezTo>
                <a:cubicBezTo>
                  <a:pt x="601030" y="3696572"/>
                  <a:pt x="593880" y="3695008"/>
                  <a:pt x="586730" y="3693668"/>
                </a:cubicBezTo>
                <a:cubicBezTo>
                  <a:pt x="581368" y="3677357"/>
                  <a:pt x="576676" y="3661494"/>
                  <a:pt x="572877" y="3646077"/>
                </a:cubicBezTo>
                <a:cubicBezTo>
                  <a:pt x="587624" y="3649205"/>
                  <a:pt x="602370" y="3652109"/>
                  <a:pt x="617117" y="3655014"/>
                </a:cubicBezTo>
                <a:close/>
                <a:moveTo>
                  <a:pt x="607286" y="3703499"/>
                </a:moveTo>
                <a:cubicBezTo>
                  <a:pt x="651525" y="3711989"/>
                  <a:pt x="696658" y="3719586"/>
                  <a:pt x="742238" y="3726512"/>
                </a:cubicBezTo>
                <a:cubicBezTo>
                  <a:pt x="746707" y="3742152"/>
                  <a:pt x="752069" y="3758016"/>
                  <a:pt x="757878" y="3774550"/>
                </a:cubicBezTo>
                <a:cubicBezTo>
                  <a:pt x="706713" y="3767176"/>
                  <a:pt x="656441" y="3758686"/>
                  <a:pt x="607062" y="3749525"/>
                </a:cubicBezTo>
                <a:cubicBezTo>
                  <a:pt x="600359" y="3732545"/>
                  <a:pt x="594103" y="3716234"/>
                  <a:pt x="588741" y="3700147"/>
                </a:cubicBezTo>
                <a:cubicBezTo>
                  <a:pt x="595221" y="3701041"/>
                  <a:pt x="601253" y="3702381"/>
                  <a:pt x="607286" y="3703499"/>
                </a:cubicBezTo>
                <a:close/>
                <a:moveTo>
                  <a:pt x="602817" y="3754218"/>
                </a:moveTo>
                <a:cubicBezTo>
                  <a:pt x="609520" y="3770751"/>
                  <a:pt x="616670" y="3787509"/>
                  <a:pt x="624713" y="3804713"/>
                </a:cubicBezTo>
                <a:cubicBezTo>
                  <a:pt x="617117" y="3803372"/>
                  <a:pt x="609297" y="3802032"/>
                  <a:pt x="601700" y="3800468"/>
                </a:cubicBezTo>
                <a:cubicBezTo>
                  <a:pt x="555450" y="3791754"/>
                  <a:pt x="510317" y="3782146"/>
                  <a:pt x="466301" y="3771868"/>
                </a:cubicBezTo>
                <a:cubicBezTo>
                  <a:pt x="457810" y="3754218"/>
                  <a:pt x="449990" y="3736790"/>
                  <a:pt x="442617" y="3719809"/>
                </a:cubicBezTo>
                <a:cubicBezTo>
                  <a:pt x="494006" y="3732098"/>
                  <a:pt x="546959" y="3743493"/>
                  <a:pt x="601700" y="3753994"/>
                </a:cubicBezTo>
                <a:cubicBezTo>
                  <a:pt x="601923" y="3753994"/>
                  <a:pt x="602370" y="3754218"/>
                  <a:pt x="602817" y="3754218"/>
                </a:cubicBezTo>
                <a:close/>
                <a:moveTo>
                  <a:pt x="600583" y="3805830"/>
                </a:moveTo>
                <a:cubicBezTo>
                  <a:pt x="609520" y="3807617"/>
                  <a:pt x="618457" y="3809182"/>
                  <a:pt x="627395" y="3810745"/>
                </a:cubicBezTo>
                <a:cubicBezTo>
                  <a:pt x="635215" y="3827503"/>
                  <a:pt x="643482" y="3844484"/>
                  <a:pt x="652419" y="3861911"/>
                </a:cubicBezTo>
                <a:cubicBezTo>
                  <a:pt x="637002" y="3859230"/>
                  <a:pt x="621585" y="3856326"/>
                  <a:pt x="606169" y="3853421"/>
                </a:cubicBezTo>
                <a:cubicBezTo>
                  <a:pt x="568632" y="3846271"/>
                  <a:pt x="531766" y="3838674"/>
                  <a:pt x="495794" y="3830408"/>
                </a:cubicBezTo>
                <a:cubicBezTo>
                  <a:pt x="486410" y="3812756"/>
                  <a:pt x="477472" y="3795329"/>
                  <a:pt x="469205" y="3778125"/>
                </a:cubicBezTo>
                <a:cubicBezTo>
                  <a:pt x="512104" y="3788179"/>
                  <a:pt x="555897" y="3797340"/>
                  <a:pt x="600583" y="3805830"/>
                </a:cubicBezTo>
                <a:close/>
                <a:moveTo>
                  <a:pt x="634544" y="3812086"/>
                </a:moveTo>
                <a:cubicBezTo>
                  <a:pt x="682805" y="3820800"/>
                  <a:pt x="732184" y="3828620"/>
                  <a:pt x="782232" y="3835546"/>
                </a:cubicBezTo>
                <a:cubicBezTo>
                  <a:pt x="789382" y="3851857"/>
                  <a:pt x="796979" y="3868391"/>
                  <a:pt x="805246" y="3885372"/>
                </a:cubicBezTo>
                <a:cubicBezTo>
                  <a:pt x="755867" y="3878892"/>
                  <a:pt x="707160" y="3871519"/>
                  <a:pt x="659569" y="3863252"/>
                </a:cubicBezTo>
                <a:cubicBezTo>
                  <a:pt x="650855" y="3845824"/>
                  <a:pt x="642364" y="3828843"/>
                  <a:pt x="634544" y="3812086"/>
                </a:cubicBezTo>
                <a:close/>
                <a:moveTo>
                  <a:pt x="789382" y="3836440"/>
                </a:moveTo>
                <a:cubicBezTo>
                  <a:pt x="834739" y="3842696"/>
                  <a:pt x="880765" y="3848059"/>
                  <a:pt x="927463" y="3852751"/>
                </a:cubicBezTo>
                <a:cubicBezTo>
                  <a:pt x="933719" y="3868614"/>
                  <a:pt x="940422" y="3884925"/>
                  <a:pt x="948018" y="3901458"/>
                </a:cubicBezTo>
                <a:cubicBezTo>
                  <a:pt x="902215" y="3896990"/>
                  <a:pt x="857082" y="3891851"/>
                  <a:pt x="812619" y="3886042"/>
                </a:cubicBezTo>
                <a:cubicBezTo>
                  <a:pt x="804129" y="3869285"/>
                  <a:pt x="796532" y="3852751"/>
                  <a:pt x="789382" y="3836440"/>
                </a:cubicBezTo>
                <a:close/>
                <a:moveTo>
                  <a:pt x="933495" y="3853644"/>
                </a:moveTo>
                <a:cubicBezTo>
                  <a:pt x="976394" y="3857889"/>
                  <a:pt x="1019740" y="3861688"/>
                  <a:pt x="1063532" y="3864816"/>
                </a:cubicBezTo>
                <a:cubicBezTo>
                  <a:pt x="1068671" y="3880456"/>
                  <a:pt x="1074480" y="3896320"/>
                  <a:pt x="1080960" y="3912630"/>
                </a:cubicBezTo>
                <a:cubicBezTo>
                  <a:pt x="1038284" y="3909726"/>
                  <a:pt x="996056" y="3906374"/>
                  <a:pt x="954051" y="3902352"/>
                </a:cubicBezTo>
                <a:cubicBezTo>
                  <a:pt x="946678" y="3885595"/>
                  <a:pt x="939751" y="3869285"/>
                  <a:pt x="933495" y="3853644"/>
                </a:cubicBezTo>
                <a:close/>
                <a:moveTo>
                  <a:pt x="1069341" y="3865039"/>
                </a:moveTo>
                <a:cubicBezTo>
                  <a:pt x="1110453" y="3867944"/>
                  <a:pt x="1151787" y="3870178"/>
                  <a:pt x="1193569" y="3872189"/>
                </a:cubicBezTo>
                <a:cubicBezTo>
                  <a:pt x="1197367" y="3887382"/>
                  <a:pt x="1201613" y="3903023"/>
                  <a:pt x="1206975" y="3919110"/>
                </a:cubicBezTo>
                <a:cubicBezTo>
                  <a:pt x="1166757" y="3917546"/>
                  <a:pt x="1126540" y="3915535"/>
                  <a:pt x="1086769" y="3912854"/>
                </a:cubicBezTo>
                <a:cubicBezTo>
                  <a:pt x="1080289" y="3896543"/>
                  <a:pt x="1074480" y="3880456"/>
                  <a:pt x="1069341" y="3865039"/>
                </a:cubicBezTo>
                <a:close/>
                <a:moveTo>
                  <a:pt x="1199378" y="3872412"/>
                </a:moveTo>
                <a:cubicBezTo>
                  <a:pt x="1239596" y="3874200"/>
                  <a:pt x="1280037" y="3875317"/>
                  <a:pt x="1320478" y="3875988"/>
                </a:cubicBezTo>
                <a:cubicBezTo>
                  <a:pt x="1322265" y="3890957"/>
                  <a:pt x="1324947" y="3906374"/>
                  <a:pt x="1328745" y="3922238"/>
                </a:cubicBezTo>
                <a:cubicBezTo>
                  <a:pt x="1289868" y="3921791"/>
                  <a:pt x="1251214" y="3920674"/>
                  <a:pt x="1212784" y="3919333"/>
                </a:cubicBezTo>
                <a:cubicBezTo>
                  <a:pt x="1207645" y="3903023"/>
                  <a:pt x="1203177" y="3887606"/>
                  <a:pt x="1199378" y="3872412"/>
                </a:cubicBezTo>
                <a:close/>
                <a:moveTo>
                  <a:pt x="1326064" y="3875988"/>
                </a:moveTo>
                <a:cubicBezTo>
                  <a:pt x="1352652" y="3876434"/>
                  <a:pt x="1379017" y="3876658"/>
                  <a:pt x="1405605" y="3876658"/>
                </a:cubicBezTo>
                <a:cubicBezTo>
                  <a:pt x="1419905" y="3876658"/>
                  <a:pt x="1433981" y="3876658"/>
                  <a:pt x="1448281" y="3876434"/>
                </a:cubicBezTo>
                <a:cubicBezTo>
                  <a:pt x="1447387" y="3890957"/>
                  <a:pt x="1447610" y="3906151"/>
                  <a:pt x="1448951" y="3922238"/>
                </a:cubicBezTo>
                <a:cubicBezTo>
                  <a:pt x="1410521" y="3922684"/>
                  <a:pt x="1372314" y="3922684"/>
                  <a:pt x="1334331" y="3922238"/>
                </a:cubicBezTo>
                <a:cubicBezTo>
                  <a:pt x="1330532" y="3906151"/>
                  <a:pt x="1327851" y="3890734"/>
                  <a:pt x="1326064" y="3875988"/>
                </a:cubicBezTo>
                <a:close/>
                <a:moveTo>
                  <a:pt x="1448727" y="3870849"/>
                </a:moveTo>
                <a:cubicBezTo>
                  <a:pt x="1407393" y="3871295"/>
                  <a:pt x="1366281" y="3871072"/>
                  <a:pt x="1325393" y="3870402"/>
                </a:cubicBezTo>
                <a:cubicBezTo>
                  <a:pt x="1323606" y="3854538"/>
                  <a:pt x="1322936" y="3839568"/>
                  <a:pt x="1323383" y="3825269"/>
                </a:cubicBezTo>
                <a:cubicBezTo>
                  <a:pt x="1356897" y="3825939"/>
                  <a:pt x="1390412" y="3826386"/>
                  <a:pt x="1424150" y="3826386"/>
                </a:cubicBezTo>
                <a:cubicBezTo>
                  <a:pt x="1435321" y="3826386"/>
                  <a:pt x="1446270" y="3826386"/>
                  <a:pt x="1457441" y="3826162"/>
                </a:cubicBezTo>
                <a:cubicBezTo>
                  <a:pt x="1452973" y="3840015"/>
                  <a:pt x="1450068" y="3854985"/>
                  <a:pt x="1448727" y="3870849"/>
                </a:cubicBezTo>
                <a:close/>
                <a:moveTo>
                  <a:pt x="1463027" y="3825939"/>
                </a:moveTo>
                <a:cubicBezTo>
                  <a:pt x="1515533" y="3825492"/>
                  <a:pt x="1568263" y="3824375"/>
                  <a:pt x="1621216" y="3822364"/>
                </a:cubicBezTo>
                <a:cubicBezTo>
                  <a:pt x="1615630" y="3827503"/>
                  <a:pt x="1610491" y="3833089"/>
                  <a:pt x="1606023" y="3838898"/>
                </a:cubicBezTo>
                <a:cubicBezTo>
                  <a:pt x="1599097" y="3847612"/>
                  <a:pt x="1593287" y="3857219"/>
                  <a:pt x="1588372" y="3867720"/>
                </a:cubicBezTo>
                <a:cubicBezTo>
                  <a:pt x="1543462" y="3869285"/>
                  <a:pt x="1498776" y="3870402"/>
                  <a:pt x="1454313" y="3870625"/>
                </a:cubicBezTo>
                <a:cubicBezTo>
                  <a:pt x="1455654" y="3854762"/>
                  <a:pt x="1458558" y="3839792"/>
                  <a:pt x="1463027" y="3825939"/>
                </a:cubicBezTo>
                <a:close/>
                <a:moveTo>
                  <a:pt x="1988984" y="3795329"/>
                </a:moveTo>
                <a:cubicBezTo>
                  <a:pt x="2009763" y="3793094"/>
                  <a:pt x="2030542" y="3790637"/>
                  <a:pt x="2051321" y="3788179"/>
                </a:cubicBezTo>
                <a:cubicBezTo>
                  <a:pt x="2091986" y="3801138"/>
                  <a:pt x="2128628" y="3809852"/>
                  <a:pt x="2162143" y="3814320"/>
                </a:cubicBezTo>
                <a:cubicBezTo>
                  <a:pt x="2137119" y="3818119"/>
                  <a:pt x="2111871" y="3821694"/>
                  <a:pt x="2086623" y="3825269"/>
                </a:cubicBezTo>
                <a:cubicBezTo>
                  <a:pt x="2052662" y="3813427"/>
                  <a:pt x="2020264" y="3803596"/>
                  <a:pt x="1988984" y="3795329"/>
                </a:cubicBezTo>
                <a:close/>
                <a:moveTo>
                  <a:pt x="2183369" y="3816555"/>
                </a:moveTo>
                <a:cubicBezTo>
                  <a:pt x="2252186" y="3822364"/>
                  <a:pt x="2307373" y="3810299"/>
                  <a:pt x="2358986" y="3785498"/>
                </a:cubicBezTo>
                <a:cubicBezTo>
                  <a:pt x="2445677" y="3768294"/>
                  <a:pt x="2530134" y="3749079"/>
                  <a:pt x="2611686" y="3727406"/>
                </a:cubicBezTo>
                <a:cubicBezTo>
                  <a:pt x="2586439" y="3748185"/>
                  <a:pt x="2562978" y="3767400"/>
                  <a:pt x="2539965" y="3784828"/>
                </a:cubicBezTo>
                <a:cubicBezTo>
                  <a:pt x="2427132" y="3813427"/>
                  <a:pt x="2309161" y="3838004"/>
                  <a:pt x="2186944" y="3858336"/>
                </a:cubicBezTo>
                <a:cubicBezTo>
                  <a:pt x="2164377" y="3852304"/>
                  <a:pt x="2140470" y="3844707"/>
                  <a:pt x="2114776" y="3835323"/>
                </a:cubicBezTo>
                <a:cubicBezTo>
                  <a:pt x="2109190" y="3833312"/>
                  <a:pt x="2103381" y="3831301"/>
                  <a:pt x="2097795" y="3829290"/>
                </a:cubicBezTo>
                <a:cubicBezTo>
                  <a:pt x="2126617" y="3825269"/>
                  <a:pt x="2154993" y="3821023"/>
                  <a:pt x="2183369" y="3816555"/>
                </a:cubicBezTo>
                <a:close/>
                <a:moveTo>
                  <a:pt x="2528570" y="3793541"/>
                </a:moveTo>
                <a:cubicBezTo>
                  <a:pt x="2434506" y="3863028"/>
                  <a:pt x="2348931" y="3898554"/>
                  <a:pt x="2200350" y="3861911"/>
                </a:cubicBezTo>
                <a:cubicBezTo>
                  <a:pt x="2313629" y="3842696"/>
                  <a:pt x="2423334" y="3819906"/>
                  <a:pt x="2528570" y="3793541"/>
                </a:cubicBezTo>
                <a:close/>
                <a:moveTo>
                  <a:pt x="2542646" y="3789967"/>
                </a:moveTo>
                <a:cubicBezTo>
                  <a:pt x="2625092" y="3768964"/>
                  <a:pt x="2704634" y="3745950"/>
                  <a:pt x="2781271" y="3720703"/>
                </a:cubicBezTo>
                <a:cubicBezTo>
                  <a:pt x="2751778" y="3743269"/>
                  <a:pt x="2724742" y="3765165"/>
                  <a:pt x="2699718" y="3785945"/>
                </a:cubicBezTo>
                <a:cubicBezTo>
                  <a:pt x="2612580" y="3813203"/>
                  <a:pt x="2521420" y="3838004"/>
                  <a:pt x="2427132" y="3859900"/>
                </a:cubicBezTo>
                <a:cubicBezTo>
                  <a:pt x="2466903" y="3843590"/>
                  <a:pt x="2503769" y="3819459"/>
                  <a:pt x="2542646" y="3789967"/>
                </a:cubicBezTo>
                <a:close/>
                <a:moveTo>
                  <a:pt x="2797581" y="3715341"/>
                </a:moveTo>
                <a:cubicBezTo>
                  <a:pt x="2967389" y="3658589"/>
                  <a:pt x="3121780" y="3591783"/>
                  <a:pt x="3256285" y="3516040"/>
                </a:cubicBezTo>
                <a:cubicBezTo>
                  <a:pt x="3306557" y="3487664"/>
                  <a:pt x="3353925" y="3458618"/>
                  <a:pt x="3398164" y="3428232"/>
                </a:cubicBezTo>
                <a:cubicBezTo>
                  <a:pt x="3411346" y="3424433"/>
                  <a:pt x="3424976" y="3420635"/>
                  <a:pt x="3438605" y="3417060"/>
                </a:cubicBezTo>
                <a:cubicBezTo>
                  <a:pt x="3370458" y="3471801"/>
                  <a:pt x="3292704" y="3523636"/>
                  <a:pt x="3205790" y="3572345"/>
                </a:cubicBezTo>
                <a:cubicBezTo>
                  <a:pt x="3062794" y="3652780"/>
                  <a:pt x="2897008" y="3722937"/>
                  <a:pt x="2713794" y="3781253"/>
                </a:cubicBezTo>
                <a:cubicBezTo>
                  <a:pt x="2739712" y="3760250"/>
                  <a:pt x="2767194" y="3738130"/>
                  <a:pt x="2797581" y="3715341"/>
                </a:cubicBezTo>
                <a:close/>
                <a:moveTo>
                  <a:pt x="3461842" y="3405218"/>
                </a:moveTo>
                <a:cubicBezTo>
                  <a:pt x="3500048" y="3373491"/>
                  <a:pt x="3535127" y="3340646"/>
                  <a:pt x="3567078" y="3307132"/>
                </a:cubicBezTo>
                <a:cubicBezTo>
                  <a:pt x="3568195" y="3307132"/>
                  <a:pt x="3569089" y="3307132"/>
                  <a:pt x="3570206" y="3307132"/>
                </a:cubicBezTo>
                <a:cubicBezTo>
                  <a:pt x="3544735" y="3338859"/>
                  <a:pt x="3516582" y="3369692"/>
                  <a:pt x="3485749" y="3399632"/>
                </a:cubicBezTo>
                <a:cubicBezTo>
                  <a:pt x="3477929" y="3401420"/>
                  <a:pt x="3469885" y="3403207"/>
                  <a:pt x="3461842" y="3405218"/>
                </a:cubicBezTo>
                <a:close/>
                <a:moveTo>
                  <a:pt x="3564843" y="3301546"/>
                </a:moveTo>
                <a:cubicBezTo>
                  <a:pt x="3563056" y="3301546"/>
                  <a:pt x="3561269" y="3301546"/>
                  <a:pt x="3559705" y="3301546"/>
                </a:cubicBezTo>
                <a:cubicBezTo>
                  <a:pt x="3565514" y="3296184"/>
                  <a:pt x="3571323" y="3290821"/>
                  <a:pt x="3576909" y="3285459"/>
                </a:cubicBezTo>
                <a:cubicBezTo>
                  <a:pt x="3578026" y="3285012"/>
                  <a:pt x="3579366" y="3284789"/>
                  <a:pt x="3580484" y="3284342"/>
                </a:cubicBezTo>
                <a:cubicBezTo>
                  <a:pt x="3575345" y="3290151"/>
                  <a:pt x="3570206" y="3295960"/>
                  <a:pt x="3564843" y="3301546"/>
                </a:cubicBezTo>
                <a:close/>
                <a:moveTo>
                  <a:pt x="3585846" y="3277192"/>
                </a:moveTo>
                <a:cubicBezTo>
                  <a:pt x="3588974" y="3274064"/>
                  <a:pt x="3592325" y="3270936"/>
                  <a:pt x="3595454" y="3267808"/>
                </a:cubicBezTo>
                <a:cubicBezTo>
                  <a:pt x="3592996" y="3270713"/>
                  <a:pt x="3590315" y="3273841"/>
                  <a:pt x="3587633" y="3276745"/>
                </a:cubicBezTo>
                <a:cubicBezTo>
                  <a:pt x="3586963" y="3276968"/>
                  <a:pt x="3586293" y="3277192"/>
                  <a:pt x="3585846" y="3277192"/>
                </a:cubicBezTo>
                <a:close/>
                <a:moveTo>
                  <a:pt x="3574004" y="3280544"/>
                </a:moveTo>
                <a:cubicBezTo>
                  <a:pt x="3571546" y="3281214"/>
                  <a:pt x="3569089" y="3281884"/>
                  <a:pt x="3566631" y="3282554"/>
                </a:cubicBezTo>
                <a:cubicBezTo>
                  <a:pt x="3580260" y="3271383"/>
                  <a:pt x="3593443" y="3260211"/>
                  <a:pt x="3606402" y="3248816"/>
                </a:cubicBezTo>
                <a:cubicBezTo>
                  <a:pt x="3595900" y="3259541"/>
                  <a:pt x="3585176" y="3270042"/>
                  <a:pt x="3574004" y="3280544"/>
                </a:cubicBezTo>
                <a:close/>
                <a:moveTo>
                  <a:pt x="3611764" y="3275851"/>
                </a:moveTo>
                <a:cubicBezTo>
                  <a:pt x="3610647" y="3285012"/>
                  <a:pt x="3609530" y="3294396"/>
                  <a:pt x="3607966" y="3303333"/>
                </a:cubicBezTo>
                <a:cubicBezTo>
                  <a:pt x="3607072" y="3303333"/>
                  <a:pt x="3606178" y="3303110"/>
                  <a:pt x="3605061" y="3303110"/>
                </a:cubicBezTo>
                <a:cubicBezTo>
                  <a:pt x="3607519" y="3294173"/>
                  <a:pt x="3609753" y="3285012"/>
                  <a:pt x="3611764" y="3275851"/>
                </a:cubicBezTo>
                <a:close/>
                <a:moveTo>
                  <a:pt x="3600146" y="3300429"/>
                </a:moveTo>
                <a:cubicBezTo>
                  <a:pt x="3599922" y="3301323"/>
                  <a:pt x="3599699" y="3301993"/>
                  <a:pt x="3599475" y="3302887"/>
                </a:cubicBezTo>
                <a:cubicBezTo>
                  <a:pt x="3599475" y="3302887"/>
                  <a:pt x="3599252" y="3302887"/>
                  <a:pt x="3599252" y="3302887"/>
                </a:cubicBezTo>
                <a:cubicBezTo>
                  <a:pt x="3599475" y="3301993"/>
                  <a:pt x="3599922" y="3301099"/>
                  <a:pt x="3600146" y="3300429"/>
                </a:cubicBezTo>
                <a:close/>
                <a:moveTo>
                  <a:pt x="3603050" y="3311824"/>
                </a:moveTo>
                <a:cubicBezTo>
                  <a:pt x="3603274" y="3310707"/>
                  <a:pt x="3603497" y="3309813"/>
                  <a:pt x="3603944" y="3308696"/>
                </a:cubicBezTo>
                <a:cubicBezTo>
                  <a:pt x="3605061" y="3308696"/>
                  <a:pt x="3606178" y="3308919"/>
                  <a:pt x="3607295" y="3308919"/>
                </a:cubicBezTo>
                <a:cubicBezTo>
                  <a:pt x="3603274" y="3333720"/>
                  <a:pt x="3598135" y="3357851"/>
                  <a:pt x="3591879" y="3381088"/>
                </a:cubicBezTo>
                <a:cubicBezTo>
                  <a:pt x="3591208" y="3383322"/>
                  <a:pt x="3590538" y="3385556"/>
                  <a:pt x="3589868" y="3387567"/>
                </a:cubicBezTo>
                <a:cubicBezTo>
                  <a:pt x="3585623" y="3387567"/>
                  <a:pt x="3581377" y="3387791"/>
                  <a:pt x="3577132" y="3388014"/>
                </a:cubicBezTo>
                <a:cubicBezTo>
                  <a:pt x="3587186" y="3362989"/>
                  <a:pt x="3595900" y="3337742"/>
                  <a:pt x="3603050" y="3311824"/>
                </a:cubicBezTo>
                <a:close/>
                <a:moveTo>
                  <a:pt x="3613551" y="3304004"/>
                </a:moveTo>
                <a:cubicBezTo>
                  <a:pt x="3615115" y="3294173"/>
                  <a:pt x="3616456" y="3284118"/>
                  <a:pt x="3617573" y="3274064"/>
                </a:cubicBezTo>
                <a:cubicBezTo>
                  <a:pt x="3619137" y="3273617"/>
                  <a:pt x="3620701" y="3273170"/>
                  <a:pt x="3622489" y="3272724"/>
                </a:cubicBezTo>
                <a:cubicBezTo>
                  <a:pt x="3622265" y="3283448"/>
                  <a:pt x="3621818" y="3294173"/>
                  <a:pt x="3621148" y="3304674"/>
                </a:cubicBezTo>
                <a:cubicBezTo>
                  <a:pt x="3618467" y="3304451"/>
                  <a:pt x="3616009" y="3304227"/>
                  <a:pt x="3613551" y="3304004"/>
                </a:cubicBezTo>
                <a:close/>
                <a:moveTo>
                  <a:pt x="3617350" y="3072529"/>
                </a:moveTo>
                <a:cubicBezTo>
                  <a:pt x="3618467" y="3076104"/>
                  <a:pt x="3619808" y="3079679"/>
                  <a:pt x="3620925" y="3083254"/>
                </a:cubicBezTo>
                <a:cubicBezTo>
                  <a:pt x="3620031" y="3082807"/>
                  <a:pt x="3619361" y="3082583"/>
                  <a:pt x="3618467" y="3082360"/>
                </a:cubicBezTo>
                <a:cubicBezTo>
                  <a:pt x="3618020" y="3079009"/>
                  <a:pt x="3617797" y="3075880"/>
                  <a:pt x="3617350" y="3072529"/>
                </a:cubicBezTo>
                <a:close/>
                <a:moveTo>
                  <a:pt x="3617573" y="3179553"/>
                </a:moveTo>
                <a:cubicBezTo>
                  <a:pt x="3617573" y="3179776"/>
                  <a:pt x="3617573" y="3180000"/>
                  <a:pt x="3617573" y="3180223"/>
                </a:cubicBezTo>
                <a:cubicBezTo>
                  <a:pt x="3613998" y="3182010"/>
                  <a:pt x="3610423" y="3183798"/>
                  <a:pt x="3607072" y="3185585"/>
                </a:cubicBezTo>
                <a:cubicBezTo>
                  <a:pt x="3604167" y="3186479"/>
                  <a:pt x="3601486" y="3187373"/>
                  <a:pt x="3598582" y="3188266"/>
                </a:cubicBezTo>
                <a:cubicBezTo>
                  <a:pt x="3604838" y="3185585"/>
                  <a:pt x="3611094" y="3182457"/>
                  <a:pt x="3617573" y="3179553"/>
                </a:cubicBezTo>
                <a:close/>
                <a:moveTo>
                  <a:pt x="3496697" y="3208152"/>
                </a:moveTo>
                <a:cubicBezTo>
                  <a:pt x="3486196" y="3211503"/>
                  <a:pt x="3475695" y="3214855"/>
                  <a:pt x="3465193" y="3218206"/>
                </a:cubicBezTo>
                <a:cubicBezTo>
                  <a:pt x="3432125" y="3221334"/>
                  <a:pt x="3397494" y="3227367"/>
                  <a:pt x="3361074" y="3236975"/>
                </a:cubicBezTo>
                <a:cubicBezTo>
                  <a:pt x="3271478" y="3260435"/>
                  <a:pt x="3191490" y="3285906"/>
                  <a:pt x="3119545" y="3312271"/>
                </a:cubicBezTo>
                <a:cubicBezTo>
                  <a:pt x="3009394" y="3337072"/>
                  <a:pt x="2895667" y="3358968"/>
                  <a:pt x="2779260" y="3377960"/>
                </a:cubicBezTo>
                <a:cubicBezTo>
                  <a:pt x="2764066" y="3380417"/>
                  <a:pt x="2748650" y="3382875"/>
                  <a:pt x="2733456" y="3385109"/>
                </a:cubicBezTo>
                <a:cubicBezTo>
                  <a:pt x="2870643" y="3304674"/>
                  <a:pt x="3051399" y="3223792"/>
                  <a:pt x="3305663" y="3156986"/>
                </a:cubicBezTo>
                <a:cubicBezTo>
                  <a:pt x="3426093" y="3125259"/>
                  <a:pt x="3529541" y="3130174"/>
                  <a:pt x="3617126" y="3154752"/>
                </a:cubicBezTo>
                <a:cubicBezTo>
                  <a:pt x="3617126" y="3157880"/>
                  <a:pt x="3617350" y="3161008"/>
                  <a:pt x="3617350" y="3164136"/>
                </a:cubicBezTo>
                <a:cubicBezTo>
                  <a:pt x="3577802" y="3179553"/>
                  <a:pt x="3537585" y="3194076"/>
                  <a:pt x="3496697" y="3208152"/>
                </a:cubicBezTo>
                <a:close/>
                <a:moveTo>
                  <a:pt x="3617126" y="3149836"/>
                </a:moveTo>
                <a:cubicBezTo>
                  <a:pt x="3518817" y="3122354"/>
                  <a:pt x="3413581" y="3123025"/>
                  <a:pt x="3304323" y="3151847"/>
                </a:cubicBezTo>
                <a:cubicBezTo>
                  <a:pt x="3042015" y="3220887"/>
                  <a:pt x="2857684" y="3304674"/>
                  <a:pt x="2718710" y="3387567"/>
                </a:cubicBezTo>
                <a:cubicBezTo>
                  <a:pt x="2702176" y="3390025"/>
                  <a:pt x="2685642" y="3392483"/>
                  <a:pt x="2669108" y="3394717"/>
                </a:cubicBezTo>
                <a:cubicBezTo>
                  <a:pt x="2607218" y="3403207"/>
                  <a:pt x="2544880" y="3410804"/>
                  <a:pt x="2482320" y="3417283"/>
                </a:cubicBezTo>
                <a:cubicBezTo>
                  <a:pt x="2639168" y="3301770"/>
                  <a:pt x="2860812" y="3171509"/>
                  <a:pt x="3241315" y="3071635"/>
                </a:cubicBezTo>
                <a:cubicBezTo>
                  <a:pt x="3358393" y="3040802"/>
                  <a:pt x="3470779" y="3041249"/>
                  <a:pt x="3575345" y="3073199"/>
                </a:cubicBezTo>
                <a:cubicBezTo>
                  <a:pt x="3586293" y="3076551"/>
                  <a:pt x="3597241" y="3080349"/>
                  <a:pt x="3607966" y="3084148"/>
                </a:cubicBezTo>
                <a:cubicBezTo>
                  <a:pt x="3611764" y="3105820"/>
                  <a:pt x="3614669" y="3127493"/>
                  <a:pt x="3617126" y="3148943"/>
                </a:cubicBezTo>
                <a:lnTo>
                  <a:pt x="3617126" y="3149836"/>
                </a:lnTo>
                <a:close/>
                <a:moveTo>
                  <a:pt x="2644307" y="3409240"/>
                </a:moveTo>
                <a:cubicBezTo>
                  <a:pt x="2660618" y="3407229"/>
                  <a:pt x="2676928" y="3404995"/>
                  <a:pt x="2693239" y="3402760"/>
                </a:cubicBezTo>
                <a:cubicBezTo>
                  <a:pt x="2690781" y="3404324"/>
                  <a:pt x="2688323" y="3405888"/>
                  <a:pt x="2685866" y="3407452"/>
                </a:cubicBezTo>
                <a:cubicBezTo>
                  <a:pt x="2685195" y="3407452"/>
                  <a:pt x="2684301" y="3407676"/>
                  <a:pt x="2683631" y="3407899"/>
                </a:cubicBezTo>
                <a:cubicBezTo>
                  <a:pt x="2656373" y="3412368"/>
                  <a:pt x="2629114" y="3416390"/>
                  <a:pt x="2601855" y="3420411"/>
                </a:cubicBezTo>
                <a:cubicBezTo>
                  <a:pt x="2554041" y="3425997"/>
                  <a:pt x="2506227" y="3430913"/>
                  <a:pt x="2458189" y="3435381"/>
                </a:cubicBezTo>
                <a:cubicBezTo>
                  <a:pt x="2459083" y="3434711"/>
                  <a:pt x="2460200" y="3433817"/>
                  <a:pt x="2461094" y="3433147"/>
                </a:cubicBezTo>
                <a:cubicBezTo>
                  <a:pt x="2522314" y="3426221"/>
                  <a:pt x="2583534" y="3418177"/>
                  <a:pt x="2644307" y="3409240"/>
                </a:cubicBezTo>
                <a:close/>
                <a:moveTo>
                  <a:pt x="2602526" y="3425997"/>
                </a:moveTo>
                <a:cubicBezTo>
                  <a:pt x="2624869" y="3423316"/>
                  <a:pt x="2646989" y="3420858"/>
                  <a:pt x="2669332" y="3417954"/>
                </a:cubicBezTo>
                <a:cubicBezTo>
                  <a:pt x="2664416" y="3421082"/>
                  <a:pt x="2659724" y="3424210"/>
                  <a:pt x="2655032" y="3427114"/>
                </a:cubicBezTo>
                <a:cubicBezTo>
                  <a:pt x="2647435" y="3428455"/>
                  <a:pt x="2639615" y="3429795"/>
                  <a:pt x="2632018" y="3430913"/>
                </a:cubicBezTo>
                <a:cubicBezTo>
                  <a:pt x="2599845" y="3436052"/>
                  <a:pt x="2567447" y="3440967"/>
                  <a:pt x="2535050" y="3445659"/>
                </a:cubicBezTo>
                <a:cubicBezTo>
                  <a:pt x="2500641" y="3449234"/>
                  <a:pt x="2466233" y="3452362"/>
                  <a:pt x="2431824" y="3455267"/>
                </a:cubicBezTo>
                <a:cubicBezTo>
                  <a:pt x="2435176" y="3452586"/>
                  <a:pt x="2438751" y="3449904"/>
                  <a:pt x="2442326" y="3447223"/>
                </a:cubicBezTo>
                <a:cubicBezTo>
                  <a:pt x="2495949" y="3440967"/>
                  <a:pt x="2549349" y="3433817"/>
                  <a:pt x="2602526" y="3425997"/>
                </a:cubicBezTo>
                <a:close/>
                <a:moveTo>
                  <a:pt x="2447688" y="3436498"/>
                </a:moveTo>
                <a:cubicBezTo>
                  <a:pt x="2422440" y="3438733"/>
                  <a:pt x="2397192" y="3440967"/>
                  <a:pt x="2371721" y="3442978"/>
                </a:cubicBezTo>
                <a:cubicBezTo>
                  <a:pt x="2397863" y="3440297"/>
                  <a:pt x="2424004" y="3437616"/>
                  <a:pt x="2450146" y="3434487"/>
                </a:cubicBezTo>
                <a:cubicBezTo>
                  <a:pt x="2449252" y="3435158"/>
                  <a:pt x="2448358" y="3435828"/>
                  <a:pt x="2447688" y="3436498"/>
                </a:cubicBezTo>
                <a:close/>
                <a:moveTo>
                  <a:pt x="2431601" y="3448787"/>
                </a:moveTo>
                <a:cubicBezTo>
                  <a:pt x="2428249" y="3451468"/>
                  <a:pt x="2425121" y="3453926"/>
                  <a:pt x="2421770" y="3456384"/>
                </a:cubicBezTo>
                <a:cubicBezTo>
                  <a:pt x="2355411" y="3461970"/>
                  <a:pt x="2289052" y="3466662"/>
                  <a:pt x="2222469" y="3470460"/>
                </a:cubicBezTo>
                <a:cubicBezTo>
                  <a:pt x="2222693" y="3470236"/>
                  <a:pt x="2223140" y="3470013"/>
                  <a:pt x="2223363" y="3469790"/>
                </a:cubicBezTo>
                <a:cubicBezTo>
                  <a:pt x="2293074" y="3463757"/>
                  <a:pt x="2362561" y="3456831"/>
                  <a:pt x="2431601" y="3448787"/>
                </a:cubicBezTo>
                <a:close/>
                <a:moveTo>
                  <a:pt x="2398310" y="3463980"/>
                </a:moveTo>
                <a:cubicBezTo>
                  <a:pt x="2334185" y="3471801"/>
                  <a:pt x="2270060" y="3478280"/>
                  <a:pt x="2205489" y="3484089"/>
                </a:cubicBezTo>
                <a:cubicBezTo>
                  <a:pt x="2208617" y="3481408"/>
                  <a:pt x="2211968" y="3478950"/>
                  <a:pt x="2215096" y="3476269"/>
                </a:cubicBezTo>
                <a:cubicBezTo>
                  <a:pt x="2276316" y="3473141"/>
                  <a:pt x="2337536" y="3468896"/>
                  <a:pt x="2398310" y="3463980"/>
                </a:cubicBezTo>
                <a:close/>
                <a:moveTo>
                  <a:pt x="2213085" y="3470907"/>
                </a:moveTo>
                <a:cubicBezTo>
                  <a:pt x="2208840" y="3471130"/>
                  <a:pt x="2204818" y="3471354"/>
                  <a:pt x="2200573" y="3471577"/>
                </a:cubicBezTo>
                <a:cubicBezTo>
                  <a:pt x="2204818" y="3471130"/>
                  <a:pt x="2209287" y="3470907"/>
                  <a:pt x="2213532" y="3470460"/>
                </a:cubicBezTo>
                <a:cubicBezTo>
                  <a:pt x="2213309" y="3470683"/>
                  <a:pt x="2213085" y="3470683"/>
                  <a:pt x="2213085" y="3470907"/>
                </a:cubicBezTo>
                <a:close/>
                <a:moveTo>
                  <a:pt x="2205489" y="3476939"/>
                </a:moveTo>
                <a:cubicBezTo>
                  <a:pt x="2202137" y="3479621"/>
                  <a:pt x="2198786" y="3482302"/>
                  <a:pt x="2195434" y="3484983"/>
                </a:cubicBezTo>
                <a:cubicBezTo>
                  <a:pt x="2121925" y="3491239"/>
                  <a:pt x="2048193" y="3496155"/>
                  <a:pt x="1974461" y="3499953"/>
                </a:cubicBezTo>
                <a:cubicBezTo>
                  <a:pt x="1982504" y="3495037"/>
                  <a:pt x="1990548" y="3490122"/>
                  <a:pt x="1998368" y="3484759"/>
                </a:cubicBezTo>
                <a:cubicBezTo>
                  <a:pt x="2067631" y="3483196"/>
                  <a:pt x="2136672" y="3480514"/>
                  <a:pt x="2205489" y="3476939"/>
                </a:cubicBezTo>
                <a:close/>
                <a:moveTo>
                  <a:pt x="1460793" y="3479844"/>
                </a:moveTo>
                <a:cubicBezTo>
                  <a:pt x="1454537" y="3477833"/>
                  <a:pt x="1448504" y="3475822"/>
                  <a:pt x="1442248" y="3474035"/>
                </a:cubicBezTo>
                <a:cubicBezTo>
                  <a:pt x="1461240" y="3475152"/>
                  <a:pt x="1480231" y="3476269"/>
                  <a:pt x="1499223" y="3477386"/>
                </a:cubicBezTo>
                <a:cubicBezTo>
                  <a:pt x="1506373" y="3479174"/>
                  <a:pt x="1513299" y="3480738"/>
                  <a:pt x="1520002" y="3482078"/>
                </a:cubicBezTo>
                <a:cubicBezTo>
                  <a:pt x="1500116" y="3481408"/>
                  <a:pt x="1480455" y="3480738"/>
                  <a:pt x="1460793" y="3479844"/>
                </a:cubicBezTo>
                <a:close/>
                <a:moveTo>
                  <a:pt x="1459675" y="3485430"/>
                </a:moveTo>
                <a:cubicBezTo>
                  <a:pt x="1469730" y="3488558"/>
                  <a:pt x="1479784" y="3491909"/>
                  <a:pt x="1490062" y="3495484"/>
                </a:cubicBezTo>
                <a:cubicBezTo>
                  <a:pt x="1327181" y="3486770"/>
                  <a:pt x="1168768" y="3472024"/>
                  <a:pt x="1015271" y="3451245"/>
                </a:cubicBezTo>
                <a:cubicBezTo>
                  <a:pt x="1017058" y="3450575"/>
                  <a:pt x="1018846" y="3449904"/>
                  <a:pt x="1020410" y="3449234"/>
                </a:cubicBezTo>
                <a:cubicBezTo>
                  <a:pt x="1162512" y="3466885"/>
                  <a:pt x="1309306" y="3478950"/>
                  <a:pt x="1459675" y="3485430"/>
                </a:cubicBezTo>
                <a:close/>
                <a:moveTo>
                  <a:pt x="1020410" y="3443425"/>
                </a:moveTo>
                <a:cubicBezTo>
                  <a:pt x="947348" y="3434264"/>
                  <a:pt x="875627" y="3423540"/>
                  <a:pt x="805246" y="3411251"/>
                </a:cubicBezTo>
                <a:cubicBezTo>
                  <a:pt x="810161" y="3407676"/>
                  <a:pt x="815077" y="3404324"/>
                  <a:pt x="820216" y="3401196"/>
                </a:cubicBezTo>
                <a:cubicBezTo>
                  <a:pt x="893948" y="3414155"/>
                  <a:pt x="969021" y="3425550"/>
                  <a:pt x="1045211" y="3435605"/>
                </a:cubicBezTo>
                <a:cubicBezTo>
                  <a:pt x="1036497" y="3438063"/>
                  <a:pt x="1028230" y="3440744"/>
                  <a:pt x="1020410" y="3443425"/>
                </a:cubicBezTo>
                <a:close/>
                <a:moveTo>
                  <a:pt x="750729" y="3381088"/>
                </a:moveTo>
                <a:cubicBezTo>
                  <a:pt x="707830" y="3373044"/>
                  <a:pt x="665825" y="3364330"/>
                  <a:pt x="624490" y="3355169"/>
                </a:cubicBezTo>
                <a:cubicBezTo>
                  <a:pt x="627171" y="3352712"/>
                  <a:pt x="630076" y="3350254"/>
                  <a:pt x="633204" y="3348020"/>
                </a:cubicBezTo>
                <a:cubicBezTo>
                  <a:pt x="675209" y="3357404"/>
                  <a:pt x="717884" y="3366118"/>
                  <a:pt x="761453" y="3374385"/>
                </a:cubicBezTo>
                <a:cubicBezTo>
                  <a:pt x="762570" y="3374608"/>
                  <a:pt x="763688" y="3374831"/>
                  <a:pt x="764805" y="3375055"/>
                </a:cubicBezTo>
                <a:cubicBezTo>
                  <a:pt x="767039" y="3375502"/>
                  <a:pt x="769050" y="3375949"/>
                  <a:pt x="771061" y="3376395"/>
                </a:cubicBezTo>
                <a:cubicBezTo>
                  <a:pt x="792063" y="3380417"/>
                  <a:pt x="813066" y="3384215"/>
                  <a:pt x="834292" y="3387791"/>
                </a:cubicBezTo>
                <a:cubicBezTo>
                  <a:pt x="830270" y="3389801"/>
                  <a:pt x="826248" y="3391812"/>
                  <a:pt x="822450" y="3394046"/>
                </a:cubicBezTo>
                <a:cubicBezTo>
                  <a:pt x="798096" y="3389801"/>
                  <a:pt x="774189" y="3385556"/>
                  <a:pt x="750729" y="3381088"/>
                </a:cubicBezTo>
                <a:close/>
                <a:moveTo>
                  <a:pt x="631863" y="3341764"/>
                </a:moveTo>
                <a:cubicBezTo>
                  <a:pt x="567068" y="3327464"/>
                  <a:pt x="504284" y="3311824"/>
                  <a:pt x="443287" y="3295067"/>
                </a:cubicBezTo>
                <a:cubicBezTo>
                  <a:pt x="443958" y="3294620"/>
                  <a:pt x="444405" y="3293949"/>
                  <a:pt x="445075" y="3293279"/>
                </a:cubicBezTo>
                <a:cubicBezTo>
                  <a:pt x="506071" y="3310036"/>
                  <a:pt x="569079" y="3325677"/>
                  <a:pt x="633874" y="3340200"/>
                </a:cubicBezTo>
                <a:cubicBezTo>
                  <a:pt x="633204" y="3340870"/>
                  <a:pt x="632533" y="3341317"/>
                  <a:pt x="631863" y="3341764"/>
                </a:cubicBezTo>
                <a:close/>
                <a:moveTo>
                  <a:pt x="625831" y="3346456"/>
                </a:moveTo>
                <a:cubicBezTo>
                  <a:pt x="622926" y="3348690"/>
                  <a:pt x="620245" y="3351148"/>
                  <a:pt x="617564" y="3353605"/>
                </a:cubicBezTo>
                <a:cubicBezTo>
                  <a:pt x="553662" y="3339306"/>
                  <a:pt x="491772" y="3323889"/>
                  <a:pt x="431669" y="3307355"/>
                </a:cubicBezTo>
                <a:cubicBezTo>
                  <a:pt x="433903" y="3304674"/>
                  <a:pt x="436138" y="3302216"/>
                  <a:pt x="438595" y="3299982"/>
                </a:cubicBezTo>
                <a:cubicBezTo>
                  <a:pt x="499145" y="3316516"/>
                  <a:pt x="561482" y="3332156"/>
                  <a:pt x="625831" y="3346456"/>
                </a:cubicBezTo>
                <a:close/>
                <a:moveTo>
                  <a:pt x="611308" y="3359638"/>
                </a:moveTo>
                <a:cubicBezTo>
                  <a:pt x="607509" y="3363213"/>
                  <a:pt x="604158" y="3367011"/>
                  <a:pt x="600806" y="3371033"/>
                </a:cubicBezTo>
                <a:cubicBezTo>
                  <a:pt x="538022" y="3356957"/>
                  <a:pt x="477025" y="3341764"/>
                  <a:pt x="417816" y="3325230"/>
                </a:cubicBezTo>
                <a:cubicBezTo>
                  <a:pt x="420274" y="3321878"/>
                  <a:pt x="422508" y="3318303"/>
                  <a:pt x="425189" y="3315175"/>
                </a:cubicBezTo>
                <a:cubicBezTo>
                  <a:pt x="425636" y="3314728"/>
                  <a:pt x="426083" y="3314282"/>
                  <a:pt x="426307" y="3313611"/>
                </a:cubicBezTo>
                <a:cubicBezTo>
                  <a:pt x="486186" y="3330145"/>
                  <a:pt x="547853" y="3345339"/>
                  <a:pt x="611308" y="3359638"/>
                </a:cubicBezTo>
                <a:close/>
                <a:moveTo>
                  <a:pt x="596561" y="3375725"/>
                </a:moveTo>
                <a:cubicBezTo>
                  <a:pt x="596338" y="3375949"/>
                  <a:pt x="596114" y="3376172"/>
                  <a:pt x="595891" y="3376395"/>
                </a:cubicBezTo>
                <a:cubicBezTo>
                  <a:pt x="533554" y="3362319"/>
                  <a:pt x="472780" y="3347349"/>
                  <a:pt x="413571" y="3331262"/>
                </a:cubicBezTo>
                <a:cubicBezTo>
                  <a:pt x="413794" y="3330816"/>
                  <a:pt x="414018" y="3330369"/>
                  <a:pt x="414465" y="3329922"/>
                </a:cubicBezTo>
                <a:cubicBezTo>
                  <a:pt x="473227" y="3346456"/>
                  <a:pt x="534000" y="3361649"/>
                  <a:pt x="596561" y="3375725"/>
                </a:cubicBezTo>
                <a:close/>
                <a:moveTo>
                  <a:pt x="592316" y="3381311"/>
                </a:moveTo>
                <a:cubicBezTo>
                  <a:pt x="589188" y="3385333"/>
                  <a:pt x="586283" y="3389578"/>
                  <a:pt x="583602" y="3394046"/>
                </a:cubicBezTo>
                <a:cubicBezTo>
                  <a:pt x="521712" y="3380194"/>
                  <a:pt x="461832" y="3365224"/>
                  <a:pt x="403740" y="3348913"/>
                </a:cubicBezTo>
                <a:cubicBezTo>
                  <a:pt x="405751" y="3344668"/>
                  <a:pt x="408209" y="3340423"/>
                  <a:pt x="410443" y="3336401"/>
                </a:cubicBezTo>
                <a:cubicBezTo>
                  <a:pt x="469652" y="3352488"/>
                  <a:pt x="530202" y="3367458"/>
                  <a:pt x="592316" y="3381311"/>
                </a:cubicBezTo>
                <a:close/>
                <a:moveTo>
                  <a:pt x="580697" y="3399185"/>
                </a:moveTo>
                <a:cubicBezTo>
                  <a:pt x="576229" y="3406782"/>
                  <a:pt x="572431" y="3414602"/>
                  <a:pt x="568856" y="3422869"/>
                </a:cubicBezTo>
                <a:cubicBezTo>
                  <a:pt x="508082" y="3409240"/>
                  <a:pt x="449097" y="3394493"/>
                  <a:pt x="391898" y="3378406"/>
                </a:cubicBezTo>
                <a:cubicBezTo>
                  <a:pt x="394579" y="3369916"/>
                  <a:pt x="397707" y="3361649"/>
                  <a:pt x="401282" y="3354052"/>
                </a:cubicBezTo>
                <a:cubicBezTo>
                  <a:pt x="459151" y="3370139"/>
                  <a:pt x="519030" y="3385333"/>
                  <a:pt x="580697" y="3399185"/>
                </a:cubicBezTo>
                <a:close/>
                <a:moveTo>
                  <a:pt x="566621" y="3428008"/>
                </a:moveTo>
                <a:cubicBezTo>
                  <a:pt x="563046" y="3437169"/>
                  <a:pt x="559918" y="3447000"/>
                  <a:pt x="557684" y="3457054"/>
                </a:cubicBezTo>
                <a:cubicBezTo>
                  <a:pt x="497805" y="3443648"/>
                  <a:pt x="439712" y="3429125"/>
                  <a:pt x="383631" y="3413485"/>
                </a:cubicBezTo>
                <a:cubicBezTo>
                  <a:pt x="385419" y="3403207"/>
                  <a:pt x="387653" y="3393153"/>
                  <a:pt x="390334" y="3383769"/>
                </a:cubicBezTo>
                <a:cubicBezTo>
                  <a:pt x="447086" y="3399632"/>
                  <a:pt x="506071" y="3414379"/>
                  <a:pt x="566621" y="3428008"/>
                </a:cubicBezTo>
                <a:close/>
                <a:moveTo>
                  <a:pt x="556343" y="3462640"/>
                </a:moveTo>
                <a:cubicBezTo>
                  <a:pt x="553886" y="3473364"/>
                  <a:pt x="552322" y="3484759"/>
                  <a:pt x="551205" y="3496601"/>
                </a:cubicBezTo>
                <a:cubicBezTo>
                  <a:pt x="492219" y="3483642"/>
                  <a:pt x="435020" y="3469343"/>
                  <a:pt x="379609" y="3454149"/>
                </a:cubicBezTo>
                <a:cubicBezTo>
                  <a:pt x="380056" y="3442084"/>
                  <a:pt x="380950" y="3430466"/>
                  <a:pt x="382514" y="3419294"/>
                </a:cubicBezTo>
                <a:cubicBezTo>
                  <a:pt x="438819" y="3434711"/>
                  <a:pt x="496687" y="3449234"/>
                  <a:pt x="556343" y="3462640"/>
                </a:cubicBezTo>
                <a:close/>
                <a:moveTo>
                  <a:pt x="550758" y="3501964"/>
                </a:moveTo>
                <a:cubicBezTo>
                  <a:pt x="549864" y="3514252"/>
                  <a:pt x="549641" y="3526988"/>
                  <a:pt x="550087" y="3540170"/>
                </a:cubicBezTo>
                <a:cubicBezTo>
                  <a:pt x="491995" y="3527658"/>
                  <a:pt x="435691" y="3513805"/>
                  <a:pt x="380950" y="3499059"/>
                </a:cubicBezTo>
                <a:cubicBezTo>
                  <a:pt x="379833" y="3485430"/>
                  <a:pt x="379163" y="3472471"/>
                  <a:pt x="379386" y="3459735"/>
                </a:cubicBezTo>
                <a:cubicBezTo>
                  <a:pt x="435020" y="3474929"/>
                  <a:pt x="491995" y="3489005"/>
                  <a:pt x="550758" y="3501964"/>
                </a:cubicBezTo>
                <a:close/>
                <a:moveTo>
                  <a:pt x="550534" y="3545980"/>
                </a:moveTo>
                <a:cubicBezTo>
                  <a:pt x="551205" y="3559385"/>
                  <a:pt x="552769" y="3573462"/>
                  <a:pt x="554779" y="3587985"/>
                </a:cubicBezTo>
                <a:cubicBezTo>
                  <a:pt x="497581" y="3575919"/>
                  <a:pt x="441723" y="3562737"/>
                  <a:pt x="387876" y="3548437"/>
                </a:cubicBezTo>
                <a:cubicBezTo>
                  <a:pt x="384972" y="3533468"/>
                  <a:pt x="382961" y="3519168"/>
                  <a:pt x="381620" y="3505092"/>
                </a:cubicBezTo>
                <a:cubicBezTo>
                  <a:pt x="436361" y="3519838"/>
                  <a:pt x="492442" y="3533468"/>
                  <a:pt x="550534" y="3545980"/>
                </a:cubicBezTo>
                <a:close/>
                <a:moveTo>
                  <a:pt x="555897" y="3593794"/>
                </a:moveTo>
                <a:cubicBezTo>
                  <a:pt x="558131" y="3608317"/>
                  <a:pt x="561259" y="3623287"/>
                  <a:pt x="565057" y="3638927"/>
                </a:cubicBezTo>
                <a:cubicBezTo>
                  <a:pt x="565057" y="3638927"/>
                  <a:pt x="565057" y="3638927"/>
                  <a:pt x="565057" y="3639151"/>
                </a:cubicBezTo>
                <a:cubicBezTo>
                  <a:pt x="508529" y="3627532"/>
                  <a:pt x="453789" y="3614797"/>
                  <a:pt x="400389" y="3601167"/>
                </a:cubicBezTo>
                <a:cubicBezTo>
                  <a:pt x="395920" y="3585303"/>
                  <a:pt x="392345" y="3569663"/>
                  <a:pt x="389217" y="3554693"/>
                </a:cubicBezTo>
                <a:cubicBezTo>
                  <a:pt x="443064" y="3568546"/>
                  <a:pt x="498698" y="3581729"/>
                  <a:pt x="555897" y="3593794"/>
                </a:cubicBezTo>
                <a:close/>
                <a:moveTo>
                  <a:pt x="566398" y="3644960"/>
                </a:moveTo>
                <a:cubicBezTo>
                  <a:pt x="570420" y="3660377"/>
                  <a:pt x="574888" y="3676240"/>
                  <a:pt x="580251" y="3692550"/>
                </a:cubicBezTo>
                <a:cubicBezTo>
                  <a:pt x="524616" y="3681602"/>
                  <a:pt x="470322" y="3669537"/>
                  <a:pt x="417816" y="3656355"/>
                </a:cubicBezTo>
                <a:cubicBezTo>
                  <a:pt x="412007" y="3639597"/>
                  <a:pt x="406645" y="3623063"/>
                  <a:pt x="402176" y="3607200"/>
                </a:cubicBezTo>
                <a:cubicBezTo>
                  <a:pt x="455353" y="3620829"/>
                  <a:pt x="510093" y="3633565"/>
                  <a:pt x="566398" y="3644960"/>
                </a:cubicBezTo>
                <a:close/>
                <a:moveTo>
                  <a:pt x="582261" y="3698583"/>
                </a:moveTo>
                <a:cubicBezTo>
                  <a:pt x="587624" y="3714670"/>
                  <a:pt x="593656" y="3731204"/>
                  <a:pt x="600359" y="3747961"/>
                </a:cubicBezTo>
                <a:cubicBezTo>
                  <a:pt x="545172" y="3737460"/>
                  <a:pt x="491772" y="3725842"/>
                  <a:pt x="439712" y="3713330"/>
                </a:cubicBezTo>
                <a:cubicBezTo>
                  <a:pt x="432339" y="3695902"/>
                  <a:pt x="425860" y="3679145"/>
                  <a:pt x="419827" y="3662611"/>
                </a:cubicBezTo>
                <a:cubicBezTo>
                  <a:pt x="472333" y="3675570"/>
                  <a:pt x="526627" y="3687635"/>
                  <a:pt x="582261" y="3698583"/>
                </a:cubicBezTo>
                <a:close/>
                <a:moveTo>
                  <a:pt x="458928" y="3770081"/>
                </a:moveTo>
                <a:cubicBezTo>
                  <a:pt x="408209" y="3758239"/>
                  <a:pt x="359277" y="3745280"/>
                  <a:pt x="311686" y="3731427"/>
                </a:cubicBezTo>
                <a:cubicBezTo>
                  <a:pt x="302749" y="3713330"/>
                  <a:pt x="294482" y="3695455"/>
                  <a:pt x="286886" y="3678251"/>
                </a:cubicBezTo>
                <a:cubicBezTo>
                  <a:pt x="334923" y="3692550"/>
                  <a:pt x="384525" y="3705956"/>
                  <a:pt x="435467" y="3718245"/>
                </a:cubicBezTo>
                <a:cubicBezTo>
                  <a:pt x="442617" y="3735226"/>
                  <a:pt x="450437" y="3752430"/>
                  <a:pt x="458928" y="3770081"/>
                </a:cubicBezTo>
                <a:close/>
                <a:moveTo>
                  <a:pt x="462056" y="3776561"/>
                </a:moveTo>
                <a:cubicBezTo>
                  <a:pt x="470322" y="3793541"/>
                  <a:pt x="479036" y="3810969"/>
                  <a:pt x="488420" y="3828843"/>
                </a:cubicBezTo>
                <a:cubicBezTo>
                  <a:pt x="438372" y="3817448"/>
                  <a:pt x="389664" y="3805160"/>
                  <a:pt x="342743" y="3791754"/>
                </a:cubicBezTo>
                <a:cubicBezTo>
                  <a:pt x="332912" y="3773656"/>
                  <a:pt x="323528" y="3755558"/>
                  <a:pt x="314814" y="3738130"/>
                </a:cubicBezTo>
                <a:cubicBezTo>
                  <a:pt x="362405" y="3751983"/>
                  <a:pt x="411337" y="3764719"/>
                  <a:pt x="462056" y="3776561"/>
                </a:cubicBezTo>
                <a:close/>
                <a:moveTo>
                  <a:pt x="491995" y="3835323"/>
                </a:moveTo>
                <a:cubicBezTo>
                  <a:pt x="501156" y="3852304"/>
                  <a:pt x="510764" y="3869731"/>
                  <a:pt x="521041" y="3887382"/>
                </a:cubicBezTo>
                <a:cubicBezTo>
                  <a:pt x="471440" y="3876434"/>
                  <a:pt x="423179" y="3864369"/>
                  <a:pt x="376705" y="3851634"/>
                </a:cubicBezTo>
                <a:cubicBezTo>
                  <a:pt x="366204" y="3833759"/>
                  <a:pt x="356149" y="3816108"/>
                  <a:pt x="346765" y="3798904"/>
                </a:cubicBezTo>
                <a:cubicBezTo>
                  <a:pt x="393462" y="3811863"/>
                  <a:pt x="441947" y="3823928"/>
                  <a:pt x="491995" y="3835323"/>
                </a:cubicBezTo>
                <a:close/>
                <a:moveTo>
                  <a:pt x="403963" y="3907715"/>
                </a:moveTo>
                <a:cubicBezTo>
                  <a:pt x="359724" y="3895649"/>
                  <a:pt x="317049" y="3882690"/>
                  <a:pt x="275714" y="3868838"/>
                </a:cubicBezTo>
                <a:cubicBezTo>
                  <a:pt x="264542" y="3851186"/>
                  <a:pt x="253818" y="3833982"/>
                  <a:pt x="243763" y="3817002"/>
                </a:cubicBezTo>
                <a:cubicBezTo>
                  <a:pt x="285322" y="3830854"/>
                  <a:pt x="328220" y="3844037"/>
                  <a:pt x="372683" y="3856326"/>
                </a:cubicBezTo>
                <a:cubicBezTo>
                  <a:pt x="382738" y="3873083"/>
                  <a:pt x="393239" y="3890287"/>
                  <a:pt x="403963" y="3907715"/>
                </a:cubicBezTo>
                <a:close/>
                <a:moveTo>
                  <a:pt x="408432" y="3914641"/>
                </a:moveTo>
                <a:cubicBezTo>
                  <a:pt x="418710" y="3930728"/>
                  <a:pt x="429435" y="3947262"/>
                  <a:pt x="440383" y="3964019"/>
                </a:cubicBezTo>
                <a:cubicBezTo>
                  <a:pt x="396367" y="3951954"/>
                  <a:pt x="353915" y="3939218"/>
                  <a:pt x="312804" y="3925589"/>
                </a:cubicBezTo>
                <a:cubicBezTo>
                  <a:pt x="301632" y="3909055"/>
                  <a:pt x="290907" y="3892521"/>
                  <a:pt x="280629" y="3876434"/>
                </a:cubicBezTo>
                <a:cubicBezTo>
                  <a:pt x="321741" y="3889840"/>
                  <a:pt x="364416" y="3902799"/>
                  <a:pt x="408432" y="3914641"/>
                </a:cubicBezTo>
                <a:close/>
                <a:moveTo>
                  <a:pt x="380503" y="3858336"/>
                </a:moveTo>
                <a:cubicBezTo>
                  <a:pt x="426977" y="3871072"/>
                  <a:pt x="475015" y="3882914"/>
                  <a:pt x="524616" y="3893862"/>
                </a:cubicBezTo>
                <a:cubicBezTo>
                  <a:pt x="534224" y="3910619"/>
                  <a:pt x="544502" y="3927600"/>
                  <a:pt x="555226" y="3944804"/>
                </a:cubicBezTo>
                <a:cubicBezTo>
                  <a:pt x="506071" y="3934080"/>
                  <a:pt x="458257" y="3922461"/>
                  <a:pt x="412007" y="3909949"/>
                </a:cubicBezTo>
                <a:cubicBezTo>
                  <a:pt x="401059" y="3892521"/>
                  <a:pt x="390558" y="3875317"/>
                  <a:pt x="380503" y="3858336"/>
                </a:cubicBezTo>
                <a:close/>
                <a:moveTo>
                  <a:pt x="499369" y="3837110"/>
                </a:moveTo>
                <a:cubicBezTo>
                  <a:pt x="534000" y="3844931"/>
                  <a:pt x="569302" y="3852304"/>
                  <a:pt x="605275" y="3859007"/>
                </a:cubicBezTo>
                <a:cubicBezTo>
                  <a:pt x="622032" y="3862135"/>
                  <a:pt x="638790" y="3865263"/>
                  <a:pt x="655770" y="3868167"/>
                </a:cubicBezTo>
                <a:cubicBezTo>
                  <a:pt x="664484" y="3884701"/>
                  <a:pt x="673645" y="3901682"/>
                  <a:pt x="683252" y="3918886"/>
                </a:cubicBezTo>
                <a:cubicBezTo>
                  <a:pt x="661133" y="3915088"/>
                  <a:pt x="639013" y="3911290"/>
                  <a:pt x="617340" y="3907044"/>
                </a:cubicBezTo>
                <a:cubicBezTo>
                  <a:pt x="587177" y="3901235"/>
                  <a:pt x="557461" y="3895203"/>
                  <a:pt x="528415" y="3888946"/>
                </a:cubicBezTo>
                <a:cubicBezTo>
                  <a:pt x="518360" y="3871519"/>
                  <a:pt x="508529" y="3854091"/>
                  <a:pt x="499369" y="3837110"/>
                </a:cubicBezTo>
                <a:close/>
                <a:moveTo>
                  <a:pt x="662920" y="3869285"/>
                </a:moveTo>
                <a:cubicBezTo>
                  <a:pt x="710734" y="3877551"/>
                  <a:pt x="759219" y="3884925"/>
                  <a:pt x="808374" y="3891628"/>
                </a:cubicBezTo>
                <a:cubicBezTo>
                  <a:pt x="816417" y="3907938"/>
                  <a:pt x="824908" y="3924472"/>
                  <a:pt x="834068" y="3941229"/>
                </a:cubicBezTo>
                <a:cubicBezTo>
                  <a:pt x="785360" y="3934973"/>
                  <a:pt x="737546" y="3928047"/>
                  <a:pt x="690402" y="3920227"/>
                </a:cubicBezTo>
                <a:cubicBezTo>
                  <a:pt x="680795" y="3903023"/>
                  <a:pt x="671634" y="3886042"/>
                  <a:pt x="662920" y="3869285"/>
                </a:cubicBezTo>
                <a:close/>
                <a:moveTo>
                  <a:pt x="815524" y="3892521"/>
                </a:moveTo>
                <a:cubicBezTo>
                  <a:pt x="860210" y="3898331"/>
                  <a:pt x="905343" y="3903469"/>
                  <a:pt x="950699" y="3907938"/>
                </a:cubicBezTo>
                <a:cubicBezTo>
                  <a:pt x="957849" y="3923802"/>
                  <a:pt x="965669" y="3939889"/>
                  <a:pt x="973936" y="3956423"/>
                </a:cubicBezTo>
                <a:cubicBezTo>
                  <a:pt x="929250" y="3952401"/>
                  <a:pt x="884787" y="3947486"/>
                  <a:pt x="841218" y="3942123"/>
                </a:cubicBezTo>
                <a:cubicBezTo>
                  <a:pt x="832057" y="3925366"/>
                  <a:pt x="823567" y="3908832"/>
                  <a:pt x="815524" y="3892521"/>
                </a:cubicBezTo>
                <a:close/>
                <a:moveTo>
                  <a:pt x="956955" y="3908608"/>
                </a:moveTo>
                <a:cubicBezTo>
                  <a:pt x="998737" y="3912630"/>
                  <a:pt x="1040966" y="3915982"/>
                  <a:pt x="1083418" y="3918886"/>
                </a:cubicBezTo>
                <a:cubicBezTo>
                  <a:pt x="1089674" y="3934303"/>
                  <a:pt x="1096376" y="3950167"/>
                  <a:pt x="1103973" y="3966254"/>
                </a:cubicBezTo>
                <a:cubicBezTo>
                  <a:pt x="1062415" y="3963796"/>
                  <a:pt x="1021304" y="3960668"/>
                  <a:pt x="980416" y="3957093"/>
                </a:cubicBezTo>
                <a:cubicBezTo>
                  <a:pt x="972149" y="3940559"/>
                  <a:pt x="964329" y="3924472"/>
                  <a:pt x="956955" y="3908608"/>
                </a:cubicBezTo>
                <a:close/>
                <a:moveTo>
                  <a:pt x="1089674" y="3919333"/>
                </a:moveTo>
                <a:cubicBezTo>
                  <a:pt x="1129221" y="3922014"/>
                  <a:pt x="1169215" y="3924025"/>
                  <a:pt x="1209433" y="3925589"/>
                </a:cubicBezTo>
                <a:cubicBezTo>
                  <a:pt x="1214572" y="3940783"/>
                  <a:pt x="1220381" y="3956199"/>
                  <a:pt x="1226637" y="3972063"/>
                </a:cubicBezTo>
                <a:cubicBezTo>
                  <a:pt x="1187536" y="3970722"/>
                  <a:pt x="1148883" y="3968935"/>
                  <a:pt x="1110229" y="3966701"/>
                </a:cubicBezTo>
                <a:cubicBezTo>
                  <a:pt x="1102633" y="3950613"/>
                  <a:pt x="1095930" y="3934750"/>
                  <a:pt x="1089674" y="3919333"/>
                </a:cubicBezTo>
                <a:close/>
                <a:moveTo>
                  <a:pt x="1215018" y="3925813"/>
                </a:moveTo>
                <a:cubicBezTo>
                  <a:pt x="1253225" y="3927153"/>
                  <a:pt x="1291655" y="3928270"/>
                  <a:pt x="1330309" y="3928717"/>
                </a:cubicBezTo>
                <a:cubicBezTo>
                  <a:pt x="1333884" y="3943464"/>
                  <a:pt x="1338129" y="3958880"/>
                  <a:pt x="1343268" y="3974521"/>
                </a:cubicBezTo>
                <a:cubicBezTo>
                  <a:pt x="1306178" y="3974074"/>
                  <a:pt x="1269089" y="3973403"/>
                  <a:pt x="1232446" y="3972286"/>
                </a:cubicBezTo>
                <a:cubicBezTo>
                  <a:pt x="1225967" y="3956423"/>
                  <a:pt x="1220157" y="3940783"/>
                  <a:pt x="1215018" y="3925813"/>
                </a:cubicBezTo>
                <a:close/>
                <a:moveTo>
                  <a:pt x="1335895" y="3928717"/>
                </a:moveTo>
                <a:cubicBezTo>
                  <a:pt x="1354439" y="3928941"/>
                  <a:pt x="1373208" y="3928941"/>
                  <a:pt x="1391976" y="3928941"/>
                </a:cubicBezTo>
                <a:cubicBezTo>
                  <a:pt x="1411191" y="3928941"/>
                  <a:pt x="1430406" y="3928717"/>
                  <a:pt x="1449621" y="3928494"/>
                </a:cubicBezTo>
                <a:cubicBezTo>
                  <a:pt x="1451185" y="3943017"/>
                  <a:pt x="1453643" y="3958210"/>
                  <a:pt x="1456994" y="3974074"/>
                </a:cubicBezTo>
                <a:cubicBezTo>
                  <a:pt x="1421022" y="3974521"/>
                  <a:pt x="1385049" y="3974744"/>
                  <a:pt x="1349077" y="3974521"/>
                </a:cubicBezTo>
                <a:cubicBezTo>
                  <a:pt x="1343938" y="3958880"/>
                  <a:pt x="1339470" y="3943687"/>
                  <a:pt x="1335895" y="3928717"/>
                </a:cubicBezTo>
                <a:close/>
                <a:moveTo>
                  <a:pt x="1454313" y="3922238"/>
                </a:moveTo>
                <a:cubicBezTo>
                  <a:pt x="1452973" y="3906151"/>
                  <a:pt x="1452749" y="3890957"/>
                  <a:pt x="1453643" y="3876434"/>
                </a:cubicBezTo>
                <a:cubicBezTo>
                  <a:pt x="1497435" y="3875988"/>
                  <a:pt x="1541675" y="3874870"/>
                  <a:pt x="1585691" y="3873530"/>
                </a:cubicBezTo>
                <a:cubicBezTo>
                  <a:pt x="1579658" y="3887606"/>
                  <a:pt x="1575413" y="3903023"/>
                  <a:pt x="1572955" y="3919557"/>
                </a:cubicBezTo>
                <a:cubicBezTo>
                  <a:pt x="1533408" y="3920674"/>
                  <a:pt x="1493860" y="3921567"/>
                  <a:pt x="1454313" y="3922238"/>
                </a:cubicBezTo>
                <a:close/>
                <a:moveTo>
                  <a:pt x="1591947" y="3873083"/>
                </a:moveTo>
                <a:cubicBezTo>
                  <a:pt x="1651603" y="3870849"/>
                  <a:pt x="1711482" y="3867720"/>
                  <a:pt x="1771139" y="3863475"/>
                </a:cubicBezTo>
                <a:cubicBezTo>
                  <a:pt x="1750806" y="3874200"/>
                  <a:pt x="1733825" y="3887829"/>
                  <a:pt x="1720420" y="3904810"/>
                </a:cubicBezTo>
                <a:cubicBezTo>
                  <a:pt x="1718632" y="3907268"/>
                  <a:pt x="1716845" y="3909726"/>
                  <a:pt x="1715057" y="3912183"/>
                </a:cubicBezTo>
                <a:cubicBezTo>
                  <a:pt x="1669477" y="3915088"/>
                  <a:pt x="1623897" y="3917546"/>
                  <a:pt x="1578541" y="3919110"/>
                </a:cubicBezTo>
                <a:cubicBezTo>
                  <a:pt x="1580999" y="3902576"/>
                  <a:pt x="1585467" y="3887159"/>
                  <a:pt x="1591947" y="3873083"/>
                </a:cubicBezTo>
                <a:close/>
                <a:moveTo>
                  <a:pt x="1724888" y="3908161"/>
                </a:moveTo>
                <a:cubicBezTo>
                  <a:pt x="1740305" y="3888500"/>
                  <a:pt x="1760861" y="3873306"/>
                  <a:pt x="1786332" y="3862358"/>
                </a:cubicBezTo>
                <a:cubicBezTo>
                  <a:pt x="1847552" y="3857666"/>
                  <a:pt x="1908549" y="3852080"/>
                  <a:pt x="1969322" y="3845377"/>
                </a:cubicBezTo>
                <a:cubicBezTo>
                  <a:pt x="2009539" y="3850069"/>
                  <a:pt x="2053555" y="3858783"/>
                  <a:pt x="2100923" y="3871742"/>
                </a:cubicBezTo>
                <a:cubicBezTo>
                  <a:pt x="1976472" y="3889840"/>
                  <a:pt x="1849563" y="3903246"/>
                  <a:pt x="1722430" y="3911737"/>
                </a:cubicBezTo>
                <a:cubicBezTo>
                  <a:pt x="1723101" y="3910619"/>
                  <a:pt x="1723771" y="3909279"/>
                  <a:pt x="1724888" y="3908161"/>
                </a:cubicBezTo>
                <a:close/>
                <a:moveTo>
                  <a:pt x="1991665" y="3842696"/>
                </a:moveTo>
                <a:cubicBezTo>
                  <a:pt x="2023169" y="3839121"/>
                  <a:pt x="2054673" y="3835100"/>
                  <a:pt x="2085953" y="3830854"/>
                </a:cubicBezTo>
                <a:cubicBezTo>
                  <a:pt x="2094890" y="3833982"/>
                  <a:pt x="2103827" y="3837110"/>
                  <a:pt x="2112988" y="3840462"/>
                </a:cubicBezTo>
                <a:cubicBezTo>
                  <a:pt x="2134438" y="3848282"/>
                  <a:pt x="2154546" y="3854985"/>
                  <a:pt x="2173761" y="3860571"/>
                </a:cubicBezTo>
                <a:cubicBezTo>
                  <a:pt x="2172644" y="3860794"/>
                  <a:pt x="2171527" y="3861017"/>
                  <a:pt x="2170186" y="3861241"/>
                </a:cubicBezTo>
                <a:cubicBezTo>
                  <a:pt x="2151418" y="3864369"/>
                  <a:pt x="2132650" y="3867050"/>
                  <a:pt x="2113882" y="3869955"/>
                </a:cubicBezTo>
                <a:cubicBezTo>
                  <a:pt x="2070536" y="3857219"/>
                  <a:pt x="2029648" y="3848282"/>
                  <a:pt x="1991665" y="3842696"/>
                </a:cubicBezTo>
                <a:close/>
                <a:moveTo>
                  <a:pt x="2171304" y="3866603"/>
                </a:moveTo>
                <a:cubicBezTo>
                  <a:pt x="2176443" y="3865709"/>
                  <a:pt x="2181581" y="3864816"/>
                  <a:pt x="2186720" y="3864146"/>
                </a:cubicBezTo>
                <a:cubicBezTo>
                  <a:pt x="2233194" y="3876658"/>
                  <a:pt x="2273859" y="3882243"/>
                  <a:pt x="2310278" y="3882243"/>
                </a:cubicBezTo>
                <a:cubicBezTo>
                  <a:pt x="2315417" y="3882243"/>
                  <a:pt x="2320556" y="3882020"/>
                  <a:pt x="2325471" y="3881797"/>
                </a:cubicBezTo>
                <a:cubicBezTo>
                  <a:pt x="2289052" y="3889170"/>
                  <a:pt x="2252409" y="3896320"/>
                  <a:pt x="2215096" y="3902799"/>
                </a:cubicBezTo>
                <a:cubicBezTo>
                  <a:pt x="2213309" y="3902129"/>
                  <a:pt x="2211521" y="3901458"/>
                  <a:pt x="2209510" y="3900788"/>
                </a:cubicBezTo>
                <a:cubicBezTo>
                  <a:pt x="2181135" y="3890287"/>
                  <a:pt x="2153653" y="3881126"/>
                  <a:pt x="2126841" y="3873306"/>
                </a:cubicBezTo>
                <a:cubicBezTo>
                  <a:pt x="2141811" y="3871295"/>
                  <a:pt x="2156557" y="3869061"/>
                  <a:pt x="2171304" y="3866603"/>
                </a:cubicBezTo>
                <a:close/>
                <a:moveTo>
                  <a:pt x="2689440" y="3801361"/>
                </a:moveTo>
                <a:cubicBezTo>
                  <a:pt x="2693686" y="3797787"/>
                  <a:pt x="2697931" y="3794435"/>
                  <a:pt x="2702176" y="3790860"/>
                </a:cubicBezTo>
                <a:cubicBezTo>
                  <a:pt x="2838916" y="3747961"/>
                  <a:pt x="2966272" y="3698360"/>
                  <a:pt x="3081785" y="3642949"/>
                </a:cubicBezTo>
                <a:cubicBezTo>
                  <a:pt x="2998445" y="3685624"/>
                  <a:pt x="2931416" y="3728970"/>
                  <a:pt x="2874665" y="3770528"/>
                </a:cubicBezTo>
                <a:cubicBezTo>
                  <a:pt x="2793559" y="3802479"/>
                  <a:pt x="2707985" y="3831748"/>
                  <a:pt x="2618389" y="3858336"/>
                </a:cubicBezTo>
                <a:cubicBezTo>
                  <a:pt x="2641179" y="3841132"/>
                  <a:pt x="2664416" y="3821917"/>
                  <a:pt x="2689440" y="3801361"/>
                </a:cubicBezTo>
                <a:close/>
                <a:moveTo>
                  <a:pt x="2877569" y="3775444"/>
                </a:moveTo>
                <a:cubicBezTo>
                  <a:pt x="2982359" y="3734109"/>
                  <a:pt x="3079551" y="3688305"/>
                  <a:pt x="3168030" y="3638704"/>
                </a:cubicBezTo>
                <a:cubicBezTo>
                  <a:pt x="3216291" y="3611445"/>
                  <a:pt x="3261647" y="3583516"/>
                  <a:pt x="3304099" y="3554470"/>
                </a:cubicBezTo>
                <a:cubicBezTo>
                  <a:pt x="3326442" y="3546650"/>
                  <a:pt x="3349679" y="3538830"/>
                  <a:pt x="3374033" y="3531233"/>
                </a:cubicBezTo>
                <a:cubicBezTo>
                  <a:pt x="3304323" y="3589325"/>
                  <a:pt x="3223888" y="3644066"/>
                  <a:pt x="3132728" y="3695232"/>
                </a:cubicBezTo>
                <a:cubicBezTo>
                  <a:pt x="3025704" y="3755335"/>
                  <a:pt x="2905275" y="3809628"/>
                  <a:pt x="2773674" y="3857219"/>
                </a:cubicBezTo>
                <a:cubicBezTo>
                  <a:pt x="2804731" y="3831525"/>
                  <a:pt x="2838692" y="3804043"/>
                  <a:pt x="2877569" y="3775444"/>
                </a:cubicBezTo>
                <a:close/>
                <a:moveTo>
                  <a:pt x="3321080" y="3542628"/>
                </a:moveTo>
                <a:cubicBezTo>
                  <a:pt x="3383641" y="3498612"/>
                  <a:pt x="3439499" y="3452809"/>
                  <a:pt x="3488653" y="3404771"/>
                </a:cubicBezTo>
                <a:cubicBezTo>
                  <a:pt x="3494910" y="3403431"/>
                  <a:pt x="3500942" y="3402314"/>
                  <a:pt x="3507198" y="3401196"/>
                </a:cubicBezTo>
                <a:cubicBezTo>
                  <a:pt x="3471226" y="3442755"/>
                  <a:pt x="3430561" y="3482972"/>
                  <a:pt x="3384981" y="3521849"/>
                </a:cubicBezTo>
                <a:cubicBezTo>
                  <a:pt x="3363085" y="3528776"/>
                  <a:pt x="3341636" y="3535702"/>
                  <a:pt x="3321080" y="3542628"/>
                </a:cubicBezTo>
                <a:close/>
                <a:moveTo>
                  <a:pt x="3496027" y="3397621"/>
                </a:moveTo>
                <a:cubicBezTo>
                  <a:pt x="3525520" y="3368352"/>
                  <a:pt x="3552778" y="3338189"/>
                  <a:pt x="3577356" y="3307355"/>
                </a:cubicBezTo>
                <a:cubicBezTo>
                  <a:pt x="3577802" y="3307355"/>
                  <a:pt x="3578026" y="3307355"/>
                  <a:pt x="3578473" y="3307355"/>
                </a:cubicBezTo>
                <a:cubicBezTo>
                  <a:pt x="3558811" y="3337072"/>
                  <a:pt x="3537138" y="3366118"/>
                  <a:pt x="3513007" y="3394717"/>
                </a:cubicBezTo>
                <a:cubicBezTo>
                  <a:pt x="3507198" y="3395611"/>
                  <a:pt x="3501613" y="3396504"/>
                  <a:pt x="3496027" y="3397621"/>
                </a:cubicBezTo>
                <a:close/>
                <a:moveTo>
                  <a:pt x="3584952" y="3307579"/>
                </a:moveTo>
                <a:lnTo>
                  <a:pt x="3584952" y="3307579"/>
                </a:lnTo>
                <a:cubicBezTo>
                  <a:pt x="3570206" y="3336178"/>
                  <a:pt x="3553225" y="3364107"/>
                  <a:pt x="3534233" y="3391589"/>
                </a:cubicBezTo>
                <a:cubicBezTo>
                  <a:pt x="3529988" y="3392036"/>
                  <a:pt x="3525520" y="3392706"/>
                  <a:pt x="3521274" y="3393376"/>
                </a:cubicBezTo>
                <a:cubicBezTo>
                  <a:pt x="3544735" y="3365447"/>
                  <a:pt x="3565961" y="3336848"/>
                  <a:pt x="3584952" y="3307579"/>
                </a:cubicBezTo>
                <a:close/>
                <a:moveTo>
                  <a:pt x="3590985" y="3308249"/>
                </a:moveTo>
                <a:cubicBezTo>
                  <a:pt x="3580037" y="3335954"/>
                  <a:pt x="3567301" y="3362989"/>
                  <a:pt x="3552778" y="3389578"/>
                </a:cubicBezTo>
                <a:cubicBezTo>
                  <a:pt x="3548980" y="3390025"/>
                  <a:pt x="3545405" y="3390248"/>
                  <a:pt x="3541607" y="3390695"/>
                </a:cubicBezTo>
                <a:cubicBezTo>
                  <a:pt x="3560151" y="3363660"/>
                  <a:pt x="3576462" y="3336178"/>
                  <a:pt x="3590985" y="3308249"/>
                </a:cubicBezTo>
                <a:close/>
                <a:moveTo>
                  <a:pt x="3597017" y="3308249"/>
                </a:moveTo>
                <a:cubicBezTo>
                  <a:pt x="3597465" y="3308249"/>
                  <a:pt x="3597688" y="3308249"/>
                  <a:pt x="3598135" y="3308249"/>
                </a:cubicBezTo>
                <a:cubicBezTo>
                  <a:pt x="3597911" y="3308919"/>
                  <a:pt x="3597911" y="3309590"/>
                  <a:pt x="3597688" y="3310260"/>
                </a:cubicBezTo>
                <a:cubicBezTo>
                  <a:pt x="3590315" y="3336625"/>
                  <a:pt x="3581377" y="3362766"/>
                  <a:pt x="3570876" y="3388237"/>
                </a:cubicBezTo>
                <a:cubicBezTo>
                  <a:pt x="3567078" y="3388461"/>
                  <a:pt x="3563503" y="3388684"/>
                  <a:pt x="3559705" y="3388908"/>
                </a:cubicBezTo>
                <a:cubicBezTo>
                  <a:pt x="3573781" y="3362543"/>
                  <a:pt x="3586293" y="3335731"/>
                  <a:pt x="3597017" y="3308249"/>
                </a:cubicBezTo>
                <a:close/>
                <a:moveTo>
                  <a:pt x="3574674" y="3393823"/>
                </a:moveTo>
                <a:cubicBezTo>
                  <a:pt x="3579143" y="3393600"/>
                  <a:pt x="3583612" y="3393376"/>
                  <a:pt x="3588080" y="3393376"/>
                </a:cubicBezTo>
                <a:cubicBezTo>
                  <a:pt x="3579366" y="3422422"/>
                  <a:pt x="3568865" y="3450798"/>
                  <a:pt x="3556353" y="3478727"/>
                </a:cubicBezTo>
                <a:cubicBezTo>
                  <a:pt x="3547639" y="3480067"/>
                  <a:pt x="3538925" y="3481408"/>
                  <a:pt x="3529988" y="3483196"/>
                </a:cubicBezTo>
                <a:cubicBezTo>
                  <a:pt x="3546969" y="3453926"/>
                  <a:pt x="3561939" y="3424210"/>
                  <a:pt x="3574674" y="3393823"/>
                </a:cubicBezTo>
                <a:close/>
                <a:moveTo>
                  <a:pt x="3593889" y="3393153"/>
                </a:moveTo>
                <a:cubicBezTo>
                  <a:pt x="3599475" y="3393153"/>
                  <a:pt x="3604838" y="3393153"/>
                  <a:pt x="3610200" y="3393153"/>
                </a:cubicBezTo>
                <a:cubicBezTo>
                  <a:pt x="3606625" y="3412368"/>
                  <a:pt x="3602380" y="3431136"/>
                  <a:pt x="3597241" y="3449457"/>
                </a:cubicBezTo>
                <a:cubicBezTo>
                  <a:pt x="3594783" y="3457948"/>
                  <a:pt x="3592325" y="3466438"/>
                  <a:pt x="3589644" y="3474929"/>
                </a:cubicBezTo>
                <a:cubicBezTo>
                  <a:pt x="3580707" y="3475599"/>
                  <a:pt x="3571770" y="3476716"/>
                  <a:pt x="3562609" y="3477833"/>
                </a:cubicBezTo>
                <a:cubicBezTo>
                  <a:pt x="3575121" y="3450128"/>
                  <a:pt x="3585399" y="3421752"/>
                  <a:pt x="3593889" y="3393153"/>
                </a:cubicBezTo>
                <a:close/>
                <a:moveTo>
                  <a:pt x="3593889" y="3480067"/>
                </a:moveTo>
                <a:cubicBezTo>
                  <a:pt x="3604167" y="3479397"/>
                  <a:pt x="3614445" y="3478950"/>
                  <a:pt x="3624500" y="3478950"/>
                </a:cubicBezTo>
                <a:cubicBezTo>
                  <a:pt x="3621818" y="3491239"/>
                  <a:pt x="3619137" y="3503304"/>
                  <a:pt x="3615786" y="3515146"/>
                </a:cubicBezTo>
                <a:cubicBezTo>
                  <a:pt x="3611541" y="3530786"/>
                  <a:pt x="3606402" y="3546203"/>
                  <a:pt x="3601039" y="3561396"/>
                </a:cubicBezTo>
                <a:cubicBezTo>
                  <a:pt x="3586963" y="3562960"/>
                  <a:pt x="3572663" y="3564971"/>
                  <a:pt x="3558140" y="3567876"/>
                </a:cubicBezTo>
                <a:cubicBezTo>
                  <a:pt x="3572217" y="3539053"/>
                  <a:pt x="3584059" y="3509784"/>
                  <a:pt x="3593889" y="3480067"/>
                </a:cubicBezTo>
                <a:close/>
                <a:moveTo>
                  <a:pt x="3605061" y="3566535"/>
                </a:moveTo>
                <a:cubicBezTo>
                  <a:pt x="3620701" y="3564971"/>
                  <a:pt x="3636118" y="3564077"/>
                  <a:pt x="3651088" y="3564077"/>
                </a:cubicBezTo>
                <a:cubicBezTo>
                  <a:pt x="3649971" y="3568546"/>
                  <a:pt x="3648854" y="3573015"/>
                  <a:pt x="3647737" y="3577483"/>
                </a:cubicBezTo>
                <a:cubicBezTo>
                  <a:pt x="3641257" y="3600720"/>
                  <a:pt x="3633437" y="3623510"/>
                  <a:pt x="3624276" y="3645853"/>
                </a:cubicBezTo>
                <a:cubicBezTo>
                  <a:pt x="3605061" y="3647864"/>
                  <a:pt x="3585176" y="3650992"/>
                  <a:pt x="3564620" y="3655461"/>
                </a:cubicBezTo>
                <a:cubicBezTo>
                  <a:pt x="3580260" y="3626638"/>
                  <a:pt x="3593889" y="3596922"/>
                  <a:pt x="3605061" y="3566535"/>
                </a:cubicBezTo>
                <a:close/>
                <a:moveTo>
                  <a:pt x="3628074" y="3651216"/>
                </a:moveTo>
                <a:cubicBezTo>
                  <a:pt x="3649300" y="3649205"/>
                  <a:pt x="3669856" y="3648758"/>
                  <a:pt x="3689741" y="3649428"/>
                </a:cubicBezTo>
                <a:cubicBezTo>
                  <a:pt x="3681698" y="3676463"/>
                  <a:pt x="3671644" y="3702828"/>
                  <a:pt x="3659578" y="3728746"/>
                </a:cubicBezTo>
                <a:cubicBezTo>
                  <a:pt x="3635448" y="3730087"/>
                  <a:pt x="3610200" y="3733215"/>
                  <a:pt x="3583612" y="3739024"/>
                </a:cubicBezTo>
                <a:cubicBezTo>
                  <a:pt x="3600816" y="3710425"/>
                  <a:pt x="3615562" y="3681155"/>
                  <a:pt x="3628074" y="3651216"/>
                </a:cubicBezTo>
                <a:close/>
                <a:moveTo>
                  <a:pt x="3663153" y="3734332"/>
                </a:moveTo>
                <a:cubicBezTo>
                  <a:pt x="3689965" y="3733215"/>
                  <a:pt x="3715436" y="3734556"/>
                  <a:pt x="3739343" y="3737907"/>
                </a:cubicBezTo>
                <a:cubicBezTo>
                  <a:pt x="3729959" y="3763378"/>
                  <a:pt x="3718564" y="3788402"/>
                  <a:pt x="3705605" y="3812980"/>
                </a:cubicBezTo>
                <a:cubicBezTo>
                  <a:pt x="3677453" y="3811639"/>
                  <a:pt x="3647289" y="3813427"/>
                  <a:pt x="3615562" y="3818789"/>
                </a:cubicBezTo>
                <a:cubicBezTo>
                  <a:pt x="3633660" y="3791307"/>
                  <a:pt x="3649524" y="3763155"/>
                  <a:pt x="3663153" y="3734332"/>
                </a:cubicBezTo>
                <a:close/>
                <a:moveTo>
                  <a:pt x="3744929" y="3738801"/>
                </a:moveTo>
                <a:cubicBezTo>
                  <a:pt x="3773305" y="3743269"/>
                  <a:pt x="3799670" y="3750642"/>
                  <a:pt x="3824247" y="3760027"/>
                </a:cubicBezTo>
                <a:cubicBezTo>
                  <a:pt x="3817097" y="3783264"/>
                  <a:pt x="3808383" y="3806277"/>
                  <a:pt x="3798329" y="3828843"/>
                </a:cubicBezTo>
                <a:cubicBezTo>
                  <a:pt x="3771741" y="3820800"/>
                  <a:pt x="3742695" y="3815214"/>
                  <a:pt x="3711638" y="3813427"/>
                </a:cubicBezTo>
                <a:cubicBezTo>
                  <a:pt x="3724597" y="3789073"/>
                  <a:pt x="3735545" y="3764048"/>
                  <a:pt x="3744929" y="3738801"/>
                </a:cubicBezTo>
                <a:close/>
                <a:moveTo>
                  <a:pt x="3829386" y="3762038"/>
                </a:moveTo>
                <a:cubicBezTo>
                  <a:pt x="3853963" y="3771868"/>
                  <a:pt x="3876530" y="3783710"/>
                  <a:pt x="3896862" y="3796893"/>
                </a:cubicBezTo>
                <a:cubicBezTo>
                  <a:pt x="3896639" y="3798010"/>
                  <a:pt x="3896415" y="3799127"/>
                  <a:pt x="3895968" y="3800021"/>
                </a:cubicBezTo>
                <a:cubicBezTo>
                  <a:pt x="3890159" y="3820800"/>
                  <a:pt x="3883009" y="3841356"/>
                  <a:pt x="3874966" y="3861688"/>
                </a:cubicBezTo>
                <a:cubicBezTo>
                  <a:pt x="3853293" y="3849399"/>
                  <a:pt x="3829386" y="3838674"/>
                  <a:pt x="3803468" y="3830408"/>
                </a:cubicBezTo>
                <a:cubicBezTo>
                  <a:pt x="3813746" y="3808064"/>
                  <a:pt x="3822236" y="3785274"/>
                  <a:pt x="3829386" y="3762038"/>
                </a:cubicBezTo>
                <a:close/>
                <a:moveTo>
                  <a:pt x="3830950" y="3756675"/>
                </a:moveTo>
                <a:cubicBezTo>
                  <a:pt x="3831844" y="3753547"/>
                  <a:pt x="3832961" y="3750196"/>
                  <a:pt x="3833854" y="3746844"/>
                </a:cubicBezTo>
                <a:cubicBezTo>
                  <a:pt x="3839217" y="3727629"/>
                  <a:pt x="3843239" y="3707967"/>
                  <a:pt x="3846814" y="3687858"/>
                </a:cubicBezTo>
                <a:cubicBezTo>
                  <a:pt x="3870274" y="3698807"/>
                  <a:pt x="3891723" y="3711542"/>
                  <a:pt x="3911385" y="3725172"/>
                </a:cubicBezTo>
                <a:cubicBezTo>
                  <a:pt x="3908257" y="3747738"/>
                  <a:pt x="3903789" y="3769858"/>
                  <a:pt x="3898426" y="3791307"/>
                </a:cubicBezTo>
                <a:cubicBezTo>
                  <a:pt x="3877871" y="3778348"/>
                  <a:pt x="3855527" y="3766506"/>
                  <a:pt x="3830950" y="3756675"/>
                </a:cubicBezTo>
                <a:close/>
                <a:moveTo>
                  <a:pt x="3916747" y="3728746"/>
                </a:moveTo>
                <a:cubicBezTo>
                  <a:pt x="3936856" y="3743269"/>
                  <a:pt x="3955178" y="3758463"/>
                  <a:pt x="3971265" y="3773879"/>
                </a:cubicBezTo>
                <a:cubicBezTo>
                  <a:pt x="3968584" y="3795552"/>
                  <a:pt x="3964785" y="3817002"/>
                  <a:pt x="3959870" y="3837557"/>
                </a:cubicBezTo>
                <a:cubicBezTo>
                  <a:pt x="3943112" y="3822587"/>
                  <a:pt x="3924344" y="3807841"/>
                  <a:pt x="3903565" y="3794212"/>
                </a:cubicBezTo>
                <a:cubicBezTo>
                  <a:pt x="3908927" y="3773209"/>
                  <a:pt x="3913396" y="3751313"/>
                  <a:pt x="3916747" y="3728746"/>
                </a:cubicBezTo>
                <a:close/>
                <a:moveTo>
                  <a:pt x="3917418" y="3722490"/>
                </a:moveTo>
                <a:cubicBezTo>
                  <a:pt x="3920322" y="3700594"/>
                  <a:pt x="3922110" y="3678474"/>
                  <a:pt x="3922780" y="3655908"/>
                </a:cubicBezTo>
                <a:cubicBezTo>
                  <a:pt x="3942442" y="3670878"/>
                  <a:pt x="3960316" y="3686518"/>
                  <a:pt x="3976180" y="3702158"/>
                </a:cubicBezTo>
                <a:cubicBezTo>
                  <a:pt x="3975957" y="3724278"/>
                  <a:pt x="3974616" y="3745950"/>
                  <a:pt x="3972158" y="3767176"/>
                </a:cubicBezTo>
                <a:cubicBezTo>
                  <a:pt x="3955848" y="3751760"/>
                  <a:pt x="3937527" y="3736566"/>
                  <a:pt x="3917418" y="3722490"/>
                </a:cubicBezTo>
                <a:close/>
                <a:moveTo>
                  <a:pt x="3923004" y="3648981"/>
                </a:moveTo>
                <a:cubicBezTo>
                  <a:pt x="3923450" y="3626862"/>
                  <a:pt x="3923004" y="3604519"/>
                  <a:pt x="3921440" y="3581952"/>
                </a:cubicBezTo>
                <a:cubicBezTo>
                  <a:pt x="3940208" y="3596922"/>
                  <a:pt x="3957412" y="3612339"/>
                  <a:pt x="3972605" y="3627755"/>
                </a:cubicBezTo>
                <a:cubicBezTo>
                  <a:pt x="3973052" y="3627979"/>
                  <a:pt x="3973276" y="3628426"/>
                  <a:pt x="3973499" y="3628873"/>
                </a:cubicBezTo>
                <a:cubicBezTo>
                  <a:pt x="3975286" y="3650992"/>
                  <a:pt x="3976180" y="3672665"/>
                  <a:pt x="3976180" y="3694338"/>
                </a:cubicBezTo>
                <a:cubicBezTo>
                  <a:pt x="3960316" y="3678921"/>
                  <a:pt x="3942666" y="3663504"/>
                  <a:pt x="3923004" y="3648981"/>
                </a:cubicBezTo>
                <a:close/>
                <a:moveTo>
                  <a:pt x="3969254" y="3552459"/>
                </a:moveTo>
                <a:cubicBezTo>
                  <a:pt x="3965679" y="3531680"/>
                  <a:pt x="3960987" y="3510678"/>
                  <a:pt x="3955848" y="3489898"/>
                </a:cubicBezTo>
                <a:cubicBezTo>
                  <a:pt x="3970371" y="3505985"/>
                  <a:pt x="3984224" y="3522743"/>
                  <a:pt x="3997406" y="3540394"/>
                </a:cubicBezTo>
                <a:cubicBezTo>
                  <a:pt x="4002768" y="3560726"/>
                  <a:pt x="4007461" y="3581058"/>
                  <a:pt x="4011482" y="3601391"/>
                </a:cubicBezTo>
                <a:cubicBezTo>
                  <a:pt x="3998300" y="3584186"/>
                  <a:pt x="3984224" y="3567876"/>
                  <a:pt x="3969254" y="3552459"/>
                </a:cubicBezTo>
                <a:close/>
                <a:moveTo>
                  <a:pt x="3962327" y="3545086"/>
                </a:moveTo>
                <a:cubicBezTo>
                  <a:pt x="3962327" y="3545086"/>
                  <a:pt x="3962104" y="3544862"/>
                  <a:pt x="3962104" y="3544862"/>
                </a:cubicBezTo>
                <a:cubicBezTo>
                  <a:pt x="3947134" y="3529669"/>
                  <a:pt x="3930600" y="3514476"/>
                  <a:pt x="3912279" y="3499729"/>
                </a:cubicBezTo>
                <a:cubicBezTo>
                  <a:pt x="3908704" y="3478056"/>
                  <a:pt x="3904459" y="3456384"/>
                  <a:pt x="3899320" y="3434487"/>
                </a:cubicBezTo>
                <a:cubicBezTo>
                  <a:pt x="3912726" y="3446106"/>
                  <a:pt x="3925461" y="3457724"/>
                  <a:pt x="3936856" y="3469566"/>
                </a:cubicBezTo>
                <a:cubicBezTo>
                  <a:pt x="3940655" y="3473364"/>
                  <a:pt x="3944453" y="3477386"/>
                  <a:pt x="3948028" y="3481408"/>
                </a:cubicBezTo>
                <a:cubicBezTo>
                  <a:pt x="3953613" y="3502411"/>
                  <a:pt x="3958306" y="3523860"/>
                  <a:pt x="3962327" y="3545086"/>
                </a:cubicBezTo>
                <a:close/>
                <a:moveTo>
                  <a:pt x="3940878" y="3465544"/>
                </a:moveTo>
                <a:cubicBezTo>
                  <a:pt x="3927472" y="3452139"/>
                  <a:pt x="3912949" y="3438509"/>
                  <a:pt x="3897086" y="3425103"/>
                </a:cubicBezTo>
                <a:cubicBezTo>
                  <a:pt x="3891947" y="3403877"/>
                  <a:pt x="3885914" y="3382875"/>
                  <a:pt x="3879211" y="3361872"/>
                </a:cubicBezTo>
                <a:cubicBezTo>
                  <a:pt x="3889712" y="3371257"/>
                  <a:pt x="3899543" y="3380641"/>
                  <a:pt x="3908927" y="3390025"/>
                </a:cubicBezTo>
                <a:cubicBezTo>
                  <a:pt x="3914737" y="3395834"/>
                  <a:pt x="3920546" y="3402090"/>
                  <a:pt x="3926132" y="3408123"/>
                </a:cubicBezTo>
                <a:cubicBezTo>
                  <a:pt x="3933281" y="3428678"/>
                  <a:pt x="3939761" y="3449234"/>
                  <a:pt x="3945347" y="3470013"/>
                </a:cubicBezTo>
                <a:cubicBezTo>
                  <a:pt x="3943783" y="3468672"/>
                  <a:pt x="3942442" y="3467109"/>
                  <a:pt x="3940878" y="3465544"/>
                </a:cubicBezTo>
                <a:close/>
                <a:moveTo>
                  <a:pt x="3889712" y="3419294"/>
                </a:moveTo>
                <a:cubicBezTo>
                  <a:pt x="3872508" y="3405441"/>
                  <a:pt x="3853740" y="3391812"/>
                  <a:pt x="3833631" y="3379300"/>
                </a:cubicBezTo>
                <a:cubicBezTo>
                  <a:pt x="3828716" y="3357180"/>
                  <a:pt x="3822906" y="3335061"/>
                  <a:pt x="3816427" y="3312941"/>
                </a:cubicBezTo>
                <a:cubicBezTo>
                  <a:pt x="3836089" y="3326347"/>
                  <a:pt x="3854187" y="3340423"/>
                  <a:pt x="3870944" y="3354946"/>
                </a:cubicBezTo>
                <a:cubicBezTo>
                  <a:pt x="3878094" y="3376395"/>
                  <a:pt x="3884350" y="3397845"/>
                  <a:pt x="3889712" y="3419294"/>
                </a:cubicBezTo>
                <a:close/>
                <a:moveTo>
                  <a:pt x="3813969" y="3304674"/>
                </a:moveTo>
                <a:cubicBezTo>
                  <a:pt x="3807490" y="3283225"/>
                  <a:pt x="3800116" y="3261775"/>
                  <a:pt x="3792073" y="3240549"/>
                </a:cubicBezTo>
                <a:cubicBezTo>
                  <a:pt x="3810841" y="3254179"/>
                  <a:pt x="3828269" y="3268255"/>
                  <a:pt x="3844132" y="3282778"/>
                </a:cubicBezTo>
                <a:cubicBezTo>
                  <a:pt x="3852623" y="3303110"/>
                  <a:pt x="3860443" y="3323889"/>
                  <a:pt x="3867593" y="3344668"/>
                </a:cubicBezTo>
                <a:cubicBezTo>
                  <a:pt x="3851059" y="3330816"/>
                  <a:pt x="3833184" y="3317410"/>
                  <a:pt x="3813969" y="3304674"/>
                </a:cubicBezTo>
                <a:close/>
                <a:moveTo>
                  <a:pt x="3806819" y="3299759"/>
                </a:moveTo>
                <a:cubicBezTo>
                  <a:pt x="3788274" y="3287917"/>
                  <a:pt x="3768613" y="3276745"/>
                  <a:pt x="3747833" y="3266691"/>
                </a:cubicBezTo>
                <a:cubicBezTo>
                  <a:pt x="3745152" y="3256860"/>
                  <a:pt x="3742248" y="3247029"/>
                  <a:pt x="3739343" y="3237421"/>
                </a:cubicBezTo>
                <a:cubicBezTo>
                  <a:pt x="3750515" y="3233846"/>
                  <a:pt x="3761463" y="3230495"/>
                  <a:pt x="3772411" y="3226920"/>
                </a:cubicBezTo>
                <a:cubicBezTo>
                  <a:pt x="3776433" y="3229601"/>
                  <a:pt x="3780231" y="3232282"/>
                  <a:pt x="3784029" y="3234740"/>
                </a:cubicBezTo>
                <a:cubicBezTo>
                  <a:pt x="3792296" y="3256413"/>
                  <a:pt x="3799893" y="3278086"/>
                  <a:pt x="3806819" y="3299759"/>
                </a:cubicBezTo>
                <a:close/>
                <a:moveTo>
                  <a:pt x="3778890" y="3224909"/>
                </a:moveTo>
                <a:cubicBezTo>
                  <a:pt x="3779114" y="3224909"/>
                  <a:pt x="3779561" y="3224686"/>
                  <a:pt x="3779784" y="3224686"/>
                </a:cubicBezTo>
                <a:cubicBezTo>
                  <a:pt x="3780008" y="3225133"/>
                  <a:pt x="3780231" y="3225579"/>
                  <a:pt x="3780231" y="3226026"/>
                </a:cubicBezTo>
                <a:cubicBezTo>
                  <a:pt x="3780008" y="3225579"/>
                  <a:pt x="3779561" y="3225133"/>
                  <a:pt x="3778890" y="3224909"/>
                </a:cubicBezTo>
                <a:close/>
                <a:moveTo>
                  <a:pt x="3783136" y="3217536"/>
                </a:moveTo>
                <a:cubicBezTo>
                  <a:pt x="3780231" y="3210163"/>
                  <a:pt x="3777103" y="3203013"/>
                  <a:pt x="3773975" y="3195640"/>
                </a:cubicBezTo>
                <a:cubicBezTo>
                  <a:pt x="3778667" y="3194076"/>
                  <a:pt x="3783359" y="3192512"/>
                  <a:pt x="3787828" y="3190947"/>
                </a:cubicBezTo>
                <a:cubicBezTo>
                  <a:pt x="3794754" y="3196757"/>
                  <a:pt x="3801457" y="3202789"/>
                  <a:pt x="3808160" y="3209046"/>
                </a:cubicBezTo>
                <a:cubicBezTo>
                  <a:pt x="3799893" y="3212173"/>
                  <a:pt x="3791403" y="3214855"/>
                  <a:pt x="3783136" y="3217536"/>
                </a:cubicBezTo>
                <a:close/>
                <a:moveTo>
                  <a:pt x="3793860" y="3189160"/>
                </a:moveTo>
                <a:cubicBezTo>
                  <a:pt x="3795424" y="3188713"/>
                  <a:pt x="3796988" y="3188043"/>
                  <a:pt x="3798553" y="3187596"/>
                </a:cubicBezTo>
                <a:cubicBezTo>
                  <a:pt x="3800563" y="3191171"/>
                  <a:pt x="3802574" y="3194746"/>
                  <a:pt x="3804362" y="3198321"/>
                </a:cubicBezTo>
                <a:cubicBezTo>
                  <a:pt x="3801010" y="3195193"/>
                  <a:pt x="3797435" y="3192065"/>
                  <a:pt x="3793860" y="3189160"/>
                </a:cubicBezTo>
                <a:close/>
                <a:moveTo>
                  <a:pt x="3788945" y="3184915"/>
                </a:moveTo>
                <a:cubicBezTo>
                  <a:pt x="3783359" y="3180223"/>
                  <a:pt x="3777550" y="3175531"/>
                  <a:pt x="3771964" y="3171062"/>
                </a:cubicBezTo>
                <a:cubicBezTo>
                  <a:pt x="3776656" y="3169498"/>
                  <a:pt x="3781572" y="3167711"/>
                  <a:pt x="3786487" y="3166147"/>
                </a:cubicBezTo>
                <a:cubicBezTo>
                  <a:pt x="3789615" y="3171509"/>
                  <a:pt x="3792743" y="3177095"/>
                  <a:pt x="3795871" y="3182681"/>
                </a:cubicBezTo>
                <a:cubicBezTo>
                  <a:pt x="3793413" y="3183351"/>
                  <a:pt x="3791179" y="3184021"/>
                  <a:pt x="3788945" y="3184915"/>
                </a:cubicBezTo>
                <a:close/>
                <a:moveTo>
                  <a:pt x="3766602" y="3166817"/>
                </a:moveTo>
                <a:cubicBezTo>
                  <a:pt x="3763474" y="3164359"/>
                  <a:pt x="3760346" y="3162125"/>
                  <a:pt x="3757218" y="3159667"/>
                </a:cubicBezTo>
                <a:cubicBezTo>
                  <a:pt x="3756547" y="3158550"/>
                  <a:pt x="3756101" y="3157209"/>
                  <a:pt x="3755430" y="3156092"/>
                </a:cubicBezTo>
                <a:cubicBezTo>
                  <a:pt x="3762357" y="3153635"/>
                  <a:pt x="3769059" y="3151177"/>
                  <a:pt x="3775986" y="3148943"/>
                </a:cubicBezTo>
                <a:cubicBezTo>
                  <a:pt x="3778444" y="3152964"/>
                  <a:pt x="3780901" y="3157209"/>
                  <a:pt x="3783359" y="3161231"/>
                </a:cubicBezTo>
                <a:cubicBezTo>
                  <a:pt x="3777997" y="3163019"/>
                  <a:pt x="3772411" y="3165030"/>
                  <a:pt x="3766602" y="3166817"/>
                </a:cubicBezTo>
                <a:close/>
                <a:moveTo>
                  <a:pt x="3756324" y="3170392"/>
                </a:moveTo>
                <a:cubicBezTo>
                  <a:pt x="3744482" y="3174414"/>
                  <a:pt x="3732640" y="3178435"/>
                  <a:pt x="3720575" y="3182234"/>
                </a:cubicBezTo>
                <a:cubicBezTo>
                  <a:pt x="3719011" y="3177989"/>
                  <a:pt x="3717447" y="3173967"/>
                  <a:pt x="3715883" y="3169722"/>
                </a:cubicBezTo>
                <a:cubicBezTo>
                  <a:pt x="3726384" y="3166147"/>
                  <a:pt x="3736662" y="3162572"/>
                  <a:pt x="3746940" y="3158997"/>
                </a:cubicBezTo>
                <a:cubicBezTo>
                  <a:pt x="3748951" y="3160338"/>
                  <a:pt x="3750962" y="3161901"/>
                  <a:pt x="3752973" y="3163466"/>
                </a:cubicBezTo>
                <a:cubicBezTo>
                  <a:pt x="3754090" y="3165923"/>
                  <a:pt x="3755207" y="3168158"/>
                  <a:pt x="3756324" y="3170392"/>
                </a:cubicBezTo>
                <a:close/>
                <a:moveTo>
                  <a:pt x="3738673" y="3146485"/>
                </a:moveTo>
                <a:cubicBezTo>
                  <a:pt x="3740460" y="3145815"/>
                  <a:pt x="3742024" y="3145144"/>
                  <a:pt x="3743812" y="3144697"/>
                </a:cubicBezTo>
                <a:cubicBezTo>
                  <a:pt x="3745152" y="3147378"/>
                  <a:pt x="3746716" y="3150283"/>
                  <a:pt x="3748057" y="3152964"/>
                </a:cubicBezTo>
                <a:cubicBezTo>
                  <a:pt x="3744929" y="3150730"/>
                  <a:pt x="3741801" y="3148496"/>
                  <a:pt x="3738673" y="3146485"/>
                </a:cubicBezTo>
                <a:close/>
                <a:moveTo>
                  <a:pt x="3726831" y="3118332"/>
                </a:moveTo>
                <a:cubicBezTo>
                  <a:pt x="3726161" y="3118556"/>
                  <a:pt x="3725490" y="3119003"/>
                  <a:pt x="3724597" y="3119450"/>
                </a:cubicBezTo>
                <a:cubicBezTo>
                  <a:pt x="3723256" y="3120120"/>
                  <a:pt x="3721916" y="3120567"/>
                  <a:pt x="3720575" y="3121237"/>
                </a:cubicBezTo>
                <a:cubicBezTo>
                  <a:pt x="3722586" y="3118332"/>
                  <a:pt x="3724597" y="3115428"/>
                  <a:pt x="3726831" y="3112523"/>
                </a:cubicBezTo>
                <a:cubicBezTo>
                  <a:pt x="3727501" y="3113640"/>
                  <a:pt x="3728172" y="3114758"/>
                  <a:pt x="3728842" y="3116098"/>
                </a:cubicBezTo>
                <a:cubicBezTo>
                  <a:pt x="3728172" y="3116768"/>
                  <a:pt x="3727501" y="3117439"/>
                  <a:pt x="3726831" y="3118332"/>
                </a:cubicBezTo>
                <a:close/>
                <a:moveTo>
                  <a:pt x="3710744" y="3125706"/>
                </a:moveTo>
                <a:cubicBezTo>
                  <a:pt x="3709850" y="3126152"/>
                  <a:pt x="3709180" y="3126376"/>
                  <a:pt x="3708286" y="3126823"/>
                </a:cubicBezTo>
                <a:cubicBezTo>
                  <a:pt x="3707169" y="3126152"/>
                  <a:pt x="3706275" y="3125482"/>
                  <a:pt x="3705158" y="3124812"/>
                </a:cubicBezTo>
                <a:cubicBezTo>
                  <a:pt x="3710074" y="3116322"/>
                  <a:pt x="3714989" y="3107608"/>
                  <a:pt x="3719458" y="3099117"/>
                </a:cubicBezTo>
                <a:cubicBezTo>
                  <a:pt x="3721022" y="3101799"/>
                  <a:pt x="3722362" y="3104480"/>
                  <a:pt x="3723926" y="3107161"/>
                </a:cubicBezTo>
                <a:cubicBezTo>
                  <a:pt x="3719458" y="3113194"/>
                  <a:pt x="3715213" y="3119450"/>
                  <a:pt x="3710744" y="3125706"/>
                </a:cubicBezTo>
                <a:close/>
                <a:moveTo>
                  <a:pt x="3690635" y="3109395"/>
                </a:moveTo>
                <a:cubicBezTo>
                  <a:pt x="3688177" y="3104033"/>
                  <a:pt x="3685720" y="3098894"/>
                  <a:pt x="3683262" y="3093755"/>
                </a:cubicBezTo>
                <a:cubicBezTo>
                  <a:pt x="3683485" y="3092638"/>
                  <a:pt x="3683932" y="3091521"/>
                  <a:pt x="3684156" y="3090403"/>
                </a:cubicBezTo>
                <a:cubicBezTo>
                  <a:pt x="3685720" y="3084818"/>
                  <a:pt x="3687060" y="3079232"/>
                  <a:pt x="3688401" y="3073423"/>
                </a:cubicBezTo>
                <a:cubicBezTo>
                  <a:pt x="3692646" y="3076551"/>
                  <a:pt x="3697115" y="3079679"/>
                  <a:pt x="3701360" y="3082807"/>
                </a:cubicBezTo>
                <a:cubicBezTo>
                  <a:pt x="3698009" y="3091744"/>
                  <a:pt x="3694433" y="3100458"/>
                  <a:pt x="3690635" y="3109395"/>
                </a:cubicBezTo>
                <a:close/>
                <a:moveTo>
                  <a:pt x="3686837" y="3114311"/>
                </a:moveTo>
                <a:cubicBezTo>
                  <a:pt x="3684156" y="3112747"/>
                  <a:pt x="3681251" y="3111183"/>
                  <a:pt x="3678570" y="3109842"/>
                </a:cubicBezTo>
                <a:cubicBezTo>
                  <a:pt x="3679464" y="3107161"/>
                  <a:pt x="3680134" y="3104256"/>
                  <a:pt x="3681028" y="3101575"/>
                </a:cubicBezTo>
                <a:cubicBezTo>
                  <a:pt x="3683038" y="3105820"/>
                  <a:pt x="3684826" y="3110066"/>
                  <a:pt x="3686837" y="3114311"/>
                </a:cubicBezTo>
                <a:close/>
                <a:moveTo>
                  <a:pt x="3685943" y="3120343"/>
                </a:moveTo>
                <a:cubicBezTo>
                  <a:pt x="3683038" y="3127046"/>
                  <a:pt x="3679687" y="3133749"/>
                  <a:pt x="3676559" y="3140452"/>
                </a:cubicBezTo>
                <a:cubicBezTo>
                  <a:pt x="3674101" y="3141569"/>
                  <a:pt x="3671867" y="3142463"/>
                  <a:pt x="3669409" y="3143580"/>
                </a:cubicBezTo>
                <a:cubicBezTo>
                  <a:pt x="3669186" y="3142686"/>
                  <a:pt x="3668739" y="3141569"/>
                  <a:pt x="3668515" y="3140675"/>
                </a:cubicBezTo>
                <a:cubicBezTo>
                  <a:pt x="3671420" y="3132185"/>
                  <a:pt x="3674325" y="3123918"/>
                  <a:pt x="3677006" y="3115428"/>
                </a:cubicBezTo>
                <a:cubicBezTo>
                  <a:pt x="3679910" y="3116768"/>
                  <a:pt x="3683038" y="3118556"/>
                  <a:pt x="3685943" y="3120343"/>
                </a:cubicBezTo>
                <a:close/>
                <a:moveTo>
                  <a:pt x="3671867" y="3112747"/>
                </a:moveTo>
                <a:cubicBezTo>
                  <a:pt x="3669856" y="3119226"/>
                  <a:pt x="3667622" y="3125706"/>
                  <a:pt x="3665387" y="3132185"/>
                </a:cubicBezTo>
                <a:cubicBezTo>
                  <a:pt x="3663377" y="3126376"/>
                  <a:pt x="3661366" y="3120567"/>
                  <a:pt x="3659131" y="3114758"/>
                </a:cubicBezTo>
                <a:cubicBezTo>
                  <a:pt x="3659578" y="3112300"/>
                  <a:pt x="3660249" y="3109842"/>
                  <a:pt x="3660695" y="3107161"/>
                </a:cubicBezTo>
                <a:cubicBezTo>
                  <a:pt x="3664494" y="3108948"/>
                  <a:pt x="3668292" y="3110736"/>
                  <a:pt x="3671867" y="3112747"/>
                </a:cubicBezTo>
                <a:close/>
                <a:moveTo>
                  <a:pt x="3655780" y="3180446"/>
                </a:moveTo>
                <a:cubicBezTo>
                  <a:pt x="3655557" y="3180670"/>
                  <a:pt x="3655557" y="3180893"/>
                  <a:pt x="3655333" y="3181117"/>
                </a:cubicBezTo>
                <a:cubicBezTo>
                  <a:pt x="3654663" y="3181563"/>
                  <a:pt x="3653992" y="3182010"/>
                  <a:pt x="3653546" y="3182457"/>
                </a:cubicBezTo>
                <a:cubicBezTo>
                  <a:pt x="3653546" y="3182234"/>
                  <a:pt x="3653546" y="3182010"/>
                  <a:pt x="3653322" y="3182010"/>
                </a:cubicBezTo>
                <a:cubicBezTo>
                  <a:pt x="3654216" y="3181563"/>
                  <a:pt x="3655110" y="3180893"/>
                  <a:pt x="3655780" y="3180446"/>
                </a:cubicBezTo>
                <a:close/>
                <a:moveTo>
                  <a:pt x="3651535" y="3169275"/>
                </a:moveTo>
                <a:cubicBezTo>
                  <a:pt x="3651535" y="3169498"/>
                  <a:pt x="3651535" y="3169498"/>
                  <a:pt x="3651311" y="3169722"/>
                </a:cubicBezTo>
                <a:cubicBezTo>
                  <a:pt x="3651088" y="3169722"/>
                  <a:pt x="3650864" y="3169945"/>
                  <a:pt x="3650864" y="3169945"/>
                </a:cubicBezTo>
                <a:lnTo>
                  <a:pt x="3650864" y="3169722"/>
                </a:lnTo>
                <a:cubicBezTo>
                  <a:pt x="3651088" y="3169498"/>
                  <a:pt x="3651311" y="3169498"/>
                  <a:pt x="3651535" y="3169275"/>
                </a:cubicBezTo>
                <a:close/>
                <a:moveTo>
                  <a:pt x="3638576" y="3156316"/>
                </a:moveTo>
                <a:cubicBezTo>
                  <a:pt x="3638352" y="3156316"/>
                  <a:pt x="3638129" y="3156092"/>
                  <a:pt x="3637682" y="3156092"/>
                </a:cubicBezTo>
                <a:cubicBezTo>
                  <a:pt x="3638129" y="3152741"/>
                  <a:pt x="3638799" y="3149613"/>
                  <a:pt x="3639246" y="3146261"/>
                </a:cubicBezTo>
                <a:cubicBezTo>
                  <a:pt x="3639916" y="3149166"/>
                  <a:pt x="3640810" y="3152294"/>
                  <a:pt x="3641480" y="3155199"/>
                </a:cubicBezTo>
                <a:cubicBezTo>
                  <a:pt x="3640363" y="3155422"/>
                  <a:pt x="3639469" y="3155869"/>
                  <a:pt x="3638576" y="3156316"/>
                </a:cubicBezTo>
                <a:close/>
                <a:moveTo>
                  <a:pt x="3629638" y="3092861"/>
                </a:moveTo>
                <a:cubicBezTo>
                  <a:pt x="3629638" y="3092861"/>
                  <a:pt x="3629638" y="3092861"/>
                  <a:pt x="3629638" y="3092861"/>
                </a:cubicBezTo>
                <a:cubicBezTo>
                  <a:pt x="3632766" y="3094202"/>
                  <a:pt x="3635895" y="3095543"/>
                  <a:pt x="3638799" y="3096883"/>
                </a:cubicBezTo>
                <a:cubicBezTo>
                  <a:pt x="3638352" y="3103809"/>
                  <a:pt x="3637682" y="3110736"/>
                  <a:pt x="3637012" y="3117662"/>
                </a:cubicBezTo>
                <a:cubicBezTo>
                  <a:pt x="3634777" y="3109395"/>
                  <a:pt x="3632320" y="3101128"/>
                  <a:pt x="3629638" y="3092861"/>
                </a:cubicBezTo>
                <a:close/>
                <a:moveTo>
                  <a:pt x="3635895" y="3184692"/>
                </a:moveTo>
                <a:cubicBezTo>
                  <a:pt x="3635895" y="3184915"/>
                  <a:pt x="3635671" y="3185138"/>
                  <a:pt x="3635671" y="3185362"/>
                </a:cubicBezTo>
                <a:cubicBezTo>
                  <a:pt x="3635671" y="3185138"/>
                  <a:pt x="3635671" y="3185138"/>
                  <a:pt x="3635671" y="3184915"/>
                </a:cubicBezTo>
                <a:cubicBezTo>
                  <a:pt x="3635895" y="3184692"/>
                  <a:pt x="3635895" y="3184692"/>
                  <a:pt x="3635895" y="3184692"/>
                </a:cubicBezTo>
                <a:close/>
                <a:moveTo>
                  <a:pt x="3629638" y="3086605"/>
                </a:moveTo>
                <a:cubicBezTo>
                  <a:pt x="3629415" y="3075434"/>
                  <a:pt x="3629192" y="3064039"/>
                  <a:pt x="3628521" y="3052644"/>
                </a:cubicBezTo>
                <a:cubicBezTo>
                  <a:pt x="3632543" y="3061804"/>
                  <a:pt x="3636341" y="3070965"/>
                  <a:pt x="3640140" y="3080349"/>
                </a:cubicBezTo>
                <a:cubicBezTo>
                  <a:pt x="3639916" y="3083924"/>
                  <a:pt x="3639693" y="3087499"/>
                  <a:pt x="3639469" y="3090851"/>
                </a:cubicBezTo>
                <a:cubicBezTo>
                  <a:pt x="3636118" y="3089510"/>
                  <a:pt x="3632990" y="3088169"/>
                  <a:pt x="3629638" y="3086605"/>
                </a:cubicBezTo>
                <a:close/>
                <a:moveTo>
                  <a:pt x="3629638" y="3111406"/>
                </a:moveTo>
                <a:cubicBezTo>
                  <a:pt x="3631649" y="3118109"/>
                  <a:pt x="3633437" y="3124812"/>
                  <a:pt x="3635448" y="3131515"/>
                </a:cubicBezTo>
                <a:cubicBezTo>
                  <a:pt x="3634554" y="3139112"/>
                  <a:pt x="3633660" y="3146708"/>
                  <a:pt x="3632320" y="3154081"/>
                </a:cubicBezTo>
                <a:cubicBezTo>
                  <a:pt x="3631873" y="3153858"/>
                  <a:pt x="3631203" y="3153635"/>
                  <a:pt x="3630756" y="3153635"/>
                </a:cubicBezTo>
                <a:cubicBezTo>
                  <a:pt x="3630085" y="3150060"/>
                  <a:pt x="3629415" y="3146708"/>
                  <a:pt x="3628745" y="3143133"/>
                </a:cubicBezTo>
                <a:cubicBezTo>
                  <a:pt x="3629192" y="3132855"/>
                  <a:pt x="3629415" y="3122131"/>
                  <a:pt x="3629638" y="3111406"/>
                </a:cubicBezTo>
                <a:close/>
                <a:moveTo>
                  <a:pt x="3631649" y="3232729"/>
                </a:moveTo>
                <a:cubicBezTo>
                  <a:pt x="3632766" y="3232953"/>
                  <a:pt x="3634107" y="3233176"/>
                  <a:pt x="3635224" y="3233399"/>
                </a:cubicBezTo>
                <a:cubicBezTo>
                  <a:pt x="3633437" y="3233846"/>
                  <a:pt x="3631649" y="3234517"/>
                  <a:pt x="3629862" y="3234964"/>
                </a:cubicBezTo>
                <a:cubicBezTo>
                  <a:pt x="3630309" y="3234517"/>
                  <a:pt x="3630979" y="3233623"/>
                  <a:pt x="3631649" y="3232729"/>
                </a:cubicBezTo>
                <a:close/>
                <a:moveTo>
                  <a:pt x="3629862" y="3198321"/>
                </a:moveTo>
                <a:cubicBezTo>
                  <a:pt x="3629862" y="3198097"/>
                  <a:pt x="3629862" y="3198097"/>
                  <a:pt x="3629862" y="3198321"/>
                </a:cubicBezTo>
                <a:cubicBezTo>
                  <a:pt x="3630085" y="3198097"/>
                  <a:pt x="3630309" y="3198097"/>
                  <a:pt x="3630309" y="3197874"/>
                </a:cubicBezTo>
                <a:cubicBezTo>
                  <a:pt x="3630309" y="3198097"/>
                  <a:pt x="3630085" y="3198097"/>
                  <a:pt x="3629862" y="3198321"/>
                </a:cubicBezTo>
                <a:close/>
                <a:moveTo>
                  <a:pt x="3629192" y="3205471"/>
                </a:moveTo>
                <a:cubicBezTo>
                  <a:pt x="3628968" y="3206141"/>
                  <a:pt x="3628745" y="3206811"/>
                  <a:pt x="3628521" y="3207481"/>
                </a:cubicBezTo>
                <a:cubicBezTo>
                  <a:pt x="3628298" y="3207705"/>
                  <a:pt x="3628074" y="3207705"/>
                  <a:pt x="3628074" y="3207928"/>
                </a:cubicBezTo>
                <a:cubicBezTo>
                  <a:pt x="3628298" y="3207258"/>
                  <a:pt x="3628298" y="3206811"/>
                  <a:pt x="3628521" y="3206141"/>
                </a:cubicBezTo>
                <a:cubicBezTo>
                  <a:pt x="3628521" y="3205918"/>
                  <a:pt x="3628968" y="3205694"/>
                  <a:pt x="3629192" y="3205471"/>
                </a:cubicBezTo>
                <a:close/>
                <a:moveTo>
                  <a:pt x="3628074" y="3241443"/>
                </a:moveTo>
                <a:cubicBezTo>
                  <a:pt x="3630756" y="3240549"/>
                  <a:pt x="3633660" y="3239879"/>
                  <a:pt x="3636565" y="3238985"/>
                </a:cubicBezTo>
                <a:cubicBezTo>
                  <a:pt x="3637235" y="3246805"/>
                  <a:pt x="3637905" y="3254402"/>
                  <a:pt x="3638352" y="3262222"/>
                </a:cubicBezTo>
                <a:cubicBezTo>
                  <a:pt x="3634777" y="3263339"/>
                  <a:pt x="3631426" y="3264233"/>
                  <a:pt x="3628074" y="3265350"/>
                </a:cubicBezTo>
                <a:cubicBezTo>
                  <a:pt x="3628074" y="3257307"/>
                  <a:pt x="3628298" y="3249487"/>
                  <a:pt x="3628074" y="3241443"/>
                </a:cubicBezTo>
                <a:close/>
                <a:moveTo>
                  <a:pt x="3637905" y="3200555"/>
                </a:moveTo>
                <a:cubicBezTo>
                  <a:pt x="3637905" y="3200555"/>
                  <a:pt x="3637905" y="3200555"/>
                  <a:pt x="3637905" y="3200555"/>
                </a:cubicBezTo>
                <a:cubicBezTo>
                  <a:pt x="3637682" y="3200332"/>
                  <a:pt x="3637682" y="3200108"/>
                  <a:pt x="3637682" y="3199885"/>
                </a:cubicBezTo>
                <a:cubicBezTo>
                  <a:pt x="3637905" y="3199661"/>
                  <a:pt x="3638352" y="3199438"/>
                  <a:pt x="3638576" y="3199215"/>
                </a:cubicBezTo>
                <a:cubicBezTo>
                  <a:pt x="3638352" y="3199661"/>
                  <a:pt x="3638129" y="3200108"/>
                  <a:pt x="3637905" y="3200555"/>
                </a:cubicBezTo>
                <a:close/>
                <a:moveTo>
                  <a:pt x="3627628" y="3037450"/>
                </a:moveTo>
                <a:cubicBezTo>
                  <a:pt x="3627628" y="3036780"/>
                  <a:pt x="3627628" y="3035887"/>
                  <a:pt x="3627404" y="3035216"/>
                </a:cubicBezTo>
                <a:cubicBezTo>
                  <a:pt x="3632096" y="3037897"/>
                  <a:pt x="3636788" y="3040355"/>
                  <a:pt x="3641480" y="3043260"/>
                </a:cubicBezTo>
                <a:cubicBezTo>
                  <a:pt x="3641257" y="3051527"/>
                  <a:pt x="3641034" y="3059570"/>
                  <a:pt x="3640587" y="3067614"/>
                </a:cubicBezTo>
                <a:cubicBezTo>
                  <a:pt x="3636565" y="3057336"/>
                  <a:pt x="3632096" y="3047281"/>
                  <a:pt x="3627628" y="3037450"/>
                </a:cubicBezTo>
                <a:close/>
                <a:moveTo>
                  <a:pt x="3628521" y="3174637"/>
                </a:moveTo>
                <a:cubicBezTo>
                  <a:pt x="3628521" y="3174637"/>
                  <a:pt x="3628521" y="3174637"/>
                  <a:pt x="3628521" y="3174637"/>
                </a:cubicBezTo>
                <a:cubicBezTo>
                  <a:pt x="3627851" y="3175084"/>
                  <a:pt x="3627181" y="3175531"/>
                  <a:pt x="3626511" y="3175754"/>
                </a:cubicBezTo>
                <a:cubicBezTo>
                  <a:pt x="3626511" y="3175531"/>
                  <a:pt x="3626511" y="3175531"/>
                  <a:pt x="3626511" y="3175307"/>
                </a:cubicBezTo>
                <a:cubicBezTo>
                  <a:pt x="3626734" y="3175084"/>
                  <a:pt x="3626957" y="3175084"/>
                  <a:pt x="3627181" y="3174861"/>
                </a:cubicBezTo>
                <a:cubicBezTo>
                  <a:pt x="3627851" y="3174861"/>
                  <a:pt x="3628074" y="3174637"/>
                  <a:pt x="3628521" y="3174637"/>
                </a:cubicBezTo>
                <a:close/>
                <a:moveTo>
                  <a:pt x="3627851" y="3271159"/>
                </a:moveTo>
                <a:cubicBezTo>
                  <a:pt x="3631426" y="3270042"/>
                  <a:pt x="3635001" y="3268925"/>
                  <a:pt x="3638576" y="3268031"/>
                </a:cubicBezTo>
                <a:cubicBezTo>
                  <a:pt x="3639469" y="3281214"/>
                  <a:pt x="3639916" y="3294173"/>
                  <a:pt x="3640140" y="3307355"/>
                </a:cubicBezTo>
                <a:cubicBezTo>
                  <a:pt x="3635448" y="3306685"/>
                  <a:pt x="3630979" y="3306015"/>
                  <a:pt x="3626287" y="3305344"/>
                </a:cubicBezTo>
                <a:cubicBezTo>
                  <a:pt x="3627181" y="3293949"/>
                  <a:pt x="3627628" y="3282554"/>
                  <a:pt x="3627851" y="3271159"/>
                </a:cubicBezTo>
                <a:close/>
                <a:moveTo>
                  <a:pt x="3640363" y="3312941"/>
                </a:moveTo>
                <a:cubicBezTo>
                  <a:pt x="3640587" y="3338636"/>
                  <a:pt x="3639693" y="3363883"/>
                  <a:pt x="3637682" y="3388908"/>
                </a:cubicBezTo>
                <a:cubicBezTo>
                  <a:pt x="3630756" y="3388461"/>
                  <a:pt x="3623829" y="3388014"/>
                  <a:pt x="3616903" y="3387791"/>
                </a:cubicBezTo>
                <a:cubicBezTo>
                  <a:pt x="3621148" y="3362766"/>
                  <a:pt x="3624500" y="3337295"/>
                  <a:pt x="3626287" y="3310930"/>
                </a:cubicBezTo>
                <a:cubicBezTo>
                  <a:pt x="3630979" y="3311377"/>
                  <a:pt x="3635671" y="3312047"/>
                  <a:pt x="3640363" y="3312941"/>
                </a:cubicBezTo>
                <a:close/>
                <a:moveTo>
                  <a:pt x="3623829" y="3119003"/>
                </a:moveTo>
                <a:cubicBezTo>
                  <a:pt x="3622489" y="3113194"/>
                  <a:pt x="3621372" y="3107161"/>
                  <a:pt x="3619808" y="3101352"/>
                </a:cubicBezTo>
                <a:cubicBezTo>
                  <a:pt x="3619361" y="3097106"/>
                  <a:pt x="3619137" y="3092861"/>
                  <a:pt x="3618690" y="3088393"/>
                </a:cubicBezTo>
                <a:cubicBezTo>
                  <a:pt x="3620031" y="3088840"/>
                  <a:pt x="3621372" y="3089510"/>
                  <a:pt x="3622712" y="3089957"/>
                </a:cubicBezTo>
                <a:cubicBezTo>
                  <a:pt x="3623159" y="3091074"/>
                  <a:pt x="3623382" y="3092191"/>
                  <a:pt x="3623829" y="3093308"/>
                </a:cubicBezTo>
                <a:cubicBezTo>
                  <a:pt x="3624276" y="3102022"/>
                  <a:pt x="3624053" y="3110512"/>
                  <a:pt x="3623829" y="3119003"/>
                </a:cubicBezTo>
                <a:close/>
                <a:moveTo>
                  <a:pt x="3614445" y="3047058"/>
                </a:moveTo>
                <a:cubicBezTo>
                  <a:pt x="3613551" y="3040355"/>
                  <a:pt x="3612434" y="3033429"/>
                  <a:pt x="3611541" y="3026726"/>
                </a:cubicBezTo>
                <a:cubicBezTo>
                  <a:pt x="3613775" y="3027843"/>
                  <a:pt x="3616233" y="3028960"/>
                  <a:pt x="3618467" y="3030301"/>
                </a:cubicBezTo>
                <a:cubicBezTo>
                  <a:pt x="3619808" y="3032982"/>
                  <a:pt x="3621148" y="3035887"/>
                  <a:pt x="3622265" y="3038791"/>
                </a:cubicBezTo>
                <a:cubicBezTo>
                  <a:pt x="3622935" y="3050633"/>
                  <a:pt x="3623606" y="3062475"/>
                  <a:pt x="3623829" y="3074317"/>
                </a:cubicBezTo>
                <a:cubicBezTo>
                  <a:pt x="3620701" y="3064933"/>
                  <a:pt x="3617573" y="3055995"/>
                  <a:pt x="3614445" y="3047058"/>
                </a:cubicBezTo>
                <a:close/>
                <a:moveTo>
                  <a:pt x="3610423" y="3019799"/>
                </a:moveTo>
                <a:cubicBezTo>
                  <a:pt x="3609977" y="3016895"/>
                  <a:pt x="3609530" y="3013990"/>
                  <a:pt x="3609083" y="3010862"/>
                </a:cubicBezTo>
                <a:cubicBezTo>
                  <a:pt x="3610870" y="3014437"/>
                  <a:pt x="3612658" y="3018012"/>
                  <a:pt x="3614222" y="3021810"/>
                </a:cubicBezTo>
                <a:cubicBezTo>
                  <a:pt x="3612881" y="3021140"/>
                  <a:pt x="3611764" y="3020470"/>
                  <a:pt x="3610423" y="3019799"/>
                </a:cubicBezTo>
                <a:close/>
                <a:moveTo>
                  <a:pt x="3610647" y="3063368"/>
                </a:moveTo>
                <a:cubicBezTo>
                  <a:pt x="3609977" y="3060687"/>
                  <a:pt x="3609306" y="3058006"/>
                  <a:pt x="3608412" y="3055548"/>
                </a:cubicBezTo>
                <a:cubicBezTo>
                  <a:pt x="3607072" y="3049069"/>
                  <a:pt x="3605731" y="3042589"/>
                  <a:pt x="3604167" y="3035887"/>
                </a:cubicBezTo>
                <a:cubicBezTo>
                  <a:pt x="3605731" y="3039908"/>
                  <a:pt x="3607295" y="3043930"/>
                  <a:pt x="3608636" y="3047952"/>
                </a:cubicBezTo>
                <a:cubicBezTo>
                  <a:pt x="3609530" y="3053091"/>
                  <a:pt x="3610200" y="3058230"/>
                  <a:pt x="3610647" y="3063368"/>
                </a:cubicBezTo>
                <a:close/>
                <a:moveTo>
                  <a:pt x="3606849" y="3077891"/>
                </a:moveTo>
                <a:cubicBezTo>
                  <a:pt x="3597017" y="3074317"/>
                  <a:pt x="3586963" y="3070965"/>
                  <a:pt x="3576909" y="3067837"/>
                </a:cubicBezTo>
                <a:cubicBezTo>
                  <a:pt x="3471449" y="3035663"/>
                  <a:pt x="3357946" y="3035216"/>
                  <a:pt x="3239975" y="3066273"/>
                </a:cubicBezTo>
                <a:cubicBezTo>
                  <a:pt x="2852322" y="3168158"/>
                  <a:pt x="2629114" y="3301323"/>
                  <a:pt x="2471595" y="3418400"/>
                </a:cubicBezTo>
                <a:cubicBezTo>
                  <a:pt x="2402778" y="3425550"/>
                  <a:pt x="2333515" y="3431583"/>
                  <a:pt x="2264251" y="3436722"/>
                </a:cubicBezTo>
                <a:cubicBezTo>
                  <a:pt x="2433612" y="3299535"/>
                  <a:pt x="2668885" y="3117886"/>
                  <a:pt x="3169370" y="2986285"/>
                </a:cubicBezTo>
                <a:cubicBezTo>
                  <a:pt x="3290693" y="2954334"/>
                  <a:pt x="3407101" y="2955004"/>
                  <a:pt x="3515465" y="2987849"/>
                </a:cubicBezTo>
                <a:cubicBezTo>
                  <a:pt x="3541383" y="2995669"/>
                  <a:pt x="3566631" y="3005500"/>
                  <a:pt x="3591432" y="3016895"/>
                </a:cubicBezTo>
                <a:cubicBezTo>
                  <a:pt x="3595230" y="3028960"/>
                  <a:pt x="3598805" y="3040802"/>
                  <a:pt x="3602157" y="3052867"/>
                </a:cubicBezTo>
                <a:cubicBezTo>
                  <a:pt x="3603720" y="3061134"/>
                  <a:pt x="3605285" y="3069625"/>
                  <a:pt x="3606849" y="3077891"/>
                </a:cubicBezTo>
                <a:close/>
                <a:moveTo>
                  <a:pt x="2123043" y="3454149"/>
                </a:moveTo>
                <a:cubicBezTo>
                  <a:pt x="2162813" y="3452362"/>
                  <a:pt x="2202361" y="3450128"/>
                  <a:pt x="2241908" y="3447670"/>
                </a:cubicBezTo>
                <a:lnTo>
                  <a:pt x="2239897" y="3449457"/>
                </a:lnTo>
                <a:cubicBezTo>
                  <a:pt x="2183145" y="3453926"/>
                  <a:pt x="2126171" y="3457724"/>
                  <a:pt x="2069196" y="3460629"/>
                </a:cubicBezTo>
                <a:cubicBezTo>
                  <a:pt x="2056907" y="3461076"/>
                  <a:pt x="2044395" y="3461523"/>
                  <a:pt x="2031883" y="3461746"/>
                </a:cubicBezTo>
                <a:cubicBezTo>
                  <a:pt x="2033447" y="3460629"/>
                  <a:pt x="2034787" y="3459512"/>
                  <a:pt x="2036351" y="3458395"/>
                </a:cubicBezTo>
                <a:cubicBezTo>
                  <a:pt x="2065174" y="3457054"/>
                  <a:pt x="2093996" y="3455713"/>
                  <a:pt x="2123043" y="3454149"/>
                </a:cubicBezTo>
                <a:close/>
                <a:moveTo>
                  <a:pt x="2072324" y="3465768"/>
                </a:moveTo>
                <a:cubicBezTo>
                  <a:pt x="2124383" y="3463980"/>
                  <a:pt x="2176443" y="3461523"/>
                  <a:pt x="2228279" y="3458618"/>
                </a:cubicBezTo>
                <a:cubicBezTo>
                  <a:pt x="2226044" y="3460406"/>
                  <a:pt x="2223587" y="3462416"/>
                  <a:pt x="2221352" y="3464204"/>
                </a:cubicBezTo>
                <a:cubicBezTo>
                  <a:pt x="2150525" y="3470013"/>
                  <a:pt x="2079473" y="3474705"/>
                  <a:pt x="2008199" y="3478056"/>
                </a:cubicBezTo>
                <a:cubicBezTo>
                  <a:pt x="2012891" y="3474929"/>
                  <a:pt x="2017806" y="3471577"/>
                  <a:pt x="2022499" y="3468226"/>
                </a:cubicBezTo>
                <a:cubicBezTo>
                  <a:pt x="2039032" y="3467555"/>
                  <a:pt x="2055790" y="3466662"/>
                  <a:pt x="2072324" y="3465768"/>
                </a:cubicBezTo>
                <a:close/>
                <a:moveTo>
                  <a:pt x="2021828" y="3461970"/>
                </a:moveTo>
                <a:cubicBezTo>
                  <a:pt x="1951224" y="3463980"/>
                  <a:pt x="1880620" y="3464874"/>
                  <a:pt x="1810015" y="3464427"/>
                </a:cubicBezTo>
                <a:cubicBezTo>
                  <a:pt x="1803089" y="3464427"/>
                  <a:pt x="1796163" y="3464204"/>
                  <a:pt x="1789013" y="3464204"/>
                </a:cubicBezTo>
                <a:cubicBezTo>
                  <a:pt x="1789460" y="3463980"/>
                  <a:pt x="1789907" y="3463757"/>
                  <a:pt x="1790577" y="3463533"/>
                </a:cubicBezTo>
                <a:cubicBezTo>
                  <a:pt x="1869225" y="3463310"/>
                  <a:pt x="1947649" y="3461746"/>
                  <a:pt x="2026073" y="3458618"/>
                </a:cubicBezTo>
                <a:cubicBezTo>
                  <a:pt x="2024733" y="3459735"/>
                  <a:pt x="2023392" y="3460852"/>
                  <a:pt x="2021828" y="3461970"/>
                </a:cubicBezTo>
                <a:close/>
                <a:moveTo>
                  <a:pt x="2012221" y="3468672"/>
                </a:moveTo>
                <a:cubicBezTo>
                  <a:pt x="2007305" y="3472024"/>
                  <a:pt x="2002390" y="3475375"/>
                  <a:pt x="1997698" y="3478727"/>
                </a:cubicBezTo>
                <a:cubicBezTo>
                  <a:pt x="1990324" y="3479174"/>
                  <a:pt x="1982728" y="3479397"/>
                  <a:pt x="1975354" y="3479621"/>
                </a:cubicBezTo>
                <a:cubicBezTo>
                  <a:pt x="1923518" y="3480738"/>
                  <a:pt x="1871459" y="3481185"/>
                  <a:pt x="1819400" y="3480961"/>
                </a:cubicBezTo>
                <a:cubicBezTo>
                  <a:pt x="1794599" y="3480961"/>
                  <a:pt x="1769798" y="3480514"/>
                  <a:pt x="1745220" y="3480291"/>
                </a:cubicBezTo>
                <a:cubicBezTo>
                  <a:pt x="1751253" y="3478504"/>
                  <a:pt x="1757286" y="3476493"/>
                  <a:pt x="1763318" y="3474482"/>
                </a:cubicBezTo>
                <a:cubicBezTo>
                  <a:pt x="1846211" y="3474035"/>
                  <a:pt x="1929328" y="3472247"/>
                  <a:pt x="2012221" y="3468672"/>
                </a:cubicBezTo>
                <a:close/>
                <a:moveTo>
                  <a:pt x="1775607" y="3464204"/>
                </a:moveTo>
                <a:cubicBezTo>
                  <a:pt x="1755945" y="3463980"/>
                  <a:pt x="1736507" y="3463757"/>
                  <a:pt x="1717068" y="3463310"/>
                </a:cubicBezTo>
                <a:cubicBezTo>
                  <a:pt x="1727793" y="3463533"/>
                  <a:pt x="1738517" y="3463533"/>
                  <a:pt x="1749242" y="3463533"/>
                </a:cubicBezTo>
                <a:cubicBezTo>
                  <a:pt x="1757733" y="3463533"/>
                  <a:pt x="1765999" y="3463533"/>
                  <a:pt x="1774266" y="3463533"/>
                </a:cubicBezTo>
                <a:cubicBezTo>
                  <a:pt x="1774937" y="3463533"/>
                  <a:pt x="1775831" y="3463533"/>
                  <a:pt x="1776501" y="3463533"/>
                </a:cubicBezTo>
                <a:cubicBezTo>
                  <a:pt x="1776277" y="3463757"/>
                  <a:pt x="1775831" y="3463980"/>
                  <a:pt x="1775607" y="3464204"/>
                </a:cubicBezTo>
                <a:close/>
                <a:moveTo>
                  <a:pt x="1720643" y="3474258"/>
                </a:moveTo>
                <a:cubicBezTo>
                  <a:pt x="1728910" y="3474258"/>
                  <a:pt x="1737177" y="3474258"/>
                  <a:pt x="1745444" y="3474258"/>
                </a:cubicBezTo>
                <a:lnTo>
                  <a:pt x="1746114" y="3474258"/>
                </a:lnTo>
                <a:cubicBezTo>
                  <a:pt x="1739635" y="3476269"/>
                  <a:pt x="1732932" y="3478056"/>
                  <a:pt x="1726452" y="3479621"/>
                </a:cubicBezTo>
                <a:cubicBezTo>
                  <a:pt x="1650039" y="3478280"/>
                  <a:pt x="1574296" y="3475599"/>
                  <a:pt x="1499670" y="3471577"/>
                </a:cubicBezTo>
                <a:cubicBezTo>
                  <a:pt x="1496095" y="3470683"/>
                  <a:pt x="1492520" y="3469790"/>
                  <a:pt x="1488722" y="3468672"/>
                </a:cubicBezTo>
                <a:cubicBezTo>
                  <a:pt x="1565135" y="3472247"/>
                  <a:pt x="1642442" y="3474035"/>
                  <a:pt x="1720643" y="3474258"/>
                </a:cubicBezTo>
                <a:close/>
                <a:moveTo>
                  <a:pt x="1465038" y="3462416"/>
                </a:moveTo>
                <a:cubicBezTo>
                  <a:pt x="1461016" y="3461299"/>
                  <a:pt x="1456771" y="3459959"/>
                  <a:pt x="1452749" y="3458618"/>
                </a:cubicBezTo>
                <a:cubicBezTo>
                  <a:pt x="1533855" y="3463533"/>
                  <a:pt x="1616077" y="3466662"/>
                  <a:pt x="1699194" y="3468449"/>
                </a:cubicBezTo>
                <a:cubicBezTo>
                  <a:pt x="1620323" y="3468002"/>
                  <a:pt x="1542122" y="3465991"/>
                  <a:pt x="1465038" y="3462416"/>
                </a:cubicBezTo>
                <a:close/>
                <a:moveTo>
                  <a:pt x="1464591" y="3468002"/>
                </a:moveTo>
                <a:cubicBezTo>
                  <a:pt x="1467272" y="3468896"/>
                  <a:pt x="1470177" y="3469790"/>
                  <a:pt x="1472858" y="3470460"/>
                </a:cubicBezTo>
                <a:cubicBezTo>
                  <a:pt x="1454760" y="3469343"/>
                  <a:pt x="1436662" y="3468226"/>
                  <a:pt x="1418788" y="3467109"/>
                </a:cubicBezTo>
                <a:cubicBezTo>
                  <a:pt x="1416777" y="3466438"/>
                  <a:pt x="1414766" y="3465991"/>
                  <a:pt x="1412755" y="3465321"/>
                </a:cubicBezTo>
                <a:cubicBezTo>
                  <a:pt x="1429736" y="3466215"/>
                  <a:pt x="1447163" y="3467109"/>
                  <a:pt x="1464591" y="3468002"/>
                </a:cubicBezTo>
                <a:close/>
                <a:moveTo>
                  <a:pt x="1386613" y="3458171"/>
                </a:moveTo>
                <a:cubicBezTo>
                  <a:pt x="1379687" y="3456384"/>
                  <a:pt x="1372761" y="3454596"/>
                  <a:pt x="1366058" y="3452809"/>
                </a:cubicBezTo>
                <a:cubicBezTo>
                  <a:pt x="1387284" y="3454373"/>
                  <a:pt x="1408733" y="3455937"/>
                  <a:pt x="1430183" y="3457278"/>
                </a:cubicBezTo>
                <a:cubicBezTo>
                  <a:pt x="1434204" y="3458618"/>
                  <a:pt x="1438226" y="3459959"/>
                  <a:pt x="1442248" y="3461076"/>
                </a:cubicBezTo>
                <a:cubicBezTo>
                  <a:pt x="1423480" y="3460182"/>
                  <a:pt x="1404935" y="3459288"/>
                  <a:pt x="1386613" y="3458171"/>
                </a:cubicBezTo>
                <a:close/>
                <a:moveTo>
                  <a:pt x="950699" y="3393153"/>
                </a:moveTo>
                <a:cubicBezTo>
                  <a:pt x="922547" y="3388908"/>
                  <a:pt x="894842" y="3384439"/>
                  <a:pt x="867136" y="3379747"/>
                </a:cubicBezTo>
                <a:cubicBezTo>
                  <a:pt x="905119" y="3366788"/>
                  <a:pt x="950029" y="3360085"/>
                  <a:pt x="1001195" y="3360085"/>
                </a:cubicBezTo>
                <a:cubicBezTo>
                  <a:pt x="1103973" y="3360085"/>
                  <a:pt x="1232223" y="3386450"/>
                  <a:pt x="1378570" y="3439180"/>
                </a:cubicBezTo>
                <a:cubicBezTo>
                  <a:pt x="1231776" y="3429349"/>
                  <a:pt x="1089003" y="3413932"/>
                  <a:pt x="950699" y="3393153"/>
                </a:cubicBezTo>
                <a:close/>
                <a:moveTo>
                  <a:pt x="949806" y="3398738"/>
                </a:moveTo>
                <a:cubicBezTo>
                  <a:pt x="1012143" y="3408123"/>
                  <a:pt x="1075374" y="3416390"/>
                  <a:pt x="1139499" y="3423763"/>
                </a:cubicBezTo>
                <a:cubicBezTo>
                  <a:pt x="1137711" y="3423763"/>
                  <a:pt x="1135700" y="3423763"/>
                  <a:pt x="1133913" y="3423986"/>
                </a:cubicBezTo>
                <a:cubicBezTo>
                  <a:pt x="1038284" y="3413485"/>
                  <a:pt x="944667" y="3400526"/>
                  <a:pt x="853283" y="3385109"/>
                </a:cubicBezTo>
                <a:cubicBezTo>
                  <a:pt x="854401" y="3384662"/>
                  <a:pt x="855294" y="3384215"/>
                  <a:pt x="856411" y="3383769"/>
                </a:cubicBezTo>
                <a:cubicBezTo>
                  <a:pt x="887468" y="3388908"/>
                  <a:pt x="918525" y="3394046"/>
                  <a:pt x="949806" y="3398738"/>
                </a:cubicBezTo>
                <a:close/>
                <a:moveTo>
                  <a:pt x="1097270" y="3426667"/>
                </a:moveTo>
                <a:cubicBezTo>
                  <a:pt x="1088556" y="3427561"/>
                  <a:pt x="1080289" y="3428902"/>
                  <a:pt x="1072246" y="3430242"/>
                </a:cubicBezTo>
                <a:cubicBezTo>
                  <a:pt x="990247" y="3420411"/>
                  <a:pt x="909811" y="3408793"/>
                  <a:pt x="830940" y="3395387"/>
                </a:cubicBezTo>
                <a:cubicBezTo>
                  <a:pt x="834962" y="3393153"/>
                  <a:pt x="839207" y="3391142"/>
                  <a:pt x="843452" y="3389131"/>
                </a:cubicBezTo>
                <a:cubicBezTo>
                  <a:pt x="926345" y="3403654"/>
                  <a:pt x="1011026" y="3415943"/>
                  <a:pt x="1097270" y="3426667"/>
                </a:cubicBezTo>
                <a:close/>
                <a:moveTo>
                  <a:pt x="843006" y="3383322"/>
                </a:moveTo>
                <a:cubicBezTo>
                  <a:pt x="816864" y="3378853"/>
                  <a:pt x="791170" y="3374385"/>
                  <a:pt x="765475" y="3369469"/>
                </a:cubicBezTo>
                <a:cubicBezTo>
                  <a:pt x="722576" y="3361202"/>
                  <a:pt x="680348" y="3352712"/>
                  <a:pt x="639013" y="3343551"/>
                </a:cubicBezTo>
                <a:cubicBezTo>
                  <a:pt x="639683" y="3343104"/>
                  <a:pt x="640354" y="3342434"/>
                  <a:pt x="641024" y="3341987"/>
                </a:cubicBezTo>
                <a:cubicBezTo>
                  <a:pt x="683029" y="3351148"/>
                  <a:pt x="725704" y="3360085"/>
                  <a:pt x="769273" y="3368128"/>
                </a:cubicBezTo>
                <a:cubicBezTo>
                  <a:pt x="794744" y="3373044"/>
                  <a:pt x="820439" y="3377512"/>
                  <a:pt x="846357" y="3381981"/>
                </a:cubicBezTo>
                <a:cubicBezTo>
                  <a:pt x="845240" y="3382428"/>
                  <a:pt x="844123" y="3382875"/>
                  <a:pt x="843006" y="3383322"/>
                </a:cubicBezTo>
                <a:close/>
                <a:moveTo>
                  <a:pt x="640130" y="3335731"/>
                </a:moveTo>
                <a:cubicBezTo>
                  <a:pt x="574888" y="3321208"/>
                  <a:pt x="511657" y="3305568"/>
                  <a:pt x="450214" y="3288810"/>
                </a:cubicBezTo>
                <a:cubicBezTo>
                  <a:pt x="500486" y="3245241"/>
                  <a:pt x="576005" y="3223122"/>
                  <a:pt x="672528" y="3223122"/>
                </a:cubicBezTo>
                <a:cubicBezTo>
                  <a:pt x="784914" y="3223122"/>
                  <a:pt x="925452" y="3252615"/>
                  <a:pt x="1086546" y="3311824"/>
                </a:cubicBezTo>
                <a:cubicBezTo>
                  <a:pt x="1423033" y="3435381"/>
                  <a:pt x="1546814" y="3335731"/>
                  <a:pt x="1751923" y="3170615"/>
                </a:cubicBezTo>
                <a:cubicBezTo>
                  <a:pt x="1946532" y="3013990"/>
                  <a:pt x="2213085" y="2799496"/>
                  <a:pt x="2800709" y="2644882"/>
                </a:cubicBezTo>
                <a:cubicBezTo>
                  <a:pt x="2939013" y="2608463"/>
                  <a:pt x="3071954" y="2609133"/>
                  <a:pt x="3195735" y="2646669"/>
                </a:cubicBezTo>
                <a:cubicBezTo>
                  <a:pt x="3307004" y="2680407"/>
                  <a:pt x="3408218" y="2742968"/>
                  <a:pt x="3496921" y="2832564"/>
                </a:cubicBezTo>
                <a:cubicBezTo>
                  <a:pt x="3432349" y="2784303"/>
                  <a:pt x="3362638" y="2748330"/>
                  <a:pt x="3288236" y="2725764"/>
                </a:cubicBezTo>
                <a:cubicBezTo>
                  <a:pt x="3167360" y="2689121"/>
                  <a:pt x="3037546" y="2688451"/>
                  <a:pt x="2902370" y="2723976"/>
                </a:cubicBezTo>
                <a:cubicBezTo>
                  <a:pt x="2331057" y="2874122"/>
                  <a:pt x="2072100" y="3083030"/>
                  <a:pt x="1883077" y="3235410"/>
                </a:cubicBezTo>
                <a:cubicBezTo>
                  <a:pt x="1782980" y="3316069"/>
                  <a:pt x="1703886" y="3379970"/>
                  <a:pt x="1609374" y="3408569"/>
                </a:cubicBezTo>
                <a:cubicBezTo>
                  <a:pt x="1509054" y="3438956"/>
                  <a:pt x="1396221" y="3427561"/>
                  <a:pt x="1243394" y="3371480"/>
                </a:cubicBezTo>
                <a:cubicBezTo>
                  <a:pt x="967904" y="3270936"/>
                  <a:pt x="753633" y="3258871"/>
                  <a:pt x="640130" y="3335731"/>
                </a:cubicBezTo>
                <a:close/>
                <a:moveTo>
                  <a:pt x="3197523" y="2641754"/>
                </a:moveTo>
                <a:cubicBezTo>
                  <a:pt x="3072848" y="2603771"/>
                  <a:pt x="2938789" y="2603324"/>
                  <a:pt x="2799592" y="2639966"/>
                </a:cubicBezTo>
                <a:cubicBezTo>
                  <a:pt x="2210851" y="2794804"/>
                  <a:pt x="1943851" y="3009745"/>
                  <a:pt x="1748795" y="3166594"/>
                </a:cubicBezTo>
                <a:cubicBezTo>
                  <a:pt x="1645347" y="3249710"/>
                  <a:pt x="1563794" y="3315622"/>
                  <a:pt x="1466378" y="3345115"/>
                </a:cubicBezTo>
                <a:cubicBezTo>
                  <a:pt x="1362930" y="3376619"/>
                  <a:pt x="1246299" y="3364777"/>
                  <a:pt x="1088780" y="3306908"/>
                </a:cubicBezTo>
                <a:cubicBezTo>
                  <a:pt x="784690" y="3195193"/>
                  <a:pt x="552992" y="3188937"/>
                  <a:pt x="443958" y="3287247"/>
                </a:cubicBezTo>
                <a:cubicBezTo>
                  <a:pt x="385866" y="3271159"/>
                  <a:pt x="329337" y="3254179"/>
                  <a:pt x="274820" y="3236081"/>
                </a:cubicBezTo>
                <a:cubicBezTo>
                  <a:pt x="325763" y="3181787"/>
                  <a:pt x="409326" y="3154528"/>
                  <a:pt x="518584" y="3154528"/>
                </a:cubicBezTo>
                <a:cubicBezTo>
                  <a:pt x="634321" y="3154528"/>
                  <a:pt x="779104" y="3184915"/>
                  <a:pt x="945114" y="3245912"/>
                </a:cubicBezTo>
                <a:cubicBezTo>
                  <a:pt x="1291879" y="3373268"/>
                  <a:pt x="1419458" y="3270713"/>
                  <a:pt x="1631047" y="3100682"/>
                </a:cubicBezTo>
                <a:cubicBezTo>
                  <a:pt x="1831688" y="2939587"/>
                  <a:pt x="2106285" y="2718838"/>
                  <a:pt x="2711337" y="2559755"/>
                </a:cubicBezTo>
                <a:cubicBezTo>
                  <a:pt x="2854109" y="2522218"/>
                  <a:pt x="2991072" y="2522888"/>
                  <a:pt x="3118428" y="2561542"/>
                </a:cubicBezTo>
                <a:cubicBezTo>
                  <a:pt x="3233272" y="2596397"/>
                  <a:pt x="3337837" y="2661192"/>
                  <a:pt x="3429444" y="2753693"/>
                </a:cubicBezTo>
                <a:cubicBezTo>
                  <a:pt x="3445308" y="2769780"/>
                  <a:pt x="3460501" y="2786537"/>
                  <a:pt x="3475024" y="2803742"/>
                </a:cubicBezTo>
                <a:cubicBezTo>
                  <a:pt x="3391908" y="2727105"/>
                  <a:pt x="3298737" y="2672587"/>
                  <a:pt x="3197523" y="2641754"/>
                </a:cubicBezTo>
                <a:close/>
                <a:moveTo>
                  <a:pt x="438595" y="3291715"/>
                </a:moveTo>
                <a:cubicBezTo>
                  <a:pt x="437925" y="3292162"/>
                  <a:pt x="437478" y="3292832"/>
                  <a:pt x="436808" y="3293502"/>
                </a:cubicBezTo>
                <a:cubicBezTo>
                  <a:pt x="431222" y="3291939"/>
                  <a:pt x="425636" y="3290598"/>
                  <a:pt x="420050" y="3289034"/>
                </a:cubicBezTo>
                <a:cubicBezTo>
                  <a:pt x="368214" y="3274287"/>
                  <a:pt x="317719" y="3258647"/>
                  <a:pt x="268564" y="3242337"/>
                </a:cubicBezTo>
                <a:cubicBezTo>
                  <a:pt x="269011" y="3241667"/>
                  <a:pt x="269458" y="3241219"/>
                  <a:pt x="270128" y="3240549"/>
                </a:cubicBezTo>
                <a:cubicBezTo>
                  <a:pt x="324645" y="3258647"/>
                  <a:pt x="380950" y="3275851"/>
                  <a:pt x="438595" y="3291715"/>
                </a:cubicBezTo>
                <a:close/>
                <a:moveTo>
                  <a:pt x="418710" y="3294396"/>
                </a:moveTo>
                <a:cubicBezTo>
                  <a:pt x="423179" y="3295737"/>
                  <a:pt x="427871" y="3296854"/>
                  <a:pt x="432339" y="3298194"/>
                </a:cubicBezTo>
                <a:cubicBezTo>
                  <a:pt x="430105" y="3300652"/>
                  <a:pt x="427871" y="3303110"/>
                  <a:pt x="425636" y="3305791"/>
                </a:cubicBezTo>
                <a:cubicBezTo>
                  <a:pt x="368438" y="3289704"/>
                  <a:pt x="312804" y="3272724"/>
                  <a:pt x="259180" y="3254625"/>
                </a:cubicBezTo>
                <a:cubicBezTo>
                  <a:pt x="260521" y="3252838"/>
                  <a:pt x="261861" y="3250827"/>
                  <a:pt x="263202" y="3249040"/>
                </a:cubicBezTo>
                <a:cubicBezTo>
                  <a:pt x="263649" y="3248593"/>
                  <a:pt x="264096" y="3248146"/>
                  <a:pt x="264542" y="3247476"/>
                </a:cubicBezTo>
                <a:cubicBezTo>
                  <a:pt x="314591" y="3263786"/>
                  <a:pt x="365980" y="3279650"/>
                  <a:pt x="418710" y="3294396"/>
                </a:cubicBezTo>
                <a:close/>
                <a:moveTo>
                  <a:pt x="420497" y="3312047"/>
                </a:moveTo>
                <a:cubicBezTo>
                  <a:pt x="417593" y="3315846"/>
                  <a:pt x="414688" y="3319644"/>
                  <a:pt x="412007" y="3323666"/>
                </a:cubicBezTo>
                <a:cubicBezTo>
                  <a:pt x="355255" y="3307802"/>
                  <a:pt x="300515" y="3290598"/>
                  <a:pt x="247562" y="3272724"/>
                </a:cubicBezTo>
                <a:cubicBezTo>
                  <a:pt x="249573" y="3269148"/>
                  <a:pt x="251807" y="3265574"/>
                  <a:pt x="254041" y="3261999"/>
                </a:cubicBezTo>
                <a:cubicBezTo>
                  <a:pt x="307888" y="3279650"/>
                  <a:pt x="363299" y="3296407"/>
                  <a:pt x="420497" y="3312047"/>
                </a:cubicBezTo>
                <a:close/>
                <a:moveTo>
                  <a:pt x="408879" y="3328581"/>
                </a:moveTo>
                <a:cubicBezTo>
                  <a:pt x="408656" y="3329028"/>
                  <a:pt x="408432" y="3329475"/>
                  <a:pt x="407985" y="3329922"/>
                </a:cubicBezTo>
                <a:cubicBezTo>
                  <a:pt x="351457" y="3314505"/>
                  <a:pt x="296493" y="3297971"/>
                  <a:pt x="243093" y="3280544"/>
                </a:cubicBezTo>
                <a:cubicBezTo>
                  <a:pt x="243540" y="3279426"/>
                  <a:pt x="244210" y="3278533"/>
                  <a:pt x="244657" y="3277416"/>
                </a:cubicBezTo>
                <a:cubicBezTo>
                  <a:pt x="297610" y="3295513"/>
                  <a:pt x="352351" y="3312494"/>
                  <a:pt x="408879" y="3328581"/>
                </a:cubicBezTo>
                <a:close/>
                <a:moveTo>
                  <a:pt x="405081" y="3334837"/>
                </a:moveTo>
                <a:cubicBezTo>
                  <a:pt x="402623" y="3338859"/>
                  <a:pt x="400389" y="3343104"/>
                  <a:pt x="398378" y="3347349"/>
                </a:cubicBezTo>
                <a:cubicBezTo>
                  <a:pt x="342296" y="3331486"/>
                  <a:pt x="288226" y="3314505"/>
                  <a:pt x="235720" y="3296631"/>
                </a:cubicBezTo>
                <a:cubicBezTo>
                  <a:pt x="237284" y="3292832"/>
                  <a:pt x="238848" y="3289257"/>
                  <a:pt x="240635" y="3285459"/>
                </a:cubicBezTo>
                <a:cubicBezTo>
                  <a:pt x="293812" y="3302887"/>
                  <a:pt x="348776" y="3319420"/>
                  <a:pt x="405081" y="3334837"/>
                </a:cubicBezTo>
                <a:close/>
                <a:moveTo>
                  <a:pt x="395920" y="3352488"/>
                </a:moveTo>
                <a:cubicBezTo>
                  <a:pt x="392345" y="3360308"/>
                  <a:pt x="389217" y="3368352"/>
                  <a:pt x="386536" y="3376842"/>
                </a:cubicBezTo>
                <a:cubicBezTo>
                  <a:pt x="331125" y="3361202"/>
                  <a:pt x="277501" y="3344445"/>
                  <a:pt x="225889" y="3326570"/>
                </a:cubicBezTo>
                <a:cubicBezTo>
                  <a:pt x="228123" y="3318080"/>
                  <a:pt x="230804" y="3309590"/>
                  <a:pt x="233709" y="3301546"/>
                </a:cubicBezTo>
                <a:cubicBezTo>
                  <a:pt x="285768" y="3319867"/>
                  <a:pt x="339839" y="3336625"/>
                  <a:pt x="395920" y="3352488"/>
                </a:cubicBezTo>
                <a:close/>
                <a:moveTo>
                  <a:pt x="384748" y="3382205"/>
                </a:moveTo>
                <a:cubicBezTo>
                  <a:pt x="381844" y="3391812"/>
                  <a:pt x="379609" y="3401643"/>
                  <a:pt x="377822" y="3411921"/>
                </a:cubicBezTo>
                <a:cubicBezTo>
                  <a:pt x="323081" y="3396504"/>
                  <a:pt x="270128" y="3380194"/>
                  <a:pt x="218962" y="3362543"/>
                </a:cubicBezTo>
                <a:cubicBezTo>
                  <a:pt x="220303" y="3352042"/>
                  <a:pt x="222091" y="3341764"/>
                  <a:pt x="224325" y="3331933"/>
                </a:cubicBezTo>
                <a:cubicBezTo>
                  <a:pt x="275937" y="3350031"/>
                  <a:pt x="329337" y="3366565"/>
                  <a:pt x="384748" y="3382205"/>
                </a:cubicBezTo>
                <a:close/>
                <a:moveTo>
                  <a:pt x="376928" y="3417507"/>
                </a:moveTo>
                <a:cubicBezTo>
                  <a:pt x="375141" y="3428678"/>
                  <a:pt x="374247" y="3440297"/>
                  <a:pt x="373800" y="3452362"/>
                </a:cubicBezTo>
                <a:cubicBezTo>
                  <a:pt x="319506" y="3437392"/>
                  <a:pt x="267000" y="3421305"/>
                  <a:pt x="216505" y="3404101"/>
                </a:cubicBezTo>
                <a:cubicBezTo>
                  <a:pt x="216505" y="3391812"/>
                  <a:pt x="216952" y="3379970"/>
                  <a:pt x="218069" y="3368352"/>
                </a:cubicBezTo>
                <a:cubicBezTo>
                  <a:pt x="269234" y="3385780"/>
                  <a:pt x="322188" y="3402314"/>
                  <a:pt x="376928" y="3417507"/>
                </a:cubicBezTo>
                <a:close/>
                <a:moveTo>
                  <a:pt x="373800" y="3458171"/>
                </a:moveTo>
                <a:cubicBezTo>
                  <a:pt x="373577" y="3470907"/>
                  <a:pt x="374024" y="3483866"/>
                  <a:pt x="375141" y="3497495"/>
                </a:cubicBezTo>
                <a:cubicBezTo>
                  <a:pt x="321517" y="3482972"/>
                  <a:pt x="269681" y="3467109"/>
                  <a:pt x="219633" y="3450575"/>
                </a:cubicBezTo>
                <a:cubicBezTo>
                  <a:pt x="218069" y="3436722"/>
                  <a:pt x="217175" y="3423316"/>
                  <a:pt x="216952" y="3410134"/>
                </a:cubicBezTo>
                <a:cubicBezTo>
                  <a:pt x="267224" y="3427114"/>
                  <a:pt x="319506" y="3442978"/>
                  <a:pt x="373800" y="3458171"/>
                </a:cubicBezTo>
                <a:close/>
                <a:moveTo>
                  <a:pt x="375588" y="3503304"/>
                </a:moveTo>
                <a:cubicBezTo>
                  <a:pt x="376928" y="3517381"/>
                  <a:pt x="378939" y="3531680"/>
                  <a:pt x="381620" y="3546650"/>
                </a:cubicBezTo>
                <a:cubicBezTo>
                  <a:pt x="328444" y="3532574"/>
                  <a:pt x="277278" y="3517157"/>
                  <a:pt x="227676" y="3501070"/>
                </a:cubicBezTo>
                <a:cubicBezTo>
                  <a:pt x="224548" y="3485877"/>
                  <a:pt x="222091" y="3470907"/>
                  <a:pt x="220080" y="3456607"/>
                </a:cubicBezTo>
                <a:cubicBezTo>
                  <a:pt x="270128" y="3473141"/>
                  <a:pt x="321964" y="3488781"/>
                  <a:pt x="375588" y="3503304"/>
                </a:cubicBezTo>
                <a:close/>
                <a:moveTo>
                  <a:pt x="382738" y="3552683"/>
                </a:moveTo>
                <a:cubicBezTo>
                  <a:pt x="384525" y="3562067"/>
                  <a:pt x="386536" y="3571674"/>
                  <a:pt x="388994" y="3581505"/>
                </a:cubicBezTo>
                <a:cubicBezTo>
                  <a:pt x="390334" y="3587314"/>
                  <a:pt x="392122" y="3593347"/>
                  <a:pt x="393686" y="3599156"/>
                </a:cubicBezTo>
                <a:cubicBezTo>
                  <a:pt x="341179" y="3585527"/>
                  <a:pt x="290460" y="3571004"/>
                  <a:pt x="241306" y="3555364"/>
                </a:cubicBezTo>
                <a:cubicBezTo>
                  <a:pt x="236390" y="3538830"/>
                  <a:pt x="232368" y="3522966"/>
                  <a:pt x="229017" y="3507326"/>
                </a:cubicBezTo>
                <a:cubicBezTo>
                  <a:pt x="278619" y="3523413"/>
                  <a:pt x="329784" y="3538607"/>
                  <a:pt x="382738" y="3552683"/>
                </a:cubicBezTo>
                <a:close/>
                <a:moveTo>
                  <a:pt x="395250" y="3605412"/>
                </a:moveTo>
                <a:cubicBezTo>
                  <a:pt x="399718" y="3621276"/>
                  <a:pt x="404857" y="3637810"/>
                  <a:pt x="410666" y="3654567"/>
                </a:cubicBezTo>
                <a:cubicBezTo>
                  <a:pt x="358830" y="3641608"/>
                  <a:pt x="308558" y="3627309"/>
                  <a:pt x="260074" y="3612339"/>
                </a:cubicBezTo>
                <a:cubicBezTo>
                  <a:pt x="253818" y="3595134"/>
                  <a:pt x="248009" y="3578154"/>
                  <a:pt x="243093" y="3561843"/>
                </a:cubicBezTo>
                <a:cubicBezTo>
                  <a:pt x="292248" y="3577483"/>
                  <a:pt x="342967" y="3591783"/>
                  <a:pt x="395250" y="3605412"/>
                </a:cubicBezTo>
                <a:close/>
                <a:moveTo>
                  <a:pt x="413124" y="3660823"/>
                </a:moveTo>
                <a:cubicBezTo>
                  <a:pt x="418933" y="3677357"/>
                  <a:pt x="425636" y="3694338"/>
                  <a:pt x="432786" y="3711542"/>
                </a:cubicBezTo>
                <a:cubicBezTo>
                  <a:pt x="381620" y="3699030"/>
                  <a:pt x="332019" y="3685624"/>
                  <a:pt x="283981" y="3671324"/>
                </a:cubicBezTo>
                <a:cubicBezTo>
                  <a:pt x="276161" y="3653450"/>
                  <a:pt x="269234" y="3636022"/>
                  <a:pt x="262755" y="3618818"/>
                </a:cubicBezTo>
                <a:cubicBezTo>
                  <a:pt x="311240" y="3634012"/>
                  <a:pt x="361288" y="3647864"/>
                  <a:pt x="413124" y="3660823"/>
                </a:cubicBezTo>
                <a:close/>
                <a:moveTo>
                  <a:pt x="303866" y="3729193"/>
                </a:moveTo>
                <a:cubicBezTo>
                  <a:pt x="258286" y="3715787"/>
                  <a:pt x="214270" y="3701488"/>
                  <a:pt x="171595" y="3686294"/>
                </a:cubicBezTo>
                <a:cubicBezTo>
                  <a:pt x="162211" y="3667750"/>
                  <a:pt x="153497" y="3649428"/>
                  <a:pt x="145454" y="3631330"/>
                </a:cubicBezTo>
                <a:cubicBezTo>
                  <a:pt x="188576" y="3646971"/>
                  <a:pt x="233039" y="3661940"/>
                  <a:pt x="279065" y="3675793"/>
                </a:cubicBezTo>
                <a:cubicBezTo>
                  <a:pt x="286886" y="3693221"/>
                  <a:pt x="295153" y="3711095"/>
                  <a:pt x="303866" y="3729193"/>
                </a:cubicBezTo>
                <a:close/>
                <a:moveTo>
                  <a:pt x="307218" y="3735896"/>
                </a:moveTo>
                <a:cubicBezTo>
                  <a:pt x="315932" y="3753547"/>
                  <a:pt x="325092" y="3771198"/>
                  <a:pt x="334923" y="3789520"/>
                </a:cubicBezTo>
                <a:cubicBezTo>
                  <a:pt x="290014" y="3776561"/>
                  <a:pt x="246445" y="3762931"/>
                  <a:pt x="204216" y="3748185"/>
                </a:cubicBezTo>
                <a:cubicBezTo>
                  <a:pt x="193938" y="3729640"/>
                  <a:pt x="184331" y="3711319"/>
                  <a:pt x="175170" y="3693444"/>
                </a:cubicBezTo>
                <a:cubicBezTo>
                  <a:pt x="217845" y="3708414"/>
                  <a:pt x="261861" y="3722714"/>
                  <a:pt x="307218" y="3735896"/>
                </a:cubicBezTo>
                <a:close/>
                <a:moveTo>
                  <a:pt x="338722" y="3796446"/>
                </a:moveTo>
                <a:cubicBezTo>
                  <a:pt x="348106" y="3813874"/>
                  <a:pt x="358160" y="3831301"/>
                  <a:pt x="368661" y="3849399"/>
                </a:cubicBezTo>
                <a:cubicBezTo>
                  <a:pt x="324199" y="3836887"/>
                  <a:pt x="281076" y="3823705"/>
                  <a:pt x="239518" y="3809628"/>
                </a:cubicBezTo>
                <a:cubicBezTo>
                  <a:pt x="228570" y="3791307"/>
                  <a:pt x="218292" y="3773433"/>
                  <a:pt x="208461" y="3755781"/>
                </a:cubicBezTo>
                <a:cubicBezTo>
                  <a:pt x="250466" y="3770081"/>
                  <a:pt x="293812" y="3783710"/>
                  <a:pt x="338722" y="3796446"/>
                </a:cubicBezTo>
                <a:close/>
                <a:moveTo>
                  <a:pt x="267447" y="3866157"/>
                </a:moveTo>
                <a:cubicBezTo>
                  <a:pt x="228123" y="3852974"/>
                  <a:pt x="190363" y="3838898"/>
                  <a:pt x="153721" y="3823928"/>
                </a:cubicBezTo>
                <a:cubicBezTo>
                  <a:pt x="142326" y="3806277"/>
                  <a:pt x="131377" y="3788849"/>
                  <a:pt x="121100" y="3771645"/>
                </a:cubicBezTo>
                <a:cubicBezTo>
                  <a:pt x="157966" y="3786615"/>
                  <a:pt x="196173" y="3800691"/>
                  <a:pt x="235720" y="3814320"/>
                </a:cubicBezTo>
                <a:cubicBezTo>
                  <a:pt x="245774" y="3831301"/>
                  <a:pt x="256275" y="3848505"/>
                  <a:pt x="267447" y="3866157"/>
                </a:cubicBezTo>
                <a:close/>
                <a:moveTo>
                  <a:pt x="272139" y="3873530"/>
                </a:moveTo>
                <a:cubicBezTo>
                  <a:pt x="282417" y="3889617"/>
                  <a:pt x="293142" y="3906151"/>
                  <a:pt x="304090" y="3922684"/>
                </a:cubicBezTo>
                <a:cubicBezTo>
                  <a:pt x="264989" y="3909502"/>
                  <a:pt x="227453" y="3895649"/>
                  <a:pt x="191034" y="3880903"/>
                </a:cubicBezTo>
                <a:cubicBezTo>
                  <a:pt x="189693" y="3878892"/>
                  <a:pt x="188129" y="3876881"/>
                  <a:pt x="186788" y="3874870"/>
                </a:cubicBezTo>
                <a:cubicBezTo>
                  <a:pt x="177181" y="3860571"/>
                  <a:pt x="167797" y="3846271"/>
                  <a:pt x="158860" y="3832195"/>
                </a:cubicBezTo>
                <a:cubicBezTo>
                  <a:pt x="195279" y="3846718"/>
                  <a:pt x="233039" y="3860347"/>
                  <a:pt x="272139" y="3873530"/>
                </a:cubicBezTo>
                <a:close/>
                <a:moveTo>
                  <a:pt x="309229" y="3930281"/>
                </a:moveTo>
                <a:cubicBezTo>
                  <a:pt x="309229" y="3930281"/>
                  <a:pt x="309452" y="3930505"/>
                  <a:pt x="309452" y="3930505"/>
                </a:cubicBezTo>
                <a:cubicBezTo>
                  <a:pt x="319953" y="3946145"/>
                  <a:pt x="331572" y="3961562"/>
                  <a:pt x="344084" y="3976755"/>
                </a:cubicBezTo>
                <a:cubicBezTo>
                  <a:pt x="306101" y="3963796"/>
                  <a:pt x="269234" y="3950167"/>
                  <a:pt x="233932" y="3935644"/>
                </a:cubicBezTo>
                <a:cubicBezTo>
                  <a:pt x="220750" y="3920450"/>
                  <a:pt x="208461" y="3905034"/>
                  <a:pt x="197066" y="3889170"/>
                </a:cubicBezTo>
                <a:cubicBezTo>
                  <a:pt x="233039" y="3903693"/>
                  <a:pt x="270575" y="3917322"/>
                  <a:pt x="309229" y="3930281"/>
                </a:cubicBezTo>
                <a:close/>
                <a:moveTo>
                  <a:pt x="272139" y="3983681"/>
                </a:moveTo>
                <a:cubicBezTo>
                  <a:pt x="240859" y="3970499"/>
                  <a:pt x="210472" y="3956646"/>
                  <a:pt x="181426" y="3942346"/>
                </a:cubicBezTo>
                <a:cubicBezTo>
                  <a:pt x="165786" y="3928270"/>
                  <a:pt x="151039" y="3913747"/>
                  <a:pt x="137187" y="3899001"/>
                </a:cubicBezTo>
                <a:cubicBezTo>
                  <a:pt x="167126" y="3913300"/>
                  <a:pt x="198183" y="3927153"/>
                  <a:pt x="230581" y="3940336"/>
                </a:cubicBezTo>
                <a:cubicBezTo>
                  <a:pt x="243540" y="3955082"/>
                  <a:pt x="257393" y="3969605"/>
                  <a:pt x="272139" y="3983681"/>
                </a:cubicBezTo>
                <a:close/>
                <a:moveTo>
                  <a:pt x="283311" y="3994406"/>
                </a:moveTo>
                <a:cubicBezTo>
                  <a:pt x="298057" y="4008035"/>
                  <a:pt x="313474" y="4021218"/>
                  <a:pt x="329784" y="4034177"/>
                </a:cubicBezTo>
                <a:cubicBezTo>
                  <a:pt x="300962" y="4021888"/>
                  <a:pt x="273033" y="4008929"/>
                  <a:pt x="246221" y="3995747"/>
                </a:cubicBezTo>
                <a:cubicBezTo>
                  <a:pt x="229017" y="3983011"/>
                  <a:pt x="212483" y="3969829"/>
                  <a:pt x="196843" y="3956423"/>
                </a:cubicBezTo>
                <a:cubicBezTo>
                  <a:pt x="224772" y="3969382"/>
                  <a:pt x="253594" y="3982117"/>
                  <a:pt x="283311" y="3994406"/>
                </a:cubicBezTo>
                <a:close/>
                <a:moveTo>
                  <a:pt x="242423" y="3945251"/>
                </a:moveTo>
                <a:cubicBezTo>
                  <a:pt x="277278" y="3959104"/>
                  <a:pt x="313474" y="3972286"/>
                  <a:pt x="350787" y="3985022"/>
                </a:cubicBezTo>
                <a:cubicBezTo>
                  <a:pt x="363746" y="4000215"/>
                  <a:pt x="377822" y="4014962"/>
                  <a:pt x="392568" y="4029708"/>
                </a:cubicBezTo>
                <a:cubicBezTo>
                  <a:pt x="355926" y="4017196"/>
                  <a:pt x="320624" y="4003790"/>
                  <a:pt x="286439" y="3989937"/>
                </a:cubicBezTo>
                <a:cubicBezTo>
                  <a:pt x="270799" y="3975191"/>
                  <a:pt x="256052" y="3960444"/>
                  <a:pt x="242423" y="3945251"/>
                </a:cubicBezTo>
                <a:close/>
                <a:moveTo>
                  <a:pt x="317942" y="3933186"/>
                </a:moveTo>
                <a:cubicBezTo>
                  <a:pt x="358830" y="3946592"/>
                  <a:pt x="401059" y="3959327"/>
                  <a:pt x="444851" y="3971169"/>
                </a:cubicBezTo>
                <a:cubicBezTo>
                  <a:pt x="446639" y="3974074"/>
                  <a:pt x="448426" y="3976755"/>
                  <a:pt x="450437" y="3979659"/>
                </a:cubicBezTo>
                <a:cubicBezTo>
                  <a:pt x="459151" y="3992618"/>
                  <a:pt x="468535" y="4005354"/>
                  <a:pt x="478589" y="4018090"/>
                </a:cubicBezTo>
                <a:cubicBezTo>
                  <a:pt x="435691" y="4006248"/>
                  <a:pt x="394133" y="3993736"/>
                  <a:pt x="353915" y="3980330"/>
                </a:cubicBezTo>
                <a:cubicBezTo>
                  <a:pt x="340956" y="3964690"/>
                  <a:pt x="329114" y="3949049"/>
                  <a:pt x="317942" y="3933186"/>
                </a:cubicBezTo>
                <a:close/>
                <a:moveTo>
                  <a:pt x="448426" y="3966254"/>
                </a:moveTo>
                <a:cubicBezTo>
                  <a:pt x="437478" y="3949720"/>
                  <a:pt x="426753" y="3933186"/>
                  <a:pt x="416476" y="3916875"/>
                </a:cubicBezTo>
                <a:cubicBezTo>
                  <a:pt x="462726" y="3929387"/>
                  <a:pt x="510317" y="3940783"/>
                  <a:pt x="559472" y="3951284"/>
                </a:cubicBezTo>
                <a:cubicBezTo>
                  <a:pt x="569526" y="3967371"/>
                  <a:pt x="580027" y="3983905"/>
                  <a:pt x="590975" y="4000439"/>
                </a:cubicBezTo>
                <a:cubicBezTo>
                  <a:pt x="541820" y="3989937"/>
                  <a:pt x="494453" y="3978542"/>
                  <a:pt x="448426" y="3966254"/>
                </a:cubicBezTo>
                <a:close/>
                <a:moveTo>
                  <a:pt x="532213" y="3895426"/>
                </a:moveTo>
                <a:cubicBezTo>
                  <a:pt x="559918" y="3901458"/>
                  <a:pt x="587847" y="3907268"/>
                  <a:pt x="616446" y="3912630"/>
                </a:cubicBezTo>
                <a:cubicBezTo>
                  <a:pt x="639683" y="3917099"/>
                  <a:pt x="663367" y="3921121"/>
                  <a:pt x="687051" y="3925142"/>
                </a:cubicBezTo>
                <a:cubicBezTo>
                  <a:pt x="696435" y="3941676"/>
                  <a:pt x="706266" y="3958210"/>
                  <a:pt x="716544" y="3975191"/>
                </a:cubicBezTo>
                <a:cubicBezTo>
                  <a:pt x="689285" y="3970722"/>
                  <a:pt x="662473" y="3966030"/>
                  <a:pt x="635885" y="3960891"/>
                </a:cubicBezTo>
                <a:cubicBezTo>
                  <a:pt x="611308" y="3956199"/>
                  <a:pt x="586954" y="3951284"/>
                  <a:pt x="563046" y="3946145"/>
                </a:cubicBezTo>
                <a:cubicBezTo>
                  <a:pt x="552098" y="3929164"/>
                  <a:pt x="541820" y="3912183"/>
                  <a:pt x="532213" y="3895426"/>
                </a:cubicBezTo>
                <a:close/>
                <a:moveTo>
                  <a:pt x="694200" y="3926483"/>
                </a:moveTo>
                <a:cubicBezTo>
                  <a:pt x="741344" y="3934303"/>
                  <a:pt x="789159" y="3941453"/>
                  <a:pt x="837643" y="3947486"/>
                </a:cubicBezTo>
                <a:cubicBezTo>
                  <a:pt x="846357" y="3963572"/>
                  <a:pt x="855741" y="3979883"/>
                  <a:pt x="865349" y="3996640"/>
                </a:cubicBezTo>
                <a:cubicBezTo>
                  <a:pt x="817311" y="3990831"/>
                  <a:pt x="770167" y="3984128"/>
                  <a:pt x="723693" y="3976532"/>
                </a:cubicBezTo>
                <a:cubicBezTo>
                  <a:pt x="713416" y="3959551"/>
                  <a:pt x="703585" y="3943017"/>
                  <a:pt x="694200" y="3926483"/>
                </a:cubicBezTo>
                <a:close/>
                <a:moveTo>
                  <a:pt x="844793" y="3948379"/>
                </a:moveTo>
                <a:cubicBezTo>
                  <a:pt x="888586" y="3953965"/>
                  <a:pt x="932825" y="3958657"/>
                  <a:pt x="977288" y="3962679"/>
                </a:cubicBezTo>
                <a:cubicBezTo>
                  <a:pt x="985331" y="3978319"/>
                  <a:pt x="993822" y="3994406"/>
                  <a:pt x="1002982" y="4010716"/>
                </a:cubicBezTo>
                <a:cubicBezTo>
                  <a:pt x="958966" y="4006918"/>
                  <a:pt x="915621" y="4002450"/>
                  <a:pt x="872722" y="3997310"/>
                </a:cubicBezTo>
                <a:cubicBezTo>
                  <a:pt x="862668" y="3980777"/>
                  <a:pt x="853507" y="3964466"/>
                  <a:pt x="844793" y="3948379"/>
                </a:cubicBezTo>
                <a:close/>
                <a:moveTo>
                  <a:pt x="983767" y="3963349"/>
                </a:moveTo>
                <a:cubicBezTo>
                  <a:pt x="1024432" y="3966924"/>
                  <a:pt x="1065543" y="3970052"/>
                  <a:pt x="1106878" y="3972733"/>
                </a:cubicBezTo>
                <a:cubicBezTo>
                  <a:pt x="1114028" y="3988150"/>
                  <a:pt x="1121848" y="4004013"/>
                  <a:pt x="1130115" y="4020101"/>
                </a:cubicBezTo>
                <a:cubicBezTo>
                  <a:pt x="1089674" y="4017866"/>
                  <a:pt x="1049233" y="4014962"/>
                  <a:pt x="1009462" y="4011610"/>
                </a:cubicBezTo>
                <a:cubicBezTo>
                  <a:pt x="1000525" y="3995076"/>
                  <a:pt x="991811" y="3979213"/>
                  <a:pt x="983767" y="3963349"/>
                </a:cubicBezTo>
                <a:close/>
                <a:moveTo>
                  <a:pt x="1113134" y="3973180"/>
                </a:moveTo>
                <a:cubicBezTo>
                  <a:pt x="1151564" y="3975414"/>
                  <a:pt x="1190218" y="3977425"/>
                  <a:pt x="1229095" y="3978766"/>
                </a:cubicBezTo>
                <a:cubicBezTo>
                  <a:pt x="1235351" y="3993959"/>
                  <a:pt x="1242054" y="4009376"/>
                  <a:pt x="1249427" y="4025239"/>
                </a:cubicBezTo>
                <a:cubicBezTo>
                  <a:pt x="1211444" y="4024122"/>
                  <a:pt x="1173907" y="4022558"/>
                  <a:pt x="1136594" y="4020547"/>
                </a:cubicBezTo>
                <a:cubicBezTo>
                  <a:pt x="1128327" y="4004237"/>
                  <a:pt x="1120507" y="3988597"/>
                  <a:pt x="1113134" y="3973180"/>
                </a:cubicBezTo>
                <a:close/>
                <a:moveTo>
                  <a:pt x="1235127" y="3978766"/>
                </a:moveTo>
                <a:cubicBezTo>
                  <a:pt x="1271770" y="3979883"/>
                  <a:pt x="1308636" y="3980777"/>
                  <a:pt x="1345502" y="3981000"/>
                </a:cubicBezTo>
                <a:cubicBezTo>
                  <a:pt x="1350418" y="3995970"/>
                  <a:pt x="1356227" y="4011387"/>
                  <a:pt x="1362483" y="4027027"/>
                </a:cubicBezTo>
                <a:cubicBezTo>
                  <a:pt x="1326734" y="4026804"/>
                  <a:pt x="1291208" y="4026133"/>
                  <a:pt x="1255683" y="4025239"/>
                </a:cubicBezTo>
                <a:cubicBezTo>
                  <a:pt x="1248310" y="4009376"/>
                  <a:pt x="1241383" y="3993959"/>
                  <a:pt x="1235127" y="3978766"/>
                </a:cubicBezTo>
                <a:close/>
                <a:moveTo>
                  <a:pt x="1351311" y="3981224"/>
                </a:moveTo>
                <a:cubicBezTo>
                  <a:pt x="1362706" y="3981224"/>
                  <a:pt x="1374325" y="3981447"/>
                  <a:pt x="1385720" y="3981447"/>
                </a:cubicBezTo>
                <a:cubicBezTo>
                  <a:pt x="1409850" y="3981447"/>
                  <a:pt x="1434204" y="3981224"/>
                  <a:pt x="1458335" y="3980777"/>
                </a:cubicBezTo>
                <a:cubicBezTo>
                  <a:pt x="1461686" y="3995523"/>
                  <a:pt x="1465932" y="4010716"/>
                  <a:pt x="1470847" y="4026580"/>
                </a:cubicBezTo>
                <a:cubicBezTo>
                  <a:pt x="1436662" y="4027250"/>
                  <a:pt x="1402477" y="4027474"/>
                  <a:pt x="1368292" y="4027250"/>
                </a:cubicBezTo>
                <a:cubicBezTo>
                  <a:pt x="1362036" y="4011387"/>
                  <a:pt x="1356227" y="3995970"/>
                  <a:pt x="1351311" y="3981224"/>
                </a:cubicBezTo>
                <a:close/>
                <a:moveTo>
                  <a:pt x="1463921" y="3980553"/>
                </a:moveTo>
                <a:cubicBezTo>
                  <a:pt x="1499670" y="3979883"/>
                  <a:pt x="1535419" y="3978989"/>
                  <a:pt x="1571168" y="3977649"/>
                </a:cubicBezTo>
                <a:cubicBezTo>
                  <a:pt x="1572285" y="3992172"/>
                  <a:pt x="1574296" y="4007365"/>
                  <a:pt x="1577424" y="4023452"/>
                </a:cubicBezTo>
                <a:cubicBezTo>
                  <a:pt x="1543686" y="4024793"/>
                  <a:pt x="1510171" y="4025686"/>
                  <a:pt x="1476656" y="4026357"/>
                </a:cubicBezTo>
                <a:cubicBezTo>
                  <a:pt x="1471741" y="4010716"/>
                  <a:pt x="1467272" y="3995300"/>
                  <a:pt x="1463921" y="3980553"/>
                </a:cubicBezTo>
                <a:close/>
                <a:moveTo>
                  <a:pt x="1576753" y="3977425"/>
                </a:moveTo>
                <a:cubicBezTo>
                  <a:pt x="1614737" y="3975861"/>
                  <a:pt x="1652720" y="3973850"/>
                  <a:pt x="1690703" y="3971393"/>
                </a:cubicBezTo>
                <a:cubicBezTo>
                  <a:pt x="1687799" y="3985916"/>
                  <a:pt x="1686235" y="4001332"/>
                  <a:pt x="1686458" y="4017643"/>
                </a:cubicBezTo>
                <a:cubicBezTo>
                  <a:pt x="1652050" y="4019877"/>
                  <a:pt x="1617641" y="4021665"/>
                  <a:pt x="1583233" y="4023005"/>
                </a:cubicBezTo>
                <a:cubicBezTo>
                  <a:pt x="1579881" y="4007142"/>
                  <a:pt x="1577871" y="3991948"/>
                  <a:pt x="1576753" y="3977425"/>
                </a:cubicBezTo>
                <a:close/>
                <a:moveTo>
                  <a:pt x="1576307" y="3970946"/>
                </a:moveTo>
                <a:cubicBezTo>
                  <a:pt x="1575413" y="3954859"/>
                  <a:pt x="1575860" y="3939665"/>
                  <a:pt x="1577647" y="3925366"/>
                </a:cubicBezTo>
                <a:cubicBezTo>
                  <a:pt x="1621886" y="3923578"/>
                  <a:pt x="1666349" y="3921344"/>
                  <a:pt x="1710812" y="3918439"/>
                </a:cubicBezTo>
                <a:cubicBezTo>
                  <a:pt x="1702322" y="3932292"/>
                  <a:pt x="1695842" y="3947932"/>
                  <a:pt x="1691820" y="3964913"/>
                </a:cubicBezTo>
                <a:cubicBezTo>
                  <a:pt x="1653390" y="3967594"/>
                  <a:pt x="1614737" y="3969605"/>
                  <a:pt x="1576307" y="3970946"/>
                </a:cubicBezTo>
                <a:close/>
                <a:moveTo>
                  <a:pt x="1717738" y="3918216"/>
                </a:moveTo>
                <a:cubicBezTo>
                  <a:pt x="1850010" y="3909279"/>
                  <a:pt x="1982728" y="3895203"/>
                  <a:pt x="2113882" y="3875541"/>
                </a:cubicBezTo>
                <a:cubicBezTo>
                  <a:pt x="2142704" y="3883808"/>
                  <a:pt x="2172868" y="3893638"/>
                  <a:pt x="2203925" y="3905034"/>
                </a:cubicBezTo>
                <a:cubicBezTo>
                  <a:pt x="2184933" y="3908385"/>
                  <a:pt x="2165718" y="3911737"/>
                  <a:pt x="2146503" y="3914641"/>
                </a:cubicBezTo>
                <a:cubicBezTo>
                  <a:pt x="2140247" y="3915758"/>
                  <a:pt x="2133991" y="3916652"/>
                  <a:pt x="2127735" y="3917546"/>
                </a:cubicBezTo>
                <a:cubicBezTo>
                  <a:pt x="1997698" y="3891628"/>
                  <a:pt x="1898718" y="3903469"/>
                  <a:pt x="1843754" y="3953071"/>
                </a:cubicBezTo>
                <a:cubicBezTo>
                  <a:pt x="1795046" y="3957763"/>
                  <a:pt x="1746338" y="3961562"/>
                  <a:pt x="1697406" y="3964690"/>
                </a:cubicBezTo>
                <a:cubicBezTo>
                  <a:pt x="1702098" y="3947486"/>
                  <a:pt x="1708578" y="3932069"/>
                  <a:pt x="1717738" y="3918216"/>
                </a:cubicBezTo>
                <a:close/>
                <a:moveTo>
                  <a:pt x="2111871" y="3920003"/>
                </a:moveTo>
                <a:cubicBezTo>
                  <a:pt x="2026744" y="3932962"/>
                  <a:pt x="1940499" y="3943910"/>
                  <a:pt x="1853585" y="3952178"/>
                </a:cubicBezTo>
                <a:cubicBezTo>
                  <a:pt x="1888663" y="3923802"/>
                  <a:pt x="1940276" y="3909502"/>
                  <a:pt x="2005518" y="3909502"/>
                </a:cubicBezTo>
                <a:cubicBezTo>
                  <a:pt x="2037692" y="3909502"/>
                  <a:pt x="2073217" y="3913077"/>
                  <a:pt x="2111871" y="3920003"/>
                </a:cubicBezTo>
                <a:close/>
                <a:moveTo>
                  <a:pt x="1845988" y="3958880"/>
                </a:moveTo>
                <a:cubicBezTo>
                  <a:pt x="1940276" y="3949720"/>
                  <a:pt x="2034564" y="3937878"/>
                  <a:pt x="2127958" y="3923131"/>
                </a:cubicBezTo>
                <a:cubicBezTo>
                  <a:pt x="2161026" y="3929834"/>
                  <a:pt x="2196104" y="3938772"/>
                  <a:pt x="2232971" y="3950390"/>
                </a:cubicBezTo>
                <a:cubicBezTo>
                  <a:pt x="2199009" y="3956646"/>
                  <a:pt x="2164601" y="3962679"/>
                  <a:pt x="2129969" y="3968264"/>
                </a:cubicBezTo>
                <a:cubicBezTo>
                  <a:pt x="2121925" y="3969605"/>
                  <a:pt x="2114105" y="3970722"/>
                  <a:pt x="2106062" y="3972063"/>
                </a:cubicBezTo>
                <a:cubicBezTo>
                  <a:pt x="2064504" y="3971393"/>
                  <a:pt x="2028308" y="3976532"/>
                  <a:pt x="1998144" y="3987479"/>
                </a:cubicBezTo>
                <a:cubicBezTo>
                  <a:pt x="1936701" y="3995523"/>
                  <a:pt x="1875034" y="4002226"/>
                  <a:pt x="1812920" y="4007812"/>
                </a:cubicBezTo>
                <a:cubicBezTo>
                  <a:pt x="1817836" y="3995076"/>
                  <a:pt x="1824315" y="3983681"/>
                  <a:pt x="1832582" y="3973403"/>
                </a:cubicBezTo>
                <a:cubicBezTo>
                  <a:pt x="1836604" y="3968488"/>
                  <a:pt x="1841072" y="3963572"/>
                  <a:pt x="1845988" y="3958880"/>
                </a:cubicBezTo>
                <a:close/>
                <a:moveTo>
                  <a:pt x="2143375" y="3920897"/>
                </a:moveTo>
                <a:cubicBezTo>
                  <a:pt x="2144715" y="3920674"/>
                  <a:pt x="2146056" y="3920450"/>
                  <a:pt x="2147396" y="3920227"/>
                </a:cubicBezTo>
                <a:cubicBezTo>
                  <a:pt x="2169963" y="3916652"/>
                  <a:pt x="2192306" y="3912630"/>
                  <a:pt x="2214649" y="3908832"/>
                </a:cubicBezTo>
                <a:cubicBezTo>
                  <a:pt x="2248387" y="3920897"/>
                  <a:pt x="2278997" y="3929834"/>
                  <a:pt x="2307373" y="3936090"/>
                </a:cubicBezTo>
                <a:cubicBezTo>
                  <a:pt x="2286594" y="3940336"/>
                  <a:pt x="2265592" y="3944581"/>
                  <a:pt x="2244589" y="3948603"/>
                </a:cubicBezTo>
                <a:cubicBezTo>
                  <a:pt x="2209287" y="3936984"/>
                  <a:pt x="2175549" y="3927823"/>
                  <a:pt x="2143375" y="3920897"/>
                </a:cubicBezTo>
                <a:close/>
                <a:moveTo>
                  <a:pt x="2321449" y="3938772"/>
                </a:moveTo>
                <a:cubicBezTo>
                  <a:pt x="2445453" y="3962009"/>
                  <a:pt x="2522761" y="3929164"/>
                  <a:pt x="2605877" y="3867944"/>
                </a:cubicBezTo>
                <a:cubicBezTo>
                  <a:pt x="2693686" y="3842249"/>
                  <a:pt x="2777919" y="3814097"/>
                  <a:pt x="2857908" y="3783264"/>
                </a:cubicBezTo>
                <a:cubicBezTo>
                  <a:pt x="2821041" y="3811193"/>
                  <a:pt x="2788420" y="3837781"/>
                  <a:pt x="2758257" y="3862805"/>
                </a:cubicBezTo>
                <a:cubicBezTo>
                  <a:pt x="2628444" y="3909055"/>
                  <a:pt x="2488129" y="3948603"/>
                  <a:pt x="2339547" y="3981000"/>
                </a:cubicBezTo>
                <a:cubicBezTo>
                  <a:pt x="2326142" y="3976755"/>
                  <a:pt x="2312065" y="3972063"/>
                  <a:pt x="2297542" y="3966701"/>
                </a:cubicBezTo>
                <a:cubicBezTo>
                  <a:pt x="2283243" y="3961562"/>
                  <a:pt x="2269390" y="3956646"/>
                  <a:pt x="2255537" y="3951954"/>
                </a:cubicBezTo>
                <a:cubicBezTo>
                  <a:pt x="2277657" y="3947709"/>
                  <a:pt x="2299553" y="3943240"/>
                  <a:pt x="2321449" y="3938772"/>
                </a:cubicBezTo>
                <a:close/>
                <a:moveTo>
                  <a:pt x="3398387" y="3517827"/>
                </a:moveTo>
                <a:cubicBezTo>
                  <a:pt x="3441956" y="3479844"/>
                  <a:pt x="3481280" y="3440520"/>
                  <a:pt x="3515912" y="3399856"/>
                </a:cubicBezTo>
                <a:cubicBezTo>
                  <a:pt x="3520604" y="3399185"/>
                  <a:pt x="3525296" y="3398515"/>
                  <a:pt x="3529988" y="3397845"/>
                </a:cubicBezTo>
                <a:cubicBezTo>
                  <a:pt x="3504070" y="3434711"/>
                  <a:pt x="3474801" y="3470460"/>
                  <a:pt x="3441733" y="3505092"/>
                </a:cubicBezTo>
                <a:cubicBezTo>
                  <a:pt x="3426986" y="3509337"/>
                  <a:pt x="3412463" y="3513582"/>
                  <a:pt x="3398387" y="3517827"/>
                </a:cubicBezTo>
                <a:close/>
                <a:moveTo>
                  <a:pt x="3537361" y="3396951"/>
                </a:moveTo>
                <a:cubicBezTo>
                  <a:pt x="3541383" y="3396504"/>
                  <a:pt x="3545405" y="3396057"/>
                  <a:pt x="3549650" y="3395611"/>
                </a:cubicBezTo>
                <a:cubicBezTo>
                  <a:pt x="3531105" y="3428902"/>
                  <a:pt x="3509656" y="3461523"/>
                  <a:pt x="3485525" y="3493250"/>
                </a:cubicBezTo>
                <a:cubicBezTo>
                  <a:pt x="3474130" y="3496155"/>
                  <a:pt x="3462959" y="3499282"/>
                  <a:pt x="3452011" y="3502411"/>
                </a:cubicBezTo>
                <a:cubicBezTo>
                  <a:pt x="3483961" y="3468002"/>
                  <a:pt x="3512337" y="3432924"/>
                  <a:pt x="3537361" y="3396951"/>
                </a:cubicBezTo>
                <a:close/>
                <a:moveTo>
                  <a:pt x="3556353" y="3394940"/>
                </a:moveTo>
                <a:cubicBezTo>
                  <a:pt x="3560375" y="3394493"/>
                  <a:pt x="3564397" y="3394270"/>
                  <a:pt x="3568418" y="3394046"/>
                </a:cubicBezTo>
                <a:cubicBezTo>
                  <a:pt x="3555459" y="3424880"/>
                  <a:pt x="3540043" y="3455043"/>
                  <a:pt x="3522391" y="3484536"/>
                </a:cubicBezTo>
                <a:cubicBezTo>
                  <a:pt x="3513007" y="3486547"/>
                  <a:pt x="3503623" y="3488558"/>
                  <a:pt x="3494016" y="3491016"/>
                </a:cubicBezTo>
                <a:cubicBezTo>
                  <a:pt x="3517699" y="3459735"/>
                  <a:pt x="3538255" y="3427784"/>
                  <a:pt x="3556353" y="3394940"/>
                </a:cubicBezTo>
                <a:close/>
                <a:moveTo>
                  <a:pt x="3526190" y="3489452"/>
                </a:moveTo>
                <a:cubicBezTo>
                  <a:pt x="3535351" y="3487664"/>
                  <a:pt x="3544511" y="3485877"/>
                  <a:pt x="3553448" y="3484536"/>
                </a:cubicBezTo>
                <a:cubicBezTo>
                  <a:pt x="3538032" y="3517827"/>
                  <a:pt x="3519710" y="3550448"/>
                  <a:pt x="3498484" y="3582176"/>
                </a:cubicBezTo>
                <a:cubicBezTo>
                  <a:pt x="3481727" y="3586644"/>
                  <a:pt x="3465417" y="3591336"/>
                  <a:pt x="3449330" y="3596028"/>
                </a:cubicBezTo>
                <a:cubicBezTo>
                  <a:pt x="3478599" y="3561396"/>
                  <a:pt x="3504070" y="3525871"/>
                  <a:pt x="3526190" y="3489452"/>
                </a:cubicBezTo>
                <a:close/>
                <a:moveTo>
                  <a:pt x="3559928" y="3483642"/>
                </a:moveTo>
                <a:cubicBezTo>
                  <a:pt x="3569312" y="3482302"/>
                  <a:pt x="3578696" y="3481408"/>
                  <a:pt x="3587633" y="3480514"/>
                </a:cubicBezTo>
                <a:cubicBezTo>
                  <a:pt x="3577579" y="3510678"/>
                  <a:pt x="3565290" y="3540170"/>
                  <a:pt x="3550767" y="3569217"/>
                </a:cubicBezTo>
                <a:cubicBezTo>
                  <a:pt x="3540266" y="3571451"/>
                  <a:pt x="3529541" y="3573685"/>
                  <a:pt x="3518817" y="3576590"/>
                </a:cubicBezTo>
                <a:cubicBezTo>
                  <a:pt x="3514571" y="3577707"/>
                  <a:pt x="3510550" y="3578824"/>
                  <a:pt x="3506528" y="3579941"/>
                </a:cubicBezTo>
                <a:cubicBezTo>
                  <a:pt x="3527084" y="3548661"/>
                  <a:pt x="3544958" y="3516487"/>
                  <a:pt x="3559928" y="3483642"/>
                </a:cubicBezTo>
                <a:close/>
                <a:moveTo>
                  <a:pt x="3554789" y="3574132"/>
                </a:moveTo>
                <a:cubicBezTo>
                  <a:pt x="3569759" y="3571227"/>
                  <a:pt x="3584505" y="3568770"/>
                  <a:pt x="3598805" y="3567206"/>
                </a:cubicBezTo>
                <a:cubicBezTo>
                  <a:pt x="3587410" y="3597816"/>
                  <a:pt x="3573557" y="3627979"/>
                  <a:pt x="3557023" y="3657248"/>
                </a:cubicBezTo>
                <a:cubicBezTo>
                  <a:pt x="3552108" y="3658366"/>
                  <a:pt x="3547193" y="3659483"/>
                  <a:pt x="3542277" y="3660823"/>
                </a:cubicBezTo>
                <a:cubicBezTo>
                  <a:pt x="3525520" y="3665292"/>
                  <a:pt x="3509209" y="3669761"/>
                  <a:pt x="3493345" y="3674229"/>
                </a:cubicBezTo>
                <a:cubicBezTo>
                  <a:pt x="3517029" y="3641832"/>
                  <a:pt x="3537361" y="3608540"/>
                  <a:pt x="3554789" y="3574132"/>
                </a:cubicBezTo>
                <a:close/>
                <a:moveTo>
                  <a:pt x="3560822" y="3662164"/>
                </a:moveTo>
                <a:cubicBezTo>
                  <a:pt x="3581824" y="3657472"/>
                  <a:pt x="3602157" y="3653897"/>
                  <a:pt x="3621818" y="3651886"/>
                </a:cubicBezTo>
                <a:cubicBezTo>
                  <a:pt x="3609083" y="3682273"/>
                  <a:pt x="3593666" y="3711989"/>
                  <a:pt x="3576015" y="3740812"/>
                </a:cubicBezTo>
                <a:cubicBezTo>
                  <a:pt x="3570653" y="3742152"/>
                  <a:pt x="3565290" y="3743269"/>
                  <a:pt x="3559705" y="3744833"/>
                </a:cubicBezTo>
                <a:cubicBezTo>
                  <a:pt x="3536244" y="3751089"/>
                  <a:pt x="3513678" y="3757345"/>
                  <a:pt x="3492005" y="3763825"/>
                </a:cubicBezTo>
                <a:cubicBezTo>
                  <a:pt x="3518370" y="3730757"/>
                  <a:pt x="3541383" y="3697019"/>
                  <a:pt x="3560822" y="3662164"/>
                </a:cubicBezTo>
                <a:close/>
                <a:moveTo>
                  <a:pt x="3579590" y="3745727"/>
                </a:moveTo>
                <a:cubicBezTo>
                  <a:pt x="3606625" y="3739695"/>
                  <a:pt x="3632320" y="3736119"/>
                  <a:pt x="3656897" y="3734779"/>
                </a:cubicBezTo>
                <a:cubicBezTo>
                  <a:pt x="3643044" y="3763825"/>
                  <a:pt x="3626734" y="3792424"/>
                  <a:pt x="3607966" y="3820130"/>
                </a:cubicBezTo>
                <a:cubicBezTo>
                  <a:pt x="3596124" y="3822364"/>
                  <a:pt x="3583835" y="3825045"/>
                  <a:pt x="3571546" y="3828173"/>
                </a:cubicBezTo>
                <a:cubicBezTo>
                  <a:pt x="3548310" y="3834206"/>
                  <a:pt x="3525743" y="3840685"/>
                  <a:pt x="3504294" y="3847165"/>
                </a:cubicBezTo>
                <a:cubicBezTo>
                  <a:pt x="3532893" y="3814320"/>
                  <a:pt x="3557917" y="3780582"/>
                  <a:pt x="3579590" y="3745727"/>
                </a:cubicBezTo>
                <a:close/>
                <a:moveTo>
                  <a:pt x="3611094" y="3825269"/>
                </a:moveTo>
                <a:cubicBezTo>
                  <a:pt x="3643268" y="3819459"/>
                  <a:pt x="3673878" y="3817448"/>
                  <a:pt x="3702477" y="3818566"/>
                </a:cubicBezTo>
                <a:cubicBezTo>
                  <a:pt x="3687507" y="3845824"/>
                  <a:pt x="3670303" y="3872412"/>
                  <a:pt x="3650864" y="3898331"/>
                </a:cubicBezTo>
                <a:cubicBezTo>
                  <a:pt x="3627628" y="3900565"/>
                  <a:pt x="3603274" y="3904587"/>
                  <a:pt x="3577579" y="3911290"/>
                </a:cubicBezTo>
                <a:cubicBezTo>
                  <a:pt x="3561492" y="3915535"/>
                  <a:pt x="3546075" y="3919780"/>
                  <a:pt x="3530659" y="3924249"/>
                </a:cubicBezTo>
                <a:cubicBezTo>
                  <a:pt x="3561269" y="3892298"/>
                  <a:pt x="3588080" y="3859230"/>
                  <a:pt x="3611094" y="3825269"/>
                </a:cubicBezTo>
                <a:close/>
                <a:moveTo>
                  <a:pt x="3708733" y="3818789"/>
                </a:moveTo>
                <a:cubicBezTo>
                  <a:pt x="3740013" y="3820577"/>
                  <a:pt x="3769059" y="3825939"/>
                  <a:pt x="3795871" y="3833982"/>
                </a:cubicBezTo>
                <a:cubicBezTo>
                  <a:pt x="3784923" y="3857443"/>
                  <a:pt x="3772188" y="3880680"/>
                  <a:pt x="3757888" y="3903246"/>
                </a:cubicBezTo>
                <a:cubicBezTo>
                  <a:pt x="3727501" y="3897214"/>
                  <a:pt x="3694210" y="3894979"/>
                  <a:pt x="3658461" y="3897660"/>
                </a:cubicBezTo>
                <a:cubicBezTo>
                  <a:pt x="3677229" y="3871966"/>
                  <a:pt x="3693987" y="3845824"/>
                  <a:pt x="3708733" y="3818789"/>
                </a:cubicBezTo>
                <a:close/>
                <a:moveTo>
                  <a:pt x="3801234" y="3835546"/>
                </a:moveTo>
                <a:cubicBezTo>
                  <a:pt x="3827375" y="3843813"/>
                  <a:pt x="3851282" y="3854538"/>
                  <a:pt x="3872955" y="3866827"/>
                </a:cubicBezTo>
                <a:cubicBezTo>
                  <a:pt x="3863794" y="3888500"/>
                  <a:pt x="3853293" y="3909726"/>
                  <a:pt x="3841228" y="3930505"/>
                </a:cubicBezTo>
                <a:cubicBezTo>
                  <a:pt x="3817544" y="3919333"/>
                  <a:pt x="3791850" y="3910396"/>
                  <a:pt x="3763697" y="3904363"/>
                </a:cubicBezTo>
                <a:cubicBezTo>
                  <a:pt x="3777773" y="3882020"/>
                  <a:pt x="3790285" y="3859007"/>
                  <a:pt x="3801234" y="3835546"/>
                </a:cubicBezTo>
                <a:close/>
                <a:moveTo>
                  <a:pt x="3877871" y="3869731"/>
                </a:moveTo>
                <a:cubicBezTo>
                  <a:pt x="3899543" y="3882467"/>
                  <a:pt x="3918982" y="3896543"/>
                  <a:pt x="3936409" y="3911066"/>
                </a:cubicBezTo>
                <a:cubicBezTo>
                  <a:pt x="3928143" y="3931398"/>
                  <a:pt x="3918758" y="3951507"/>
                  <a:pt x="3908034" y="3970946"/>
                </a:cubicBezTo>
                <a:cubicBezTo>
                  <a:pt x="3889489" y="3957093"/>
                  <a:pt x="3868933" y="3944134"/>
                  <a:pt x="3846367" y="3932962"/>
                </a:cubicBezTo>
                <a:cubicBezTo>
                  <a:pt x="3858209" y="3912407"/>
                  <a:pt x="3868710" y="3891404"/>
                  <a:pt x="3877871" y="3869731"/>
                </a:cubicBezTo>
                <a:close/>
                <a:moveTo>
                  <a:pt x="3880105" y="3864592"/>
                </a:moveTo>
                <a:cubicBezTo>
                  <a:pt x="3888595" y="3844037"/>
                  <a:pt x="3895745" y="3823034"/>
                  <a:pt x="3901778" y="3801585"/>
                </a:cubicBezTo>
                <a:cubicBezTo>
                  <a:pt x="3901778" y="3801138"/>
                  <a:pt x="3902001" y="3800691"/>
                  <a:pt x="3902224" y="3800244"/>
                </a:cubicBezTo>
                <a:cubicBezTo>
                  <a:pt x="3923004" y="3813874"/>
                  <a:pt x="3941772" y="3828843"/>
                  <a:pt x="3958529" y="3843813"/>
                </a:cubicBezTo>
                <a:cubicBezTo>
                  <a:pt x="3957635" y="3847612"/>
                  <a:pt x="3956742" y="3851186"/>
                  <a:pt x="3955848" y="3854985"/>
                </a:cubicBezTo>
                <a:cubicBezTo>
                  <a:pt x="3951156" y="3872189"/>
                  <a:pt x="3945570" y="3888946"/>
                  <a:pt x="3938867" y="3905704"/>
                </a:cubicBezTo>
                <a:cubicBezTo>
                  <a:pt x="3921216" y="3891181"/>
                  <a:pt x="3901554" y="3877105"/>
                  <a:pt x="3880105" y="3864592"/>
                </a:cubicBezTo>
                <a:close/>
                <a:moveTo>
                  <a:pt x="3960763" y="3856326"/>
                </a:moveTo>
                <a:cubicBezTo>
                  <a:pt x="3961434" y="3853644"/>
                  <a:pt x="3962104" y="3850740"/>
                  <a:pt x="3962774" y="3848059"/>
                </a:cubicBezTo>
                <a:cubicBezTo>
                  <a:pt x="3968136" y="3852974"/>
                  <a:pt x="3973276" y="3857889"/>
                  <a:pt x="3978191" y="3863028"/>
                </a:cubicBezTo>
                <a:cubicBezTo>
                  <a:pt x="3989139" y="3873977"/>
                  <a:pt x="3999417" y="3885595"/>
                  <a:pt x="4009471" y="3897660"/>
                </a:cubicBezTo>
                <a:cubicBezTo>
                  <a:pt x="4008354" y="3901682"/>
                  <a:pt x="4007461" y="3905704"/>
                  <a:pt x="4006343" y="3909726"/>
                </a:cubicBezTo>
                <a:cubicBezTo>
                  <a:pt x="4001875" y="3925589"/>
                  <a:pt x="3996736" y="3941229"/>
                  <a:pt x="3990927" y="3956646"/>
                </a:cubicBezTo>
                <a:cubicBezTo>
                  <a:pt x="3984894" y="3949720"/>
                  <a:pt x="3978861" y="3943240"/>
                  <a:pt x="3972382" y="3936761"/>
                </a:cubicBezTo>
                <a:cubicBezTo>
                  <a:pt x="3963221" y="3927600"/>
                  <a:pt x="3953613" y="3918439"/>
                  <a:pt x="3942889" y="3909502"/>
                </a:cubicBezTo>
                <a:cubicBezTo>
                  <a:pt x="3950039" y="3892074"/>
                  <a:pt x="3955848" y="3874423"/>
                  <a:pt x="3960763" y="3856326"/>
                </a:cubicBezTo>
                <a:close/>
                <a:moveTo>
                  <a:pt x="3982213" y="3859007"/>
                </a:moveTo>
                <a:cubicBezTo>
                  <a:pt x="3976627" y="3853421"/>
                  <a:pt x="3970594" y="3847612"/>
                  <a:pt x="3964338" y="3841802"/>
                </a:cubicBezTo>
                <a:cubicBezTo>
                  <a:pt x="3969477" y="3821247"/>
                  <a:pt x="3973276" y="3800244"/>
                  <a:pt x="3976180" y="3778571"/>
                </a:cubicBezTo>
                <a:cubicBezTo>
                  <a:pt x="3978191" y="3780582"/>
                  <a:pt x="3980425" y="3782593"/>
                  <a:pt x="3982436" y="3784604"/>
                </a:cubicBezTo>
                <a:cubicBezTo>
                  <a:pt x="3996289" y="3798680"/>
                  <a:pt x="4009471" y="3813650"/>
                  <a:pt x="4021984" y="3829290"/>
                </a:cubicBezTo>
                <a:cubicBezTo>
                  <a:pt x="4019526" y="3850293"/>
                  <a:pt x="4015951" y="3870849"/>
                  <a:pt x="4011259" y="3890734"/>
                </a:cubicBezTo>
                <a:cubicBezTo>
                  <a:pt x="4001875" y="3879786"/>
                  <a:pt x="3992267" y="3869285"/>
                  <a:pt x="3982213" y="3859007"/>
                </a:cubicBezTo>
                <a:close/>
                <a:moveTo>
                  <a:pt x="4026899" y="3835770"/>
                </a:moveTo>
                <a:cubicBezTo>
                  <a:pt x="4040305" y="3852974"/>
                  <a:pt x="4052594" y="3871072"/>
                  <a:pt x="4064212" y="3889617"/>
                </a:cubicBezTo>
                <a:cubicBezTo>
                  <a:pt x="4061754" y="3909726"/>
                  <a:pt x="4058179" y="3929164"/>
                  <a:pt x="4053711" y="3948156"/>
                </a:cubicBezTo>
                <a:cubicBezTo>
                  <a:pt x="4041869" y="3930058"/>
                  <a:pt x="4029357" y="3912630"/>
                  <a:pt x="4015727" y="3896096"/>
                </a:cubicBezTo>
                <a:cubicBezTo>
                  <a:pt x="4020419" y="3876658"/>
                  <a:pt x="4024218" y="3856549"/>
                  <a:pt x="4026899" y="3835770"/>
                </a:cubicBezTo>
                <a:close/>
                <a:moveTo>
                  <a:pt x="4027793" y="3827950"/>
                </a:moveTo>
                <a:cubicBezTo>
                  <a:pt x="4030250" y="3807617"/>
                  <a:pt x="4031591" y="3787062"/>
                  <a:pt x="4032038" y="3766059"/>
                </a:cubicBezTo>
                <a:cubicBezTo>
                  <a:pt x="4045220" y="3783487"/>
                  <a:pt x="4057509" y="3801808"/>
                  <a:pt x="4068904" y="3820577"/>
                </a:cubicBezTo>
                <a:cubicBezTo>
                  <a:pt x="4068680" y="3840909"/>
                  <a:pt x="4067340" y="3861241"/>
                  <a:pt x="4065329" y="3880903"/>
                </a:cubicBezTo>
                <a:cubicBezTo>
                  <a:pt x="4053487" y="3862582"/>
                  <a:pt x="4041199" y="3844931"/>
                  <a:pt x="4027793" y="3827950"/>
                </a:cubicBezTo>
                <a:close/>
                <a:moveTo>
                  <a:pt x="4032038" y="3757122"/>
                </a:moveTo>
                <a:cubicBezTo>
                  <a:pt x="4032261" y="3736790"/>
                  <a:pt x="4031591" y="3716011"/>
                  <a:pt x="4030027" y="3695008"/>
                </a:cubicBezTo>
                <a:cubicBezTo>
                  <a:pt x="4042986" y="3712436"/>
                  <a:pt x="4055051" y="3730757"/>
                  <a:pt x="4066223" y="3749525"/>
                </a:cubicBezTo>
                <a:cubicBezTo>
                  <a:pt x="4068010" y="3769858"/>
                  <a:pt x="4068904" y="3790190"/>
                  <a:pt x="4068904" y="3810299"/>
                </a:cubicBezTo>
                <a:cubicBezTo>
                  <a:pt x="4057509" y="3791977"/>
                  <a:pt x="4045220" y="3774103"/>
                  <a:pt x="4032038" y="3757122"/>
                </a:cubicBezTo>
                <a:close/>
                <a:moveTo>
                  <a:pt x="4065106" y="3736790"/>
                </a:moveTo>
                <a:cubicBezTo>
                  <a:pt x="4053934" y="3718692"/>
                  <a:pt x="4041869" y="3701264"/>
                  <a:pt x="4029133" y="3684507"/>
                </a:cubicBezTo>
                <a:cubicBezTo>
                  <a:pt x="4027346" y="3664175"/>
                  <a:pt x="4024665" y="3643843"/>
                  <a:pt x="4021313" y="3623510"/>
                </a:cubicBezTo>
                <a:cubicBezTo>
                  <a:pt x="4033825" y="3640714"/>
                  <a:pt x="4045667" y="3658589"/>
                  <a:pt x="4056615" y="3677134"/>
                </a:cubicBezTo>
                <a:cubicBezTo>
                  <a:pt x="4060190" y="3697019"/>
                  <a:pt x="4062871" y="3717128"/>
                  <a:pt x="4065106" y="3736790"/>
                </a:cubicBezTo>
                <a:close/>
                <a:moveTo>
                  <a:pt x="4019079" y="3610998"/>
                </a:moveTo>
                <a:cubicBezTo>
                  <a:pt x="4015504" y="3591336"/>
                  <a:pt x="4011259" y="3571898"/>
                  <a:pt x="4006343" y="3552459"/>
                </a:cubicBezTo>
                <a:cubicBezTo>
                  <a:pt x="4018185" y="3569217"/>
                  <a:pt x="4029580" y="3586421"/>
                  <a:pt x="4040081" y="3604295"/>
                </a:cubicBezTo>
                <a:cubicBezTo>
                  <a:pt x="4045220" y="3623287"/>
                  <a:pt x="4049689" y="3642502"/>
                  <a:pt x="4053711" y="3661494"/>
                </a:cubicBezTo>
                <a:cubicBezTo>
                  <a:pt x="4042763" y="3644066"/>
                  <a:pt x="4031144" y="3627309"/>
                  <a:pt x="4019079" y="3610998"/>
                </a:cubicBezTo>
                <a:close/>
                <a:moveTo>
                  <a:pt x="4002545" y="3537713"/>
                </a:moveTo>
                <a:cubicBezTo>
                  <a:pt x="3997630" y="3519615"/>
                  <a:pt x="3992267" y="3501517"/>
                  <a:pt x="3986235" y="3483642"/>
                </a:cubicBezTo>
                <a:cubicBezTo>
                  <a:pt x="3997183" y="3499282"/>
                  <a:pt x="4007461" y="3515593"/>
                  <a:pt x="4017291" y="3532127"/>
                </a:cubicBezTo>
                <a:cubicBezTo>
                  <a:pt x="4023548" y="3549331"/>
                  <a:pt x="4029357" y="3566759"/>
                  <a:pt x="4034496" y="3584410"/>
                </a:cubicBezTo>
                <a:cubicBezTo>
                  <a:pt x="4024218" y="3568323"/>
                  <a:pt x="4013717" y="3552683"/>
                  <a:pt x="4002545" y="3537713"/>
                </a:cubicBezTo>
                <a:close/>
                <a:moveTo>
                  <a:pt x="3993384" y="3525647"/>
                </a:moveTo>
                <a:cubicBezTo>
                  <a:pt x="3980649" y="3509113"/>
                  <a:pt x="3967243" y="3493250"/>
                  <a:pt x="3953167" y="3478280"/>
                </a:cubicBezTo>
                <a:cubicBezTo>
                  <a:pt x="3948028" y="3458395"/>
                  <a:pt x="3942219" y="3438509"/>
                  <a:pt x="3935739" y="3418847"/>
                </a:cubicBezTo>
                <a:cubicBezTo>
                  <a:pt x="3949369" y="3434487"/>
                  <a:pt x="3962551" y="3450798"/>
                  <a:pt x="3975063" y="3467779"/>
                </a:cubicBezTo>
                <a:cubicBezTo>
                  <a:pt x="3981766" y="3486994"/>
                  <a:pt x="3987799" y="3506432"/>
                  <a:pt x="3993384" y="3525647"/>
                </a:cubicBezTo>
                <a:close/>
                <a:moveTo>
                  <a:pt x="3930824" y="3405218"/>
                </a:moveTo>
                <a:cubicBezTo>
                  <a:pt x="3924567" y="3386897"/>
                  <a:pt x="3917641" y="3368799"/>
                  <a:pt x="3910044" y="3350701"/>
                </a:cubicBezTo>
                <a:cubicBezTo>
                  <a:pt x="3922557" y="3365447"/>
                  <a:pt x="3934622" y="3381088"/>
                  <a:pt x="3946017" y="3396951"/>
                </a:cubicBezTo>
                <a:cubicBezTo>
                  <a:pt x="3953837" y="3414155"/>
                  <a:pt x="3961210" y="3431806"/>
                  <a:pt x="3967913" y="3449457"/>
                </a:cubicBezTo>
                <a:cubicBezTo>
                  <a:pt x="3956071" y="3434264"/>
                  <a:pt x="3943783" y="3419518"/>
                  <a:pt x="3930824" y="3405218"/>
                </a:cubicBezTo>
                <a:close/>
                <a:moveTo>
                  <a:pt x="3921663" y="3395387"/>
                </a:moveTo>
                <a:cubicBezTo>
                  <a:pt x="3918758" y="3392259"/>
                  <a:pt x="3915854" y="3389131"/>
                  <a:pt x="3912949" y="3386226"/>
                </a:cubicBezTo>
                <a:cubicBezTo>
                  <a:pt x="3901554" y="3374608"/>
                  <a:pt x="3889265" y="3363213"/>
                  <a:pt x="3876083" y="3351818"/>
                </a:cubicBezTo>
                <a:cubicBezTo>
                  <a:pt x="3869380" y="3331486"/>
                  <a:pt x="3862007" y="3311600"/>
                  <a:pt x="3853963" y="3291715"/>
                </a:cubicBezTo>
                <a:cubicBezTo>
                  <a:pt x="3860666" y="3297971"/>
                  <a:pt x="3867369" y="3304451"/>
                  <a:pt x="3873625" y="3310707"/>
                </a:cubicBezTo>
                <a:cubicBezTo>
                  <a:pt x="3882116" y="3319197"/>
                  <a:pt x="3890383" y="3328134"/>
                  <a:pt x="3898426" y="3337295"/>
                </a:cubicBezTo>
                <a:cubicBezTo>
                  <a:pt x="3906693" y="3356287"/>
                  <a:pt x="3914513" y="3375725"/>
                  <a:pt x="3921663" y="3395387"/>
                </a:cubicBezTo>
                <a:close/>
                <a:moveTo>
                  <a:pt x="3877424" y="3306685"/>
                </a:moveTo>
                <a:cubicBezTo>
                  <a:pt x="3868040" y="3297301"/>
                  <a:pt x="3858655" y="3288140"/>
                  <a:pt x="3848825" y="3279426"/>
                </a:cubicBezTo>
                <a:cubicBezTo>
                  <a:pt x="3841004" y="3260882"/>
                  <a:pt x="3832737" y="3242560"/>
                  <a:pt x="3824023" y="3224462"/>
                </a:cubicBezTo>
                <a:cubicBezTo>
                  <a:pt x="3826258" y="3226696"/>
                  <a:pt x="3828492" y="3228707"/>
                  <a:pt x="3830726" y="3230942"/>
                </a:cubicBezTo>
                <a:cubicBezTo>
                  <a:pt x="3842345" y="3242784"/>
                  <a:pt x="3853740" y="3255072"/>
                  <a:pt x="3864688" y="3267808"/>
                </a:cubicBezTo>
                <a:cubicBezTo>
                  <a:pt x="3874072" y="3285236"/>
                  <a:pt x="3882786" y="3302887"/>
                  <a:pt x="3891053" y="3320761"/>
                </a:cubicBezTo>
                <a:cubicBezTo>
                  <a:pt x="3886361" y="3316069"/>
                  <a:pt x="3881892" y="3311377"/>
                  <a:pt x="3877424" y="3306685"/>
                </a:cubicBezTo>
                <a:close/>
                <a:moveTo>
                  <a:pt x="3839440" y="3271159"/>
                </a:moveTo>
                <a:cubicBezTo>
                  <a:pt x="3822906" y="3256860"/>
                  <a:pt x="3806149" y="3243677"/>
                  <a:pt x="3788721" y="3231389"/>
                </a:cubicBezTo>
                <a:cubicBezTo>
                  <a:pt x="3787604" y="3228484"/>
                  <a:pt x="3786487" y="3225579"/>
                  <a:pt x="3785370" y="3222898"/>
                </a:cubicBezTo>
                <a:cubicBezTo>
                  <a:pt x="3794531" y="3219994"/>
                  <a:pt x="3803468" y="3216866"/>
                  <a:pt x="3812629" y="3213961"/>
                </a:cubicBezTo>
                <a:cubicBezTo>
                  <a:pt x="3822013" y="3232729"/>
                  <a:pt x="3830950" y="3251721"/>
                  <a:pt x="3839440" y="3271159"/>
                </a:cubicBezTo>
                <a:close/>
                <a:moveTo>
                  <a:pt x="3805926" y="3179106"/>
                </a:moveTo>
                <a:cubicBezTo>
                  <a:pt x="3804362" y="3179553"/>
                  <a:pt x="3802797" y="3180223"/>
                  <a:pt x="3801010" y="3180670"/>
                </a:cubicBezTo>
                <a:cubicBezTo>
                  <a:pt x="3797882" y="3175084"/>
                  <a:pt x="3794754" y="3169722"/>
                  <a:pt x="3791626" y="3164136"/>
                </a:cubicBezTo>
                <a:cubicBezTo>
                  <a:pt x="3791850" y="3164136"/>
                  <a:pt x="3791850" y="3164136"/>
                  <a:pt x="3792073" y="3163912"/>
                </a:cubicBezTo>
                <a:cubicBezTo>
                  <a:pt x="3796765" y="3169051"/>
                  <a:pt x="3801457" y="3173967"/>
                  <a:pt x="3805926" y="3179106"/>
                </a:cubicBezTo>
                <a:close/>
                <a:moveTo>
                  <a:pt x="3798105" y="3162125"/>
                </a:moveTo>
                <a:cubicBezTo>
                  <a:pt x="3798105" y="3162125"/>
                  <a:pt x="3798329" y="3162348"/>
                  <a:pt x="3798329" y="3162348"/>
                </a:cubicBezTo>
                <a:cubicBezTo>
                  <a:pt x="3798105" y="3162125"/>
                  <a:pt x="3798105" y="3162125"/>
                  <a:pt x="3798105" y="3162125"/>
                </a:cubicBezTo>
                <a:lnTo>
                  <a:pt x="3798105" y="3162125"/>
                </a:lnTo>
                <a:close/>
                <a:moveTo>
                  <a:pt x="3785593" y="3145591"/>
                </a:moveTo>
                <a:cubicBezTo>
                  <a:pt x="3788498" y="3149613"/>
                  <a:pt x="3791626" y="3153411"/>
                  <a:pt x="3794531" y="3157433"/>
                </a:cubicBezTo>
                <a:cubicBezTo>
                  <a:pt x="3794307" y="3157656"/>
                  <a:pt x="3793860" y="3157656"/>
                  <a:pt x="3793637" y="3157656"/>
                </a:cubicBezTo>
                <a:cubicBezTo>
                  <a:pt x="3790509" y="3154305"/>
                  <a:pt x="3787157" y="3150730"/>
                  <a:pt x="3783806" y="3147378"/>
                </a:cubicBezTo>
                <a:cubicBezTo>
                  <a:pt x="3783582" y="3147155"/>
                  <a:pt x="3783136" y="3146708"/>
                  <a:pt x="3782912" y="3146485"/>
                </a:cubicBezTo>
                <a:cubicBezTo>
                  <a:pt x="3784029" y="3146261"/>
                  <a:pt x="3784923" y="3145815"/>
                  <a:pt x="3785593" y="3145591"/>
                </a:cubicBezTo>
                <a:close/>
                <a:moveTo>
                  <a:pt x="3775762" y="3132855"/>
                </a:moveTo>
                <a:cubicBezTo>
                  <a:pt x="3777773" y="3135537"/>
                  <a:pt x="3780008" y="3138218"/>
                  <a:pt x="3782019" y="3140899"/>
                </a:cubicBezTo>
                <a:cubicBezTo>
                  <a:pt x="3780901" y="3141346"/>
                  <a:pt x="3779784" y="3141793"/>
                  <a:pt x="3778444" y="3142016"/>
                </a:cubicBezTo>
                <a:cubicBezTo>
                  <a:pt x="3778444" y="3142016"/>
                  <a:pt x="3778444" y="3142016"/>
                  <a:pt x="3778444" y="3142016"/>
                </a:cubicBezTo>
                <a:cubicBezTo>
                  <a:pt x="3776656" y="3139112"/>
                  <a:pt x="3774869" y="3136431"/>
                  <a:pt x="3773081" y="3133749"/>
                </a:cubicBezTo>
                <a:cubicBezTo>
                  <a:pt x="3774198" y="3133526"/>
                  <a:pt x="3774869" y="3133079"/>
                  <a:pt x="3775762" y="3132855"/>
                </a:cubicBezTo>
                <a:close/>
                <a:moveTo>
                  <a:pt x="3768166" y="3123471"/>
                </a:moveTo>
                <a:cubicBezTo>
                  <a:pt x="3769506" y="3125035"/>
                  <a:pt x="3770847" y="3126599"/>
                  <a:pt x="3772188" y="3128387"/>
                </a:cubicBezTo>
                <a:cubicBezTo>
                  <a:pt x="3771517" y="3128610"/>
                  <a:pt x="3771070" y="3128834"/>
                  <a:pt x="3770400" y="3129057"/>
                </a:cubicBezTo>
                <a:cubicBezTo>
                  <a:pt x="3769283" y="3127270"/>
                  <a:pt x="3768389" y="3125706"/>
                  <a:pt x="3767272" y="3123918"/>
                </a:cubicBezTo>
                <a:cubicBezTo>
                  <a:pt x="3767496" y="3123695"/>
                  <a:pt x="3767719" y="3123695"/>
                  <a:pt x="3768166" y="3123471"/>
                </a:cubicBezTo>
                <a:close/>
                <a:moveTo>
                  <a:pt x="3772858" y="3144251"/>
                </a:moveTo>
                <a:cubicBezTo>
                  <a:pt x="3766378" y="3146485"/>
                  <a:pt x="3759899" y="3148943"/>
                  <a:pt x="3753419" y="3151177"/>
                </a:cubicBezTo>
                <a:cubicBezTo>
                  <a:pt x="3752079" y="3148272"/>
                  <a:pt x="3750515" y="3145591"/>
                  <a:pt x="3749174" y="3142686"/>
                </a:cubicBezTo>
                <a:cubicBezTo>
                  <a:pt x="3754536" y="3140675"/>
                  <a:pt x="3759899" y="3138665"/>
                  <a:pt x="3765261" y="3136877"/>
                </a:cubicBezTo>
                <a:cubicBezTo>
                  <a:pt x="3767719" y="3139112"/>
                  <a:pt x="3770177" y="3141793"/>
                  <a:pt x="3772858" y="3144251"/>
                </a:cubicBezTo>
                <a:close/>
                <a:moveTo>
                  <a:pt x="3762580" y="3116992"/>
                </a:moveTo>
                <a:cubicBezTo>
                  <a:pt x="3763027" y="3117662"/>
                  <a:pt x="3763697" y="3118332"/>
                  <a:pt x="3764144" y="3119003"/>
                </a:cubicBezTo>
                <a:cubicBezTo>
                  <a:pt x="3763921" y="3119003"/>
                  <a:pt x="3763921" y="3119003"/>
                  <a:pt x="3763697" y="3119226"/>
                </a:cubicBezTo>
                <a:cubicBezTo>
                  <a:pt x="3763474" y="3118332"/>
                  <a:pt x="3763027" y="3117662"/>
                  <a:pt x="3762580" y="3116992"/>
                </a:cubicBezTo>
                <a:cubicBezTo>
                  <a:pt x="3762580" y="3116992"/>
                  <a:pt x="3762580" y="3116992"/>
                  <a:pt x="3762580" y="3116992"/>
                </a:cubicBezTo>
                <a:close/>
                <a:moveTo>
                  <a:pt x="3757218" y="3119003"/>
                </a:moveTo>
                <a:cubicBezTo>
                  <a:pt x="3757665" y="3119673"/>
                  <a:pt x="3758111" y="3120343"/>
                  <a:pt x="3758558" y="3121014"/>
                </a:cubicBezTo>
                <a:cubicBezTo>
                  <a:pt x="3758111" y="3121237"/>
                  <a:pt x="3757665" y="3121460"/>
                  <a:pt x="3757218" y="3121460"/>
                </a:cubicBezTo>
                <a:cubicBezTo>
                  <a:pt x="3756547" y="3120790"/>
                  <a:pt x="3755877" y="3120343"/>
                  <a:pt x="3755207" y="3119673"/>
                </a:cubicBezTo>
                <a:cubicBezTo>
                  <a:pt x="3756101" y="3119673"/>
                  <a:pt x="3756547" y="3119450"/>
                  <a:pt x="3757218" y="3119003"/>
                </a:cubicBezTo>
                <a:close/>
                <a:moveTo>
                  <a:pt x="3755877" y="3128163"/>
                </a:moveTo>
                <a:cubicBezTo>
                  <a:pt x="3757441" y="3129504"/>
                  <a:pt x="3759005" y="3131068"/>
                  <a:pt x="3760569" y="3132409"/>
                </a:cubicBezTo>
                <a:cubicBezTo>
                  <a:pt x="3755877" y="3134196"/>
                  <a:pt x="3751185" y="3135760"/>
                  <a:pt x="3746493" y="3137548"/>
                </a:cubicBezTo>
                <a:cubicBezTo>
                  <a:pt x="3745599" y="3135983"/>
                  <a:pt x="3744705" y="3134196"/>
                  <a:pt x="3744035" y="3132632"/>
                </a:cubicBezTo>
                <a:cubicBezTo>
                  <a:pt x="3747833" y="3131291"/>
                  <a:pt x="3752079" y="3129728"/>
                  <a:pt x="3755877" y="3128163"/>
                </a:cubicBezTo>
                <a:close/>
                <a:moveTo>
                  <a:pt x="3749621" y="3122131"/>
                </a:moveTo>
                <a:cubicBezTo>
                  <a:pt x="3750291" y="3122578"/>
                  <a:pt x="3750962" y="3123248"/>
                  <a:pt x="3751408" y="3123918"/>
                </a:cubicBezTo>
                <a:cubicBezTo>
                  <a:pt x="3748057" y="3125259"/>
                  <a:pt x="3744705" y="3126376"/>
                  <a:pt x="3741354" y="3127717"/>
                </a:cubicBezTo>
                <a:cubicBezTo>
                  <a:pt x="3741131" y="3127270"/>
                  <a:pt x="3740907" y="3126823"/>
                  <a:pt x="3740684" y="3126152"/>
                </a:cubicBezTo>
                <a:cubicBezTo>
                  <a:pt x="3741131" y="3125929"/>
                  <a:pt x="3741354" y="3125706"/>
                  <a:pt x="3741801" y="3125259"/>
                </a:cubicBezTo>
                <a:cubicBezTo>
                  <a:pt x="3744259" y="3124365"/>
                  <a:pt x="3746940" y="3123248"/>
                  <a:pt x="3749621" y="3122131"/>
                </a:cubicBezTo>
                <a:close/>
                <a:moveTo>
                  <a:pt x="3746493" y="3103139"/>
                </a:moveTo>
                <a:cubicBezTo>
                  <a:pt x="3746940" y="3103809"/>
                  <a:pt x="3747387" y="3104480"/>
                  <a:pt x="3747833" y="3104927"/>
                </a:cubicBezTo>
                <a:cubicBezTo>
                  <a:pt x="3746493" y="3106491"/>
                  <a:pt x="3744929" y="3107831"/>
                  <a:pt x="3743588" y="3109395"/>
                </a:cubicBezTo>
                <a:cubicBezTo>
                  <a:pt x="3743141" y="3108948"/>
                  <a:pt x="3742918" y="3108725"/>
                  <a:pt x="3742471" y="3108278"/>
                </a:cubicBezTo>
                <a:cubicBezTo>
                  <a:pt x="3743812" y="3106714"/>
                  <a:pt x="3745152" y="3104927"/>
                  <a:pt x="3746493" y="3103139"/>
                </a:cubicBezTo>
                <a:close/>
                <a:moveTo>
                  <a:pt x="3743141" y="3098447"/>
                </a:moveTo>
                <a:cubicBezTo>
                  <a:pt x="3741354" y="3100682"/>
                  <a:pt x="3739790" y="3102692"/>
                  <a:pt x="3738002" y="3104927"/>
                </a:cubicBezTo>
                <a:cubicBezTo>
                  <a:pt x="3736662" y="3103809"/>
                  <a:pt x="3735321" y="3102692"/>
                  <a:pt x="3733981" y="3101575"/>
                </a:cubicBezTo>
                <a:cubicBezTo>
                  <a:pt x="3735768" y="3098894"/>
                  <a:pt x="3737556" y="3096213"/>
                  <a:pt x="3739343" y="3093308"/>
                </a:cubicBezTo>
                <a:cubicBezTo>
                  <a:pt x="3740684" y="3095096"/>
                  <a:pt x="3742024" y="3096660"/>
                  <a:pt x="3743141" y="3098447"/>
                </a:cubicBezTo>
                <a:close/>
                <a:moveTo>
                  <a:pt x="3729289" y="3079679"/>
                </a:moveTo>
                <a:cubicBezTo>
                  <a:pt x="3729959" y="3080349"/>
                  <a:pt x="3730629" y="3081019"/>
                  <a:pt x="3731300" y="3081690"/>
                </a:cubicBezTo>
                <a:cubicBezTo>
                  <a:pt x="3733087" y="3083924"/>
                  <a:pt x="3734651" y="3086159"/>
                  <a:pt x="3736215" y="3088393"/>
                </a:cubicBezTo>
                <a:cubicBezTo>
                  <a:pt x="3734204" y="3091521"/>
                  <a:pt x="3731970" y="3094649"/>
                  <a:pt x="3729959" y="3097777"/>
                </a:cubicBezTo>
                <a:cubicBezTo>
                  <a:pt x="3727725" y="3095989"/>
                  <a:pt x="3725267" y="3093979"/>
                  <a:pt x="3723033" y="3092191"/>
                </a:cubicBezTo>
                <a:cubicBezTo>
                  <a:pt x="3725044" y="3088169"/>
                  <a:pt x="3727055" y="3083924"/>
                  <a:pt x="3729289" y="3079679"/>
                </a:cubicBezTo>
                <a:close/>
                <a:moveTo>
                  <a:pt x="3714095" y="3064486"/>
                </a:moveTo>
                <a:cubicBezTo>
                  <a:pt x="3716553" y="3066943"/>
                  <a:pt x="3719011" y="3069178"/>
                  <a:pt x="3721245" y="3071635"/>
                </a:cubicBezTo>
                <a:cubicBezTo>
                  <a:pt x="3722586" y="3072976"/>
                  <a:pt x="3723703" y="3074317"/>
                  <a:pt x="3724820" y="3075434"/>
                </a:cubicBezTo>
                <a:cubicBezTo>
                  <a:pt x="3722809" y="3079456"/>
                  <a:pt x="3720798" y="3083477"/>
                  <a:pt x="3718787" y="3087499"/>
                </a:cubicBezTo>
                <a:cubicBezTo>
                  <a:pt x="3716106" y="3082807"/>
                  <a:pt x="3713425" y="3078338"/>
                  <a:pt x="3710521" y="3073646"/>
                </a:cubicBezTo>
                <a:cubicBezTo>
                  <a:pt x="3712085" y="3070518"/>
                  <a:pt x="3713202" y="3067614"/>
                  <a:pt x="3714095" y="3064486"/>
                </a:cubicBezTo>
                <a:close/>
                <a:moveTo>
                  <a:pt x="3696668" y="3038121"/>
                </a:moveTo>
                <a:cubicBezTo>
                  <a:pt x="3699126" y="3041025"/>
                  <a:pt x="3701583" y="3043930"/>
                  <a:pt x="3704041" y="3047058"/>
                </a:cubicBezTo>
                <a:cubicBezTo>
                  <a:pt x="3701583" y="3044600"/>
                  <a:pt x="3698902" y="3042366"/>
                  <a:pt x="3696444" y="3039908"/>
                </a:cubicBezTo>
                <a:cubicBezTo>
                  <a:pt x="3696221" y="3039238"/>
                  <a:pt x="3696444" y="3038568"/>
                  <a:pt x="3696668" y="3038121"/>
                </a:cubicBezTo>
                <a:close/>
                <a:moveTo>
                  <a:pt x="3694880" y="3046164"/>
                </a:moveTo>
                <a:cubicBezTo>
                  <a:pt x="3699796" y="3050856"/>
                  <a:pt x="3704935" y="3055548"/>
                  <a:pt x="3709850" y="3060240"/>
                </a:cubicBezTo>
                <a:cubicBezTo>
                  <a:pt x="3708956" y="3062698"/>
                  <a:pt x="3708063" y="3065156"/>
                  <a:pt x="3707169" y="3067614"/>
                </a:cubicBezTo>
                <a:cubicBezTo>
                  <a:pt x="3702924" y="3060911"/>
                  <a:pt x="3698902" y="3054208"/>
                  <a:pt x="3694433" y="3047728"/>
                </a:cubicBezTo>
                <a:cubicBezTo>
                  <a:pt x="3694657" y="3047058"/>
                  <a:pt x="3694657" y="3046611"/>
                  <a:pt x="3694880" y="3046164"/>
                </a:cubicBezTo>
                <a:close/>
                <a:moveTo>
                  <a:pt x="3704711" y="3074093"/>
                </a:moveTo>
                <a:cubicBezTo>
                  <a:pt x="3704264" y="3075210"/>
                  <a:pt x="3704041" y="3076104"/>
                  <a:pt x="3703594" y="3077221"/>
                </a:cubicBezTo>
                <a:cubicBezTo>
                  <a:pt x="3699126" y="3073870"/>
                  <a:pt x="3694657" y="3070518"/>
                  <a:pt x="3689965" y="3067390"/>
                </a:cubicBezTo>
                <a:cubicBezTo>
                  <a:pt x="3690859" y="3063368"/>
                  <a:pt x="3691976" y="3059347"/>
                  <a:pt x="3692869" y="3055325"/>
                </a:cubicBezTo>
                <a:cubicBezTo>
                  <a:pt x="3696891" y="3061581"/>
                  <a:pt x="3700913" y="3067837"/>
                  <a:pt x="3704711" y="3074093"/>
                </a:cubicBezTo>
                <a:close/>
                <a:moveTo>
                  <a:pt x="3673207" y="3011532"/>
                </a:moveTo>
                <a:cubicBezTo>
                  <a:pt x="3679687" y="3018459"/>
                  <a:pt x="3685943" y="3025385"/>
                  <a:pt x="3691976" y="3032758"/>
                </a:cubicBezTo>
                <a:cubicBezTo>
                  <a:pt x="3691752" y="3033652"/>
                  <a:pt x="3691529" y="3034546"/>
                  <a:pt x="3691306" y="3035663"/>
                </a:cubicBezTo>
                <a:cubicBezTo>
                  <a:pt x="3687284" y="3032088"/>
                  <a:pt x="3683038" y="3028290"/>
                  <a:pt x="3679017" y="3024938"/>
                </a:cubicBezTo>
                <a:cubicBezTo>
                  <a:pt x="3677006" y="3022034"/>
                  <a:pt x="3674772" y="3018906"/>
                  <a:pt x="3672761" y="3016001"/>
                </a:cubicBezTo>
                <a:cubicBezTo>
                  <a:pt x="3672984" y="3014214"/>
                  <a:pt x="3672984" y="3012873"/>
                  <a:pt x="3673207" y="3011532"/>
                </a:cubicBezTo>
                <a:close/>
                <a:moveTo>
                  <a:pt x="3671867" y="3025832"/>
                </a:moveTo>
                <a:cubicBezTo>
                  <a:pt x="3672761" y="3026726"/>
                  <a:pt x="3673878" y="3027396"/>
                  <a:pt x="3674772" y="3028290"/>
                </a:cubicBezTo>
                <a:cubicBezTo>
                  <a:pt x="3679464" y="3034993"/>
                  <a:pt x="3683932" y="3041696"/>
                  <a:pt x="3688401" y="3048622"/>
                </a:cubicBezTo>
                <a:cubicBezTo>
                  <a:pt x="3687284" y="3053761"/>
                  <a:pt x="3686167" y="3058900"/>
                  <a:pt x="3684826" y="3064039"/>
                </a:cubicBezTo>
                <a:cubicBezTo>
                  <a:pt x="3679464" y="3060240"/>
                  <a:pt x="3674101" y="3056889"/>
                  <a:pt x="3668739" y="3053314"/>
                </a:cubicBezTo>
                <a:cubicBezTo>
                  <a:pt x="3670080" y="3044377"/>
                  <a:pt x="3671197" y="3035216"/>
                  <a:pt x="3671867" y="3025832"/>
                </a:cubicBezTo>
                <a:close/>
                <a:moveTo>
                  <a:pt x="3683709" y="3069848"/>
                </a:moveTo>
                <a:cubicBezTo>
                  <a:pt x="3682368" y="3075210"/>
                  <a:pt x="3681028" y="3080573"/>
                  <a:pt x="3679687" y="3085711"/>
                </a:cubicBezTo>
                <a:cubicBezTo>
                  <a:pt x="3675889" y="3077891"/>
                  <a:pt x="3672090" y="3070071"/>
                  <a:pt x="3668069" y="3062251"/>
                </a:cubicBezTo>
                <a:cubicBezTo>
                  <a:pt x="3668292" y="3061357"/>
                  <a:pt x="3668292" y="3060464"/>
                  <a:pt x="3668515" y="3059347"/>
                </a:cubicBezTo>
                <a:cubicBezTo>
                  <a:pt x="3673431" y="3062922"/>
                  <a:pt x="3678570" y="3066496"/>
                  <a:pt x="3683709" y="3069848"/>
                </a:cubicBezTo>
                <a:close/>
                <a:moveTo>
                  <a:pt x="3668069" y="3005947"/>
                </a:moveTo>
                <a:cubicBezTo>
                  <a:pt x="3668069" y="3006840"/>
                  <a:pt x="3667845" y="3007734"/>
                  <a:pt x="3667845" y="3008628"/>
                </a:cubicBezTo>
                <a:cubicBezTo>
                  <a:pt x="3664941" y="3004383"/>
                  <a:pt x="3662036" y="3000361"/>
                  <a:pt x="3658908" y="2996339"/>
                </a:cubicBezTo>
                <a:cubicBezTo>
                  <a:pt x="3661813" y="2999467"/>
                  <a:pt x="3664941" y="3002819"/>
                  <a:pt x="3668069" y="3005947"/>
                </a:cubicBezTo>
                <a:close/>
                <a:moveTo>
                  <a:pt x="3662483" y="3010862"/>
                </a:moveTo>
                <a:cubicBezTo>
                  <a:pt x="3657344" y="3006840"/>
                  <a:pt x="3652429" y="3002819"/>
                  <a:pt x="3647289" y="2999020"/>
                </a:cubicBezTo>
                <a:cubicBezTo>
                  <a:pt x="3647289" y="2996116"/>
                  <a:pt x="3647289" y="2993211"/>
                  <a:pt x="3647066" y="2990307"/>
                </a:cubicBezTo>
                <a:cubicBezTo>
                  <a:pt x="3652205" y="2997009"/>
                  <a:pt x="3657344" y="3003712"/>
                  <a:pt x="3662483" y="3010862"/>
                </a:cubicBezTo>
                <a:close/>
                <a:moveTo>
                  <a:pt x="3647289" y="3046388"/>
                </a:moveTo>
                <a:cubicBezTo>
                  <a:pt x="3650418" y="3048175"/>
                  <a:pt x="3653322" y="3049963"/>
                  <a:pt x="3656450" y="3051973"/>
                </a:cubicBezTo>
                <a:cubicBezTo>
                  <a:pt x="3658461" y="3055772"/>
                  <a:pt x="3660472" y="3059570"/>
                  <a:pt x="3662483" y="3063368"/>
                </a:cubicBezTo>
                <a:cubicBezTo>
                  <a:pt x="3660919" y="3075434"/>
                  <a:pt x="3659131" y="3087276"/>
                  <a:pt x="3656897" y="3098894"/>
                </a:cubicBezTo>
                <a:cubicBezTo>
                  <a:pt x="3655557" y="3098224"/>
                  <a:pt x="3654216" y="3097553"/>
                  <a:pt x="3652875" y="3096883"/>
                </a:cubicBezTo>
                <a:cubicBezTo>
                  <a:pt x="3650641" y="3091074"/>
                  <a:pt x="3648407" y="3085265"/>
                  <a:pt x="3645949" y="3079456"/>
                </a:cubicBezTo>
                <a:cubicBezTo>
                  <a:pt x="3646396" y="3068731"/>
                  <a:pt x="3646843" y="3057559"/>
                  <a:pt x="3647289" y="3046388"/>
                </a:cubicBezTo>
                <a:close/>
                <a:moveTo>
                  <a:pt x="3644832" y="3092191"/>
                </a:moveTo>
                <a:cubicBezTo>
                  <a:pt x="3645055" y="3092638"/>
                  <a:pt x="3645279" y="3093085"/>
                  <a:pt x="3645279" y="3093532"/>
                </a:cubicBezTo>
                <a:cubicBezTo>
                  <a:pt x="3645055" y="3093308"/>
                  <a:pt x="3644832" y="3093308"/>
                  <a:pt x="3644608" y="3093308"/>
                </a:cubicBezTo>
                <a:cubicBezTo>
                  <a:pt x="3644832" y="3092861"/>
                  <a:pt x="3644832" y="3092638"/>
                  <a:pt x="3644832" y="3092191"/>
                </a:cubicBezTo>
                <a:close/>
                <a:moveTo>
                  <a:pt x="3648407" y="3101128"/>
                </a:moveTo>
                <a:cubicBezTo>
                  <a:pt x="3650194" y="3105820"/>
                  <a:pt x="3651981" y="3110289"/>
                  <a:pt x="3653769" y="3114981"/>
                </a:cubicBezTo>
                <a:cubicBezTo>
                  <a:pt x="3651311" y="3126599"/>
                  <a:pt x="3648854" y="3138218"/>
                  <a:pt x="3645949" y="3149389"/>
                </a:cubicBezTo>
                <a:cubicBezTo>
                  <a:pt x="3644385" y="3143357"/>
                  <a:pt x="3642821" y="3137324"/>
                  <a:pt x="3641257" y="3131291"/>
                </a:cubicBezTo>
                <a:cubicBezTo>
                  <a:pt x="3642597" y="3120567"/>
                  <a:pt x="3643715" y="3109842"/>
                  <a:pt x="3644608" y="3099117"/>
                </a:cubicBezTo>
                <a:cubicBezTo>
                  <a:pt x="3645726" y="3099788"/>
                  <a:pt x="3647066" y="3100458"/>
                  <a:pt x="3648407" y="3101128"/>
                </a:cubicBezTo>
                <a:close/>
                <a:moveTo>
                  <a:pt x="3641704" y="3036557"/>
                </a:moveTo>
                <a:cubicBezTo>
                  <a:pt x="3636788" y="3033652"/>
                  <a:pt x="3631873" y="3030971"/>
                  <a:pt x="3626957" y="3028290"/>
                </a:cubicBezTo>
                <a:cubicBezTo>
                  <a:pt x="3626064" y="3017565"/>
                  <a:pt x="3625170" y="3006617"/>
                  <a:pt x="3624053" y="2995669"/>
                </a:cubicBezTo>
                <a:cubicBezTo>
                  <a:pt x="3630085" y="3005500"/>
                  <a:pt x="3636118" y="3015554"/>
                  <a:pt x="3641704" y="3025608"/>
                </a:cubicBezTo>
                <a:cubicBezTo>
                  <a:pt x="3641927" y="3029407"/>
                  <a:pt x="3641704" y="3032982"/>
                  <a:pt x="3641704" y="3036557"/>
                </a:cubicBezTo>
                <a:close/>
                <a:moveTo>
                  <a:pt x="3641927" y="3014661"/>
                </a:moveTo>
                <a:cubicBezTo>
                  <a:pt x="3637458" y="3007064"/>
                  <a:pt x="3632990" y="2999467"/>
                  <a:pt x="3628298" y="2991870"/>
                </a:cubicBezTo>
                <a:cubicBezTo>
                  <a:pt x="3632766" y="2994999"/>
                  <a:pt x="3637235" y="2998350"/>
                  <a:pt x="3641704" y="3001701"/>
                </a:cubicBezTo>
                <a:cubicBezTo>
                  <a:pt x="3641704" y="3006170"/>
                  <a:pt x="3641927" y="3010415"/>
                  <a:pt x="3641927" y="3014661"/>
                </a:cubicBezTo>
                <a:close/>
                <a:moveTo>
                  <a:pt x="3627851" y="2966176"/>
                </a:moveTo>
                <a:cubicBezTo>
                  <a:pt x="3632320" y="2971538"/>
                  <a:pt x="3636788" y="2977124"/>
                  <a:pt x="3641034" y="2982710"/>
                </a:cubicBezTo>
                <a:cubicBezTo>
                  <a:pt x="3641257" y="2986732"/>
                  <a:pt x="3641257" y="2990753"/>
                  <a:pt x="3641480" y="2994775"/>
                </a:cubicBezTo>
                <a:cubicBezTo>
                  <a:pt x="3635224" y="2990083"/>
                  <a:pt x="3628968" y="2985615"/>
                  <a:pt x="3622489" y="2981146"/>
                </a:cubicBezTo>
                <a:cubicBezTo>
                  <a:pt x="3621595" y="2973773"/>
                  <a:pt x="3620701" y="2966176"/>
                  <a:pt x="3619584" y="2958803"/>
                </a:cubicBezTo>
                <a:cubicBezTo>
                  <a:pt x="3622265" y="2961260"/>
                  <a:pt x="3624946" y="2963718"/>
                  <a:pt x="3627851" y="2966176"/>
                </a:cubicBezTo>
                <a:close/>
                <a:moveTo>
                  <a:pt x="3617350" y="2984944"/>
                </a:moveTo>
                <a:cubicBezTo>
                  <a:pt x="3618914" y="2997680"/>
                  <a:pt x="3620031" y="3010415"/>
                  <a:pt x="3621148" y="3022927"/>
                </a:cubicBezTo>
                <a:cubicBezTo>
                  <a:pt x="3616233" y="3012426"/>
                  <a:pt x="3611094" y="3001925"/>
                  <a:pt x="3605731" y="2991647"/>
                </a:cubicBezTo>
                <a:cubicBezTo>
                  <a:pt x="3604614" y="2985838"/>
                  <a:pt x="3603720" y="2980252"/>
                  <a:pt x="3602603" y="2974443"/>
                </a:cubicBezTo>
                <a:cubicBezTo>
                  <a:pt x="3607295" y="2977571"/>
                  <a:pt x="3611988" y="2980699"/>
                  <a:pt x="3616680" y="2983827"/>
                </a:cubicBezTo>
                <a:cubicBezTo>
                  <a:pt x="3616680" y="2984274"/>
                  <a:pt x="3616903" y="2984721"/>
                  <a:pt x="3617350" y="2984944"/>
                </a:cubicBezTo>
                <a:close/>
                <a:moveTo>
                  <a:pt x="3613105" y="2952993"/>
                </a:moveTo>
                <a:cubicBezTo>
                  <a:pt x="3613998" y="2959473"/>
                  <a:pt x="3614892" y="2965952"/>
                  <a:pt x="3615786" y="2972209"/>
                </a:cubicBezTo>
                <a:cubicBezTo>
                  <a:pt x="3609083" y="2962154"/>
                  <a:pt x="3602380" y="2952100"/>
                  <a:pt x="3595454" y="2942269"/>
                </a:cubicBezTo>
                <a:cubicBezTo>
                  <a:pt x="3595007" y="2940481"/>
                  <a:pt x="3594560" y="2938694"/>
                  <a:pt x="3594113" y="2936906"/>
                </a:cubicBezTo>
                <a:cubicBezTo>
                  <a:pt x="3600592" y="2942269"/>
                  <a:pt x="3606849" y="2947631"/>
                  <a:pt x="3613105" y="2952993"/>
                </a:cubicBezTo>
                <a:close/>
                <a:moveTo>
                  <a:pt x="3601486" y="2936013"/>
                </a:moveTo>
                <a:cubicBezTo>
                  <a:pt x="3598358" y="2933332"/>
                  <a:pt x="3595230" y="2930650"/>
                  <a:pt x="3591879" y="2928193"/>
                </a:cubicBezTo>
                <a:cubicBezTo>
                  <a:pt x="3591655" y="2927075"/>
                  <a:pt x="3591432" y="2925958"/>
                  <a:pt x="3590985" y="2925064"/>
                </a:cubicBezTo>
                <a:cubicBezTo>
                  <a:pt x="3594560" y="2928640"/>
                  <a:pt x="3598135" y="2932214"/>
                  <a:pt x="3601486" y="2936013"/>
                </a:cubicBezTo>
                <a:close/>
                <a:moveTo>
                  <a:pt x="3590315" y="2944727"/>
                </a:moveTo>
                <a:cubicBezTo>
                  <a:pt x="3591655" y="2950759"/>
                  <a:pt x="3592996" y="2956568"/>
                  <a:pt x="3594113" y="2962601"/>
                </a:cubicBezTo>
                <a:cubicBezTo>
                  <a:pt x="3592102" y="2961484"/>
                  <a:pt x="3590091" y="2960143"/>
                  <a:pt x="3588080" y="2959026"/>
                </a:cubicBezTo>
                <a:cubicBezTo>
                  <a:pt x="3585846" y="2954781"/>
                  <a:pt x="3583388" y="2950536"/>
                  <a:pt x="3581154" y="2946514"/>
                </a:cubicBezTo>
                <a:cubicBezTo>
                  <a:pt x="3578696" y="2938247"/>
                  <a:pt x="3576015" y="2929980"/>
                  <a:pt x="3573334" y="2921713"/>
                </a:cubicBezTo>
                <a:cubicBezTo>
                  <a:pt x="3579143" y="2929310"/>
                  <a:pt x="3584729" y="2936906"/>
                  <a:pt x="3590315" y="2944727"/>
                </a:cubicBezTo>
                <a:close/>
                <a:moveTo>
                  <a:pt x="3579366" y="2912552"/>
                </a:moveTo>
                <a:cubicBezTo>
                  <a:pt x="3580707" y="2913893"/>
                  <a:pt x="3582048" y="2915457"/>
                  <a:pt x="3583388" y="2916798"/>
                </a:cubicBezTo>
                <a:cubicBezTo>
                  <a:pt x="3583835" y="2918809"/>
                  <a:pt x="3584282" y="2920596"/>
                  <a:pt x="3584729" y="2922607"/>
                </a:cubicBezTo>
                <a:cubicBezTo>
                  <a:pt x="3581601" y="2920149"/>
                  <a:pt x="3578696" y="2917915"/>
                  <a:pt x="3575568" y="2915457"/>
                </a:cubicBezTo>
                <a:cubicBezTo>
                  <a:pt x="3573110" y="2912106"/>
                  <a:pt x="3570429" y="2908754"/>
                  <a:pt x="3567748" y="2905403"/>
                </a:cubicBezTo>
                <a:cubicBezTo>
                  <a:pt x="3567078" y="2903392"/>
                  <a:pt x="3566408" y="2901157"/>
                  <a:pt x="3565737" y="2899146"/>
                </a:cubicBezTo>
                <a:cubicBezTo>
                  <a:pt x="3570429" y="2903615"/>
                  <a:pt x="3574898" y="2907860"/>
                  <a:pt x="3579366" y="2912552"/>
                </a:cubicBezTo>
                <a:close/>
                <a:moveTo>
                  <a:pt x="3564620" y="2914340"/>
                </a:moveTo>
                <a:cubicBezTo>
                  <a:pt x="3565737" y="2917691"/>
                  <a:pt x="3566854" y="2920819"/>
                  <a:pt x="3567971" y="2924171"/>
                </a:cubicBezTo>
                <a:cubicBezTo>
                  <a:pt x="3565290" y="2919702"/>
                  <a:pt x="3562386" y="2915234"/>
                  <a:pt x="3559481" y="2910765"/>
                </a:cubicBezTo>
                <a:cubicBezTo>
                  <a:pt x="3561045" y="2911659"/>
                  <a:pt x="3562833" y="2912999"/>
                  <a:pt x="3564620" y="2914340"/>
                </a:cubicBezTo>
                <a:close/>
                <a:moveTo>
                  <a:pt x="3556130" y="2889986"/>
                </a:moveTo>
                <a:cubicBezTo>
                  <a:pt x="3556353" y="2890433"/>
                  <a:pt x="3556353" y="2890656"/>
                  <a:pt x="3556577" y="2891103"/>
                </a:cubicBezTo>
                <a:cubicBezTo>
                  <a:pt x="3555683" y="2889986"/>
                  <a:pt x="3554789" y="2889092"/>
                  <a:pt x="3553895" y="2887975"/>
                </a:cubicBezTo>
                <a:cubicBezTo>
                  <a:pt x="3554789" y="2888645"/>
                  <a:pt x="3555459" y="2889315"/>
                  <a:pt x="3556130" y="2889986"/>
                </a:cubicBezTo>
                <a:close/>
                <a:moveTo>
                  <a:pt x="3559481" y="2903615"/>
                </a:moveTo>
                <a:cubicBezTo>
                  <a:pt x="3557470" y="2902275"/>
                  <a:pt x="3555459" y="2900934"/>
                  <a:pt x="3553448" y="2899594"/>
                </a:cubicBezTo>
                <a:cubicBezTo>
                  <a:pt x="3552331" y="2897136"/>
                  <a:pt x="3551214" y="2894678"/>
                  <a:pt x="3550320" y="2892444"/>
                </a:cubicBezTo>
                <a:cubicBezTo>
                  <a:pt x="3553225" y="2896018"/>
                  <a:pt x="3556353" y="2899817"/>
                  <a:pt x="3559481" y="2903615"/>
                </a:cubicBezTo>
                <a:close/>
                <a:moveTo>
                  <a:pt x="3542500" y="2898700"/>
                </a:moveTo>
                <a:cubicBezTo>
                  <a:pt x="3550991" y="2914563"/>
                  <a:pt x="3558811" y="2930427"/>
                  <a:pt x="3566631" y="2946514"/>
                </a:cubicBezTo>
                <a:cubicBezTo>
                  <a:pt x="3529094" y="2925958"/>
                  <a:pt x="3489994" y="2909201"/>
                  <a:pt x="3449330" y="2896912"/>
                </a:cubicBezTo>
                <a:cubicBezTo>
                  <a:pt x="3336050" y="2862504"/>
                  <a:pt x="3214504" y="2861834"/>
                  <a:pt x="3087818" y="2895125"/>
                </a:cubicBezTo>
                <a:cubicBezTo>
                  <a:pt x="2551137" y="3036333"/>
                  <a:pt x="2308490" y="3232729"/>
                  <a:pt x="2131309" y="3376172"/>
                </a:cubicBezTo>
                <a:cubicBezTo>
                  <a:pt x="2098689" y="3402537"/>
                  <a:pt x="2068525" y="3426891"/>
                  <a:pt x="2039479" y="3448787"/>
                </a:cubicBezTo>
                <a:cubicBezTo>
                  <a:pt x="1963960" y="3451468"/>
                  <a:pt x="1888440" y="3453032"/>
                  <a:pt x="1812697" y="3453256"/>
                </a:cubicBezTo>
                <a:cubicBezTo>
                  <a:pt x="1879279" y="3420188"/>
                  <a:pt x="1941616" y="3369916"/>
                  <a:pt x="2015125" y="3310483"/>
                </a:cubicBezTo>
                <a:cubicBezTo>
                  <a:pt x="2197892" y="3162795"/>
                  <a:pt x="2448135" y="2960590"/>
                  <a:pt x="3000903" y="2815136"/>
                </a:cubicBezTo>
                <a:cubicBezTo>
                  <a:pt x="3130717" y="2780951"/>
                  <a:pt x="3255391" y="2781622"/>
                  <a:pt x="3371575" y="2816924"/>
                </a:cubicBezTo>
                <a:cubicBezTo>
                  <a:pt x="3431678" y="2835245"/>
                  <a:pt x="3488877" y="2862727"/>
                  <a:pt x="3542500" y="2898700"/>
                </a:cubicBezTo>
                <a:close/>
                <a:moveTo>
                  <a:pt x="3529094" y="2874569"/>
                </a:moveTo>
                <a:cubicBezTo>
                  <a:pt x="3531552" y="2879038"/>
                  <a:pt x="3534233" y="2883730"/>
                  <a:pt x="3536691" y="2888198"/>
                </a:cubicBezTo>
                <a:cubicBezTo>
                  <a:pt x="3485302" y="2854684"/>
                  <a:pt x="3430561" y="2829213"/>
                  <a:pt x="3373140" y="2811785"/>
                </a:cubicBezTo>
                <a:cubicBezTo>
                  <a:pt x="3256062" y="2776259"/>
                  <a:pt x="3130270" y="2775589"/>
                  <a:pt x="2999563" y="2809997"/>
                </a:cubicBezTo>
                <a:cubicBezTo>
                  <a:pt x="2445453" y="2955675"/>
                  <a:pt x="2194764" y="3158327"/>
                  <a:pt x="2011774" y="3306238"/>
                </a:cubicBezTo>
                <a:cubicBezTo>
                  <a:pt x="1934467" y="3368799"/>
                  <a:pt x="1869895" y="3420858"/>
                  <a:pt x="1800631" y="3453479"/>
                </a:cubicBezTo>
                <a:cubicBezTo>
                  <a:pt x="1791918" y="3453479"/>
                  <a:pt x="1783204" y="3453479"/>
                  <a:pt x="1774490" y="3453479"/>
                </a:cubicBezTo>
                <a:cubicBezTo>
                  <a:pt x="1646911" y="3453032"/>
                  <a:pt x="1521566" y="3448564"/>
                  <a:pt x="1398902" y="3440744"/>
                </a:cubicBezTo>
                <a:cubicBezTo>
                  <a:pt x="1396668" y="3440073"/>
                  <a:pt x="1394657" y="3439180"/>
                  <a:pt x="1392423" y="3438509"/>
                </a:cubicBezTo>
                <a:cubicBezTo>
                  <a:pt x="1160501" y="3353382"/>
                  <a:pt x="973266" y="3333273"/>
                  <a:pt x="855965" y="3377960"/>
                </a:cubicBezTo>
                <a:cubicBezTo>
                  <a:pt x="828259" y="3373268"/>
                  <a:pt x="800777" y="3368352"/>
                  <a:pt x="773519" y="3363213"/>
                </a:cubicBezTo>
                <a:cubicBezTo>
                  <a:pt x="730843" y="3355169"/>
                  <a:pt x="688838" y="3346456"/>
                  <a:pt x="647727" y="3337519"/>
                </a:cubicBezTo>
                <a:cubicBezTo>
                  <a:pt x="695318" y="3306908"/>
                  <a:pt x="760336" y="3291492"/>
                  <a:pt x="840101" y="3291492"/>
                </a:cubicBezTo>
                <a:cubicBezTo>
                  <a:pt x="949135" y="3291492"/>
                  <a:pt x="1085428" y="3320091"/>
                  <a:pt x="1241830" y="3377512"/>
                </a:cubicBezTo>
                <a:cubicBezTo>
                  <a:pt x="1568263" y="3497495"/>
                  <a:pt x="1688245" y="3400749"/>
                  <a:pt x="1886876" y="3240549"/>
                </a:cubicBezTo>
                <a:cubicBezTo>
                  <a:pt x="2075452" y="3088393"/>
                  <a:pt x="2333962" y="2879931"/>
                  <a:pt x="2904158" y="2730009"/>
                </a:cubicBezTo>
                <a:cubicBezTo>
                  <a:pt x="3038216" y="2694707"/>
                  <a:pt x="3167136" y="2695377"/>
                  <a:pt x="3286895" y="2731797"/>
                </a:cubicBezTo>
                <a:cubicBezTo>
                  <a:pt x="3368224" y="2756598"/>
                  <a:pt x="3444191" y="2797262"/>
                  <a:pt x="3513678" y="2853120"/>
                </a:cubicBezTo>
                <a:cubicBezTo>
                  <a:pt x="3518817" y="2860046"/>
                  <a:pt x="3523956" y="2867196"/>
                  <a:pt x="3529094" y="2874569"/>
                </a:cubicBezTo>
                <a:close/>
                <a:moveTo>
                  <a:pt x="379163" y="3081243"/>
                </a:moveTo>
                <a:cubicBezTo>
                  <a:pt x="498251" y="3081243"/>
                  <a:pt x="647280" y="3112523"/>
                  <a:pt x="817981" y="3175307"/>
                </a:cubicBezTo>
                <a:cubicBezTo>
                  <a:pt x="929027" y="3216195"/>
                  <a:pt x="1018399" y="3234070"/>
                  <a:pt x="1095036" y="3234070"/>
                </a:cubicBezTo>
                <a:cubicBezTo>
                  <a:pt x="1265067" y="3234070"/>
                  <a:pt x="1374101" y="3146485"/>
                  <a:pt x="1524247" y="3026279"/>
                </a:cubicBezTo>
                <a:cubicBezTo>
                  <a:pt x="1730697" y="2860716"/>
                  <a:pt x="2013785" y="2633710"/>
                  <a:pt x="2635817" y="2470159"/>
                </a:cubicBezTo>
                <a:cubicBezTo>
                  <a:pt x="2782834" y="2431505"/>
                  <a:pt x="2923820" y="2432175"/>
                  <a:pt x="3055197" y="2472170"/>
                </a:cubicBezTo>
                <a:cubicBezTo>
                  <a:pt x="3173392" y="2508142"/>
                  <a:pt x="3281309" y="2574725"/>
                  <a:pt x="3375597" y="2670130"/>
                </a:cubicBezTo>
                <a:cubicBezTo>
                  <a:pt x="3420954" y="2715933"/>
                  <a:pt x="3461618" y="2767546"/>
                  <a:pt x="3497591" y="2823180"/>
                </a:cubicBezTo>
                <a:cubicBezTo>
                  <a:pt x="3477258" y="2797485"/>
                  <a:pt x="3455809" y="2772908"/>
                  <a:pt x="3433019" y="2750118"/>
                </a:cubicBezTo>
                <a:cubicBezTo>
                  <a:pt x="3340742" y="2656724"/>
                  <a:pt x="3235282" y="2591705"/>
                  <a:pt x="3119545" y="2556403"/>
                </a:cubicBezTo>
                <a:cubicBezTo>
                  <a:pt x="2991072" y="2517303"/>
                  <a:pt x="2852992" y="2516633"/>
                  <a:pt x="2709326" y="2554392"/>
                </a:cubicBezTo>
                <a:cubicBezTo>
                  <a:pt x="2103604" y="2713699"/>
                  <a:pt x="1828337" y="2934895"/>
                  <a:pt x="1627249" y="3096213"/>
                </a:cubicBezTo>
                <a:cubicBezTo>
                  <a:pt x="1520672" y="3181787"/>
                  <a:pt x="1436439" y="3249487"/>
                  <a:pt x="1335895" y="3279873"/>
                </a:cubicBezTo>
                <a:cubicBezTo>
                  <a:pt x="1229095" y="3312271"/>
                  <a:pt x="1109112" y="3299982"/>
                  <a:pt x="946678" y="3240326"/>
                </a:cubicBezTo>
                <a:cubicBezTo>
                  <a:pt x="619798" y="3120343"/>
                  <a:pt x="374247" y="3118332"/>
                  <a:pt x="268564" y="3233846"/>
                </a:cubicBezTo>
                <a:cubicBezTo>
                  <a:pt x="267000" y="3233399"/>
                  <a:pt x="265213" y="3232729"/>
                  <a:pt x="263649" y="3232282"/>
                </a:cubicBezTo>
                <a:cubicBezTo>
                  <a:pt x="213153" y="3215078"/>
                  <a:pt x="163998" y="3197204"/>
                  <a:pt x="116631" y="3178212"/>
                </a:cubicBezTo>
                <a:cubicBezTo>
                  <a:pt x="167797" y="3113640"/>
                  <a:pt x="258063" y="3081243"/>
                  <a:pt x="379163" y="3081243"/>
                </a:cubicBezTo>
                <a:close/>
                <a:moveTo>
                  <a:pt x="113280" y="3183351"/>
                </a:moveTo>
                <a:cubicBezTo>
                  <a:pt x="161317" y="3202343"/>
                  <a:pt x="210696" y="3220441"/>
                  <a:pt x="261861" y="3237645"/>
                </a:cubicBezTo>
                <a:cubicBezTo>
                  <a:pt x="262755" y="3237868"/>
                  <a:pt x="263649" y="3238315"/>
                  <a:pt x="264766" y="3238538"/>
                </a:cubicBezTo>
                <a:cubicBezTo>
                  <a:pt x="264319" y="3238985"/>
                  <a:pt x="263872" y="3239656"/>
                  <a:pt x="263425" y="3240326"/>
                </a:cubicBezTo>
                <a:cubicBezTo>
                  <a:pt x="211366" y="3222675"/>
                  <a:pt x="161094" y="3204130"/>
                  <a:pt x="112386" y="3184468"/>
                </a:cubicBezTo>
                <a:cubicBezTo>
                  <a:pt x="112609" y="3184245"/>
                  <a:pt x="112833" y="3183798"/>
                  <a:pt x="113280" y="3183351"/>
                </a:cubicBezTo>
                <a:close/>
                <a:moveTo>
                  <a:pt x="107917" y="3190724"/>
                </a:moveTo>
                <a:cubicBezTo>
                  <a:pt x="156625" y="3209939"/>
                  <a:pt x="206897" y="3228261"/>
                  <a:pt x="258957" y="3245465"/>
                </a:cubicBezTo>
                <a:cubicBezTo>
                  <a:pt x="257169" y="3247699"/>
                  <a:pt x="255382" y="3250157"/>
                  <a:pt x="253818" y="3252615"/>
                </a:cubicBezTo>
                <a:cubicBezTo>
                  <a:pt x="202205" y="3234964"/>
                  <a:pt x="152157" y="3216419"/>
                  <a:pt x="104119" y="3196757"/>
                </a:cubicBezTo>
                <a:cubicBezTo>
                  <a:pt x="105459" y="3194746"/>
                  <a:pt x="106577" y="3192735"/>
                  <a:pt x="107917" y="3190724"/>
                </a:cubicBezTo>
                <a:close/>
                <a:moveTo>
                  <a:pt x="98533" y="3206141"/>
                </a:moveTo>
                <a:cubicBezTo>
                  <a:pt x="147018" y="3225133"/>
                  <a:pt x="197066" y="3243007"/>
                  <a:pt x="248679" y="3260211"/>
                </a:cubicBezTo>
                <a:cubicBezTo>
                  <a:pt x="246445" y="3263786"/>
                  <a:pt x="244210" y="3267138"/>
                  <a:pt x="242199" y="3270713"/>
                </a:cubicBezTo>
                <a:cubicBezTo>
                  <a:pt x="191034" y="3253061"/>
                  <a:pt x="141655" y="3234517"/>
                  <a:pt x="94064" y="3215078"/>
                </a:cubicBezTo>
                <a:cubicBezTo>
                  <a:pt x="95405" y="3211950"/>
                  <a:pt x="96746" y="3209046"/>
                  <a:pt x="98533" y="3206141"/>
                </a:cubicBezTo>
                <a:close/>
                <a:moveTo>
                  <a:pt x="91383" y="3219994"/>
                </a:moveTo>
                <a:cubicBezTo>
                  <a:pt x="138974" y="3239432"/>
                  <a:pt x="188352" y="3257977"/>
                  <a:pt x="239295" y="3275628"/>
                </a:cubicBezTo>
                <a:cubicBezTo>
                  <a:pt x="238848" y="3276745"/>
                  <a:pt x="238178" y="3277639"/>
                  <a:pt x="237731" y="3278756"/>
                </a:cubicBezTo>
                <a:cubicBezTo>
                  <a:pt x="186565" y="3261999"/>
                  <a:pt x="136963" y="3244348"/>
                  <a:pt x="88926" y="3226026"/>
                </a:cubicBezTo>
                <a:cubicBezTo>
                  <a:pt x="89819" y="3224015"/>
                  <a:pt x="90490" y="3222004"/>
                  <a:pt x="91383" y="3219994"/>
                </a:cubicBezTo>
                <a:close/>
                <a:moveTo>
                  <a:pt x="86691" y="3231165"/>
                </a:moveTo>
                <a:cubicBezTo>
                  <a:pt x="134729" y="3249487"/>
                  <a:pt x="184107" y="3267138"/>
                  <a:pt x="235050" y="3283671"/>
                </a:cubicBezTo>
                <a:cubicBezTo>
                  <a:pt x="233262" y="3287247"/>
                  <a:pt x="231698" y="3291045"/>
                  <a:pt x="230134" y="3294620"/>
                </a:cubicBezTo>
                <a:cubicBezTo>
                  <a:pt x="179415" y="3277192"/>
                  <a:pt x="130707" y="3258647"/>
                  <a:pt x="83563" y="3239209"/>
                </a:cubicBezTo>
                <a:cubicBezTo>
                  <a:pt x="84680" y="3236528"/>
                  <a:pt x="85574" y="3233846"/>
                  <a:pt x="86691" y="3231165"/>
                </a:cubicBezTo>
                <a:close/>
                <a:moveTo>
                  <a:pt x="81999" y="3244571"/>
                </a:moveTo>
                <a:cubicBezTo>
                  <a:pt x="128920" y="3264010"/>
                  <a:pt x="177628" y="3282331"/>
                  <a:pt x="228123" y="3299759"/>
                </a:cubicBezTo>
                <a:cubicBezTo>
                  <a:pt x="224995" y="3307802"/>
                  <a:pt x="222314" y="3316069"/>
                  <a:pt x="220080" y="3324783"/>
                </a:cubicBezTo>
                <a:cubicBezTo>
                  <a:pt x="170031" y="3307355"/>
                  <a:pt x="121547" y="3289257"/>
                  <a:pt x="75073" y="3269819"/>
                </a:cubicBezTo>
                <a:cubicBezTo>
                  <a:pt x="76860" y="3261105"/>
                  <a:pt x="79318" y="3252838"/>
                  <a:pt x="81999" y="3244571"/>
                </a:cubicBezTo>
                <a:close/>
                <a:moveTo>
                  <a:pt x="73956" y="3275405"/>
                </a:moveTo>
                <a:cubicBezTo>
                  <a:pt x="120429" y="3294620"/>
                  <a:pt x="168690" y="3312941"/>
                  <a:pt x="218516" y="3330145"/>
                </a:cubicBezTo>
                <a:cubicBezTo>
                  <a:pt x="216058" y="3339976"/>
                  <a:pt x="214270" y="3350031"/>
                  <a:pt x="212930" y="3360532"/>
                </a:cubicBezTo>
                <a:cubicBezTo>
                  <a:pt x="163328" y="3343551"/>
                  <a:pt x="115514" y="3325453"/>
                  <a:pt x="69487" y="3306238"/>
                </a:cubicBezTo>
                <a:cubicBezTo>
                  <a:pt x="70604" y="3295737"/>
                  <a:pt x="72168" y="3285459"/>
                  <a:pt x="73956" y="3275405"/>
                </a:cubicBezTo>
                <a:close/>
                <a:moveTo>
                  <a:pt x="69264" y="3312271"/>
                </a:moveTo>
                <a:cubicBezTo>
                  <a:pt x="115290" y="3331262"/>
                  <a:pt x="162881" y="3349360"/>
                  <a:pt x="212483" y="3366341"/>
                </a:cubicBezTo>
                <a:cubicBezTo>
                  <a:pt x="211142" y="3377736"/>
                  <a:pt x="210472" y="3389578"/>
                  <a:pt x="210472" y="3401867"/>
                </a:cubicBezTo>
                <a:cubicBezTo>
                  <a:pt x="161317" y="3385109"/>
                  <a:pt x="114173" y="3367458"/>
                  <a:pt x="68593" y="3348690"/>
                </a:cubicBezTo>
                <a:cubicBezTo>
                  <a:pt x="68146" y="3336178"/>
                  <a:pt x="68593" y="3324113"/>
                  <a:pt x="69264" y="3312271"/>
                </a:cubicBezTo>
                <a:close/>
                <a:moveTo>
                  <a:pt x="68817" y="3354946"/>
                </a:moveTo>
                <a:cubicBezTo>
                  <a:pt x="114397" y="3373491"/>
                  <a:pt x="161541" y="3391365"/>
                  <a:pt x="210696" y="3407899"/>
                </a:cubicBezTo>
                <a:cubicBezTo>
                  <a:pt x="210919" y="3420858"/>
                  <a:pt x="211589" y="3434264"/>
                  <a:pt x="213153" y="3448340"/>
                </a:cubicBezTo>
                <a:cubicBezTo>
                  <a:pt x="164669" y="3432030"/>
                  <a:pt x="117748" y="3414602"/>
                  <a:pt x="72615" y="3396281"/>
                </a:cubicBezTo>
                <a:cubicBezTo>
                  <a:pt x="70604" y="3381981"/>
                  <a:pt x="69487" y="3368352"/>
                  <a:pt x="68817" y="3354946"/>
                </a:cubicBezTo>
                <a:close/>
                <a:moveTo>
                  <a:pt x="73509" y="3402760"/>
                </a:moveTo>
                <a:cubicBezTo>
                  <a:pt x="118642" y="3421082"/>
                  <a:pt x="165339" y="3438286"/>
                  <a:pt x="213824" y="3454596"/>
                </a:cubicBezTo>
                <a:cubicBezTo>
                  <a:pt x="215611" y="3468896"/>
                  <a:pt x="217845" y="3483866"/>
                  <a:pt x="220973" y="3499059"/>
                </a:cubicBezTo>
                <a:cubicBezTo>
                  <a:pt x="172936" y="3483196"/>
                  <a:pt x="126685" y="3466438"/>
                  <a:pt x="81999" y="3448787"/>
                </a:cubicBezTo>
                <a:cubicBezTo>
                  <a:pt x="78424" y="3432700"/>
                  <a:pt x="75520" y="3417507"/>
                  <a:pt x="73509" y="3402760"/>
                </a:cubicBezTo>
                <a:close/>
                <a:moveTo>
                  <a:pt x="83563" y="3455043"/>
                </a:moveTo>
                <a:cubicBezTo>
                  <a:pt x="128026" y="3472694"/>
                  <a:pt x="174276" y="3489452"/>
                  <a:pt x="222314" y="3505092"/>
                </a:cubicBezTo>
                <a:cubicBezTo>
                  <a:pt x="223655" y="3511124"/>
                  <a:pt x="224995" y="3517157"/>
                  <a:pt x="226336" y="3523190"/>
                </a:cubicBezTo>
                <a:cubicBezTo>
                  <a:pt x="228793" y="3533021"/>
                  <a:pt x="231475" y="3542852"/>
                  <a:pt x="234379" y="3553130"/>
                </a:cubicBezTo>
                <a:cubicBezTo>
                  <a:pt x="187012" y="3537936"/>
                  <a:pt x="141208" y="3521626"/>
                  <a:pt x="96969" y="3504421"/>
                </a:cubicBezTo>
                <a:cubicBezTo>
                  <a:pt x="91830" y="3487441"/>
                  <a:pt x="87362" y="3471130"/>
                  <a:pt x="83563" y="3455043"/>
                </a:cubicBezTo>
                <a:close/>
                <a:moveTo>
                  <a:pt x="99203" y="3511348"/>
                </a:moveTo>
                <a:cubicBezTo>
                  <a:pt x="143219" y="3528328"/>
                  <a:pt x="189023" y="3544416"/>
                  <a:pt x="236390" y="3559609"/>
                </a:cubicBezTo>
                <a:cubicBezTo>
                  <a:pt x="241306" y="3576143"/>
                  <a:pt x="246891" y="3592900"/>
                  <a:pt x="253147" y="3610105"/>
                </a:cubicBezTo>
                <a:cubicBezTo>
                  <a:pt x="206450" y="3595358"/>
                  <a:pt x="161094" y="3579941"/>
                  <a:pt x="117525" y="3563407"/>
                </a:cubicBezTo>
                <a:cubicBezTo>
                  <a:pt x="110598" y="3545756"/>
                  <a:pt x="104566" y="3528328"/>
                  <a:pt x="99203" y="3511348"/>
                </a:cubicBezTo>
                <a:close/>
                <a:moveTo>
                  <a:pt x="119983" y="3570334"/>
                </a:moveTo>
                <a:cubicBezTo>
                  <a:pt x="163552" y="3586644"/>
                  <a:pt x="208685" y="3602061"/>
                  <a:pt x="255382" y="3616584"/>
                </a:cubicBezTo>
                <a:cubicBezTo>
                  <a:pt x="261638" y="3633788"/>
                  <a:pt x="268788" y="3651216"/>
                  <a:pt x="276384" y="3669090"/>
                </a:cubicBezTo>
                <a:cubicBezTo>
                  <a:pt x="230134" y="3655014"/>
                  <a:pt x="185448" y="3640044"/>
                  <a:pt x="142326" y="3624181"/>
                </a:cubicBezTo>
                <a:cubicBezTo>
                  <a:pt x="134282" y="3605859"/>
                  <a:pt x="126685" y="3587985"/>
                  <a:pt x="119983" y="3570334"/>
                </a:cubicBezTo>
                <a:close/>
                <a:moveTo>
                  <a:pt x="18321" y="3580611"/>
                </a:moveTo>
                <a:cubicBezTo>
                  <a:pt x="56752" y="3597369"/>
                  <a:pt x="96522" y="3613456"/>
                  <a:pt x="137634" y="3628649"/>
                </a:cubicBezTo>
                <a:cubicBezTo>
                  <a:pt x="145677" y="3646524"/>
                  <a:pt x="154391" y="3664845"/>
                  <a:pt x="163552" y="3683613"/>
                </a:cubicBezTo>
                <a:cubicBezTo>
                  <a:pt x="122887" y="3668867"/>
                  <a:pt x="83563" y="3653450"/>
                  <a:pt x="45580" y="3637140"/>
                </a:cubicBezTo>
                <a:cubicBezTo>
                  <a:pt x="35972" y="3617701"/>
                  <a:pt x="26812" y="3598933"/>
                  <a:pt x="18321" y="3580611"/>
                </a:cubicBezTo>
                <a:close/>
                <a:moveTo>
                  <a:pt x="49825" y="3644736"/>
                </a:moveTo>
                <a:cubicBezTo>
                  <a:pt x="87585" y="3660823"/>
                  <a:pt x="126909" y="3676240"/>
                  <a:pt x="167573" y="3690763"/>
                </a:cubicBezTo>
                <a:cubicBezTo>
                  <a:pt x="176511" y="3708638"/>
                  <a:pt x="186118" y="3726959"/>
                  <a:pt x="196396" y="3745504"/>
                </a:cubicBezTo>
                <a:cubicBezTo>
                  <a:pt x="156178" y="3731427"/>
                  <a:pt x="117525" y="3716458"/>
                  <a:pt x="79988" y="3700817"/>
                </a:cubicBezTo>
                <a:cubicBezTo>
                  <a:pt x="69264" y="3681826"/>
                  <a:pt x="59209" y="3663058"/>
                  <a:pt x="49825" y="3644736"/>
                </a:cubicBezTo>
                <a:close/>
                <a:moveTo>
                  <a:pt x="84234" y="3708638"/>
                </a:moveTo>
                <a:cubicBezTo>
                  <a:pt x="121547" y="3724054"/>
                  <a:pt x="160200" y="3738801"/>
                  <a:pt x="200194" y="3752653"/>
                </a:cubicBezTo>
                <a:cubicBezTo>
                  <a:pt x="210025" y="3770305"/>
                  <a:pt x="220303" y="3788179"/>
                  <a:pt x="231028" y="3806500"/>
                </a:cubicBezTo>
                <a:cubicBezTo>
                  <a:pt x="191257" y="3792871"/>
                  <a:pt x="153050" y="3778571"/>
                  <a:pt x="116184" y="3763378"/>
                </a:cubicBezTo>
                <a:cubicBezTo>
                  <a:pt x="105013" y="3745057"/>
                  <a:pt x="94288" y="3726735"/>
                  <a:pt x="84234" y="3708638"/>
                </a:cubicBezTo>
                <a:close/>
                <a:moveTo>
                  <a:pt x="11842" y="3723161"/>
                </a:moveTo>
                <a:cubicBezTo>
                  <a:pt x="44016" y="3738801"/>
                  <a:pt x="77531" y="3753771"/>
                  <a:pt x="112386" y="3767847"/>
                </a:cubicBezTo>
                <a:cubicBezTo>
                  <a:pt x="122664" y="3785051"/>
                  <a:pt x="133612" y="3802479"/>
                  <a:pt x="144783" y="3820130"/>
                </a:cubicBezTo>
                <a:cubicBezTo>
                  <a:pt x="110152" y="3806053"/>
                  <a:pt x="77084" y="3791084"/>
                  <a:pt x="44910" y="3775667"/>
                </a:cubicBezTo>
                <a:cubicBezTo>
                  <a:pt x="33291" y="3758016"/>
                  <a:pt x="22343" y="3740365"/>
                  <a:pt x="11842" y="3723161"/>
                </a:cubicBezTo>
                <a:close/>
                <a:moveTo>
                  <a:pt x="73285" y="3819013"/>
                </a:moveTo>
                <a:cubicBezTo>
                  <a:pt x="65465" y="3807394"/>
                  <a:pt x="57869" y="3795999"/>
                  <a:pt x="50495" y="3784604"/>
                </a:cubicBezTo>
                <a:cubicBezTo>
                  <a:pt x="82446" y="3799797"/>
                  <a:pt x="115514" y="3814320"/>
                  <a:pt x="149699" y="3828397"/>
                </a:cubicBezTo>
                <a:cubicBezTo>
                  <a:pt x="159977" y="3844484"/>
                  <a:pt x="170478" y="3860571"/>
                  <a:pt x="181426" y="3876881"/>
                </a:cubicBezTo>
                <a:cubicBezTo>
                  <a:pt x="147241" y="3862805"/>
                  <a:pt x="114397" y="3848059"/>
                  <a:pt x="82670" y="3832642"/>
                </a:cubicBezTo>
                <a:cubicBezTo>
                  <a:pt x="79765" y="3828173"/>
                  <a:pt x="76413" y="3823705"/>
                  <a:pt x="73285" y="3819013"/>
                </a:cubicBezTo>
                <a:close/>
                <a:moveTo>
                  <a:pt x="89819" y="3842249"/>
                </a:moveTo>
                <a:cubicBezTo>
                  <a:pt x="121100" y="3857219"/>
                  <a:pt x="153721" y="3871519"/>
                  <a:pt x="187682" y="3885372"/>
                </a:cubicBezTo>
                <a:cubicBezTo>
                  <a:pt x="198407" y="3900788"/>
                  <a:pt x="210025" y="3916205"/>
                  <a:pt x="222537" y="3930952"/>
                </a:cubicBezTo>
                <a:cubicBezTo>
                  <a:pt x="189470" y="3917322"/>
                  <a:pt x="157742" y="3902799"/>
                  <a:pt x="127132" y="3888053"/>
                </a:cubicBezTo>
                <a:cubicBezTo>
                  <a:pt x="113950" y="3873083"/>
                  <a:pt x="101438" y="3857889"/>
                  <a:pt x="89819" y="3842249"/>
                </a:cubicBezTo>
                <a:close/>
                <a:moveTo>
                  <a:pt x="46697" y="3851857"/>
                </a:moveTo>
                <a:cubicBezTo>
                  <a:pt x="68146" y="3864146"/>
                  <a:pt x="90266" y="3875988"/>
                  <a:pt x="113503" y="3887606"/>
                </a:cubicBezTo>
                <a:cubicBezTo>
                  <a:pt x="116854" y="3889393"/>
                  <a:pt x="120429" y="3890957"/>
                  <a:pt x="124004" y="3892745"/>
                </a:cubicBezTo>
                <a:cubicBezTo>
                  <a:pt x="136516" y="3906598"/>
                  <a:pt x="149699" y="3920227"/>
                  <a:pt x="163552" y="3933409"/>
                </a:cubicBezTo>
                <a:cubicBezTo>
                  <a:pt x="137634" y="3920227"/>
                  <a:pt x="112833" y="3906598"/>
                  <a:pt x="89149" y="3892521"/>
                </a:cubicBezTo>
                <a:cubicBezTo>
                  <a:pt x="74179" y="3879115"/>
                  <a:pt x="60103" y="3865709"/>
                  <a:pt x="46697" y="3851857"/>
                </a:cubicBezTo>
                <a:close/>
                <a:moveTo>
                  <a:pt x="54964" y="3878222"/>
                </a:moveTo>
                <a:cubicBezTo>
                  <a:pt x="65018" y="3884478"/>
                  <a:pt x="75296" y="3890734"/>
                  <a:pt x="85798" y="3896990"/>
                </a:cubicBezTo>
                <a:cubicBezTo>
                  <a:pt x="92724" y="3903246"/>
                  <a:pt x="99874" y="3909279"/>
                  <a:pt x="107024" y="3915311"/>
                </a:cubicBezTo>
                <a:cubicBezTo>
                  <a:pt x="88926" y="3903246"/>
                  <a:pt x="71498" y="3890734"/>
                  <a:pt x="54964" y="3878222"/>
                </a:cubicBezTo>
                <a:close/>
                <a:moveTo>
                  <a:pt x="111939" y="3912183"/>
                </a:moveTo>
                <a:cubicBezTo>
                  <a:pt x="131377" y="3923131"/>
                  <a:pt x="151263" y="3933633"/>
                  <a:pt x="172042" y="3944134"/>
                </a:cubicBezTo>
                <a:cubicBezTo>
                  <a:pt x="174053" y="3945028"/>
                  <a:pt x="176287" y="3946145"/>
                  <a:pt x="178298" y="3947038"/>
                </a:cubicBezTo>
                <a:cubicBezTo>
                  <a:pt x="191257" y="3958657"/>
                  <a:pt x="204663" y="3970275"/>
                  <a:pt x="218739" y="3981447"/>
                </a:cubicBezTo>
                <a:cubicBezTo>
                  <a:pt x="196843" y="3970052"/>
                  <a:pt x="175840" y="3958210"/>
                  <a:pt x="155508" y="3946145"/>
                </a:cubicBezTo>
                <a:cubicBezTo>
                  <a:pt x="140538" y="3934973"/>
                  <a:pt x="126015" y="3923802"/>
                  <a:pt x="111939" y="3912183"/>
                </a:cubicBezTo>
                <a:close/>
                <a:moveTo>
                  <a:pt x="208908" y="3982564"/>
                </a:moveTo>
                <a:cubicBezTo>
                  <a:pt x="219409" y="3988150"/>
                  <a:pt x="230134" y="3993736"/>
                  <a:pt x="241082" y="3999321"/>
                </a:cubicBezTo>
                <a:cubicBezTo>
                  <a:pt x="241752" y="3999768"/>
                  <a:pt x="242646" y="3999992"/>
                  <a:pt x="243540" y="4000439"/>
                </a:cubicBezTo>
                <a:cubicBezTo>
                  <a:pt x="251583" y="4006471"/>
                  <a:pt x="259627" y="4012281"/>
                  <a:pt x="268117" y="4018090"/>
                </a:cubicBezTo>
                <a:cubicBezTo>
                  <a:pt x="247338" y="4006471"/>
                  <a:pt x="227676" y="3994629"/>
                  <a:pt x="208908" y="3982564"/>
                </a:cubicBezTo>
                <a:close/>
                <a:moveTo>
                  <a:pt x="393015" y="4079980"/>
                </a:moveTo>
                <a:cubicBezTo>
                  <a:pt x="369108" y="4069479"/>
                  <a:pt x="345871" y="4058754"/>
                  <a:pt x="323528" y="4047582"/>
                </a:cubicBezTo>
                <a:cubicBezTo>
                  <a:pt x="323305" y="4047359"/>
                  <a:pt x="322858" y="4047136"/>
                  <a:pt x="322635" y="4047136"/>
                </a:cubicBezTo>
                <a:cubicBezTo>
                  <a:pt x="305430" y="4036634"/>
                  <a:pt x="288896" y="4025910"/>
                  <a:pt x="273033" y="4014738"/>
                </a:cubicBezTo>
                <a:cubicBezTo>
                  <a:pt x="296940" y="4025910"/>
                  <a:pt x="321517" y="4036858"/>
                  <a:pt x="346765" y="4047136"/>
                </a:cubicBezTo>
                <a:cubicBezTo>
                  <a:pt x="361512" y="4058307"/>
                  <a:pt x="376928" y="4069255"/>
                  <a:pt x="393015" y="4079980"/>
                </a:cubicBezTo>
                <a:close/>
                <a:moveTo>
                  <a:pt x="450214" y="4080203"/>
                </a:moveTo>
                <a:cubicBezTo>
                  <a:pt x="415358" y="4068138"/>
                  <a:pt x="381844" y="4055403"/>
                  <a:pt x="349446" y="4042220"/>
                </a:cubicBezTo>
                <a:cubicBezTo>
                  <a:pt x="331572" y="4028814"/>
                  <a:pt x="314591" y="4014962"/>
                  <a:pt x="298504" y="4000662"/>
                </a:cubicBezTo>
                <a:cubicBezTo>
                  <a:pt x="331795" y="4014068"/>
                  <a:pt x="366204" y="4026580"/>
                  <a:pt x="401953" y="4038645"/>
                </a:cubicBezTo>
                <a:cubicBezTo>
                  <a:pt x="417146" y="4052722"/>
                  <a:pt x="433233" y="4066798"/>
                  <a:pt x="450214" y="4080203"/>
                </a:cubicBezTo>
                <a:close/>
                <a:moveTo>
                  <a:pt x="525957" y="4070373"/>
                </a:moveTo>
                <a:cubicBezTo>
                  <a:pt x="484175" y="4058977"/>
                  <a:pt x="443958" y="4046689"/>
                  <a:pt x="404857" y="4033506"/>
                </a:cubicBezTo>
                <a:cubicBezTo>
                  <a:pt x="389217" y="4018760"/>
                  <a:pt x="374694" y="4003567"/>
                  <a:pt x="361065" y="3988150"/>
                </a:cubicBezTo>
                <a:cubicBezTo>
                  <a:pt x="401059" y="4001332"/>
                  <a:pt x="442170" y="4013621"/>
                  <a:pt x="484846" y="4025239"/>
                </a:cubicBezTo>
                <a:cubicBezTo>
                  <a:pt x="497581" y="4040656"/>
                  <a:pt x="511210" y="4055850"/>
                  <a:pt x="525957" y="4070373"/>
                </a:cubicBezTo>
                <a:close/>
                <a:moveTo>
                  <a:pt x="606616" y="4024569"/>
                </a:moveTo>
                <a:cubicBezTo>
                  <a:pt x="613318" y="4034624"/>
                  <a:pt x="620468" y="4044454"/>
                  <a:pt x="628065" y="4054062"/>
                </a:cubicBezTo>
                <a:cubicBezTo>
                  <a:pt x="580027" y="4043784"/>
                  <a:pt x="533330" y="4032613"/>
                  <a:pt x="488197" y="4020324"/>
                </a:cubicBezTo>
                <a:cubicBezTo>
                  <a:pt x="476355" y="4006024"/>
                  <a:pt x="465407" y="3991278"/>
                  <a:pt x="455353" y="3976308"/>
                </a:cubicBezTo>
                <a:cubicBezTo>
                  <a:pt x="454682" y="3975191"/>
                  <a:pt x="454012" y="3974297"/>
                  <a:pt x="453342" y="3973180"/>
                </a:cubicBezTo>
                <a:cubicBezTo>
                  <a:pt x="499145" y="3985469"/>
                  <a:pt x="546513" y="3996640"/>
                  <a:pt x="595221" y="4006918"/>
                </a:cubicBezTo>
                <a:cubicBezTo>
                  <a:pt x="599019" y="4012951"/>
                  <a:pt x="602817" y="4018760"/>
                  <a:pt x="606616" y="4024569"/>
                </a:cubicBezTo>
                <a:close/>
                <a:moveTo>
                  <a:pt x="662026" y="4014962"/>
                </a:moveTo>
                <a:cubicBezTo>
                  <a:pt x="640577" y="4010940"/>
                  <a:pt x="619574" y="4006695"/>
                  <a:pt x="598572" y="4002226"/>
                </a:cubicBezTo>
                <a:cubicBezTo>
                  <a:pt x="587624" y="3985692"/>
                  <a:pt x="577123" y="3969158"/>
                  <a:pt x="567068" y="3953071"/>
                </a:cubicBezTo>
                <a:cubicBezTo>
                  <a:pt x="589411" y="3957763"/>
                  <a:pt x="611978" y="3962455"/>
                  <a:pt x="634768" y="3966701"/>
                </a:cubicBezTo>
                <a:cubicBezTo>
                  <a:pt x="663144" y="3972063"/>
                  <a:pt x="691519" y="3977202"/>
                  <a:pt x="720342" y="3981894"/>
                </a:cubicBezTo>
                <a:cubicBezTo>
                  <a:pt x="730173" y="3997981"/>
                  <a:pt x="740451" y="4014068"/>
                  <a:pt x="750952" y="4030602"/>
                </a:cubicBezTo>
                <a:cubicBezTo>
                  <a:pt x="721012" y="4025686"/>
                  <a:pt x="691296" y="4020547"/>
                  <a:pt x="662026" y="4014962"/>
                </a:cubicBezTo>
                <a:close/>
                <a:moveTo>
                  <a:pt x="758325" y="4031719"/>
                </a:moveTo>
                <a:cubicBezTo>
                  <a:pt x="747600" y="4015185"/>
                  <a:pt x="737546" y="3999098"/>
                  <a:pt x="727492" y="3983011"/>
                </a:cubicBezTo>
                <a:cubicBezTo>
                  <a:pt x="773965" y="3990608"/>
                  <a:pt x="821333" y="3997310"/>
                  <a:pt x="869147" y="4003120"/>
                </a:cubicBezTo>
                <a:cubicBezTo>
                  <a:pt x="878531" y="4018983"/>
                  <a:pt x="888139" y="4034847"/>
                  <a:pt x="898416" y="4051157"/>
                </a:cubicBezTo>
                <a:cubicBezTo>
                  <a:pt x="851049" y="4045348"/>
                  <a:pt x="804352" y="4038869"/>
                  <a:pt x="758325" y="4031719"/>
                </a:cubicBezTo>
                <a:close/>
                <a:moveTo>
                  <a:pt x="905790" y="4051828"/>
                </a:moveTo>
                <a:cubicBezTo>
                  <a:pt x="895512" y="4035517"/>
                  <a:pt x="885904" y="4019654"/>
                  <a:pt x="876520" y="4003790"/>
                </a:cubicBezTo>
                <a:cubicBezTo>
                  <a:pt x="919419" y="4008929"/>
                  <a:pt x="962765" y="4013398"/>
                  <a:pt x="1006781" y="4017419"/>
                </a:cubicBezTo>
                <a:cubicBezTo>
                  <a:pt x="1015494" y="4032836"/>
                  <a:pt x="1024655" y="4048700"/>
                  <a:pt x="1034263" y="4064563"/>
                </a:cubicBezTo>
                <a:cubicBezTo>
                  <a:pt x="990694" y="4060988"/>
                  <a:pt x="948018" y="4056743"/>
                  <a:pt x="905790" y="4051828"/>
                </a:cubicBezTo>
                <a:close/>
                <a:moveTo>
                  <a:pt x="1040742" y="4065234"/>
                </a:moveTo>
                <a:cubicBezTo>
                  <a:pt x="1031135" y="4049147"/>
                  <a:pt x="1021750" y="4033506"/>
                  <a:pt x="1013037" y="4017866"/>
                </a:cubicBezTo>
                <a:cubicBezTo>
                  <a:pt x="1052807" y="4021218"/>
                  <a:pt x="1093025" y="4024122"/>
                  <a:pt x="1133466" y="4026357"/>
                </a:cubicBezTo>
                <a:cubicBezTo>
                  <a:pt x="1141510" y="4041550"/>
                  <a:pt x="1150000" y="4057190"/>
                  <a:pt x="1158937" y="4073054"/>
                </a:cubicBezTo>
                <a:cubicBezTo>
                  <a:pt x="1119390" y="4071043"/>
                  <a:pt x="1079843" y="4068362"/>
                  <a:pt x="1040742" y="4065234"/>
                </a:cubicBezTo>
                <a:close/>
                <a:moveTo>
                  <a:pt x="1165640" y="4073500"/>
                </a:moveTo>
                <a:cubicBezTo>
                  <a:pt x="1156703" y="4057637"/>
                  <a:pt x="1148212" y="4042220"/>
                  <a:pt x="1140169" y="4027027"/>
                </a:cubicBezTo>
                <a:cubicBezTo>
                  <a:pt x="1177482" y="4029038"/>
                  <a:pt x="1215018" y="4030602"/>
                  <a:pt x="1252778" y="4031719"/>
                </a:cubicBezTo>
                <a:cubicBezTo>
                  <a:pt x="1259928" y="4046912"/>
                  <a:pt x="1267525" y="4062106"/>
                  <a:pt x="1275792" y="4077969"/>
                </a:cubicBezTo>
                <a:cubicBezTo>
                  <a:pt x="1238926" y="4076852"/>
                  <a:pt x="1202283" y="4075511"/>
                  <a:pt x="1165640" y="4073500"/>
                </a:cubicBezTo>
                <a:close/>
                <a:moveTo>
                  <a:pt x="1282048" y="4077969"/>
                </a:moveTo>
                <a:cubicBezTo>
                  <a:pt x="1273781" y="4062329"/>
                  <a:pt x="1265961" y="4046912"/>
                  <a:pt x="1258811" y="4031719"/>
                </a:cubicBezTo>
                <a:cubicBezTo>
                  <a:pt x="1294113" y="4032613"/>
                  <a:pt x="1329415" y="4033283"/>
                  <a:pt x="1365164" y="4033506"/>
                </a:cubicBezTo>
                <a:cubicBezTo>
                  <a:pt x="1371420" y="4048476"/>
                  <a:pt x="1377900" y="4063670"/>
                  <a:pt x="1385273" y="4079310"/>
                </a:cubicBezTo>
                <a:cubicBezTo>
                  <a:pt x="1350865" y="4079310"/>
                  <a:pt x="1316456" y="4078863"/>
                  <a:pt x="1282048" y="4077969"/>
                </a:cubicBezTo>
                <a:close/>
                <a:moveTo>
                  <a:pt x="1391529" y="4079310"/>
                </a:moveTo>
                <a:cubicBezTo>
                  <a:pt x="1384156" y="4063670"/>
                  <a:pt x="1377453" y="4048476"/>
                  <a:pt x="1371197" y="4033506"/>
                </a:cubicBezTo>
                <a:cubicBezTo>
                  <a:pt x="1376336" y="4033506"/>
                  <a:pt x="1381475" y="4033506"/>
                  <a:pt x="1386613" y="4033506"/>
                </a:cubicBezTo>
                <a:cubicBezTo>
                  <a:pt x="1415436" y="4033506"/>
                  <a:pt x="1444259" y="4033283"/>
                  <a:pt x="1473081" y="4032613"/>
                </a:cubicBezTo>
                <a:cubicBezTo>
                  <a:pt x="1477997" y="4047359"/>
                  <a:pt x="1483583" y="4062553"/>
                  <a:pt x="1489839" y="4078193"/>
                </a:cubicBezTo>
                <a:cubicBezTo>
                  <a:pt x="1456771" y="4079086"/>
                  <a:pt x="1424150" y="4079533"/>
                  <a:pt x="1391529" y="4079310"/>
                </a:cubicBezTo>
                <a:close/>
                <a:moveTo>
                  <a:pt x="1495424" y="4078416"/>
                </a:moveTo>
                <a:cubicBezTo>
                  <a:pt x="1489168" y="4062776"/>
                  <a:pt x="1483583" y="4047582"/>
                  <a:pt x="1478667" y="4032836"/>
                </a:cubicBezTo>
                <a:cubicBezTo>
                  <a:pt x="1511958" y="4032166"/>
                  <a:pt x="1545250" y="4031049"/>
                  <a:pt x="1578764" y="4029708"/>
                </a:cubicBezTo>
                <a:cubicBezTo>
                  <a:pt x="1581892" y="4044454"/>
                  <a:pt x="1585691" y="4059648"/>
                  <a:pt x="1590606" y="4075288"/>
                </a:cubicBezTo>
                <a:cubicBezTo>
                  <a:pt x="1558879" y="4076629"/>
                  <a:pt x="1527152" y="4077746"/>
                  <a:pt x="1495424" y="4078416"/>
                </a:cubicBezTo>
                <a:close/>
                <a:moveTo>
                  <a:pt x="1596192" y="4075065"/>
                </a:moveTo>
                <a:cubicBezTo>
                  <a:pt x="1591276" y="4059201"/>
                  <a:pt x="1587478" y="4044008"/>
                  <a:pt x="1584350" y="4029485"/>
                </a:cubicBezTo>
                <a:cubicBezTo>
                  <a:pt x="1618312" y="4027921"/>
                  <a:pt x="1652497" y="4026133"/>
                  <a:pt x="1686458" y="4024122"/>
                </a:cubicBezTo>
                <a:cubicBezTo>
                  <a:pt x="1686905" y="4038645"/>
                  <a:pt x="1688245" y="4054062"/>
                  <a:pt x="1690927" y="4070149"/>
                </a:cubicBezTo>
                <a:cubicBezTo>
                  <a:pt x="1659423" y="4072160"/>
                  <a:pt x="1627696" y="4073724"/>
                  <a:pt x="1596192" y="4075065"/>
                </a:cubicBezTo>
                <a:close/>
                <a:moveTo>
                  <a:pt x="1696289" y="3971169"/>
                </a:moveTo>
                <a:cubicBezTo>
                  <a:pt x="1743210" y="3968041"/>
                  <a:pt x="1790354" y="3964243"/>
                  <a:pt x="1837274" y="3959774"/>
                </a:cubicBezTo>
                <a:cubicBezTo>
                  <a:pt x="1834146" y="3963126"/>
                  <a:pt x="1831018" y="3966477"/>
                  <a:pt x="1828113" y="3970052"/>
                </a:cubicBezTo>
                <a:cubicBezTo>
                  <a:pt x="1819176" y="3981447"/>
                  <a:pt x="1812026" y="3994406"/>
                  <a:pt x="1806664" y="4008482"/>
                </a:cubicBezTo>
                <a:cubicBezTo>
                  <a:pt x="1768457" y="4011834"/>
                  <a:pt x="1730027" y="4014738"/>
                  <a:pt x="1691597" y="4017196"/>
                </a:cubicBezTo>
                <a:cubicBezTo>
                  <a:pt x="1691597" y="4000885"/>
                  <a:pt x="1693161" y="3985469"/>
                  <a:pt x="1696289" y="3971169"/>
                </a:cubicBezTo>
                <a:close/>
                <a:moveTo>
                  <a:pt x="1795939" y="4062329"/>
                </a:moveTo>
                <a:cubicBezTo>
                  <a:pt x="1762872" y="4065234"/>
                  <a:pt x="1729580" y="4067691"/>
                  <a:pt x="1696512" y="4069702"/>
                </a:cubicBezTo>
                <a:cubicBezTo>
                  <a:pt x="1693831" y="4053615"/>
                  <a:pt x="1692267" y="4038198"/>
                  <a:pt x="1691820" y="4023675"/>
                </a:cubicBezTo>
                <a:cubicBezTo>
                  <a:pt x="1729357" y="4021218"/>
                  <a:pt x="1767117" y="4018313"/>
                  <a:pt x="1804653" y="4014962"/>
                </a:cubicBezTo>
                <a:cubicBezTo>
                  <a:pt x="1799738" y="4029485"/>
                  <a:pt x="1796833" y="4045125"/>
                  <a:pt x="1795939" y="4062329"/>
                </a:cubicBezTo>
                <a:close/>
                <a:moveTo>
                  <a:pt x="1919720" y="4049817"/>
                </a:moveTo>
                <a:cubicBezTo>
                  <a:pt x="1880396" y="4054285"/>
                  <a:pt x="1841072" y="4058307"/>
                  <a:pt x="1801525" y="4061882"/>
                </a:cubicBezTo>
                <a:cubicBezTo>
                  <a:pt x="1802642" y="4044678"/>
                  <a:pt x="1805770" y="4028814"/>
                  <a:pt x="1810686" y="4014515"/>
                </a:cubicBezTo>
                <a:cubicBezTo>
                  <a:pt x="1866990" y="4009376"/>
                  <a:pt x="1923072" y="4003343"/>
                  <a:pt x="1979153" y="3996193"/>
                </a:cubicBezTo>
                <a:cubicBezTo>
                  <a:pt x="1959044" y="4006248"/>
                  <a:pt x="1942287" y="4019430"/>
                  <a:pt x="1929551" y="4035741"/>
                </a:cubicBezTo>
                <a:cubicBezTo>
                  <a:pt x="1925753" y="4039986"/>
                  <a:pt x="1922625" y="4044678"/>
                  <a:pt x="1919720" y="4049817"/>
                </a:cubicBezTo>
                <a:close/>
                <a:moveTo>
                  <a:pt x="2121479" y="4022111"/>
                </a:moveTo>
                <a:cubicBezTo>
                  <a:pt x="2057130" y="4032613"/>
                  <a:pt x="1992112" y="4041550"/>
                  <a:pt x="1926647" y="4048923"/>
                </a:cubicBezTo>
                <a:cubicBezTo>
                  <a:pt x="1928881" y="4045348"/>
                  <a:pt x="1931339" y="4041997"/>
                  <a:pt x="1933796" y="4038645"/>
                </a:cubicBezTo>
                <a:cubicBezTo>
                  <a:pt x="1949660" y="4018536"/>
                  <a:pt x="1971333" y="4003343"/>
                  <a:pt x="1998591" y="3993289"/>
                </a:cubicBezTo>
                <a:cubicBezTo>
                  <a:pt x="2034787" y="3988597"/>
                  <a:pt x="2070983" y="3983234"/>
                  <a:pt x="2107179" y="3977649"/>
                </a:cubicBezTo>
                <a:cubicBezTo>
                  <a:pt x="2150078" y="3978319"/>
                  <a:pt x="2199009" y="3985469"/>
                  <a:pt x="2252633" y="3998651"/>
                </a:cubicBezTo>
                <a:cubicBezTo>
                  <a:pt x="2209510" y="4007142"/>
                  <a:pt x="2165718" y="4014962"/>
                  <a:pt x="2121479" y="4022111"/>
                </a:cubicBezTo>
                <a:close/>
                <a:moveTo>
                  <a:pt x="2134214" y="3973403"/>
                </a:moveTo>
                <a:cubicBezTo>
                  <a:pt x="2171304" y="3967371"/>
                  <a:pt x="2207946" y="3960891"/>
                  <a:pt x="2244366" y="3953965"/>
                </a:cubicBezTo>
                <a:cubicBezTo>
                  <a:pt x="2261123" y="3959327"/>
                  <a:pt x="2278327" y="3965360"/>
                  <a:pt x="2295755" y="3971616"/>
                </a:cubicBezTo>
                <a:cubicBezTo>
                  <a:pt x="2307150" y="3975861"/>
                  <a:pt x="2318098" y="3979436"/>
                  <a:pt x="2328823" y="3983011"/>
                </a:cubicBezTo>
                <a:cubicBezTo>
                  <a:pt x="2308043" y="3987479"/>
                  <a:pt x="2287041" y="3991948"/>
                  <a:pt x="2265815" y="3995970"/>
                </a:cubicBezTo>
                <a:cubicBezTo>
                  <a:pt x="2217777" y="3983905"/>
                  <a:pt x="2173761" y="3976308"/>
                  <a:pt x="2134214" y="3973403"/>
                </a:cubicBezTo>
                <a:close/>
                <a:moveTo>
                  <a:pt x="2277880" y="3999545"/>
                </a:moveTo>
                <a:cubicBezTo>
                  <a:pt x="2298436" y="3995300"/>
                  <a:pt x="2318992" y="3991055"/>
                  <a:pt x="2339324" y="3986809"/>
                </a:cubicBezTo>
                <a:cubicBezTo>
                  <a:pt x="2379095" y="3998875"/>
                  <a:pt x="2413950" y="4006024"/>
                  <a:pt x="2445677" y="4008929"/>
                </a:cubicBezTo>
                <a:cubicBezTo>
                  <a:pt x="2419759" y="4015408"/>
                  <a:pt x="2393394" y="4021665"/>
                  <a:pt x="2366806" y="4027697"/>
                </a:cubicBezTo>
                <a:cubicBezTo>
                  <a:pt x="2335972" y="4016526"/>
                  <a:pt x="2306256" y="4007142"/>
                  <a:pt x="2277880" y="3999545"/>
                </a:cubicBezTo>
                <a:close/>
                <a:moveTo>
                  <a:pt x="2391830" y="4075735"/>
                </a:moveTo>
                <a:cubicBezTo>
                  <a:pt x="2355634" y="4064563"/>
                  <a:pt x="2321226" y="4056073"/>
                  <a:pt x="2289052" y="4050040"/>
                </a:cubicBezTo>
                <a:cubicBezTo>
                  <a:pt x="2315193" y="4044678"/>
                  <a:pt x="2341111" y="4039092"/>
                  <a:pt x="2366582" y="4033283"/>
                </a:cubicBezTo>
                <a:cubicBezTo>
                  <a:pt x="2369934" y="4034624"/>
                  <a:pt x="2373509" y="4035741"/>
                  <a:pt x="2376860" y="4037081"/>
                </a:cubicBezTo>
                <a:cubicBezTo>
                  <a:pt x="2404119" y="4047136"/>
                  <a:pt x="2429367" y="4054956"/>
                  <a:pt x="2453274" y="4060765"/>
                </a:cubicBezTo>
                <a:cubicBezTo>
                  <a:pt x="2432941" y="4066127"/>
                  <a:pt x="2412386" y="4071043"/>
                  <a:pt x="2391830" y="4075735"/>
                </a:cubicBezTo>
                <a:close/>
                <a:moveTo>
                  <a:pt x="2477628" y="4060542"/>
                </a:moveTo>
                <a:cubicBezTo>
                  <a:pt x="2582864" y="4033283"/>
                  <a:pt x="2682961" y="4002002"/>
                  <a:pt x="2776802" y="3967147"/>
                </a:cubicBezTo>
                <a:cubicBezTo>
                  <a:pt x="2684748" y="4041550"/>
                  <a:pt x="2611240" y="4086906"/>
                  <a:pt x="2477628" y="4060542"/>
                </a:cubicBezTo>
                <a:close/>
                <a:moveTo>
                  <a:pt x="2790431" y="3955976"/>
                </a:moveTo>
                <a:cubicBezTo>
                  <a:pt x="2688993" y="3994406"/>
                  <a:pt x="2580183" y="4028591"/>
                  <a:pt x="2465339" y="4057860"/>
                </a:cubicBezTo>
                <a:cubicBezTo>
                  <a:pt x="2438974" y="4052051"/>
                  <a:pt x="2410375" y="4043561"/>
                  <a:pt x="2378871" y="4031942"/>
                </a:cubicBezTo>
                <a:cubicBezTo>
                  <a:pt x="2377977" y="4031719"/>
                  <a:pt x="2377307" y="4031496"/>
                  <a:pt x="2376637" y="4031049"/>
                </a:cubicBezTo>
                <a:cubicBezTo>
                  <a:pt x="2406130" y="4024346"/>
                  <a:pt x="2435176" y="4017196"/>
                  <a:pt x="2463775" y="4010046"/>
                </a:cubicBezTo>
                <a:cubicBezTo>
                  <a:pt x="2533932" y="4012727"/>
                  <a:pt x="2588003" y="3993065"/>
                  <a:pt x="2640956" y="3959551"/>
                </a:cubicBezTo>
                <a:cubicBezTo>
                  <a:pt x="2734797" y="3930058"/>
                  <a:pt x="2823722" y="3897214"/>
                  <a:pt x="2906839" y="3861241"/>
                </a:cubicBezTo>
                <a:cubicBezTo>
                  <a:pt x="2872431" y="3887382"/>
                  <a:pt x="2842267" y="3912630"/>
                  <a:pt x="2814115" y="3936090"/>
                </a:cubicBezTo>
                <a:cubicBezTo>
                  <a:pt x="2806295" y="3942793"/>
                  <a:pt x="2798251" y="3949496"/>
                  <a:pt x="2790431" y="3955976"/>
                </a:cubicBezTo>
                <a:close/>
                <a:moveTo>
                  <a:pt x="3094297" y="3815661"/>
                </a:moveTo>
                <a:cubicBezTo>
                  <a:pt x="3007159" y="3864592"/>
                  <a:pt x="2910861" y="3909502"/>
                  <a:pt x="2806742" y="3949720"/>
                </a:cubicBezTo>
                <a:cubicBezTo>
                  <a:pt x="2810540" y="3946592"/>
                  <a:pt x="2814115" y="3943464"/>
                  <a:pt x="2817913" y="3940336"/>
                </a:cubicBezTo>
                <a:cubicBezTo>
                  <a:pt x="2850981" y="3912854"/>
                  <a:pt x="2886954" y="3882914"/>
                  <a:pt x="2928958" y="3851634"/>
                </a:cubicBezTo>
                <a:cubicBezTo>
                  <a:pt x="2993307" y="3823034"/>
                  <a:pt x="3054303" y="3792871"/>
                  <a:pt x="3111278" y="3760697"/>
                </a:cubicBezTo>
                <a:cubicBezTo>
                  <a:pt x="3164455" y="3730757"/>
                  <a:pt x="3213833" y="3699700"/>
                  <a:pt x="3259413" y="3667526"/>
                </a:cubicBezTo>
                <a:cubicBezTo>
                  <a:pt x="3289800" y="3655237"/>
                  <a:pt x="3321974" y="3643172"/>
                  <a:pt x="3356159" y="3631330"/>
                </a:cubicBezTo>
                <a:cubicBezTo>
                  <a:pt x="3283097" y="3697243"/>
                  <a:pt x="3195735" y="3758686"/>
                  <a:pt x="3094297" y="3815661"/>
                </a:cubicBezTo>
                <a:close/>
                <a:moveTo>
                  <a:pt x="3367107" y="3621946"/>
                </a:moveTo>
                <a:cubicBezTo>
                  <a:pt x="3336050" y="3632448"/>
                  <a:pt x="3306334" y="3643172"/>
                  <a:pt x="3278405" y="3654120"/>
                </a:cubicBezTo>
                <a:cubicBezTo>
                  <a:pt x="3341189" y="3608317"/>
                  <a:pt x="3396600" y="3560279"/>
                  <a:pt x="3444414" y="3510007"/>
                </a:cubicBezTo>
                <a:cubicBezTo>
                  <a:pt x="3456033" y="3506656"/>
                  <a:pt x="3467874" y="3503528"/>
                  <a:pt x="3479716" y="3500400"/>
                </a:cubicBezTo>
                <a:cubicBezTo>
                  <a:pt x="3447319" y="3542405"/>
                  <a:pt x="3409782" y="3582846"/>
                  <a:pt x="3367107" y="3621946"/>
                </a:cubicBezTo>
                <a:close/>
                <a:moveTo>
                  <a:pt x="3379843" y="3617701"/>
                </a:moveTo>
                <a:cubicBezTo>
                  <a:pt x="3420954" y="3579271"/>
                  <a:pt x="3457373" y="3539277"/>
                  <a:pt x="3488877" y="3497942"/>
                </a:cubicBezTo>
                <a:cubicBezTo>
                  <a:pt x="3489547" y="3497719"/>
                  <a:pt x="3490218" y="3497495"/>
                  <a:pt x="3490888" y="3497495"/>
                </a:cubicBezTo>
                <a:cubicBezTo>
                  <a:pt x="3500272" y="3495037"/>
                  <a:pt x="3509433" y="3492803"/>
                  <a:pt x="3518593" y="3491016"/>
                </a:cubicBezTo>
                <a:cubicBezTo>
                  <a:pt x="3496027" y="3528105"/>
                  <a:pt x="3469662" y="3564077"/>
                  <a:pt x="3439722" y="3598933"/>
                </a:cubicBezTo>
                <a:cubicBezTo>
                  <a:pt x="3419166" y="3604965"/>
                  <a:pt x="3399058" y="3611445"/>
                  <a:pt x="3379843" y="3617701"/>
                </a:cubicBezTo>
                <a:close/>
                <a:moveTo>
                  <a:pt x="3264776" y="3760697"/>
                </a:moveTo>
                <a:cubicBezTo>
                  <a:pt x="3212269" y="3800244"/>
                  <a:pt x="3153954" y="3838004"/>
                  <a:pt x="3090052" y="3873977"/>
                </a:cubicBezTo>
                <a:cubicBezTo>
                  <a:pt x="3046930" y="3898331"/>
                  <a:pt x="3001350" y="3921567"/>
                  <a:pt x="2953536" y="3943687"/>
                </a:cubicBezTo>
                <a:cubicBezTo>
                  <a:pt x="3029502" y="3884925"/>
                  <a:pt x="3125801" y="3820353"/>
                  <a:pt x="3264776" y="3760697"/>
                </a:cubicBezTo>
                <a:close/>
                <a:moveTo>
                  <a:pt x="3097202" y="3930281"/>
                </a:moveTo>
                <a:cubicBezTo>
                  <a:pt x="3008947" y="3979883"/>
                  <a:pt x="2910414" y="4025239"/>
                  <a:pt x="2803614" y="4065457"/>
                </a:cubicBezTo>
                <a:cubicBezTo>
                  <a:pt x="2825733" y="4048700"/>
                  <a:pt x="2848523" y="4029931"/>
                  <a:pt x="2872877" y="4009376"/>
                </a:cubicBezTo>
                <a:cubicBezTo>
                  <a:pt x="2892316" y="3993289"/>
                  <a:pt x="2912648" y="3976085"/>
                  <a:pt x="2934991" y="3958433"/>
                </a:cubicBezTo>
                <a:cubicBezTo>
                  <a:pt x="2990625" y="3933409"/>
                  <a:pt x="3043355" y="3906821"/>
                  <a:pt x="3092957" y="3878892"/>
                </a:cubicBezTo>
                <a:cubicBezTo>
                  <a:pt x="3164008" y="3838898"/>
                  <a:pt x="3228356" y="3796669"/>
                  <a:pt x="3285331" y="3751983"/>
                </a:cubicBezTo>
                <a:cubicBezTo>
                  <a:pt x="3318399" y="3738354"/>
                  <a:pt x="3353701" y="3724948"/>
                  <a:pt x="3391908" y="3711989"/>
                </a:cubicBezTo>
                <a:cubicBezTo>
                  <a:pt x="3313707" y="3790860"/>
                  <a:pt x="3215397" y="3863922"/>
                  <a:pt x="3097202" y="3930281"/>
                </a:cubicBezTo>
                <a:close/>
                <a:moveTo>
                  <a:pt x="3400398" y="3703275"/>
                </a:moveTo>
                <a:cubicBezTo>
                  <a:pt x="3365320" y="3715117"/>
                  <a:pt x="3332252" y="3727182"/>
                  <a:pt x="3301195" y="3739695"/>
                </a:cubicBezTo>
                <a:cubicBezTo>
                  <a:pt x="3355042" y="3696572"/>
                  <a:pt x="3402186" y="3651216"/>
                  <a:pt x="3442850" y="3603848"/>
                </a:cubicBezTo>
                <a:cubicBezTo>
                  <a:pt x="3459384" y="3598933"/>
                  <a:pt x="3476365" y="3594017"/>
                  <a:pt x="3493792" y="3589325"/>
                </a:cubicBezTo>
                <a:cubicBezTo>
                  <a:pt x="3466981" y="3628426"/>
                  <a:pt x="3435924" y="3666409"/>
                  <a:pt x="3400398" y="3703275"/>
                </a:cubicBezTo>
                <a:close/>
                <a:moveTo>
                  <a:pt x="3411793" y="3699253"/>
                </a:moveTo>
                <a:cubicBezTo>
                  <a:pt x="3445978" y="3663058"/>
                  <a:pt x="3476141" y="3625521"/>
                  <a:pt x="3501836" y="3586868"/>
                </a:cubicBezTo>
                <a:cubicBezTo>
                  <a:pt x="3507868" y="3585303"/>
                  <a:pt x="3514125" y="3583516"/>
                  <a:pt x="3520157" y="3581952"/>
                </a:cubicBezTo>
                <a:cubicBezTo>
                  <a:pt x="3529318" y="3579494"/>
                  <a:pt x="3538479" y="3577483"/>
                  <a:pt x="3547416" y="3575473"/>
                </a:cubicBezTo>
                <a:cubicBezTo>
                  <a:pt x="3529541" y="3610105"/>
                  <a:pt x="3508539" y="3643843"/>
                  <a:pt x="3484185" y="3676687"/>
                </a:cubicBezTo>
                <a:cubicBezTo>
                  <a:pt x="3459384" y="3684284"/>
                  <a:pt x="3435030" y="3691657"/>
                  <a:pt x="3411793" y="3699253"/>
                </a:cubicBezTo>
                <a:close/>
                <a:moveTo>
                  <a:pt x="3381853" y="3800021"/>
                </a:moveTo>
                <a:cubicBezTo>
                  <a:pt x="3422071" y="3762038"/>
                  <a:pt x="3457596" y="3722714"/>
                  <a:pt x="3487760" y="3681826"/>
                </a:cubicBezTo>
                <a:cubicBezTo>
                  <a:pt x="3505858" y="3676687"/>
                  <a:pt x="3524402" y="3671324"/>
                  <a:pt x="3543617" y="3666409"/>
                </a:cubicBezTo>
                <a:cubicBezTo>
                  <a:pt x="3546969" y="3665515"/>
                  <a:pt x="3550097" y="3664845"/>
                  <a:pt x="3553225" y="3663951"/>
                </a:cubicBezTo>
                <a:cubicBezTo>
                  <a:pt x="3533116" y="3699253"/>
                  <a:pt x="3509433" y="3733438"/>
                  <a:pt x="3482397" y="3766730"/>
                </a:cubicBezTo>
                <a:cubicBezTo>
                  <a:pt x="3446872" y="3777454"/>
                  <a:pt x="3413357" y="3788626"/>
                  <a:pt x="3381853" y="3800021"/>
                </a:cubicBezTo>
                <a:close/>
                <a:moveTo>
                  <a:pt x="3361298" y="3896320"/>
                </a:moveTo>
                <a:cubicBezTo>
                  <a:pt x="3408665" y="3856549"/>
                  <a:pt x="3450223" y="3814767"/>
                  <a:pt x="3485749" y="3771422"/>
                </a:cubicBezTo>
                <a:cubicBezTo>
                  <a:pt x="3509879" y="3764272"/>
                  <a:pt x="3534904" y="3757122"/>
                  <a:pt x="3561045" y="3750196"/>
                </a:cubicBezTo>
                <a:cubicBezTo>
                  <a:pt x="3564620" y="3749302"/>
                  <a:pt x="3568195" y="3748408"/>
                  <a:pt x="3571770" y="3747515"/>
                </a:cubicBezTo>
                <a:cubicBezTo>
                  <a:pt x="3549650" y="3782817"/>
                  <a:pt x="3523732" y="3817002"/>
                  <a:pt x="3494016" y="3850293"/>
                </a:cubicBezTo>
                <a:cubicBezTo>
                  <a:pt x="3445755" y="3865039"/>
                  <a:pt x="3401739" y="3880456"/>
                  <a:pt x="3361298" y="3896320"/>
                </a:cubicBezTo>
                <a:close/>
                <a:moveTo>
                  <a:pt x="3352137" y="3986586"/>
                </a:moveTo>
                <a:cubicBezTo>
                  <a:pt x="3407548" y="3944804"/>
                  <a:pt x="3455809" y="3901012"/>
                  <a:pt x="3497144" y="3855208"/>
                </a:cubicBezTo>
                <a:cubicBezTo>
                  <a:pt x="3521274" y="3847835"/>
                  <a:pt x="3546522" y="3840685"/>
                  <a:pt x="3572887" y="3833759"/>
                </a:cubicBezTo>
                <a:cubicBezTo>
                  <a:pt x="3583165" y="3831078"/>
                  <a:pt x="3593443" y="3828843"/>
                  <a:pt x="3603497" y="3826833"/>
                </a:cubicBezTo>
                <a:cubicBezTo>
                  <a:pt x="3579590" y="3861465"/>
                  <a:pt x="3551661" y="3895203"/>
                  <a:pt x="3520157" y="3927600"/>
                </a:cubicBezTo>
                <a:cubicBezTo>
                  <a:pt x="3457150" y="3945921"/>
                  <a:pt x="3401739" y="3966030"/>
                  <a:pt x="3352137" y="3986586"/>
                </a:cubicBezTo>
                <a:close/>
                <a:moveTo>
                  <a:pt x="3560822" y="3998875"/>
                </a:moveTo>
                <a:cubicBezTo>
                  <a:pt x="3483738" y="4019877"/>
                  <a:pt x="3417602" y="4043114"/>
                  <a:pt x="3360404" y="4067245"/>
                </a:cubicBezTo>
                <a:cubicBezTo>
                  <a:pt x="3422518" y="4024793"/>
                  <a:pt x="3476812" y="3979659"/>
                  <a:pt x="3523062" y="3932292"/>
                </a:cubicBezTo>
                <a:cubicBezTo>
                  <a:pt x="3541160" y="3926930"/>
                  <a:pt x="3559705" y="3921791"/>
                  <a:pt x="3579143" y="3916652"/>
                </a:cubicBezTo>
                <a:cubicBezTo>
                  <a:pt x="3602603" y="3910396"/>
                  <a:pt x="3624946" y="3906374"/>
                  <a:pt x="3646396" y="3904140"/>
                </a:cubicBezTo>
                <a:cubicBezTo>
                  <a:pt x="3621372" y="3936984"/>
                  <a:pt x="3592996" y="3968488"/>
                  <a:pt x="3560822" y="3998875"/>
                </a:cubicBezTo>
                <a:close/>
                <a:moveTo>
                  <a:pt x="3578696" y="3993959"/>
                </a:moveTo>
                <a:cubicBezTo>
                  <a:pt x="3576462" y="3994629"/>
                  <a:pt x="3574228" y="3995300"/>
                  <a:pt x="3571993" y="3995747"/>
                </a:cubicBezTo>
                <a:cubicBezTo>
                  <a:pt x="3602603" y="3966030"/>
                  <a:pt x="3629862" y="3935420"/>
                  <a:pt x="3653769" y="3903693"/>
                </a:cubicBezTo>
                <a:cubicBezTo>
                  <a:pt x="3689965" y="3900565"/>
                  <a:pt x="3723703" y="3902576"/>
                  <a:pt x="3754536" y="3908385"/>
                </a:cubicBezTo>
                <a:cubicBezTo>
                  <a:pt x="3738673" y="3932962"/>
                  <a:pt x="3720575" y="3957093"/>
                  <a:pt x="3700690" y="3980553"/>
                </a:cubicBezTo>
                <a:cubicBezTo>
                  <a:pt x="3663600" y="3978542"/>
                  <a:pt x="3622935" y="3982341"/>
                  <a:pt x="3578696" y="3993959"/>
                </a:cubicBezTo>
                <a:close/>
                <a:moveTo>
                  <a:pt x="3734875" y="4068808"/>
                </a:moveTo>
                <a:cubicBezTo>
                  <a:pt x="3701583" y="4062329"/>
                  <a:pt x="3664941" y="4060765"/>
                  <a:pt x="3624500" y="4066127"/>
                </a:cubicBezTo>
                <a:cubicBezTo>
                  <a:pt x="3653322" y="4040209"/>
                  <a:pt x="3679687" y="4013621"/>
                  <a:pt x="3703147" y="3986139"/>
                </a:cubicBezTo>
                <a:cubicBezTo>
                  <a:pt x="3735321" y="3988150"/>
                  <a:pt x="3765038" y="3994406"/>
                  <a:pt x="3791850" y="4003790"/>
                </a:cubicBezTo>
                <a:cubicBezTo>
                  <a:pt x="3774869" y="4026133"/>
                  <a:pt x="3755877" y="4047806"/>
                  <a:pt x="3734875" y="4068808"/>
                </a:cubicBezTo>
                <a:close/>
                <a:moveTo>
                  <a:pt x="3795648" y="3999098"/>
                </a:moveTo>
                <a:cubicBezTo>
                  <a:pt x="3769059" y="3989714"/>
                  <a:pt x="3739567" y="3983234"/>
                  <a:pt x="3707616" y="3980777"/>
                </a:cubicBezTo>
                <a:cubicBezTo>
                  <a:pt x="3727055" y="3957540"/>
                  <a:pt x="3744705" y="3933856"/>
                  <a:pt x="3760346" y="3909502"/>
                </a:cubicBezTo>
                <a:cubicBezTo>
                  <a:pt x="3788721" y="3915311"/>
                  <a:pt x="3814639" y="3924472"/>
                  <a:pt x="3838323" y="3935420"/>
                </a:cubicBezTo>
                <a:cubicBezTo>
                  <a:pt x="3825588" y="3957093"/>
                  <a:pt x="3811511" y="3978319"/>
                  <a:pt x="3795648" y="3999098"/>
                </a:cubicBezTo>
                <a:close/>
                <a:moveTo>
                  <a:pt x="3867816" y="4034624"/>
                </a:moveTo>
                <a:cubicBezTo>
                  <a:pt x="3847707" y="4021888"/>
                  <a:pt x="3825588" y="4010270"/>
                  <a:pt x="3801010" y="4001332"/>
                </a:cubicBezTo>
                <a:cubicBezTo>
                  <a:pt x="3816650" y="3980777"/>
                  <a:pt x="3830726" y="3959551"/>
                  <a:pt x="3843462" y="3938101"/>
                </a:cubicBezTo>
                <a:cubicBezTo>
                  <a:pt x="3866252" y="3949273"/>
                  <a:pt x="3886808" y="3962232"/>
                  <a:pt x="3905352" y="3976085"/>
                </a:cubicBezTo>
                <a:cubicBezTo>
                  <a:pt x="3894181" y="3995970"/>
                  <a:pt x="3881669" y="4015408"/>
                  <a:pt x="3867816" y="4034624"/>
                </a:cubicBezTo>
                <a:close/>
                <a:moveTo>
                  <a:pt x="3924791" y="4079086"/>
                </a:moveTo>
                <a:cubicBezTo>
                  <a:pt x="3909374" y="4064787"/>
                  <a:pt x="3892170" y="4050711"/>
                  <a:pt x="3872508" y="4037751"/>
                </a:cubicBezTo>
                <a:cubicBezTo>
                  <a:pt x="3886361" y="4018760"/>
                  <a:pt x="3898649" y="3999321"/>
                  <a:pt x="3909821" y="3979436"/>
                </a:cubicBezTo>
                <a:cubicBezTo>
                  <a:pt x="3925908" y="3991948"/>
                  <a:pt x="3940431" y="4004907"/>
                  <a:pt x="3953390" y="4017866"/>
                </a:cubicBezTo>
                <a:cubicBezTo>
                  <a:pt x="3955401" y="4019877"/>
                  <a:pt x="3957412" y="4022111"/>
                  <a:pt x="3959423" y="4024122"/>
                </a:cubicBezTo>
                <a:cubicBezTo>
                  <a:pt x="3949145" y="4042890"/>
                  <a:pt x="3937527" y="4061212"/>
                  <a:pt x="3924791" y="4079086"/>
                </a:cubicBezTo>
                <a:close/>
                <a:moveTo>
                  <a:pt x="3962104" y="4019207"/>
                </a:moveTo>
                <a:cubicBezTo>
                  <a:pt x="3960540" y="4017419"/>
                  <a:pt x="3958976" y="4015855"/>
                  <a:pt x="3957189" y="4014068"/>
                </a:cubicBezTo>
                <a:cubicBezTo>
                  <a:pt x="3944006" y="4000662"/>
                  <a:pt x="3929036" y="3987256"/>
                  <a:pt x="3912502" y="3974521"/>
                </a:cubicBezTo>
                <a:cubicBezTo>
                  <a:pt x="3923227" y="3955082"/>
                  <a:pt x="3932611" y="3935197"/>
                  <a:pt x="3940878" y="3915088"/>
                </a:cubicBezTo>
                <a:cubicBezTo>
                  <a:pt x="3950709" y="3923578"/>
                  <a:pt x="3960093" y="3932292"/>
                  <a:pt x="3968584" y="3940783"/>
                </a:cubicBezTo>
                <a:cubicBezTo>
                  <a:pt x="3975510" y="3947709"/>
                  <a:pt x="3982213" y="3955082"/>
                  <a:pt x="3988692" y="3962455"/>
                </a:cubicBezTo>
                <a:cubicBezTo>
                  <a:pt x="3981096" y="3981670"/>
                  <a:pt x="3972158" y="4000662"/>
                  <a:pt x="3962104" y="4019207"/>
                </a:cubicBezTo>
                <a:close/>
                <a:moveTo>
                  <a:pt x="4005896" y="4071713"/>
                </a:moveTo>
                <a:cubicBezTo>
                  <a:pt x="3993608" y="4054732"/>
                  <a:pt x="3980425" y="4038422"/>
                  <a:pt x="3966126" y="4023452"/>
                </a:cubicBezTo>
                <a:cubicBezTo>
                  <a:pt x="3976180" y="4005131"/>
                  <a:pt x="3985117" y="3986362"/>
                  <a:pt x="3992714" y="3967147"/>
                </a:cubicBezTo>
                <a:cubicBezTo>
                  <a:pt x="4006343" y="3983234"/>
                  <a:pt x="4019302" y="4000215"/>
                  <a:pt x="4031144" y="4018090"/>
                </a:cubicBezTo>
                <a:cubicBezTo>
                  <a:pt x="4023994" y="4036188"/>
                  <a:pt x="4015504" y="4054062"/>
                  <a:pt x="4005896" y="4071713"/>
                </a:cubicBezTo>
                <a:close/>
                <a:moveTo>
                  <a:pt x="4033825" y="4011834"/>
                </a:moveTo>
                <a:cubicBezTo>
                  <a:pt x="4021760" y="3994182"/>
                  <a:pt x="4009025" y="3977202"/>
                  <a:pt x="3995172" y="3961338"/>
                </a:cubicBezTo>
                <a:cubicBezTo>
                  <a:pt x="4001651" y="3944804"/>
                  <a:pt x="4007237" y="3928270"/>
                  <a:pt x="4011929" y="3911290"/>
                </a:cubicBezTo>
                <a:cubicBezTo>
                  <a:pt x="4012599" y="3908608"/>
                  <a:pt x="4013270" y="3905704"/>
                  <a:pt x="4013940" y="3903023"/>
                </a:cubicBezTo>
                <a:cubicBezTo>
                  <a:pt x="4027346" y="3919780"/>
                  <a:pt x="4040081" y="3937431"/>
                  <a:pt x="4051700" y="3955752"/>
                </a:cubicBezTo>
                <a:cubicBezTo>
                  <a:pt x="4051030" y="3958657"/>
                  <a:pt x="4050359" y="3961562"/>
                  <a:pt x="4049465" y="3964466"/>
                </a:cubicBezTo>
                <a:cubicBezTo>
                  <a:pt x="4044997" y="3980553"/>
                  <a:pt x="4039858" y="3996193"/>
                  <a:pt x="4033825" y="4011834"/>
                </a:cubicBezTo>
                <a:close/>
                <a:moveTo>
                  <a:pt x="4084768" y="4019430"/>
                </a:moveTo>
                <a:cubicBezTo>
                  <a:pt x="4080076" y="4036188"/>
                  <a:pt x="4074490" y="4052722"/>
                  <a:pt x="4068010" y="4069032"/>
                </a:cubicBezTo>
                <a:cubicBezTo>
                  <a:pt x="4058626" y="4051381"/>
                  <a:pt x="4048572" y="4033953"/>
                  <a:pt x="4037624" y="4017419"/>
                </a:cubicBezTo>
                <a:cubicBezTo>
                  <a:pt x="4044327" y="4000439"/>
                  <a:pt x="4050136" y="3983458"/>
                  <a:pt x="4055051" y="3966030"/>
                </a:cubicBezTo>
                <a:cubicBezTo>
                  <a:pt x="4055498" y="3964913"/>
                  <a:pt x="4055722" y="3963572"/>
                  <a:pt x="4055945" y="3962232"/>
                </a:cubicBezTo>
                <a:cubicBezTo>
                  <a:pt x="4066670" y="3979659"/>
                  <a:pt x="4076724" y="3997534"/>
                  <a:pt x="4085661" y="4016079"/>
                </a:cubicBezTo>
                <a:cubicBezTo>
                  <a:pt x="4085214" y="4017196"/>
                  <a:pt x="4084991" y="4018313"/>
                  <a:pt x="4084768" y="4019430"/>
                </a:cubicBezTo>
                <a:close/>
                <a:moveTo>
                  <a:pt x="4087672" y="4007812"/>
                </a:moveTo>
                <a:cubicBezTo>
                  <a:pt x="4078512" y="3989714"/>
                  <a:pt x="4068457" y="3971839"/>
                  <a:pt x="4057733" y="3954859"/>
                </a:cubicBezTo>
                <a:cubicBezTo>
                  <a:pt x="4062425" y="3936314"/>
                  <a:pt x="4066223" y="3917099"/>
                  <a:pt x="4068904" y="3897660"/>
                </a:cubicBezTo>
                <a:cubicBezTo>
                  <a:pt x="4079629" y="3915535"/>
                  <a:pt x="4089460" y="3933856"/>
                  <a:pt x="4098397" y="3952624"/>
                </a:cubicBezTo>
                <a:cubicBezTo>
                  <a:pt x="4095716" y="3971393"/>
                  <a:pt x="4092141" y="3989937"/>
                  <a:pt x="4087672" y="4007812"/>
                </a:cubicBezTo>
                <a:close/>
                <a:moveTo>
                  <a:pt x="4114260" y="4067691"/>
                </a:moveTo>
                <a:cubicBezTo>
                  <a:pt x="4107334" y="4050040"/>
                  <a:pt x="4099961" y="4032613"/>
                  <a:pt x="4091471" y="4015632"/>
                </a:cubicBezTo>
                <a:cubicBezTo>
                  <a:pt x="4096163" y="3998204"/>
                  <a:pt x="4099737" y="3980106"/>
                  <a:pt x="4102642" y="3961562"/>
                </a:cubicBezTo>
                <a:cubicBezTo>
                  <a:pt x="4110686" y="3979213"/>
                  <a:pt x="4118059" y="3997310"/>
                  <a:pt x="4124762" y="4015632"/>
                </a:cubicBezTo>
                <a:cubicBezTo>
                  <a:pt x="4122081" y="4033506"/>
                  <a:pt x="4118506" y="4050934"/>
                  <a:pt x="4114260" y="4067691"/>
                </a:cubicBezTo>
                <a:close/>
                <a:moveTo>
                  <a:pt x="4126326" y="4004237"/>
                </a:moveTo>
                <a:cubicBezTo>
                  <a:pt x="4119623" y="3986362"/>
                  <a:pt x="4112250" y="3968935"/>
                  <a:pt x="4103983" y="3951730"/>
                </a:cubicBezTo>
                <a:cubicBezTo>
                  <a:pt x="4106440" y="3933633"/>
                  <a:pt x="4108005" y="3915311"/>
                  <a:pt x="4108675" y="3896543"/>
                </a:cubicBezTo>
                <a:cubicBezTo>
                  <a:pt x="4116718" y="3914418"/>
                  <a:pt x="4123868" y="3932515"/>
                  <a:pt x="4130571" y="3950837"/>
                </a:cubicBezTo>
                <a:cubicBezTo>
                  <a:pt x="4129901" y="3968935"/>
                  <a:pt x="4128337" y="3986809"/>
                  <a:pt x="4126326" y="4004237"/>
                </a:cubicBezTo>
                <a:close/>
                <a:moveTo>
                  <a:pt x="4145988" y="4064563"/>
                </a:moveTo>
                <a:cubicBezTo>
                  <a:pt x="4141519" y="4048030"/>
                  <a:pt x="4136380" y="4031496"/>
                  <a:pt x="4130571" y="4015408"/>
                </a:cubicBezTo>
                <a:cubicBezTo>
                  <a:pt x="4133029" y="3999098"/>
                  <a:pt x="4134593" y="3982341"/>
                  <a:pt x="4135486" y="3965360"/>
                </a:cubicBezTo>
                <a:cubicBezTo>
                  <a:pt x="4141072" y="3982117"/>
                  <a:pt x="4145988" y="3999098"/>
                  <a:pt x="4150233" y="4016079"/>
                </a:cubicBezTo>
                <a:cubicBezTo>
                  <a:pt x="4149339" y="4032389"/>
                  <a:pt x="4147999" y="4048700"/>
                  <a:pt x="4145988" y="4064563"/>
                </a:cubicBezTo>
                <a:close/>
                <a:moveTo>
                  <a:pt x="4163639" y="4051381"/>
                </a:moveTo>
                <a:cubicBezTo>
                  <a:pt x="4161404" y="4039539"/>
                  <a:pt x="4158723" y="4027474"/>
                  <a:pt x="4155595" y="4015632"/>
                </a:cubicBezTo>
                <a:cubicBezTo>
                  <a:pt x="4156042" y="4003790"/>
                  <a:pt x="4156266" y="3991725"/>
                  <a:pt x="4156042" y="3979436"/>
                </a:cubicBezTo>
                <a:cubicBezTo>
                  <a:pt x="4158723" y="3991725"/>
                  <a:pt x="4160734" y="4004013"/>
                  <a:pt x="4162522" y="4016079"/>
                </a:cubicBezTo>
                <a:cubicBezTo>
                  <a:pt x="4163415" y="4027921"/>
                  <a:pt x="4163639" y="4039762"/>
                  <a:pt x="4163639" y="4051381"/>
                </a:cubicBezTo>
                <a:close/>
                <a:moveTo>
                  <a:pt x="4156712" y="3956646"/>
                </a:moveTo>
                <a:cubicBezTo>
                  <a:pt x="4156042" y="3954188"/>
                  <a:pt x="4155372" y="3951954"/>
                  <a:pt x="4154925" y="3949496"/>
                </a:cubicBezTo>
                <a:cubicBezTo>
                  <a:pt x="4154701" y="3947262"/>
                  <a:pt x="4154701" y="3944804"/>
                  <a:pt x="4154478" y="3942570"/>
                </a:cubicBezTo>
                <a:cubicBezTo>
                  <a:pt x="4155149" y="3947262"/>
                  <a:pt x="4156042" y="3951954"/>
                  <a:pt x="4156712" y="3956646"/>
                </a:cubicBezTo>
                <a:close/>
                <a:moveTo>
                  <a:pt x="4149339" y="3950167"/>
                </a:moveTo>
                <a:cubicBezTo>
                  <a:pt x="4150233" y="3965807"/>
                  <a:pt x="4150680" y="3981224"/>
                  <a:pt x="4150680" y="3996417"/>
                </a:cubicBezTo>
                <a:cubicBezTo>
                  <a:pt x="4146435" y="3981000"/>
                  <a:pt x="4141519" y="3965360"/>
                  <a:pt x="4136157" y="3950167"/>
                </a:cubicBezTo>
                <a:cubicBezTo>
                  <a:pt x="4136604" y="3934526"/>
                  <a:pt x="4136604" y="3918663"/>
                  <a:pt x="4135933" y="3902799"/>
                </a:cubicBezTo>
                <a:cubicBezTo>
                  <a:pt x="4140849" y="3918439"/>
                  <a:pt x="4145317" y="3934303"/>
                  <a:pt x="4149339" y="3950167"/>
                </a:cubicBezTo>
                <a:close/>
                <a:moveTo>
                  <a:pt x="4141519" y="3881797"/>
                </a:moveTo>
                <a:cubicBezTo>
                  <a:pt x="4143530" y="3894532"/>
                  <a:pt x="4145317" y="3907044"/>
                  <a:pt x="4146658" y="3919780"/>
                </a:cubicBezTo>
                <a:cubicBezTo>
                  <a:pt x="4142860" y="3907044"/>
                  <a:pt x="4138838" y="3894532"/>
                  <a:pt x="4134369" y="3882020"/>
                </a:cubicBezTo>
                <a:cubicBezTo>
                  <a:pt x="4133476" y="3869061"/>
                  <a:pt x="4131912" y="3856102"/>
                  <a:pt x="4130348" y="3842920"/>
                </a:cubicBezTo>
                <a:cubicBezTo>
                  <a:pt x="4134593" y="3855655"/>
                  <a:pt x="4138168" y="3868614"/>
                  <a:pt x="4141519" y="3881797"/>
                </a:cubicBezTo>
                <a:close/>
                <a:moveTo>
                  <a:pt x="4130794" y="3935644"/>
                </a:moveTo>
                <a:cubicBezTo>
                  <a:pt x="4124092" y="3918216"/>
                  <a:pt x="4116942" y="3901012"/>
                  <a:pt x="4109122" y="3884254"/>
                </a:cubicBezTo>
                <a:cubicBezTo>
                  <a:pt x="4109569" y="3866380"/>
                  <a:pt x="4109122" y="3848282"/>
                  <a:pt x="4108005" y="3829961"/>
                </a:cubicBezTo>
                <a:cubicBezTo>
                  <a:pt x="4115825" y="3847388"/>
                  <a:pt x="4122751" y="3865039"/>
                  <a:pt x="4129231" y="3882914"/>
                </a:cubicBezTo>
                <a:cubicBezTo>
                  <a:pt x="4130348" y="3900565"/>
                  <a:pt x="4130794" y="3918216"/>
                  <a:pt x="4130794" y="3935644"/>
                </a:cubicBezTo>
                <a:close/>
                <a:moveTo>
                  <a:pt x="4128560" y="3819683"/>
                </a:moveTo>
                <a:cubicBezTo>
                  <a:pt x="4127666" y="3817002"/>
                  <a:pt x="4126773" y="3814097"/>
                  <a:pt x="4125655" y="3811193"/>
                </a:cubicBezTo>
                <a:cubicBezTo>
                  <a:pt x="4125209" y="3808064"/>
                  <a:pt x="4124538" y="3805160"/>
                  <a:pt x="4123868" y="3802032"/>
                </a:cubicBezTo>
                <a:cubicBezTo>
                  <a:pt x="4125655" y="3808064"/>
                  <a:pt x="4127220" y="3813874"/>
                  <a:pt x="4128560" y="3819683"/>
                </a:cubicBezTo>
                <a:close/>
                <a:moveTo>
                  <a:pt x="4126996" y="3861911"/>
                </a:moveTo>
                <a:cubicBezTo>
                  <a:pt x="4120740" y="3845824"/>
                  <a:pt x="4114037" y="3829737"/>
                  <a:pt x="4106664" y="3814097"/>
                </a:cubicBezTo>
                <a:cubicBezTo>
                  <a:pt x="4105323" y="3797340"/>
                  <a:pt x="4103312" y="3780359"/>
                  <a:pt x="4100631" y="3763378"/>
                </a:cubicBezTo>
                <a:cubicBezTo>
                  <a:pt x="4107781" y="3779689"/>
                  <a:pt x="4114260" y="3795999"/>
                  <a:pt x="4120293" y="3812756"/>
                </a:cubicBezTo>
                <a:cubicBezTo>
                  <a:pt x="4123198" y="3829067"/>
                  <a:pt x="4125432" y="3845601"/>
                  <a:pt x="4126996" y="3861911"/>
                </a:cubicBezTo>
                <a:close/>
                <a:moveTo>
                  <a:pt x="4104877" y="3741258"/>
                </a:moveTo>
                <a:cubicBezTo>
                  <a:pt x="4108451" y="3754441"/>
                  <a:pt x="4111579" y="3767847"/>
                  <a:pt x="4114484" y="3781253"/>
                </a:cubicBezTo>
                <a:cubicBezTo>
                  <a:pt x="4109122" y="3768070"/>
                  <a:pt x="4103536" y="3755111"/>
                  <a:pt x="4097503" y="3742152"/>
                </a:cubicBezTo>
                <a:cubicBezTo>
                  <a:pt x="4095045" y="3728299"/>
                  <a:pt x="4092141" y="3714447"/>
                  <a:pt x="4089013" y="3700594"/>
                </a:cubicBezTo>
                <a:cubicBezTo>
                  <a:pt x="4094375" y="3714000"/>
                  <a:pt x="4099737" y="3727629"/>
                  <a:pt x="4104877" y="3741258"/>
                </a:cubicBezTo>
                <a:close/>
                <a:moveTo>
                  <a:pt x="4085885" y="3680038"/>
                </a:moveTo>
                <a:cubicBezTo>
                  <a:pt x="4084321" y="3676687"/>
                  <a:pt x="4082757" y="3673112"/>
                  <a:pt x="4080969" y="3669761"/>
                </a:cubicBezTo>
                <a:cubicBezTo>
                  <a:pt x="4079852" y="3665962"/>
                  <a:pt x="4078735" y="3661940"/>
                  <a:pt x="4077618" y="3658142"/>
                </a:cubicBezTo>
                <a:cubicBezTo>
                  <a:pt x="4080522" y="3665292"/>
                  <a:pt x="4083204" y="3672665"/>
                  <a:pt x="4085885" y="3680038"/>
                </a:cubicBezTo>
                <a:close/>
                <a:moveTo>
                  <a:pt x="4088119" y="3723161"/>
                </a:moveTo>
                <a:cubicBezTo>
                  <a:pt x="4079852" y="3706850"/>
                  <a:pt x="4071138" y="3690763"/>
                  <a:pt x="4061754" y="3675123"/>
                </a:cubicBezTo>
                <a:cubicBezTo>
                  <a:pt x="4058626" y="3657472"/>
                  <a:pt x="4054828" y="3639821"/>
                  <a:pt x="4050359" y="3622393"/>
                </a:cubicBezTo>
                <a:cubicBezTo>
                  <a:pt x="4059520" y="3638704"/>
                  <a:pt x="4068010" y="3655237"/>
                  <a:pt x="4075830" y="3671995"/>
                </a:cubicBezTo>
                <a:cubicBezTo>
                  <a:pt x="4080522" y="3688752"/>
                  <a:pt x="4084544" y="3705956"/>
                  <a:pt x="4088119" y="3723161"/>
                </a:cubicBezTo>
                <a:close/>
                <a:moveTo>
                  <a:pt x="4053040" y="3600050"/>
                </a:moveTo>
                <a:cubicBezTo>
                  <a:pt x="4057956" y="3613679"/>
                  <a:pt x="4062648" y="3627532"/>
                  <a:pt x="4066893" y="3641161"/>
                </a:cubicBezTo>
                <a:cubicBezTo>
                  <a:pt x="4059967" y="3627979"/>
                  <a:pt x="4052817" y="3614797"/>
                  <a:pt x="4044997" y="3602061"/>
                </a:cubicBezTo>
                <a:cubicBezTo>
                  <a:pt x="4040975" y="3587538"/>
                  <a:pt x="4036730" y="3573238"/>
                  <a:pt x="4032038" y="3558939"/>
                </a:cubicBezTo>
                <a:cubicBezTo>
                  <a:pt x="4039411" y="3572345"/>
                  <a:pt x="4046337" y="3585974"/>
                  <a:pt x="4053040" y="3600050"/>
                </a:cubicBezTo>
                <a:close/>
                <a:moveTo>
                  <a:pt x="4029580" y="3542405"/>
                </a:moveTo>
                <a:cubicBezTo>
                  <a:pt x="4027122" y="3538160"/>
                  <a:pt x="4024665" y="3533914"/>
                  <a:pt x="4022207" y="3529669"/>
                </a:cubicBezTo>
                <a:cubicBezTo>
                  <a:pt x="4020196" y="3524530"/>
                  <a:pt x="4018408" y="3519391"/>
                  <a:pt x="4016398" y="3514029"/>
                </a:cubicBezTo>
                <a:cubicBezTo>
                  <a:pt x="4020866" y="3523413"/>
                  <a:pt x="4025111" y="3533021"/>
                  <a:pt x="4029580" y="3542405"/>
                </a:cubicBezTo>
                <a:close/>
                <a:moveTo>
                  <a:pt x="3988022" y="3461970"/>
                </a:moveTo>
                <a:cubicBezTo>
                  <a:pt x="3994501" y="3475822"/>
                  <a:pt x="4000311" y="3489898"/>
                  <a:pt x="4006120" y="3503975"/>
                </a:cubicBezTo>
                <a:cubicBezTo>
                  <a:pt x="3997630" y="3490792"/>
                  <a:pt x="3988692" y="3478056"/>
                  <a:pt x="3979755" y="3465321"/>
                </a:cubicBezTo>
                <a:cubicBezTo>
                  <a:pt x="3974393" y="3450351"/>
                  <a:pt x="3968584" y="3435381"/>
                  <a:pt x="3962327" y="3420635"/>
                </a:cubicBezTo>
                <a:cubicBezTo>
                  <a:pt x="3971265" y="3434041"/>
                  <a:pt x="3979978" y="3447893"/>
                  <a:pt x="3988022" y="3461970"/>
                </a:cubicBezTo>
                <a:close/>
                <a:moveTo>
                  <a:pt x="3962104" y="3410134"/>
                </a:moveTo>
                <a:cubicBezTo>
                  <a:pt x="3958529" y="3404771"/>
                  <a:pt x="3954731" y="3399409"/>
                  <a:pt x="3950932" y="3394046"/>
                </a:cubicBezTo>
                <a:cubicBezTo>
                  <a:pt x="3948028" y="3387567"/>
                  <a:pt x="3944900" y="3381311"/>
                  <a:pt x="3941995" y="3374831"/>
                </a:cubicBezTo>
                <a:cubicBezTo>
                  <a:pt x="3948921" y="3386450"/>
                  <a:pt x="3955624" y="3398292"/>
                  <a:pt x="3962104" y="3410134"/>
                </a:cubicBezTo>
                <a:close/>
                <a:moveTo>
                  <a:pt x="3934175" y="3371703"/>
                </a:moveTo>
                <a:cubicBezTo>
                  <a:pt x="3924121" y="3358744"/>
                  <a:pt x="3913620" y="3346009"/>
                  <a:pt x="3902895" y="3333943"/>
                </a:cubicBezTo>
                <a:cubicBezTo>
                  <a:pt x="3896192" y="3318527"/>
                  <a:pt x="3889042" y="3303110"/>
                  <a:pt x="3881222" y="3287917"/>
                </a:cubicBezTo>
                <a:cubicBezTo>
                  <a:pt x="3891500" y="3300876"/>
                  <a:pt x="3901554" y="3314058"/>
                  <a:pt x="3910938" y="3327688"/>
                </a:cubicBezTo>
                <a:cubicBezTo>
                  <a:pt x="3919205" y="3342211"/>
                  <a:pt x="3926802" y="3356957"/>
                  <a:pt x="3934175" y="3371703"/>
                </a:cubicBezTo>
                <a:close/>
                <a:moveTo>
                  <a:pt x="3884126" y="3282778"/>
                </a:moveTo>
                <a:cubicBezTo>
                  <a:pt x="3879211" y="3276745"/>
                  <a:pt x="3874295" y="3270713"/>
                  <a:pt x="3869157" y="3264680"/>
                </a:cubicBezTo>
                <a:cubicBezTo>
                  <a:pt x="3865358" y="3257530"/>
                  <a:pt x="3861337" y="3250157"/>
                  <a:pt x="3857315" y="3243230"/>
                </a:cubicBezTo>
                <a:cubicBezTo>
                  <a:pt x="3866475" y="3255966"/>
                  <a:pt x="3875413" y="3269148"/>
                  <a:pt x="3884126" y="3282778"/>
                </a:cubicBezTo>
                <a:close/>
                <a:moveTo>
                  <a:pt x="3852399" y="3245688"/>
                </a:moveTo>
                <a:cubicBezTo>
                  <a:pt x="3846590" y="3239432"/>
                  <a:pt x="3840781" y="3233176"/>
                  <a:pt x="3834748" y="3227144"/>
                </a:cubicBezTo>
                <a:cubicBezTo>
                  <a:pt x="3829609" y="3222004"/>
                  <a:pt x="3824247" y="3216866"/>
                  <a:pt x="3819108" y="3211727"/>
                </a:cubicBezTo>
                <a:cubicBezTo>
                  <a:pt x="3822683" y="3210610"/>
                  <a:pt x="3826034" y="3209269"/>
                  <a:pt x="3829609" y="3208152"/>
                </a:cubicBezTo>
                <a:cubicBezTo>
                  <a:pt x="3837429" y="3220441"/>
                  <a:pt x="3845026" y="3232953"/>
                  <a:pt x="3852399" y="3245688"/>
                </a:cubicBezTo>
                <a:close/>
                <a:moveTo>
                  <a:pt x="5274538" y="2022626"/>
                </a:moveTo>
                <a:cubicBezTo>
                  <a:pt x="5224937" y="2201818"/>
                  <a:pt x="5127074" y="2371626"/>
                  <a:pt x="4983184" y="2527134"/>
                </a:cubicBezTo>
                <a:cubicBezTo>
                  <a:pt x="4847562" y="2673928"/>
                  <a:pt x="4670157" y="2809104"/>
                  <a:pt x="4456334" y="2929086"/>
                </a:cubicBezTo>
                <a:cubicBezTo>
                  <a:pt x="4272897" y="3032088"/>
                  <a:pt x="4062871" y="3123248"/>
                  <a:pt x="3832514" y="3201226"/>
                </a:cubicBezTo>
                <a:cubicBezTo>
                  <a:pt x="3831844" y="3200332"/>
                  <a:pt x="3831173" y="3199661"/>
                  <a:pt x="3830503" y="3198768"/>
                </a:cubicBezTo>
                <a:cubicBezTo>
                  <a:pt x="3826481" y="3192735"/>
                  <a:pt x="3822460" y="3186703"/>
                  <a:pt x="3818438" y="3180893"/>
                </a:cubicBezTo>
                <a:cubicBezTo>
                  <a:pt x="4038294" y="3105374"/>
                  <a:pt x="4238935" y="3017565"/>
                  <a:pt x="4414775" y="2919032"/>
                </a:cubicBezTo>
                <a:cubicBezTo>
                  <a:pt x="4625918" y="2800613"/>
                  <a:pt x="4800864" y="2667225"/>
                  <a:pt x="4934700" y="2522218"/>
                </a:cubicBezTo>
                <a:cubicBezTo>
                  <a:pt x="5077025" y="2368274"/>
                  <a:pt x="5173771" y="2200477"/>
                  <a:pt x="5222702" y="2023296"/>
                </a:cubicBezTo>
                <a:cubicBezTo>
                  <a:pt x="5287497" y="1788694"/>
                  <a:pt x="5276996" y="1500914"/>
                  <a:pt x="5192763" y="1213359"/>
                </a:cubicBezTo>
                <a:cubicBezTo>
                  <a:pt x="5106518" y="918876"/>
                  <a:pt x="4947882" y="644056"/>
                  <a:pt x="4745677" y="439840"/>
                </a:cubicBezTo>
                <a:cubicBezTo>
                  <a:pt x="4576763" y="269139"/>
                  <a:pt x="4383718" y="149826"/>
                  <a:pt x="4171459" y="85478"/>
                </a:cubicBezTo>
                <a:cubicBezTo>
                  <a:pt x="3935739" y="13757"/>
                  <a:pt x="3682592" y="12640"/>
                  <a:pt x="3419613" y="81680"/>
                </a:cubicBezTo>
                <a:cubicBezTo>
                  <a:pt x="2328376" y="368566"/>
                  <a:pt x="1824315" y="762028"/>
                  <a:pt x="1456324" y="1049360"/>
                </a:cubicBezTo>
                <a:cubicBezTo>
                  <a:pt x="1258364" y="1203751"/>
                  <a:pt x="1102186" y="1325968"/>
                  <a:pt x="917185" y="1380262"/>
                </a:cubicBezTo>
                <a:cubicBezTo>
                  <a:pt x="790723" y="1417575"/>
                  <a:pt x="654653" y="1421373"/>
                  <a:pt x="494900" y="1390316"/>
                </a:cubicBezTo>
                <a:cubicBezTo>
                  <a:pt x="649514" y="1417798"/>
                  <a:pt x="782679" y="1412659"/>
                  <a:pt x="906683" y="1376240"/>
                </a:cubicBezTo>
                <a:cubicBezTo>
                  <a:pt x="1095706" y="1320606"/>
                  <a:pt x="1255013" y="1196378"/>
                  <a:pt x="1456547" y="1039082"/>
                </a:cubicBezTo>
                <a:cubicBezTo>
                  <a:pt x="1830124" y="747505"/>
                  <a:pt x="2341782" y="348233"/>
                  <a:pt x="3449330" y="57102"/>
                </a:cubicBezTo>
                <a:cubicBezTo>
                  <a:pt x="3715659" y="-12831"/>
                  <a:pt x="3971712" y="-11714"/>
                  <a:pt x="4210336" y="60901"/>
                </a:cubicBezTo>
                <a:cubicBezTo>
                  <a:pt x="4425053" y="126143"/>
                  <a:pt x="4620555" y="246796"/>
                  <a:pt x="4791480" y="419731"/>
                </a:cubicBezTo>
                <a:cubicBezTo>
                  <a:pt x="4996143" y="626628"/>
                  <a:pt x="5157014" y="904800"/>
                  <a:pt x="5244152" y="1203081"/>
                </a:cubicBezTo>
                <a:cubicBezTo>
                  <a:pt x="5329279" y="1493988"/>
                  <a:pt x="5340004" y="1785119"/>
                  <a:pt x="5274538" y="2022626"/>
                </a:cubicBezTo>
                <a:close/>
              </a:path>
            </a:pathLst>
          </a:custGeom>
          <a:solidFill>
            <a:schemeClr val="bg1">
              <a:alpha val="32000"/>
            </a:schemeClr>
          </a:solidFill>
          <a:ln w="223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4A4B0F7A-12F9-EED2-B1C9-FE4518598C66}"/>
              </a:ext>
            </a:extLst>
          </p:cNvPr>
          <p:cNvSpPr txBox="1"/>
          <p:nvPr/>
        </p:nvSpPr>
        <p:spPr>
          <a:xfrm>
            <a:off x="824484" y="2761287"/>
            <a:ext cx="444702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 Medium" panose="00000600000000000000" pitchFamily="50" charset="0"/>
              </a:rPr>
              <a:t>To be a dominant player in EV Charger Installer ecosystem by delivering world Class EV Charging Solutions that is IOT enabled, connected and backed by strong technology infrastructure.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09555F-9E2A-7128-A142-A23636A4D128}"/>
              </a:ext>
            </a:extLst>
          </p:cNvPr>
          <p:cNvSpPr txBox="1"/>
          <p:nvPr/>
        </p:nvSpPr>
        <p:spPr>
          <a:xfrm>
            <a:off x="2143578" y="1223545"/>
            <a:ext cx="285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4400" spc="0" baseline="0" dirty="0">
                <a:ln/>
                <a:solidFill>
                  <a:schemeClr val="bg1"/>
                </a:solidFill>
                <a:latin typeface="Montserrat-Bold" panose="02000505000000020004" pitchFamily="2" charset="0"/>
                <a:sym typeface="Montserrat-ExtraBold"/>
                <a:rtl val="0"/>
              </a:rPr>
              <a:t>MISSION</a:t>
            </a:r>
          </a:p>
        </p:txBody>
      </p:sp>
      <p:sp>
        <p:nvSpPr>
          <p:cNvPr id="15" name="Graphic 11">
            <a:extLst>
              <a:ext uri="{FF2B5EF4-FFF2-40B4-BE49-F238E27FC236}">
                <a16:creationId xmlns:a16="http://schemas.microsoft.com/office/drawing/2014/main" id="{E3ED2464-7CCE-47CA-ED70-88CDFBD9E4BA}"/>
              </a:ext>
            </a:extLst>
          </p:cNvPr>
          <p:cNvSpPr/>
          <p:nvPr/>
        </p:nvSpPr>
        <p:spPr>
          <a:xfrm>
            <a:off x="6095414" y="2761287"/>
            <a:ext cx="5322214" cy="4083778"/>
          </a:xfrm>
          <a:custGeom>
            <a:avLst/>
            <a:gdLst>
              <a:gd name="connsiteX0" fmla="*/ 5249291 w 5322214"/>
              <a:gd name="connsiteY0" fmla="*/ 1201517 h 4083778"/>
              <a:gd name="connsiteX1" fmla="*/ 4795055 w 5322214"/>
              <a:gd name="connsiteY1" fmla="*/ 415709 h 4083778"/>
              <a:gd name="connsiteX2" fmla="*/ 4211677 w 5322214"/>
              <a:gd name="connsiteY2" fmla="*/ 55538 h 4083778"/>
              <a:gd name="connsiteX3" fmla="*/ 3447542 w 5322214"/>
              <a:gd name="connsiteY3" fmla="*/ 51740 h 4083778"/>
              <a:gd name="connsiteX4" fmla="*/ 1452973 w 5322214"/>
              <a:gd name="connsiteY4" fmla="*/ 1034614 h 4083778"/>
              <a:gd name="connsiteX5" fmla="*/ 904896 w 5322214"/>
              <a:gd name="connsiteY5" fmla="*/ 1370878 h 4083778"/>
              <a:gd name="connsiteX6" fmla="*/ 180309 w 5322214"/>
              <a:gd name="connsiteY6" fmla="*/ 1295805 h 4083778"/>
              <a:gd name="connsiteX7" fmla="*/ 670 w 5322214"/>
              <a:gd name="connsiteY7" fmla="*/ 1234808 h 4083778"/>
              <a:gd name="connsiteX8" fmla="*/ 670 w 5322214"/>
              <a:gd name="connsiteY8" fmla="*/ 1244192 h 4083778"/>
              <a:gd name="connsiteX9" fmla="*/ 201982 w 5322214"/>
              <a:gd name="connsiteY9" fmla="*/ 1311668 h 4083778"/>
              <a:gd name="connsiteX10" fmla="*/ 918525 w 5322214"/>
              <a:gd name="connsiteY10" fmla="*/ 1385624 h 4083778"/>
              <a:gd name="connsiteX11" fmla="*/ 1459675 w 5322214"/>
              <a:gd name="connsiteY11" fmla="*/ 1053605 h 4083778"/>
              <a:gd name="connsiteX12" fmla="*/ 3420954 w 5322214"/>
              <a:gd name="connsiteY12" fmla="*/ 86819 h 4083778"/>
              <a:gd name="connsiteX13" fmla="*/ 4169895 w 5322214"/>
              <a:gd name="connsiteY13" fmla="*/ 90394 h 4083778"/>
              <a:gd name="connsiteX14" fmla="*/ 4741655 w 5322214"/>
              <a:gd name="connsiteY14" fmla="*/ 443415 h 4083778"/>
              <a:gd name="connsiteX15" fmla="*/ 5187400 w 5322214"/>
              <a:gd name="connsiteY15" fmla="*/ 1214699 h 4083778"/>
              <a:gd name="connsiteX16" fmla="*/ 5217340 w 5322214"/>
              <a:gd name="connsiteY16" fmla="*/ 2021509 h 4083778"/>
              <a:gd name="connsiteX17" fmla="*/ 4930454 w 5322214"/>
              <a:gd name="connsiteY17" fmla="*/ 2518196 h 4083778"/>
              <a:gd name="connsiteX18" fmla="*/ 4411871 w 5322214"/>
              <a:gd name="connsiteY18" fmla="*/ 2913893 h 4083778"/>
              <a:gd name="connsiteX19" fmla="*/ 3814863 w 5322214"/>
              <a:gd name="connsiteY19" fmla="*/ 3175978 h 4083778"/>
              <a:gd name="connsiteX20" fmla="*/ 3803468 w 5322214"/>
              <a:gd name="connsiteY20" fmla="*/ 3159891 h 4083778"/>
              <a:gd name="connsiteX21" fmla="*/ 4363610 w 5322214"/>
              <a:gd name="connsiteY21" fmla="*/ 2911435 h 4083778"/>
              <a:gd name="connsiteX22" fmla="*/ 4875267 w 5322214"/>
              <a:gd name="connsiteY22" fmla="*/ 2520878 h 4083778"/>
              <a:gd name="connsiteX23" fmla="*/ 5158801 w 5322214"/>
              <a:gd name="connsiteY23" fmla="*/ 2029999 h 4083778"/>
              <a:gd name="connsiteX24" fmla="*/ 5129308 w 5322214"/>
              <a:gd name="connsiteY24" fmla="*/ 1232797 h 4083778"/>
              <a:gd name="connsiteX25" fmla="*/ 4689372 w 5322214"/>
              <a:gd name="connsiteY25" fmla="*/ 471344 h 4083778"/>
              <a:gd name="connsiteX26" fmla="*/ 4124092 w 5322214"/>
              <a:gd name="connsiteY26" fmla="*/ 122791 h 4083778"/>
              <a:gd name="connsiteX27" fmla="*/ 3384535 w 5322214"/>
              <a:gd name="connsiteY27" fmla="*/ 119216 h 4083778"/>
              <a:gd name="connsiteX28" fmla="*/ 1452749 w 5322214"/>
              <a:gd name="connsiteY28" fmla="*/ 1071703 h 4083778"/>
              <a:gd name="connsiteX29" fmla="*/ 922324 w 5322214"/>
              <a:gd name="connsiteY29" fmla="*/ 1397466 h 4083778"/>
              <a:gd name="connsiteX30" fmla="*/ 220750 w 5322214"/>
              <a:gd name="connsiteY30" fmla="*/ 1324851 h 4083778"/>
              <a:gd name="connsiteX31" fmla="*/ 670 w 5322214"/>
              <a:gd name="connsiteY31" fmla="*/ 1251789 h 4083778"/>
              <a:gd name="connsiteX32" fmla="*/ 670 w 5322214"/>
              <a:gd name="connsiteY32" fmla="*/ 1257821 h 4083778"/>
              <a:gd name="connsiteX33" fmla="*/ 218962 w 5322214"/>
              <a:gd name="connsiteY33" fmla="*/ 1330213 h 4083778"/>
              <a:gd name="connsiteX34" fmla="*/ 923888 w 5322214"/>
              <a:gd name="connsiteY34" fmla="*/ 1402828 h 4083778"/>
              <a:gd name="connsiteX35" fmla="*/ 1456101 w 5322214"/>
              <a:gd name="connsiteY35" fmla="*/ 1076172 h 4083778"/>
              <a:gd name="connsiteX36" fmla="*/ 3385875 w 5322214"/>
              <a:gd name="connsiteY36" fmla="*/ 124579 h 4083778"/>
              <a:gd name="connsiteX37" fmla="*/ 4122528 w 5322214"/>
              <a:gd name="connsiteY37" fmla="*/ 128154 h 4083778"/>
              <a:gd name="connsiteX38" fmla="*/ 4685127 w 5322214"/>
              <a:gd name="connsiteY38" fmla="*/ 475366 h 4083778"/>
              <a:gd name="connsiteX39" fmla="*/ 5123722 w 5322214"/>
              <a:gd name="connsiteY39" fmla="*/ 1234361 h 4083778"/>
              <a:gd name="connsiteX40" fmla="*/ 5153216 w 5322214"/>
              <a:gd name="connsiteY40" fmla="*/ 2028435 h 4083778"/>
              <a:gd name="connsiteX41" fmla="*/ 4871022 w 5322214"/>
              <a:gd name="connsiteY41" fmla="*/ 2517079 h 4083778"/>
              <a:gd name="connsiteX42" fmla="*/ 4360929 w 5322214"/>
              <a:gd name="connsiteY42" fmla="*/ 2906520 h 4083778"/>
              <a:gd name="connsiteX43" fmla="*/ 3800116 w 5322214"/>
              <a:gd name="connsiteY43" fmla="*/ 3155199 h 4083778"/>
              <a:gd name="connsiteX44" fmla="*/ 3791179 w 5322214"/>
              <a:gd name="connsiteY44" fmla="*/ 3143357 h 4083778"/>
              <a:gd name="connsiteX45" fmla="*/ 4306411 w 5322214"/>
              <a:gd name="connsiteY45" fmla="*/ 2911435 h 4083778"/>
              <a:gd name="connsiteX46" fmla="*/ 4809578 w 5322214"/>
              <a:gd name="connsiteY46" fmla="*/ 2527357 h 4083778"/>
              <a:gd name="connsiteX47" fmla="*/ 5088421 w 5322214"/>
              <a:gd name="connsiteY47" fmla="*/ 2044299 h 4083778"/>
              <a:gd name="connsiteX48" fmla="*/ 5059374 w 5322214"/>
              <a:gd name="connsiteY48" fmla="*/ 1259832 h 4083778"/>
              <a:gd name="connsiteX49" fmla="*/ 4626365 w 5322214"/>
              <a:gd name="connsiteY49" fmla="*/ 510444 h 4083778"/>
              <a:gd name="connsiteX50" fmla="*/ 4070691 w 5322214"/>
              <a:gd name="connsiteY50" fmla="*/ 167477 h 4083778"/>
              <a:gd name="connsiteX51" fmla="*/ 3343200 w 5322214"/>
              <a:gd name="connsiteY51" fmla="*/ 163903 h 4083778"/>
              <a:gd name="connsiteX52" fmla="*/ 1443142 w 5322214"/>
              <a:gd name="connsiteY52" fmla="*/ 1101643 h 4083778"/>
              <a:gd name="connsiteX53" fmla="*/ 921653 w 5322214"/>
              <a:gd name="connsiteY53" fmla="*/ 1422043 h 4083778"/>
              <a:gd name="connsiteX54" fmla="*/ 231698 w 5322214"/>
              <a:gd name="connsiteY54" fmla="*/ 1350769 h 4083778"/>
              <a:gd name="connsiteX55" fmla="*/ 670 w 5322214"/>
              <a:gd name="connsiteY55" fmla="*/ 1274579 h 4083778"/>
              <a:gd name="connsiteX56" fmla="*/ 670 w 5322214"/>
              <a:gd name="connsiteY56" fmla="*/ 1280611 h 4083778"/>
              <a:gd name="connsiteX57" fmla="*/ 229687 w 5322214"/>
              <a:gd name="connsiteY57" fmla="*/ 1355908 h 4083778"/>
              <a:gd name="connsiteX58" fmla="*/ 923217 w 5322214"/>
              <a:gd name="connsiteY58" fmla="*/ 1427406 h 4083778"/>
              <a:gd name="connsiteX59" fmla="*/ 1446717 w 5322214"/>
              <a:gd name="connsiteY59" fmla="*/ 1105888 h 4083778"/>
              <a:gd name="connsiteX60" fmla="*/ 3344987 w 5322214"/>
              <a:gd name="connsiteY60" fmla="*/ 169712 h 4083778"/>
              <a:gd name="connsiteX61" fmla="*/ 4069351 w 5322214"/>
              <a:gd name="connsiteY61" fmla="*/ 173287 h 4083778"/>
              <a:gd name="connsiteX62" fmla="*/ 4622567 w 5322214"/>
              <a:gd name="connsiteY62" fmla="*/ 514913 h 4083778"/>
              <a:gd name="connsiteX63" fmla="*/ 5054235 w 5322214"/>
              <a:gd name="connsiteY63" fmla="*/ 1261843 h 4083778"/>
              <a:gd name="connsiteX64" fmla="*/ 5083282 w 5322214"/>
              <a:gd name="connsiteY64" fmla="*/ 2043182 h 4083778"/>
              <a:gd name="connsiteX65" fmla="*/ 4805780 w 5322214"/>
              <a:gd name="connsiteY65" fmla="*/ 2524006 h 4083778"/>
              <a:gd name="connsiteX66" fmla="*/ 4303954 w 5322214"/>
              <a:gd name="connsiteY66" fmla="*/ 2906967 h 4083778"/>
              <a:gd name="connsiteX67" fmla="*/ 3787828 w 5322214"/>
              <a:gd name="connsiteY67" fmla="*/ 3139112 h 4083778"/>
              <a:gd name="connsiteX68" fmla="*/ 3781572 w 5322214"/>
              <a:gd name="connsiteY68" fmla="*/ 3130845 h 4083778"/>
              <a:gd name="connsiteX69" fmla="*/ 4244521 w 5322214"/>
              <a:gd name="connsiteY69" fmla="*/ 2919032 h 4083778"/>
              <a:gd name="connsiteX70" fmla="*/ 4739421 w 5322214"/>
              <a:gd name="connsiteY70" fmla="*/ 2541210 h 4083778"/>
              <a:gd name="connsiteX71" fmla="*/ 5013794 w 5322214"/>
              <a:gd name="connsiteY71" fmla="*/ 2066195 h 4083778"/>
              <a:gd name="connsiteX72" fmla="*/ 4985195 w 5322214"/>
              <a:gd name="connsiteY72" fmla="*/ 1294464 h 4083778"/>
              <a:gd name="connsiteX73" fmla="*/ 4559336 w 5322214"/>
              <a:gd name="connsiteY73" fmla="*/ 557141 h 4083778"/>
              <a:gd name="connsiteX74" fmla="*/ 4013046 w 5322214"/>
              <a:gd name="connsiteY74" fmla="*/ 219984 h 4083778"/>
              <a:gd name="connsiteX75" fmla="*/ 3297843 w 5322214"/>
              <a:gd name="connsiteY75" fmla="*/ 216409 h 4083778"/>
              <a:gd name="connsiteX76" fmla="*/ 1428395 w 5322214"/>
              <a:gd name="connsiteY76" fmla="*/ 1138509 h 4083778"/>
              <a:gd name="connsiteX77" fmla="*/ 915621 w 5322214"/>
              <a:gd name="connsiteY77" fmla="*/ 1453771 h 4083778"/>
              <a:gd name="connsiteX78" fmla="*/ 237284 w 5322214"/>
              <a:gd name="connsiteY78" fmla="*/ 1383613 h 4083778"/>
              <a:gd name="connsiteX79" fmla="*/ 670 w 5322214"/>
              <a:gd name="connsiteY79" fmla="*/ 1305859 h 4083778"/>
              <a:gd name="connsiteX80" fmla="*/ 670 w 5322214"/>
              <a:gd name="connsiteY80" fmla="*/ 1311892 h 4083778"/>
              <a:gd name="connsiteX81" fmla="*/ 235496 w 5322214"/>
              <a:gd name="connsiteY81" fmla="*/ 1388752 h 4083778"/>
              <a:gd name="connsiteX82" fmla="*/ 917408 w 5322214"/>
              <a:gd name="connsiteY82" fmla="*/ 1458909 h 4083778"/>
              <a:gd name="connsiteX83" fmla="*/ 1431970 w 5322214"/>
              <a:gd name="connsiteY83" fmla="*/ 1142754 h 4083778"/>
              <a:gd name="connsiteX84" fmla="*/ 3298737 w 5322214"/>
              <a:gd name="connsiteY84" fmla="*/ 221548 h 4083778"/>
              <a:gd name="connsiteX85" fmla="*/ 4011035 w 5322214"/>
              <a:gd name="connsiteY85" fmla="*/ 225123 h 4083778"/>
              <a:gd name="connsiteX86" fmla="*/ 4554867 w 5322214"/>
              <a:gd name="connsiteY86" fmla="*/ 560940 h 4083778"/>
              <a:gd name="connsiteX87" fmla="*/ 4979386 w 5322214"/>
              <a:gd name="connsiteY87" fmla="*/ 1295805 h 4083778"/>
              <a:gd name="connsiteX88" fmla="*/ 5007985 w 5322214"/>
              <a:gd name="connsiteY88" fmla="*/ 2064408 h 4083778"/>
              <a:gd name="connsiteX89" fmla="*/ 4734952 w 5322214"/>
              <a:gd name="connsiteY89" fmla="*/ 2537188 h 4083778"/>
              <a:gd name="connsiteX90" fmla="*/ 4241393 w 5322214"/>
              <a:gd name="connsiteY90" fmla="*/ 2913893 h 4083778"/>
              <a:gd name="connsiteX91" fmla="*/ 3777550 w 5322214"/>
              <a:gd name="connsiteY91" fmla="*/ 3126152 h 4083778"/>
              <a:gd name="connsiteX92" fmla="*/ 3773528 w 5322214"/>
              <a:gd name="connsiteY92" fmla="*/ 3121237 h 4083778"/>
              <a:gd name="connsiteX93" fmla="*/ 4177268 w 5322214"/>
              <a:gd name="connsiteY93" fmla="*/ 2932438 h 4083778"/>
              <a:gd name="connsiteX94" fmla="*/ 4663901 w 5322214"/>
              <a:gd name="connsiteY94" fmla="*/ 2561095 h 4083778"/>
              <a:gd name="connsiteX95" fmla="*/ 4933583 w 5322214"/>
              <a:gd name="connsiteY95" fmla="*/ 2093901 h 4083778"/>
              <a:gd name="connsiteX96" fmla="*/ 4905430 w 5322214"/>
              <a:gd name="connsiteY96" fmla="*/ 1334905 h 4083778"/>
              <a:gd name="connsiteX97" fmla="*/ 4486720 w 5322214"/>
              <a:gd name="connsiteY97" fmla="*/ 609871 h 4083778"/>
              <a:gd name="connsiteX98" fmla="*/ 3949815 w 5322214"/>
              <a:gd name="connsiteY98" fmla="*/ 278299 h 4083778"/>
              <a:gd name="connsiteX99" fmla="*/ 3246678 w 5322214"/>
              <a:gd name="connsiteY99" fmla="*/ 274724 h 4083778"/>
              <a:gd name="connsiteX100" fmla="*/ 1409180 w 5322214"/>
              <a:gd name="connsiteY100" fmla="*/ 1181855 h 4083778"/>
              <a:gd name="connsiteX101" fmla="*/ 905343 w 5322214"/>
              <a:gd name="connsiteY101" fmla="*/ 1491754 h 4083778"/>
              <a:gd name="connsiteX102" fmla="*/ 238624 w 5322214"/>
              <a:gd name="connsiteY102" fmla="*/ 1422937 h 4083778"/>
              <a:gd name="connsiteX103" fmla="*/ 670 w 5322214"/>
              <a:gd name="connsiteY103" fmla="*/ 1345183 h 4083778"/>
              <a:gd name="connsiteX104" fmla="*/ 670 w 5322214"/>
              <a:gd name="connsiteY104" fmla="*/ 1351216 h 4083778"/>
              <a:gd name="connsiteX105" fmla="*/ 236614 w 5322214"/>
              <a:gd name="connsiteY105" fmla="*/ 1428299 h 4083778"/>
              <a:gd name="connsiteX106" fmla="*/ 906907 w 5322214"/>
              <a:gd name="connsiteY106" fmla="*/ 1497340 h 4083778"/>
              <a:gd name="connsiteX107" fmla="*/ 1412755 w 5322214"/>
              <a:gd name="connsiteY107" fmla="*/ 1186323 h 4083778"/>
              <a:gd name="connsiteX108" fmla="*/ 3248018 w 5322214"/>
              <a:gd name="connsiteY108" fmla="*/ 280310 h 4083778"/>
              <a:gd name="connsiteX109" fmla="*/ 3948028 w 5322214"/>
              <a:gd name="connsiteY109" fmla="*/ 283662 h 4083778"/>
              <a:gd name="connsiteX110" fmla="*/ 4482699 w 5322214"/>
              <a:gd name="connsiteY110" fmla="*/ 613669 h 4083778"/>
              <a:gd name="connsiteX111" fmla="*/ 4900068 w 5322214"/>
              <a:gd name="connsiteY111" fmla="*/ 1336469 h 4083778"/>
              <a:gd name="connsiteX112" fmla="*/ 4927997 w 5322214"/>
              <a:gd name="connsiteY112" fmla="*/ 2092337 h 4083778"/>
              <a:gd name="connsiteX113" fmla="*/ 4659656 w 5322214"/>
              <a:gd name="connsiteY113" fmla="*/ 2557073 h 4083778"/>
              <a:gd name="connsiteX114" fmla="*/ 4174587 w 5322214"/>
              <a:gd name="connsiteY114" fmla="*/ 2927522 h 4083778"/>
              <a:gd name="connsiteX115" fmla="*/ 3769730 w 5322214"/>
              <a:gd name="connsiteY115" fmla="*/ 3116545 h 4083778"/>
              <a:gd name="connsiteX116" fmla="*/ 3767942 w 5322214"/>
              <a:gd name="connsiteY116" fmla="*/ 3114534 h 4083778"/>
              <a:gd name="connsiteX117" fmla="*/ 4106664 w 5322214"/>
              <a:gd name="connsiteY117" fmla="*/ 2952100 h 4083778"/>
              <a:gd name="connsiteX118" fmla="*/ 4584806 w 5322214"/>
              <a:gd name="connsiteY118" fmla="*/ 2587013 h 4083778"/>
              <a:gd name="connsiteX119" fmla="*/ 4849796 w 5322214"/>
              <a:gd name="connsiteY119" fmla="*/ 2127862 h 4083778"/>
              <a:gd name="connsiteX120" fmla="*/ 4822314 w 5322214"/>
              <a:gd name="connsiteY120" fmla="*/ 1381602 h 4083778"/>
              <a:gd name="connsiteX121" fmla="*/ 4410530 w 5322214"/>
              <a:gd name="connsiteY121" fmla="*/ 668633 h 4083778"/>
              <a:gd name="connsiteX122" fmla="*/ 3882786 w 5322214"/>
              <a:gd name="connsiteY122" fmla="*/ 342871 h 4083778"/>
              <a:gd name="connsiteX123" fmla="*/ 3191937 w 5322214"/>
              <a:gd name="connsiteY123" fmla="*/ 339519 h 4083778"/>
              <a:gd name="connsiteX124" fmla="*/ 1386390 w 5322214"/>
              <a:gd name="connsiteY124" fmla="*/ 1231457 h 4083778"/>
              <a:gd name="connsiteX125" fmla="*/ 891490 w 5322214"/>
              <a:gd name="connsiteY125" fmla="*/ 1536217 h 4083778"/>
              <a:gd name="connsiteX126" fmla="*/ 236167 w 5322214"/>
              <a:gd name="connsiteY126" fmla="*/ 1468517 h 4083778"/>
              <a:gd name="connsiteX127" fmla="*/ 670 w 5322214"/>
              <a:gd name="connsiteY127" fmla="*/ 1391657 h 4083778"/>
              <a:gd name="connsiteX128" fmla="*/ 670 w 5322214"/>
              <a:gd name="connsiteY128" fmla="*/ 1397689 h 4083778"/>
              <a:gd name="connsiteX129" fmla="*/ 234156 w 5322214"/>
              <a:gd name="connsiteY129" fmla="*/ 1473879 h 4083778"/>
              <a:gd name="connsiteX130" fmla="*/ 892831 w 5322214"/>
              <a:gd name="connsiteY130" fmla="*/ 1541579 h 4083778"/>
              <a:gd name="connsiteX131" fmla="*/ 1389742 w 5322214"/>
              <a:gd name="connsiteY131" fmla="*/ 1235925 h 4083778"/>
              <a:gd name="connsiteX132" fmla="*/ 3193724 w 5322214"/>
              <a:gd name="connsiteY132" fmla="*/ 345105 h 4083778"/>
              <a:gd name="connsiteX133" fmla="*/ 3881445 w 5322214"/>
              <a:gd name="connsiteY133" fmla="*/ 348457 h 4083778"/>
              <a:gd name="connsiteX134" fmla="*/ 4406732 w 5322214"/>
              <a:gd name="connsiteY134" fmla="*/ 672879 h 4083778"/>
              <a:gd name="connsiteX135" fmla="*/ 4817175 w 5322214"/>
              <a:gd name="connsiteY135" fmla="*/ 1383390 h 4083778"/>
              <a:gd name="connsiteX136" fmla="*/ 4844657 w 5322214"/>
              <a:gd name="connsiteY136" fmla="*/ 2126745 h 4083778"/>
              <a:gd name="connsiteX137" fmla="*/ 4580785 w 5322214"/>
              <a:gd name="connsiteY137" fmla="*/ 2583662 h 4083778"/>
              <a:gd name="connsiteX138" fmla="*/ 4103983 w 5322214"/>
              <a:gd name="connsiteY138" fmla="*/ 2947631 h 4083778"/>
              <a:gd name="connsiteX139" fmla="*/ 3780008 w 5322214"/>
              <a:gd name="connsiteY139" fmla="*/ 3103809 h 4083778"/>
              <a:gd name="connsiteX140" fmla="*/ 4033379 w 5322214"/>
              <a:gd name="connsiteY140" fmla="*/ 2978018 h 4083778"/>
              <a:gd name="connsiteX141" fmla="*/ 4503254 w 5322214"/>
              <a:gd name="connsiteY141" fmla="*/ 2619187 h 4083778"/>
              <a:gd name="connsiteX142" fmla="*/ 4763775 w 5322214"/>
              <a:gd name="connsiteY142" fmla="*/ 2168080 h 4083778"/>
              <a:gd name="connsiteX143" fmla="*/ 4736740 w 5322214"/>
              <a:gd name="connsiteY143" fmla="*/ 1434555 h 4083778"/>
              <a:gd name="connsiteX144" fmla="*/ 4332106 w 5322214"/>
              <a:gd name="connsiteY144" fmla="*/ 733652 h 4083778"/>
              <a:gd name="connsiteX145" fmla="*/ 3813746 w 5322214"/>
              <a:gd name="connsiteY145" fmla="*/ 413699 h 4083778"/>
              <a:gd name="connsiteX146" fmla="*/ 3135185 w 5322214"/>
              <a:gd name="connsiteY146" fmla="*/ 410347 h 4083778"/>
              <a:gd name="connsiteX147" fmla="*/ 1360472 w 5322214"/>
              <a:gd name="connsiteY147" fmla="*/ 1286644 h 4083778"/>
              <a:gd name="connsiteX148" fmla="*/ 874286 w 5322214"/>
              <a:gd name="connsiteY148" fmla="*/ 1586042 h 4083778"/>
              <a:gd name="connsiteX149" fmla="*/ 230581 w 5322214"/>
              <a:gd name="connsiteY149" fmla="*/ 1519683 h 4083778"/>
              <a:gd name="connsiteX150" fmla="*/ 447 w 5322214"/>
              <a:gd name="connsiteY150" fmla="*/ 1444386 h 4083778"/>
              <a:gd name="connsiteX151" fmla="*/ 447 w 5322214"/>
              <a:gd name="connsiteY151" fmla="*/ 1450419 h 4083778"/>
              <a:gd name="connsiteX152" fmla="*/ 228570 w 5322214"/>
              <a:gd name="connsiteY152" fmla="*/ 1524822 h 4083778"/>
              <a:gd name="connsiteX153" fmla="*/ 875850 w 5322214"/>
              <a:gd name="connsiteY153" fmla="*/ 1591404 h 4083778"/>
              <a:gd name="connsiteX154" fmla="*/ 1363823 w 5322214"/>
              <a:gd name="connsiteY154" fmla="*/ 1290889 h 4083778"/>
              <a:gd name="connsiteX155" fmla="*/ 3136526 w 5322214"/>
              <a:gd name="connsiteY155" fmla="*/ 415486 h 4083778"/>
              <a:gd name="connsiteX156" fmla="*/ 3812182 w 5322214"/>
              <a:gd name="connsiteY156" fmla="*/ 418838 h 4083778"/>
              <a:gd name="connsiteX157" fmla="*/ 4328084 w 5322214"/>
              <a:gd name="connsiteY157" fmla="*/ 737450 h 4083778"/>
              <a:gd name="connsiteX158" fmla="*/ 4731378 w 5322214"/>
              <a:gd name="connsiteY158" fmla="*/ 1435896 h 4083778"/>
              <a:gd name="connsiteX159" fmla="*/ 4758412 w 5322214"/>
              <a:gd name="connsiteY159" fmla="*/ 2166516 h 4083778"/>
              <a:gd name="connsiteX160" fmla="*/ 4499233 w 5322214"/>
              <a:gd name="connsiteY160" fmla="*/ 2615389 h 4083778"/>
              <a:gd name="connsiteX161" fmla="*/ 4030697 w 5322214"/>
              <a:gd name="connsiteY161" fmla="*/ 2973102 h 4083778"/>
              <a:gd name="connsiteX162" fmla="*/ 3858879 w 5322214"/>
              <a:gd name="connsiteY162" fmla="*/ 3061581 h 4083778"/>
              <a:gd name="connsiteX163" fmla="*/ 3958082 w 5322214"/>
              <a:gd name="connsiteY163" fmla="*/ 3008628 h 4083778"/>
              <a:gd name="connsiteX164" fmla="*/ 4419691 w 5322214"/>
              <a:gd name="connsiteY164" fmla="*/ 2656277 h 4083778"/>
              <a:gd name="connsiteX165" fmla="*/ 4675520 w 5322214"/>
              <a:gd name="connsiteY165" fmla="*/ 2212990 h 4083778"/>
              <a:gd name="connsiteX166" fmla="*/ 4648931 w 5322214"/>
              <a:gd name="connsiteY166" fmla="*/ 1491977 h 4083778"/>
              <a:gd name="connsiteX167" fmla="*/ 4251224 w 5322214"/>
              <a:gd name="connsiteY167" fmla="*/ 803363 h 4083778"/>
              <a:gd name="connsiteX168" fmla="*/ 3742248 w 5322214"/>
              <a:gd name="connsiteY168" fmla="*/ 488995 h 4083778"/>
              <a:gd name="connsiteX169" fmla="*/ 3075753 w 5322214"/>
              <a:gd name="connsiteY169" fmla="*/ 485643 h 4083778"/>
              <a:gd name="connsiteX170" fmla="*/ 1332767 w 5322214"/>
              <a:gd name="connsiteY170" fmla="*/ 1347194 h 4083778"/>
              <a:gd name="connsiteX171" fmla="*/ 855518 w 5322214"/>
              <a:gd name="connsiteY171" fmla="*/ 1641453 h 4083778"/>
              <a:gd name="connsiteX172" fmla="*/ 223431 w 5322214"/>
              <a:gd name="connsiteY172" fmla="*/ 1576211 h 4083778"/>
              <a:gd name="connsiteX173" fmla="*/ 670 w 5322214"/>
              <a:gd name="connsiteY173" fmla="*/ 1503372 h 4083778"/>
              <a:gd name="connsiteX174" fmla="*/ 670 w 5322214"/>
              <a:gd name="connsiteY174" fmla="*/ 1509405 h 4083778"/>
              <a:gd name="connsiteX175" fmla="*/ 221420 w 5322214"/>
              <a:gd name="connsiteY175" fmla="*/ 1581573 h 4083778"/>
              <a:gd name="connsiteX176" fmla="*/ 857082 w 5322214"/>
              <a:gd name="connsiteY176" fmla="*/ 1646815 h 4083778"/>
              <a:gd name="connsiteX177" fmla="*/ 1336118 w 5322214"/>
              <a:gd name="connsiteY177" fmla="*/ 1351663 h 4083778"/>
              <a:gd name="connsiteX178" fmla="*/ 3077093 w 5322214"/>
              <a:gd name="connsiteY178" fmla="*/ 491453 h 4083778"/>
              <a:gd name="connsiteX179" fmla="*/ 3740460 w 5322214"/>
              <a:gd name="connsiteY179" fmla="*/ 494581 h 4083778"/>
              <a:gd name="connsiteX180" fmla="*/ 4247202 w 5322214"/>
              <a:gd name="connsiteY180" fmla="*/ 807384 h 4083778"/>
              <a:gd name="connsiteX181" fmla="*/ 4643345 w 5322214"/>
              <a:gd name="connsiteY181" fmla="*/ 1493765 h 4083778"/>
              <a:gd name="connsiteX182" fmla="*/ 4669934 w 5322214"/>
              <a:gd name="connsiteY182" fmla="*/ 2211649 h 4083778"/>
              <a:gd name="connsiteX183" fmla="*/ 4415446 w 5322214"/>
              <a:gd name="connsiteY183" fmla="*/ 2652478 h 4083778"/>
              <a:gd name="connsiteX184" fmla="*/ 3955401 w 5322214"/>
              <a:gd name="connsiteY184" fmla="*/ 3003712 h 4083778"/>
              <a:gd name="connsiteX185" fmla="*/ 3893734 w 5322214"/>
              <a:gd name="connsiteY185" fmla="*/ 3037227 h 4083778"/>
              <a:gd name="connsiteX186" fmla="*/ 4334340 w 5322214"/>
              <a:gd name="connsiteY186" fmla="*/ 2698282 h 4083778"/>
              <a:gd name="connsiteX187" fmla="*/ 4585477 w 5322214"/>
              <a:gd name="connsiteY187" fmla="*/ 2263038 h 4083778"/>
              <a:gd name="connsiteX188" fmla="*/ 4622119 w 5322214"/>
              <a:gd name="connsiteY188" fmla="*/ 1974812 h 4083778"/>
              <a:gd name="connsiteX189" fmla="*/ 4559336 w 5322214"/>
              <a:gd name="connsiteY189" fmla="*/ 1554761 h 4083778"/>
              <a:gd name="connsiteX190" fmla="*/ 4168778 w 5322214"/>
              <a:gd name="connsiteY190" fmla="*/ 878212 h 4083778"/>
              <a:gd name="connsiteX191" fmla="*/ 3668962 w 5322214"/>
              <a:gd name="connsiteY191" fmla="*/ 569654 h 4083778"/>
              <a:gd name="connsiteX192" fmla="*/ 3014756 w 5322214"/>
              <a:gd name="connsiteY192" fmla="*/ 566526 h 4083778"/>
              <a:gd name="connsiteX193" fmla="*/ 1303274 w 5322214"/>
              <a:gd name="connsiteY193" fmla="*/ 1412659 h 4083778"/>
              <a:gd name="connsiteX194" fmla="*/ 834962 w 5322214"/>
              <a:gd name="connsiteY194" fmla="*/ 1701556 h 4083778"/>
              <a:gd name="connsiteX195" fmla="*/ 214494 w 5322214"/>
              <a:gd name="connsiteY195" fmla="*/ 1637654 h 4083778"/>
              <a:gd name="connsiteX196" fmla="*/ 670 w 5322214"/>
              <a:gd name="connsiteY196" fmla="*/ 1567497 h 4083778"/>
              <a:gd name="connsiteX197" fmla="*/ 670 w 5322214"/>
              <a:gd name="connsiteY197" fmla="*/ 1573530 h 4083778"/>
              <a:gd name="connsiteX198" fmla="*/ 212483 w 5322214"/>
              <a:gd name="connsiteY198" fmla="*/ 1643017 h 4083778"/>
              <a:gd name="connsiteX199" fmla="*/ 836526 w 5322214"/>
              <a:gd name="connsiteY199" fmla="*/ 1706918 h 4083778"/>
              <a:gd name="connsiteX200" fmla="*/ 1306849 w 5322214"/>
              <a:gd name="connsiteY200" fmla="*/ 1416904 h 4083778"/>
              <a:gd name="connsiteX201" fmla="*/ 3016320 w 5322214"/>
              <a:gd name="connsiteY201" fmla="*/ 572111 h 4083778"/>
              <a:gd name="connsiteX202" fmla="*/ 3667622 w 5322214"/>
              <a:gd name="connsiteY202" fmla="*/ 575239 h 4083778"/>
              <a:gd name="connsiteX203" fmla="*/ 4164980 w 5322214"/>
              <a:gd name="connsiteY203" fmla="*/ 882234 h 4083778"/>
              <a:gd name="connsiteX204" fmla="*/ 4554197 w 5322214"/>
              <a:gd name="connsiteY204" fmla="*/ 1556549 h 4083778"/>
              <a:gd name="connsiteX205" fmla="*/ 4580338 w 5322214"/>
              <a:gd name="connsiteY205" fmla="*/ 2261698 h 4083778"/>
              <a:gd name="connsiteX206" fmla="*/ 4330319 w 5322214"/>
              <a:gd name="connsiteY206" fmla="*/ 2694707 h 4083778"/>
              <a:gd name="connsiteX207" fmla="*/ 3904682 w 5322214"/>
              <a:gd name="connsiteY207" fmla="*/ 3024715 h 4083778"/>
              <a:gd name="connsiteX208" fmla="*/ 4248543 w 5322214"/>
              <a:gd name="connsiteY208" fmla="*/ 2744979 h 4083778"/>
              <a:gd name="connsiteX209" fmla="*/ 4495211 w 5322214"/>
              <a:gd name="connsiteY209" fmla="*/ 2317779 h 4083778"/>
              <a:gd name="connsiteX210" fmla="*/ 4469516 w 5322214"/>
              <a:gd name="connsiteY210" fmla="*/ 1622238 h 4083778"/>
              <a:gd name="connsiteX211" fmla="*/ 4085885 w 5322214"/>
              <a:gd name="connsiteY211" fmla="*/ 957753 h 4083778"/>
              <a:gd name="connsiteX212" fmla="*/ 3595454 w 5322214"/>
              <a:gd name="connsiteY212" fmla="*/ 655004 h 4083778"/>
              <a:gd name="connsiteX213" fmla="*/ 2953313 w 5322214"/>
              <a:gd name="connsiteY213" fmla="*/ 651876 h 4083778"/>
              <a:gd name="connsiteX214" fmla="*/ 1273111 w 5322214"/>
              <a:gd name="connsiteY214" fmla="*/ 1482817 h 4083778"/>
              <a:gd name="connsiteX215" fmla="*/ 813513 w 5322214"/>
              <a:gd name="connsiteY215" fmla="*/ 1766574 h 4083778"/>
              <a:gd name="connsiteX216" fmla="*/ 204663 w 5322214"/>
              <a:gd name="connsiteY216" fmla="*/ 1703790 h 4083778"/>
              <a:gd name="connsiteX217" fmla="*/ 670 w 5322214"/>
              <a:gd name="connsiteY217" fmla="*/ 1636090 h 4083778"/>
              <a:gd name="connsiteX218" fmla="*/ 670 w 5322214"/>
              <a:gd name="connsiteY218" fmla="*/ 1642123 h 4083778"/>
              <a:gd name="connsiteX219" fmla="*/ 203099 w 5322214"/>
              <a:gd name="connsiteY219" fmla="*/ 1708705 h 4083778"/>
              <a:gd name="connsiteX220" fmla="*/ 815524 w 5322214"/>
              <a:gd name="connsiteY220" fmla="*/ 1771490 h 4083778"/>
              <a:gd name="connsiteX221" fmla="*/ 1276909 w 5322214"/>
              <a:gd name="connsiteY221" fmla="*/ 1486838 h 4083778"/>
              <a:gd name="connsiteX222" fmla="*/ 2954876 w 5322214"/>
              <a:gd name="connsiteY222" fmla="*/ 657015 h 4083778"/>
              <a:gd name="connsiteX223" fmla="*/ 3593889 w 5322214"/>
              <a:gd name="connsiteY223" fmla="*/ 660143 h 4083778"/>
              <a:gd name="connsiteX224" fmla="*/ 4081863 w 5322214"/>
              <a:gd name="connsiteY224" fmla="*/ 961552 h 4083778"/>
              <a:gd name="connsiteX225" fmla="*/ 4463930 w 5322214"/>
              <a:gd name="connsiteY225" fmla="*/ 1623578 h 4083778"/>
              <a:gd name="connsiteX226" fmla="*/ 4489625 w 5322214"/>
              <a:gd name="connsiteY226" fmla="*/ 2315991 h 4083778"/>
              <a:gd name="connsiteX227" fmla="*/ 4244298 w 5322214"/>
              <a:gd name="connsiteY227" fmla="*/ 2740957 h 4083778"/>
              <a:gd name="connsiteX228" fmla="*/ 3895298 w 5322214"/>
              <a:gd name="connsiteY228" fmla="*/ 3023598 h 4083778"/>
              <a:gd name="connsiteX229" fmla="*/ 4162745 w 5322214"/>
              <a:gd name="connsiteY229" fmla="*/ 2795251 h 4083778"/>
              <a:gd name="connsiteX230" fmla="*/ 4404721 w 5322214"/>
              <a:gd name="connsiteY230" fmla="*/ 2375871 h 4083778"/>
              <a:gd name="connsiteX231" fmla="*/ 4379697 w 5322214"/>
              <a:gd name="connsiteY231" fmla="*/ 1693065 h 4083778"/>
              <a:gd name="connsiteX232" fmla="*/ 4003215 w 5322214"/>
              <a:gd name="connsiteY232" fmla="*/ 1040646 h 4083778"/>
              <a:gd name="connsiteX233" fmla="*/ 3522168 w 5322214"/>
              <a:gd name="connsiteY233" fmla="*/ 743483 h 4083778"/>
              <a:gd name="connsiteX234" fmla="*/ 2892316 w 5322214"/>
              <a:gd name="connsiteY234" fmla="*/ 740355 h 4083778"/>
              <a:gd name="connsiteX235" fmla="*/ 1243618 w 5322214"/>
              <a:gd name="connsiteY235" fmla="*/ 1556102 h 4083778"/>
              <a:gd name="connsiteX236" fmla="*/ 792957 w 5322214"/>
              <a:gd name="connsiteY236" fmla="*/ 1834497 h 4083778"/>
              <a:gd name="connsiteX237" fmla="*/ 195502 w 5322214"/>
              <a:gd name="connsiteY237" fmla="*/ 1773054 h 4083778"/>
              <a:gd name="connsiteX238" fmla="*/ 670 w 5322214"/>
              <a:gd name="connsiteY238" fmla="*/ 1708929 h 4083778"/>
              <a:gd name="connsiteX239" fmla="*/ 670 w 5322214"/>
              <a:gd name="connsiteY239" fmla="*/ 1714961 h 4083778"/>
              <a:gd name="connsiteX240" fmla="*/ 193938 w 5322214"/>
              <a:gd name="connsiteY240" fmla="*/ 1778863 h 4083778"/>
              <a:gd name="connsiteX241" fmla="*/ 794744 w 5322214"/>
              <a:gd name="connsiteY241" fmla="*/ 1840530 h 4083778"/>
              <a:gd name="connsiteX242" fmla="*/ 1247416 w 5322214"/>
              <a:gd name="connsiteY242" fmla="*/ 1561017 h 4083778"/>
              <a:gd name="connsiteX243" fmla="*/ 2894103 w 5322214"/>
              <a:gd name="connsiteY243" fmla="*/ 746388 h 4083778"/>
              <a:gd name="connsiteX244" fmla="*/ 3520828 w 5322214"/>
              <a:gd name="connsiteY244" fmla="*/ 749516 h 4083778"/>
              <a:gd name="connsiteX245" fmla="*/ 3999641 w 5322214"/>
              <a:gd name="connsiteY245" fmla="*/ 1045115 h 4083778"/>
              <a:gd name="connsiteX246" fmla="*/ 4374781 w 5322214"/>
              <a:gd name="connsiteY246" fmla="*/ 1695076 h 4083778"/>
              <a:gd name="connsiteX247" fmla="*/ 4399806 w 5322214"/>
              <a:gd name="connsiteY247" fmla="*/ 2374754 h 4083778"/>
              <a:gd name="connsiteX248" fmla="*/ 4159170 w 5322214"/>
              <a:gd name="connsiteY248" fmla="*/ 2791900 h 4083778"/>
              <a:gd name="connsiteX249" fmla="*/ 3877424 w 5322214"/>
              <a:gd name="connsiteY249" fmla="*/ 3029854 h 4083778"/>
              <a:gd name="connsiteX250" fmla="*/ 4078735 w 5322214"/>
              <a:gd name="connsiteY250" fmla="*/ 2849768 h 4083778"/>
              <a:gd name="connsiteX251" fmla="*/ 4316019 w 5322214"/>
              <a:gd name="connsiteY251" fmla="*/ 2438432 h 4083778"/>
              <a:gd name="connsiteX252" fmla="*/ 4291442 w 5322214"/>
              <a:gd name="connsiteY252" fmla="*/ 1768362 h 4083778"/>
              <a:gd name="connsiteX253" fmla="*/ 3922110 w 5322214"/>
              <a:gd name="connsiteY253" fmla="*/ 1128231 h 4083778"/>
              <a:gd name="connsiteX254" fmla="*/ 3450223 w 5322214"/>
              <a:gd name="connsiteY254" fmla="*/ 836877 h 4083778"/>
              <a:gd name="connsiteX255" fmla="*/ 2832660 w 5322214"/>
              <a:gd name="connsiteY255" fmla="*/ 833973 h 4083778"/>
              <a:gd name="connsiteX256" fmla="*/ 1215018 w 5322214"/>
              <a:gd name="connsiteY256" fmla="*/ 1634080 h 4083778"/>
              <a:gd name="connsiteX257" fmla="*/ 773295 w 5322214"/>
              <a:gd name="connsiteY257" fmla="*/ 1907336 h 4083778"/>
              <a:gd name="connsiteX258" fmla="*/ 187459 w 5322214"/>
              <a:gd name="connsiteY258" fmla="*/ 1847009 h 4083778"/>
              <a:gd name="connsiteX259" fmla="*/ 670 w 5322214"/>
              <a:gd name="connsiteY259" fmla="*/ 1785119 h 4083778"/>
              <a:gd name="connsiteX260" fmla="*/ 670 w 5322214"/>
              <a:gd name="connsiteY260" fmla="*/ 1791152 h 4083778"/>
              <a:gd name="connsiteX261" fmla="*/ 185671 w 5322214"/>
              <a:gd name="connsiteY261" fmla="*/ 1852372 h 4083778"/>
              <a:gd name="connsiteX262" fmla="*/ 775083 w 5322214"/>
              <a:gd name="connsiteY262" fmla="*/ 1912698 h 4083778"/>
              <a:gd name="connsiteX263" fmla="*/ 1218817 w 5322214"/>
              <a:gd name="connsiteY263" fmla="*/ 1638548 h 4083778"/>
              <a:gd name="connsiteX264" fmla="*/ 2833777 w 5322214"/>
              <a:gd name="connsiteY264" fmla="*/ 839111 h 4083778"/>
              <a:gd name="connsiteX265" fmla="*/ 3448436 w 5322214"/>
              <a:gd name="connsiteY265" fmla="*/ 842016 h 4083778"/>
              <a:gd name="connsiteX266" fmla="*/ 3917865 w 5322214"/>
              <a:gd name="connsiteY266" fmla="*/ 1131806 h 4083778"/>
              <a:gd name="connsiteX267" fmla="*/ 4285856 w 5322214"/>
              <a:gd name="connsiteY267" fmla="*/ 1769702 h 4083778"/>
              <a:gd name="connsiteX268" fmla="*/ 4310433 w 5322214"/>
              <a:gd name="connsiteY268" fmla="*/ 2436644 h 4083778"/>
              <a:gd name="connsiteX269" fmla="*/ 4074266 w 5322214"/>
              <a:gd name="connsiteY269" fmla="*/ 2845746 h 4083778"/>
              <a:gd name="connsiteX270" fmla="*/ 3851952 w 5322214"/>
              <a:gd name="connsiteY270" fmla="*/ 3041249 h 4083778"/>
              <a:gd name="connsiteX271" fmla="*/ 3995395 w 5322214"/>
              <a:gd name="connsiteY271" fmla="*/ 2906967 h 4083778"/>
              <a:gd name="connsiteX272" fmla="*/ 4228210 w 5322214"/>
              <a:gd name="connsiteY272" fmla="*/ 2503450 h 4083778"/>
              <a:gd name="connsiteX273" fmla="*/ 4204080 w 5322214"/>
              <a:gd name="connsiteY273" fmla="*/ 1846116 h 4083778"/>
              <a:gd name="connsiteX274" fmla="*/ 3841675 w 5322214"/>
              <a:gd name="connsiteY274" fmla="*/ 1218051 h 4083778"/>
              <a:gd name="connsiteX275" fmla="*/ 3379172 w 5322214"/>
              <a:gd name="connsiteY275" fmla="*/ 932506 h 4083778"/>
              <a:gd name="connsiteX276" fmla="*/ 2773674 w 5322214"/>
              <a:gd name="connsiteY276" fmla="*/ 929601 h 4083778"/>
              <a:gd name="connsiteX277" fmla="*/ 1187983 w 5322214"/>
              <a:gd name="connsiteY277" fmla="*/ 1714738 h 4083778"/>
              <a:gd name="connsiteX278" fmla="*/ 754974 w 5322214"/>
              <a:gd name="connsiteY278" fmla="*/ 1982632 h 4083778"/>
              <a:gd name="connsiteX279" fmla="*/ 180756 w 5322214"/>
              <a:gd name="connsiteY279" fmla="*/ 1923646 h 4083778"/>
              <a:gd name="connsiteX280" fmla="*/ 670 w 5322214"/>
              <a:gd name="connsiteY280" fmla="*/ 1863990 h 4083778"/>
              <a:gd name="connsiteX281" fmla="*/ 670 w 5322214"/>
              <a:gd name="connsiteY281" fmla="*/ 1869799 h 4083778"/>
              <a:gd name="connsiteX282" fmla="*/ 178968 w 5322214"/>
              <a:gd name="connsiteY282" fmla="*/ 1929009 h 4083778"/>
              <a:gd name="connsiteX283" fmla="*/ 756761 w 5322214"/>
              <a:gd name="connsiteY283" fmla="*/ 1988218 h 4083778"/>
              <a:gd name="connsiteX284" fmla="*/ 1191558 w 5322214"/>
              <a:gd name="connsiteY284" fmla="*/ 1719430 h 4083778"/>
              <a:gd name="connsiteX285" fmla="*/ 2775238 w 5322214"/>
              <a:gd name="connsiteY285" fmla="*/ 935187 h 4083778"/>
              <a:gd name="connsiteX286" fmla="*/ 3377608 w 5322214"/>
              <a:gd name="connsiteY286" fmla="*/ 938091 h 4083778"/>
              <a:gd name="connsiteX287" fmla="*/ 3837653 w 5322214"/>
              <a:gd name="connsiteY287" fmla="*/ 1222296 h 4083778"/>
              <a:gd name="connsiteX288" fmla="*/ 4198718 w 5322214"/>
              <a:gd name="connsiteY288" fmla="*/ 1847903 h 4083778"/>
              <a:gd name="connsiteX289" fmla="*/ 4222848 w 5322214"/>
              <a:gd name="connsiteY289" fmla="*/ 2502109 h 4083778"/>
              <a:gd name="connsiteX290" fmla="*/ 3991373 w 5322214"/>
              <a:gd name="connsiteY290" fmla="*/ 2903392 h 4083778"/>
              <a:gd name="connsiteX291" fmla="*/ 3828269 w 5322214"/>
              <a:gd name="connsiteY291" fmla="*/ 3053537 h 4083778"/>
              <a:gd name="connsiteX292" fmla="*/ 4143307 w 5322214"/>
              <a:gd name="connsiteY292" fmla="*/ 2571820 h 4083778"/>
              <a:gd name="connsiteX293" fmla="*/ 4119623 w 5322214"/>
              <a:gd name="connsiteY293" fmla="*/ 1927221 h 4083778"/>
              <a:gd name="connsiteX294" fmla="*/ 3764367 w 5322214"/>
              <a:gd name="connsiteY294" fmla="*/ 1311222 h 4083778"/>
              <a:gd name="connsiteX295" fmla="*/ 3311249 w 5322214"/>
              <a:gd name="connsiteY295" fmla="*/ 1031486 h 4083778"/>
              <a:gd name="connsiteX296" fmla="*/ 2718039 w 5322214"/>
              <a:gd name="connsiteY296" fmla="*/ 1028581 h 4083778"/>
              <a:gd name="connsiteX297" fmla="*/ 1163629 w 5322214"/>
              <a:gd name="connsiteY297" fmla="*/ 1798301 h 4083778"/>
              <a:gd name="connsiteX298" fmla="*/ 739557 w 5322214"/>
              <a:gd name="connsiteY298" fmla="*/ 2061056 h 4083778"/>
              <a:gd name="connsiteX299" fmla="*/ 176957 w 5322214"/>
              <a:gd name="connsiteY299" fmla="*/ 2003188 h 4083778"/>
              <a:gd name="connsiteX300" fmla="*/ 670 w 5322214"/>
              <a:gd name="connsiteY300" fmla="*/ 1944872 h 4083778"/>
              <a:gd name="connsiteX301" fmla="*/ 670 w 5322214"/>
              <a:gd name="connsiteY301" fmla="*/ 1950681 h 4083778"/>
              <a:gd name="connsiteX302" fmla="*/ 174947 w 5322214"/>
              <a:gd name="connsiteY302" fmla="*/ 2008550 h 4083778"/>
              <a:gd name="connsiteX303" fmla="*/ 741121 w 5322214"/>
              <a:gd name="connsiteY303" fmla="*/ 2066419 h 4083778"/>
              <a:gd name="connsiteX304" fmla="*/ 1167204 w 5322214"/>
              <a:gd name="connsiteY304" fmla="*/ 1802770 h 4083778"/>
              <a:gd name="connsiteX305" fmla="*/ 2719380 w 5322214"/>
              <a:gd name="connsiteY305" fmla="*/ 1033720 h 4083778"/>
              <a:gd name="connsiteX306" fmla="*/ 3309462 w 5322214"/>
              <a:gd name="connsiteY306" fmla="*/ 1036625 h 4083778"/>
              <a:gd name="connsiteX307" fmla="*/ 3760346 w 5322214"/>
              <a:gd name="connsiteY307" fmla="*/ 1315020 h 4083778"/>
              <a:gd name="connsiteX308" fmla="*/ 4114260 w 5322214"/>
              <a:gd name="connsiteY308" fmla="*/ 1928562 h 4083778"/>
              <a:gd name="connsiteX309" fmla="*/ 4137944 w 5322214"/>
              <a:gd name="connsiteY309" fmla="*/ 2570256 h 4083778"/>
              <a:gd name="connsiteX310" fmla="*/ 3792296 w 5322214"/>
              <a:gd name="connsiteY310" fmla="*/ 3077445 h 4083778"/>
              <a:gd name="connsiteX311" fmla="*/ 4061754 w 5322214"/>
              <a:gd name="connsiteY311" fmla="*/ 2642201 h 4083778"/>
              <a:gd name="connsiteX312" fmla="*/ 4038517 w 5322214"/>
              <a:gd name="connsiteY312" fmla="*/ 2010337 h 4083778"/>
              <a:gd name="connsiteX313" fmla="*/ 3690412 w 5322214"/>
              <a:gd name="connsiteY313" fmla="*/ 1406627 h 4083778"/>
              <a:gd name="connsiteX314" fmla="*/ 3246678 w 5322214"/>
              <a:gd name="connsiteY314" fmla="*/ 1132477 h 4083778"/>
              <a:gd name="connsiteX315" fmla="*/ 2665757 w 5322214"/>
              <a:gd name="connsiteY315" fmla="*/ 1129572 h 4083778"/>
              <a:gd name="connsiteX316" fmla="*/ 1142850 w 5322214"/>
              <a:gd name="connsiteY316" fmla="*/ 1884322 h 4083778"/>
              <a:gd name="connsiteX317" fmla="*/ 727492 w 5322214"/>
              <a:gd name="connsiteY317" fmla="*/ 2141715 h 4083778"/>
              <a:gd name="connsiteX318" fmla="*/ 176287 w 5322214"/>
              <a:gd name="connsiteY318" fmla="*/ 2085187 h 4083778"/>
              <a:gd name="connsiteX319" fmla="*/ 670 w 5322214"/>
              <a:gd name="connsiteY319" fmla="*/ 2027095 h 4083778"/>
              <a:gd name="connsiteX320" fmla="*/ 670 w 5322214"/>
              <a:gd name="connsiteY320" fmla="*/ 2032904 h 4083778"/>
              <a:gd name="connsiteX321" fmla="*/ 174276 w 5322214"/>
              <a:gd name="connsiteY321" fmla="*/ 2090549 h 4083778"/>
              <a:gd name="connsiteX322" fmla="*/ 728832 w 5322214"/>
              <a:gd name="connsiteY322" fmla="*/ 2147301 h 4083778"/>
              <a:gd name="connsiteX323" fmla="*/ 1145978 w 5322214"/>
              <a:gd name="connsiteY323" fmla="*/ 1889014 h 4083778"/>
              <a:gd name="connsiteX324" fmla="*/ 2666874 w 5322214"/>
              <a:gd name="connsiteY324" fmla="*/ 1134934 h 4083778"/>
              <a:gd name="connsiteX325" fmla="*/ 3244890 w 5322214"/>
              <a:gd name="connsiteY325" fmla="*/ 1137616 h 4083778"/>
              <a:gd name="connsiteX326" fmla="*/ 3686390 w 5322214"/>
              <a:gd name="connsiteY326" fmla="*/ 1410201 h 4083778"/>
              <a:gd name="connsiteX327" fmla="*/ 4033155 w 5322214"/>
              <a:gd name="connsiteY327" fmla="*/ 2011678 h 4083778"/>
              <a:gd name="connsiteX328" fmla="*/ 4056392 w 5322214"/>
              <a:gd name="connsiteY328" fmla="*/ 2640637 h 4083778"/>
              <a:gd name="connsiteX329" fmla="*/ 3760122 w 5322214"/>
              <a:gd name="connsiteY329" fmla="*/ 3100235 h 4083778"/>
              <a:gd name="connsiteX330" fmla="*/ 3984224 w 5322214"/>
              <a:gd name="connsiteY330" fmla="*/ 2714369 h 4083778"/>
              <a:gd name="connsiteX331" fmla="*/ 3961434 w 5322214"/>
              <a:gd name="connsiteY331" fmla="*/ 2095018 h 4083778"/>
              <a:gd name="connsiteX332" fmla="*/ 3620254 w 5322214"/>
              <a:gd name="connsiteY332" fmla="*/ 1503372 h 4083778"/>
              <a:gd name="connsiteX333" fmla="*/ 3185681 w 5322214"/>
              <a:gd name="connsiteY333" fmla="*/ 1235031 h 4083778"/>
              <a:gd name="connsiteX334" fmla="*/ 2616825 w 5322214"/>
              <a:gd name="connsiteY334" fmla="*/ 1232350 h 4083778"/>
              <a:gd name="connsiteX335" fmla="*/ 1125423 w 5322214"/>
              <a:gd name="connsiteY335" fmla="*/ 1971907 h 4083778"/>
              <a:gd name="connsiteX336" fmla="*/ 719001 w 5322214"/>
              <a:gd name="connsiteY336" fmla="*/ 2223938 h 4083778"/>
              <a:gd name="connsiteX337" fmla="*/ 179415 w 5322214"/>
              <a:gd name="connsiteY337" fmla="*/ 2168527 h 4083778"/>
              <a:gd name="connsiteX338" fmla="*/ 447 w 5322214"/>
              <a:gd name="connsiteY338" fmla="*/ 2109541 h 4083778"/>
              <a:gd name="connsiteX339" fmla="*/ 447 w 5322214"/>
              <a:gd name="connsiteY339" fmla="*/ 2115350 h 4083778"/>
              <a:gd name="connsiteX340" fmla="*/ 177404 w 5322214"/>
              <a:gd name="connsiteY340" fmla="*/ 2173666 h 4083778"/>
              <a:gd name="connsiteX341" fmla="*/ 720342 w 5322214"/>
              <a:gd name="connsiteY341" fmla="*/ 2229077 h 4083778"/>
              <a:gd name="connsiteX342" fmla="*/ 1128551 w 5322214"/>
              <a:gd name="connsiteY342" fmla="*/ 1975929 h 4083778"/>
              <a:gd name="connsiteX343" fmla="*/ 2617942 w 5322214"/>
              <a:gd name="connsiteY343" fmla="*/ 1237266 h 4083778"/>
              <a:gd name="connsiteX344" fmla="*/ 3183670 w 5322214"/>
              <a:gd name="connsiteY344" fmla="*/ 1239947 h 4083778"/>
              <a:gd name="connsiteX345" fmla="*/ 3615786 w 5322214"/>
              <a:gd name="connsiteY345" fmla="*/ 1506947 h 4083778"/>
              <a:gd name="connsiteX346" fmla="*/ 3955624 w 5322214"/>
              <a:gd name="connsiteY346" fmla="*/ 2096358 h 4083778"/>
              <a:gd name="connsiteX347" fmla="*/ 3978415 w 5322214"/>
              <a:gd name="connsiteY347" fmla="*/ 2712582 h 4083778"/>
              <a:gd name="connsiteX348" fmla="*/ 3753866 w 5322214"/>
              <a:gd name="connsiteY348" fmla="*/ 3098000 h 4083778"/>
              <a:gd name="connsiteX349" fmla="*/ 3751855 w 5322214"/>
              <a:gd name="connsiteY349" fmla="*/ 3095766 h 4083778"/>
              <a:gd name="connsiteX350" fmla="*/ 3911162 w 5322214"/>
              <a:gd name="connsiteY350" fmla="*/ 2787878 h 4083778"/>
              <a:gd name="connsiteX351" fmla="*/ 3889042 w 5322214"/>
              <a:gd name="connsiteY351" fmla="*/ 2181262 h 4083778"/>
              <a:gd name="connsiteX352" fmla="*/ 3555013 w 5322214"/>
              <a:gd name="connsiteY352" fmla="*/ 1601682 h 4083778"/>
              <a:gd name="connsiteX353" fmla="*/ 3129823 w 5322214"/>
              <a:gd name="connsiteY353" fmla="*/ 1339150 h 4083778"/>
              <a:gd name="connsiteX354" fmla="*/ 2573256 w 5322214"/>
              <a:gd name="connsiteY354" fmla="*/ 1336469 h 4083778"/>
              <a:gd name="connsiteX355" fmla="*/ 1113357 w 5322214"/>
              <a:gd name="connsiteY355" fmla="*/ 2061280 h 4083778"/>
              <a:gd name="connsiteX356" fmla="*/ 715873 w 5322214"/>
              <a:gd name="connsiteY356" fmla="*/ 2308171 h 4083778"/>
              <a:gd name="connsiteX357" fmla="*/ 187906 w 5322214"/>
              <a:gd name="connsiteY357" fmla="*/ 2254101 h 4083778"/>
              <a:gd name="connsiteX358" fmla="*/ 670 w 5322214"/>
              <a:gd name="connsiteY358" fmla="*/ 2193104 h 4083778"/>
              <a:gd name="connsiteX359" fmla="*/ 670 w 5322214"/>
              <a:gd name="connsiteY359" fmla="*/ 2198913 h 4083778"/>
              <a:gd name="connsiteX360" fmla="*/ 185895 w 5322214"/>
              <a:gd name="connsiteY360" fmla="*/ 2259463 h 4083778"/>
              <a:gd name="connsiteX361" fmla="*/ 717437 w 5322214"/>
              <a:gd name="connsiteY361" fmla="*/ 2313757 h 4083778"/>
              <a:gd name="connsiteX362" fmla="*/ 1116932 w 5322214"/>
              <a:gd name="connsiteY362" fmla="*/ 2065972 h 4083778"/>
              <a:gd name="connsiteX363" fmla="*/ 2574820 w 5322214"/>
              <a:gd name="connsiteY363" fmla="*/ 1342502 h 4083778"/>
              <a:gd name="connsiteX364" fmla="*/ 3128483 w 5322214"/>
              <a:gd name="connsiteY364" fmla="*/ 1345183 h 4083778"/>
              <a:gd name="connsiteX365" fmla="*/ 3551437 w 5322214"/>
              <a:gd name="connsiteY365" fmla="*/ 1606374 h 4083778"/>
              <a:gd name="connsiteX366" fmla="*/ 3884126 w 5322214"/>
              <a:gd name="connsiteY366" fmla="*/ 2183497 h 4083778"/>
              <a:gd name="connsiteX367" fmla="*/ 3906246 w 5322214"/>
              <a:gd name="connsiteY367" fmla="*/ 2786984 h 4083778"/>
              <a:gd name="connsiteX368" fmla="*/ 3748504 w 5322214"/>
              <a:gd name="connsiteY368" fmla="*/ 3092191 h 4083778"/>
              <a:gd name="connsiteX369" fmla="*/ 3743812 w 5322214"/>
              <a:gd name="connsiteY369" fmla="*/ 3087052 h 4083778"/>
              <a:gd name="connsiteX370" fmla="*/ 3844356 w 5322214"/>
              <a:gd name="connsiteY370" fmla="*/ 2863398 h 4083778"/>
              <a:gd name="connsiteX371" fmla="*/ 3822683 w 5322214"/>
              <a:gd name="connsiteY371" fmla="*/ 2269518 h 4083778"/>
              <a:gd name="connsiteX372" fmla="*/ 3495803 w 5322214"/>
              <a:gd name="connsiteY372" fmla="*/ 1702002 h 4083778"/>
              <a:gd name="connsiteX373" fmla="*/ 3079998 w 5322214"/>
              <a:gd name="connsiteY373" fmla="*/ 1445280 h 4083778"/>
              <a:gd name="connsiteX374" fmla="*/ 2535496 w 5322214"/>
              <a:gd name="connsiteY374" fmla="*/ 1442599 h 4083778"/>
              <a:gd name="connsiteX375" fmla="*/ 1107101 w 5322214"/>
              <a:gd name="connsiteY375" fmla="*/ 2151769 h 4083778"/>
              <a:gd name="connsiteX376" fmla="*/ 718331 w 5322214"/>
              <a:gd name="connsiteY376" fmla="*/ 2393298 h 4083778"/>
              <a:gd name="connsiteX377" fmla="*/ 201982 w 5322214"/>
              <a:gd name="connsiteY377" fmla="*/ 2340345 h 4083778"/>
              <a:gd name="connsiteX378" fmla="*/ 894 w 5322214"/>
              <a:gd name="connsiteY378" fmla="*/ 2275550 h 4083778"/>
              <a:gd name="connsiteX379" fmla="*/ 894 w 5322214"/>
              <a:gd name="connsiteY379" fmla="*/ 2281359 h 4083778"/>
              <a:gd name="connsiteX380" fmla="*/ 199971 w 5322214"/>
              <a:gd name="connsiteY380" fmla="*/ 2345708 h 4083778"/>
              <a:gd name="connsiteX381" fmla="*/ 719895 w 5322214"/>
              <a:gd name="connsiteY381" fmla="*/ 2398884 h 4083778"/>
              <a:gd name="connsiteX382" fmla="*/ 1110453 w 5322214"/>
              <a:gd name="connsiteY382" fmla="*/ 2156238 h 4083778"/>
              <a:gd name="connsiteX383" fmla="*/ 2536837 w 5322214"/>
              <a:gd name="connsiteY383" fmla="*/ 1447961 h 4083778"/>
              <a:gd name="connsiteX384" fmla="*/ 3078211 w 5322214"/>
              <a:gd name="connsiteY384" fmla="*/ 1450642 h 4083778"/>
              <a:gd name="connsiteX385" fmla="*/ 3491781 w 5322214"/>
              <a:gd name="connsiteY385" fmla="*/ 1706024 h 4083778"/>
              <a:gd name="connsiteX386" fmla="*/ 3817321 w 5322214"/>
              <a:gd name="connsiteY386" fmla="*/ 2271082 h 4083778"/>
              <a:gd name="connsiteX387" fmla="*/ 3838993 w 5322214"/>
              <a:gd name="connsiteY387" fmla="*/ 2861834 h 4083778"/>
              <a:gd name="connsiteX388" fmla="*/ 3739790 w 5322214"/>
              <a:gd name="connsiteY388" fmla="*/ 3082807 h 4083778"/>
              <a:gd name="connsiteX389" fmla="*/ 3735545 w 5322214"/>
              <a:gd name="connsiteY389" fmla="*/ 3078338 h 4083778"/>
              <a:gd name="connsiteX390" fmla="*/ 3732417 w 5322214"/>
              <a:gd name="connsiteY390" fmla="*/ 3074093 h 4083778"/>
              <a:gd name="connsiteX391" fmla="*/ 3783582 w 5322214"/>
              <a:gd name="connsiteY391" fmla="*/ 2939141 h 4083778"/>
              <a:gd name="connsiteX392" fmla="*/ 3762357 w 5322214"/>
              <a:gd name="connsiteY392" fmla="*/ 2357996 h 4083778"/>
              <a:gd name="connsiteX393" fmla="*/ 3442403 w 5322214"/>
              <a:gd name="connsiteY393" fmla="*/ 1802770 h 4083778"/>
              <a:gd name="connsiteX394" fmla="*/ 3035759 w 5322214"/>
              <a:gd name="connsiteY394" fmla="*/ 1551633 h 4083778"/>
              <a:gd name="connsiteX395" fmla="*/ 2503546 w 5322214"/>
              <a:gd name="connsiteY395" fmla="*/ 1548952 h 4083778"/>
              <a:gd name="connsiteX396" fmla="*/ 1106654 w 5322214"/>
              <a:gd name="connsiteY396" fmla="*/ 2242929 h 4083778"/>
              <a:gd name="connsiteX397" fmla="*/ 726821 w 5322214"/>
              <a:gd name="connsiteY397" fmla="*/ 2479319 h 4083778"/>
              <a:gd name="connsiteX398" fmla="*/ 222091 w 5322214"/>
              <a:gd name="connsiteY398" fmla="*/ 2427707 h 4083778"/>
              <a:gd name="connsiteX399" fmla="*/ 894 w 5322214"/>
              <a:gd name="connsiteY399" fmla="*/ 2357773 h 4083778"/>
              <a:gd name="connsiteX400" fmla="*/ 894 w 5322214"/>
              <a:gd name="connsiteY400" fmla="*/ 2363359 h 4083778"/>
              <a:gd name="connsiteX401" fmla="*/ 220303 w 5322214"/>
              <a:gd name="connsiteY401" fmla="*/ 2432846 h 4083778"/>
              <a:gd name="connsiteX402" fmla="*/ 728609 w 5322214"/>
              <a:gd name="connsiteY402" fmla="*/ 2484682 h 4083778"/>
              <a:gd name="connsiteX403" fmla="*/ 1110229 w 5322214"/>
              <a:gd name="connsiteY403" fmla="*/ 2247398 h 4083778"/>
              <a:gd name="connsiteX404" fmla="*/ 2505110 w 5322214"/>
              <a:gd name="connsiteY404" fmla="*/ 1554315 h 4083778"/>
              <a:gd name="connsiteX405" fmla="*/ 3034418 w 5322214"/>
              <a:gd name="connsiteY405" fmla="*/ 1556772 h 4083778"/>
              <a:gd name="connsiteX406" fmla="*/ 3438605 w 5322214"/>
              <a:gd name="connsiteY406" fmla="*/ 1806345 h 4083778"/>
              <a:gd name="connsiteX407" fmla="*/ 3757218 w 5322214"/>
              <a:gd name="connsiteY407" fmla="*/ 2359337 h 4083778"/>
              <a:gd name="connsiteX408" fmla="*/ 3778444 w 5322214"/>
              <a:gd name="connsiteY408" fmla="*/ 2937353 h 4083778"/>
              <a:gd name="connsiteX409" fmla="*/ 3728842 w 5322214"/>
              <a:gd name="connsiteY409" fmla="*/ 3068731 h 4083778"/>
              <a:gd name="connsiteX410" fmla="*/ 3717894 w 5322214"/>
              <a:gd name="connsiteY410" fmla="*/ 3054655 h 4083778"/>
              <a:gd name="connsiteX411" fmla="*/ 3730406 w 5322214"/>
              <a:gd name="connsiteY411" fmla="*/ 3014437 h 4083778"/>
              <a:gd name="connsiteX412" fmla="*/ 3709627 w 5322214"/>
              <a:gd name="connsiteY412" fmla="*/ 2446028 h 4083778"/>
              <a:gd name="connsiteX413" fmla="*/ 3396823 w 5322214"/>
              <a:gd name="connsiteY413" fmla="*/ 1902867 h 4083778"/>
              <a:gd name="connsiteX414" fmla="*/ 2999563 w 5322214"/>
              <a:gd name="connsiteY414" fmla="*/ 1657540 h 4083778"/>
              <a:gd name="connsiteX415" fmla="*/ 2479415 w 5322214"/>
              <a:gd name="connsiteY415" fmla="*/ 1655082 h 4083778"/>
              <a:gd name="connsiteX416" fmla="*/ 1114028 w 5322214"/>
              <a:gd name="connsiteY416" fmla="*/ 2333866 h 4083778"/>
              <a:gd name="connsiteX417" fmla="*/ 743132 w 5322214"/>
              <a:gd name="connsiteY417" fmla="*/ 2564894 h 4083778"/>
              <a:gd name="connsiteX418" fmla="*/ 249796 w 5322214"/>
              <a:gd name="connsiteY418" fmla="*/ 2514398 h 4083778"/>
              <a:gd name="connsiteX419" fmla="*/ 670 w 5322214"/>
              <a:gd name="connsiteY419" fmla="*/ 2438208 h 4083778"/>
              <a:gd name="connsiteX420" fmla="*/ 670 w 5322214"/>
              <a:gd name="connsiteY420" fmla="*/ 2443794 h 4083778"/>
              <a:gd name="connsiteX421" fmla="*/ 247338 w 5322214"/>
              <a:gd name="connsiteY421" fmla="*/ 2519761 h 4083778"/>
              <a:gd name="connsiteX422" fmla="*/ 744026 w 5322214"/>
              <a:gd name="connsiteY422" fmla="*/ 2570479 h 4083778"/>
              <a:gd name="connsiteX423" fmla="*/ 1116932 w 5322214"/>
              <a:gd name="connsiteY423" fmla="*/ 2338334 h 4083778"/>
              <a:gd name="connsiteX424" fmla="*/ 2480309 w 5322214"/>
              <a:gd name="connsiteY424" fmla="*/ 1660668 h 4083778"/>
              <a:gd name="connsiteX425" fmla="*/ 2997328 w 5322214"/>
              <a:gd name="connsiteY425" fmla="*/ 1663126 h 4083778"/>
              <a:gd name="connsiteX426" fmla="*/ 3392355 w 5322214"/>
              <a:gd name="connsiteY426" fmla="*/ 1907112 h 4083778"/>
              <a:gd name="connsiteX427" fmla="*/ 3703818 w 5322214"/>
              <a:gd name="connsiteY427" fmla="*/ 2447816 h 4083778"/>
              <a:gd name="connsiteX428" fmla="*/ 3724597 w 5322214"/>
              <a:gd name="connsiteY428" fmla="*/ 3013096 h 4083778"/>
              <a:gd name="connsiteX429" fmla="*/ 3713425 w 5322214"/>
              <a:gd name="connsiteY429" fmla="*/ 3049516 h 4083778"/>
              <a:gd name="connsiteX430" fmla="*/ 3698009 w 5322214"/>
              <a:gd name="connsiteY430" fmla="*/ 3030971 h 4083778"/>
              <a:gd name="connsiteX431" fmla="*/ 3664047 w 5322214"/>
              <a:gd name="connsiteY431" fmla="*/ 2534507 h 4083778"/>
              <a:gd name="connsiteX432" fmla="*/ 3358170 w 5322214"/>
              <a:gd name="connsiteY432" fmla="*/ 2003411 h 4083778"/>
              <a:gd name="connsiteX433" fmla="*/ 2970293 w 5322214"/>
              <a:gd name="connsiteY433" fmla="*/ 1763893 h 4083778"/>
              <a:gd name="connsiteX434" fmla="*/ 2462434 w 5322214"/>
              <a:gd name="connsiteY434" fmla="*/ 1761435 h 4083778"/>
              <a:gd name="connsiteX435" fmla="*/ 1128327 w 5322214"/>
              <a:gd name="connsiteY435" fmla="*/ 2425026 h 4083778"/>
              <a:gd name="connsiteX436" fmla="*/ 766145 w 5322214"/>
              <a:gd name="connsiteY436" fmla="*/ 2650915 h 4083778"/>
              <a:gd name="connsiteX437" fmla="*/ 284428 w 5322214"/>
              <a:gd name="connsiteY437" fmla="*/ 2601536 h 4083778"/>
              <a:gd name="connsiteX438" fmla="*/ 447 w 5322214"/>
              <a:gd name="connsiteY438" fmla="*/ 2517526 h 4083778"/>
              <a:gd name="connsiteX439" fmla="*/ 447 w 5322214"/>
              <a:gd name="connsiteY439" fmla="*/ 2523112 h 4083778"/>
              <a:gd name="connsiteX440" fmla="*/ 282417 w 5322214"/>
              <a:gd name="connsiteY440" fmla="*/ 2606675 h 4083778"/>
              <a:gd name="connsiteX441" fmla="*/ 767709 w 5322214"/>
              <a:gd name="connsiteY441" fmla="*/ 2656054 h 4083778"/>
              <a:gd name="connsiteX442" fmla="*/ 1131679 w 5322214"/>
              <a:gd name="connsiteY442" fmla="*/ 2429271 h 4083778"/>
              <a:gd name="connsiteX443" fmla="*/ 2463552 w 5322214"/>
              <a:gd name="connsiteY443" fmla="*/ 1766798 h 4083778"/>
              <a:gd name="connsiteX444" fmla="*/ 2968282 w 5322214"/>
              <a:gd name="connsiteY444" fmla="*/ 1769255 h 4083778"/>
              <a:gd name="connsiteX445" fmla="*/ 3353925 w 5322214"/>
              <a:gd name="connsiteY445" fmla="*/ 2007433 h 4083778"/>
              <a:gd name="connsiteX446" fmla="*/ 3658238 w 5322214"/>
              <a:gd name="connsiteY446" fmla="*/ 2536071 h 4083778"/>
              <a:gd name="connsiteX447" fmla="*/ 3692869 w 5322214"/>
              <a:gd name="connsiteY447" fmla="*/ 3025608 h 4083778"/>
              <a:gd name="connsiteX448" fmla="*/ 3673207 w 5322214"/>
              <a:gd name="connsiteY448" fmla="*/ 3003712 h 4083778"/>
              <a:gd name="connsiteX449" fmla="*/ 3627181 w 5322214"/>
              <a:gd name="connsiteY449" fmla="*/ 2622092 h 4083778"/>
              <a:gd name="connsiteX450" fmla="*/ 3328453 w 5322214"/>
              <a:gd name="connsiteY450" fmla="*/ 2103285 h 4083778"/>
              <a:gd name="connsiteX451" fmla="*/ 2949738 w 5322214"/>
              <a:gd name="connsiteY451" fmla="*/ 1869352 h 4083778"/>
              <a:gd name="connsiteX452" fmla="*/ 2454167 w 5322214"/>
              <a:gd name="connsiteY452" fmla="*/ 1866895 h 4083778"/>
              <a:gd name="connsiteX453" fmla="*/ 1151564 w 5322214"/>
              <a:gd name="connsiteY453" fmla="*/ 2515292 h 4083778"/>
              <a:gd name="connsiteX454" fmla="*/ 798319 w 5322214"/>
              <a:gd name="connsiteY454" fmla="*/ 2735818 h 4083778"/>
              <a:gd name="connsiteX455" fmla="*/ 328220 w 5322214"/>
              <a:gd name="connsiteY455" fmla="*/ 2687781 h 4083778"/>
              <a:gd name="connsiteX456" fmla="*/ 223 w 5322214"/>
              <a:gd name="connsiteY456" fmla="*/ 2595727 h 4083778"/>
              <a:gd name="connsiteX457" fmla="*/ 223 w 5322214"/>
              <a:gd name="connsiteY457" fmla="*/ 2601313 h 4083778"/>
              <a:gd name="connsiteX458" fmla="*/ 326433 w 5322214"/>
              <a:gd name="connsiteY458" fmla="*/ 2693143 h 4083778"/>
              <a:gd name="connsiteX459" fmla="*/ 800107 w 5322214"/>
              <a:gd name="connsiteY459" fmla="*/ 2741404 h 4083778"/>
              <a:gd name="connsiteX460" fmla="*/ 1155362 w 5322214"/>
              <a:gd name="connsiteY460" fmla="*/ 2519761 h 4083778"/>
              <a:gd name="connsiteX461" fmla="*/ 2455732 w 5322214"/>
              <a:gd name="connsiteY461" fmla="*/ 1872480 h 4083778"/>
              <a:gd name="connsiteX462" fmla="*/ 2948397 w 5322214"/>
              <a:gd name="connsiteY462" fmla="*/ 1874715 h 4083778"/>
              <a:gd name="connsiteX463" fmla="*/ 3324655 w 5322214"/>
              <a:gd name="connsiteY463" fmla="*/ 2107083 h 4083778"/>
              <a:gd name="connsiteX464" fmla="*/ 3622042 w 5322214"/>
              <a:gd name="connsiteY464" fmla="*/ 2623656 h 4083778"/>
              <a:gd name="connsiteX465" fmla="*/ 3668069 w 5322214"/>
              <a:gd name="connsiteY465" fmla="*/ 2998127 h 4083778"/>
              <a:gd name="connsiteX466" fmla="*/ 3658461 w 5322214"/>
              <a:gd name="connsiteY466" fmla="*/ 2988072 h 4083778"/>
              <a:gd name="connsiteX467" fmla="*/ 3646172 w 5322214"/>
              <a:gd name="connsiteY467" fmla="*/ 2976007 h 4083778"/>
              <a:gd name="connsiteX468" fmla="*/ 3600592 w 5322214"/>
              <a:gd name="connsiteY468" fmla="*/ 2709007 h 4083778"/>
              <a:gd name="connsiteX469" fmla="*/ 3308791 w 5322214"/>
              <a:gd name="connsiteY469" fmla="*/ 2202265 h 4083778"/>
              <a:gd name="connsiteX470" fmla="*/ 2939460 w 5322214"/>
              <a:gd name="connsiteY470" fmla="*/ 1974142 h 4083778"/>
              <a:gd name="connsiteX471" fmla="*/ 2455955 w 5322214"/>
              <a:gd name="connsiteY471" fmla="*/ 1971907 h 4083778"/>
              <a:gd name="connsiteX472" fmla="*/ 1184855 w 5322214"/>
              <a:gd name="connsiteY472" fmla="*/ 2605111 h 4083778"/>
              <a:gd name="connsiteX473" fmla="*/ 840548 w 5322214"/>
              <a:gd name="connsiteY473" fmla="*/ 2820499 h 4083778"/>
              <a:gd name="connsiteX474" fmla="*/ 382067 w 5322214"/>
              <a:gd name="connsiteY474" fmla="*/ 2773578 h 4083778"/>
              <a:gd name="connsiteX475" fmla="*/ 447 w 5322214"/>
              <a:gd name="connsiteY475" fmla="*/ 2674375 h 4083778"/>
              <a:gd name="connsiteX476" fmla="*/ 447 w 5322214"/>
              <a:gd name="connsiteY476" fmla="*/ 2679961 h 4083778"/>
              <a:gd name="connsiteX477" fmla="*/ 380056 w 5322214"/>
              <a:gd name="connsiteY477" fmla="*/ 2778941 h 4083778"/>
              <a:gd name="connsiteX478" fmla="*/ 1188430 w 5322214"/>
              <a:gd name="connsiteY478" fmla="*/ 2609580 h 4083778"/>
              <a:gd name="connsiteX479" fmla="*/ 2457519 w 5322214"/>
              <a:gd name="connsiteY479" fmla="*/ 1977493 h 4083778"/>
              <a:gd name="connsiteX480" fmla="*/ 2937896 w 5322214"/>
              <a:gd name="connsiteY480" fmla="*/ 1979727 h 4083778"/>
              <a:gd name="connsiteX481" fmla="*/ 3304770 w 5322214"/>
              <a:gd name="connsiteY481" fmla="*/ 2206510 h 4083778"/>
              <a:gd name="connsiteX482" fmla="*/ 3595007 w 5322214"/>
              <a:gd name="connsiteY482" fmla="*/ 2711018 h 4083778"/>
              <a:gd name="connsiteX483" fmla="*/ 3639916 w 5322214"/>
              <a:gd name="connsiteY483" fmla="*/ 2970644 h 4083778"/>
              <a:gd name="connsiteX484" fmla="*/ 3631426 w 5322214"/>
              <a:gd name="connsiteY484" fmla="*/ 2962601 h 4083778"/>
              <a:gd name="connsiteX485" fmla="*/ 3617126 w 5322214"/>
              <a:gd name="connsiteY485" fmla="*/ 2945844 h 4083778"/>
              <a:gd name="connsiteX486" fmla="*/ 3583835 w 5322214"/>
              <a:gd name="connsiteY486" fmla="*/ 2794581 h 4083778"/>
              <a:gd name="connsiteX487" fmla="*/ 3299184 w 5322214"/>
              <a:gd name="connsiteY487" fmla="*/ 2299904 h 4083778"/>
              <a:gd name="connsiteX488" fmla="*/ 2939236 w 5322214"/>
              <a:gd name="connsiteY488" fmla="*/ 2077590 h 4083778"/>
              <a:gd name="connsiteX489" fmla="*/ 2468020 w 5322214"/>
              <a:gd name="connsiteY489" fmla="*/ 2075356 h 4083778"/>
              <a:gd name="connsiteX490" fmla="*/ 1228424 w 5322214"/>
              <a:gd name="connsiteY490" fmla="*/ 2693366 h 4083778"/>
              <a:gd name="connsiteX491" fmla="*/ 892831 w 5322214"/>
              <a:gd name="connsiteY491" fmla="*/ 2903392 h 4083778"/>
              <a:gd name="connsiteX492" fmla="*/ 445745 w 5322214"/>
              <a:gd name="connsiteY492" fmla="*/ 2857812 h 4083778"/>
              <a:gd name="connsiteX493" fmla="*/ 670 w 5322214"/>
              <a:gd name="connsiteY493" fmla="*/ 2753693 h 4083778"/>
              <a:gd name="connsiteX494" fmla="*/ 670 w 5322214"/>
              <a:gd name="connsiteY494" fmla="*/ 2759279 h 4083778"/>
              <a:gd name="connsiteX495" fmla="*/ 444181 w 5322214"/>
              <a:gd name="connsiteY495" fmla="*/ 2862727 h 4083778"/>
              <a:gd name="connsiteX496" fmla="*/ 753410 w 5322214"/>
              <a:gd name="connsiteY496" fmla="*/ 2928193 h 4083778"/>
              <a:gd name="connsiteX497" fmla="*/ 1232223 w 5322214"/>
              <a:gd name="connsiteY497" fmla="*/ 2697388 h 4083778"/>
              <a:gd name="connsiteX498" fmla="*/ 2469808 w 5322214"/>
              <a:gd name="connsiteY498" fmla="*/ 2080495 h 4083778"/>
              <a:gd name="connsiteX499" fmla="*/ 2937896 w 5322214"/>
              <a:gd name="connsiteY499" fmla="*/ 2082729 h 4083778"/>
              <a:gd name="connsiteX500" fmla="*/ 3295609 w 5322214"/>
              <a:gd name="connsiteY500" fmla="*/ 2303703 h 4083778"/>
              <a:gd name="connsiteX501" fmla="*/ 3578920 w 5322214"/>
              <a:gd name="connsiteY501" fmla="*/ 2795921 h 4083778"/>
              <a:gd name="connsiteX502" fmla="*/ 3610870 w 5322214"/>
              <a:gd name="connsiteY502" fmla="*/ 2938024 h 4083778"/>
              <a:gd name="connsiteX503" fmla="*/ 3588527 w 5322214"/>
              <a:gd name="connsiteY503" fmla="*/ 2914117 h 4083778"/>
              <a:gd name="connsiteX504" fmla="*/ 3578696 w 5322214"/>
              <a:gd name="connsiteY504" fmla="*/ 2877697 h 4083778"/>
              <a:gd name="connsiteX505" fmla="*/ 3301195 w 5322214"/>
              <a:gd name="connsiteY505" fmla="*/ 2395086 h 4083778"/>
              <a:gd name="connsiteX506" fmla="*/ 2950408 w 5322214"/>
              <a:gd name="connsiteY506" fmla="*/ 2178358 h 4083778"/>
              <a:gd name="connsiteX507" fmla="*/ 2491481 w 5322214"/>
              <a:gd name="connsiteY507" fmla="*/ 2176123 h 4083778"/>
              <a:gd name="connsiteX508" fmla="*/ 1283388 w 5322214"/>
              <a:gd name="connsiteY508" fmla="*/ 2778941 h 4083778"/>
              <a:gd name="connsiteX509" fmla="*/ 956732 w 5322214"/>
              <a:gd name="connsiteY509" fmla="*/ 2983827 h 4083778"/>
              <a:gd name="connsiteX510" fmla="*/ 521265 w 5322214"/>
              <a:gd name="connsiteY510" fmla="*/ 2939364 h 4083778"/>
              <a:gd name="connsiteX511" fmla="*/ 894 w 5322214"/>
              <a:gd name="connsiteY511" fmla="*/ 2838373 h 4083778"/>
              <a:gd name="connsiteX512" fmla="*/ 894 w 5322214"/>
              <a:gd name="connsiteY512" fmla="*/ 2843736 h 4083778"/>
              <a:gd name="connsiteX513" fmla="*/ 43346 w 5322214"/>
              <a:gd name="connsiteY513" fmla="*/ 2842395 h 4083778"/>
              <a:gd name="connsiteX514" fmla="*/ 519477 w 5322214"/>
              <a:gd name="connsiteY514" fmla="*/ 2944503 h 4083778"/>
              <a:gd name="connsiteX515" fmla="*/ 1286963 w 5322214"/>
              <a:gd name="connsiteY515" fmla="*/ 2783186 h 4083778"/>
              <a:gd name="connsiteX516" fmla="*/ 2493044 w 5322214"/>
              <a:gd name="connsiteY516" fmla="*/ 2181486 h 4083778"/>
              <a:gd name="connsiteX517" fmla="*/ 2949067 w 5322214"/>
              <a:gd name="connsiteY517" fmla="*/ 2183720 h 4083778"/>
              <a:gd name="connsiteX518" fmla="*/ 3297396 w 5322214"/>
              <a:gd name="connsiteY518" fmla="*/ 2398884 h 4083778"/>
              <a:gd name="connsiteX519" fmla="*/ 3573557 w 5322214"/>
              <a:gd name="connsiteY519" fmla="*/ 2879038 h 4083778"/>
              <a:gd name="connsiteX520" fmla="*/ 3580931 w 5322214"/>
              <a:gd name="connsiteY520" fmla="*/ 2905626 h 4083778"/>
              <a:gd name="connsiteX521" fmla="*/ 3561939 w 5322214"/>
              <a:gd name="connsiteY521" fmla="*/ 2887305 h 4083778"/>
              <a:gd name="connsiteX522" fmla="*/ 3314601 w 5322214"/>
              <a:gd name="connsiteY522" fmla="*/ 2488033 h 4083778"/>
              <a:gd name="connsiteX523" fmla="*/ 2973198 w 5322214"/>
              <a:gd name="connsiteY523" fmla="*/ 2277114 h 4083778"/>
              <a:gd name="connsiteX524" fmla="*/ 2526336 w 5322214"/>
              <a:gd name="connsiteY524" fmla="*/ 2274880 h 4083778"/>
              <a:gd name="connsiteX525" fmla="*/ 1349524 w 5322214"/>
              <a:gd name="connsiteY525" fmla="*/ 2862504 h 4083778"/>
              <a:gd name="connsiteX526" fmla="*/ 1031581 w 5322214"/>
              <a:gd name="connsiteY526" fmla="*/ 3062028 h 4083778"/>
              <a:gd name="connsiteX527" fmla="*/ 607733 w 5322214"/>
              <a:gd name="connsiteY527" fmla="*/ 3018906 h 4083778"/>
              <a:gd name="connsiteX528" fmla="*/ 670 w 5322214"/>
              <a:gd name="connsiteY528" fmla="*/ 2936906 h 4083778"/>
              <a:gd name="connsiteX529" fmla="*/ 670 w 5322214"/>
              <a:gd name="connsiteY529" fmla="*/ 2942492 h 4083778"/>
              <a:gd name="connsiteX530" fmla="*/ 142326 w 5322214"/>
              <a:gd name="connsiteY530" fmla="*/ 2924841 h 4083778"/>
              <a:gd name="connsiteX531" fmla="*/ 605945 w 5322214"/>
              <a:gd name="connsiteY531" fmla="*/ 3024268 h 4083778"/>
              <a:gd name="connsiteX532" fmla="*/ 1353099 w 5322214"/>
              <a:gd name="connsiteY532" fmla="*/ 2866972 h 4083778"/>
              <a:gd name="connsiteX533" fmla="*/ 2527676 w 5322214"/>
              <a:gd name="connsiteY533" fmla="*/ 2280466 h 4083778"/>
              <a:gd name="connsiteX534" fmla="*/ 2971410 w 5322214"/>
              <a:gd name="connsiteY534" fmla="*/ 2282477 h 4083778"/>
              <a:gd name="connsiteX535" fmla="*/ 3310356 w 5322214"/>
              <a:gd name="connsiteY535" fmla="*/ 2492055 h 4083778"/>
              <a:gd name="connsiteX536" fmla="*/ 3551661 w 5322214"/>
              <a:gd name="connsiteY536" fmla="*/ 2878144 h 4083778"/>
              <a:gd name="connsiteX537" fmla="*/ 3538479 w 5322214"/>
              <a:gd name="connsiteY537" fmla="*/ 2866526 h 4083778"/>
              <a:gd name="connsiteX538" fmla="*/ 3340295 w 5322214"/>
              <a:gd name="connsiteY538" fmla="*/ 2578746 h 4083778"/>
              <a:gd name="connsiteX539" fmla="*/ 3008277 w 5322214"/>
              <a:gd name="connsiteY539" fmla="*/ 2373637 h 4083778"/>
              <a:gd name="connsiteX540" fmla="*/ 2573703 w 5322214"/>
              <a:gd name="connsiteY540" fmla="*/ 2371626 h 4083778"/>
              <a:gd name="connsiteX541" fmla="*/ 1428395 w 5322214"/>
              <a:gd name="connsiteY541" fmla="*/ 2944056 h 4083778"/>
              <a:gd name="connsiteX542" fmla="*/ 1119390 w 5322214"/>
              <a:gd name="connsiteY542" fmla="*/ 3138218 h 4083778"/>
              <a:gd name="connsiteX543" fmla="*/ 707160 w 5322214"/>
              <a:gd name="connsiteY543" fmla="*/ 3096213 h 4083778"/>
              <a:gd name="connsiteX544" fmla="*/ 670 w 5322214"/>
              <a:gd name="connsiteY544" fmla="*/ 3078338 h 4083778"/>
              <a:gd name="connsiteX545" fmla="*/ 670 w 5322214"/>
              <a:gd name="connsiteY545" fmla="*/ 3086159 h 4083778"/>
              <a:gd name="connsiteX546" fmla="*/ 254041 w 5322214"/>
              <a:gd name="connsiteY546" fmla="*/ 3004830 h 4083778"/>
              <a:gd name="connsiteX547" fmla="*/ 705372 w 5322214"/>
              <a:gd name="connsiteY547" fmla="*/ 3101575 h 4083778"/>
              <a:gd name="connsiteX548" fmla="*/ 1431970 w 5322214"/>
              <a:gd name="connsiteY548" fmla="*/ 2948301 h 4083778"/>
              <a:gd name="connsiteX549" fmla="*/ 2575044 w 5322214"/>
              <a:gd name="connsiteY549" fmla="*/ 2376988 h 4083778"/>
              <a:gd name="connsiteX550" fmla="*/ 3006713 w 5322214"/>
              <a:gd name="connsiteY550" fmla="*/ 2378999 h 4083778"/>
              <a:gd name="connsiteX551" fmla="*/ 3336497 w 5322214"/>
              <a:gd name="connsiteY551" fmla="*/ 2582768 h 4083778"/>
              <a:gd name="connsiteX552" fmla="*/ 3528201 w 5322214"/>
              <a:gd name="connsiteY552" fmla="*/ 2857812 h 4083778"/>
              <a:gd name="connsiteX553" fmla="*/ 3527530 w 5322214"/>
              <a:gd name="connsiteY553" fmla="*/ 2857365 h 4083778"/>
              <a:gd name="connsiteX554" fmla="*/ 3521274 w 5322214"/>
              <a:gd name="connsiteY554" fmla="*/ 2850439 h 4083778"/>
              <a:gd name="connsiteX555" fmla="*/ 3379843 w 5322214"/>
              <a:gd name="connsiteY555" fmla="*/ 2666331 h 4083778"/>
              <a:gd name="connsiteX556" fmla="*/ 3056985 w 5322214"/>
              <a:gd name="connsiteY556" fmla="*/ 2467031 h 4083778"/>
              <a:gd name="connsiteX557" fmla="*/ 2634476 w 5322214"/>
              <a:gd name="connsiteY557" fmla="*/ 2465020 h 4083778"/>
              <a:gd name="connsiteX558" fmla="*/ 1520672 w 5322214"/>
              <a:gd name="connsiteY558" fmla="*/ 3022034 h 4083778"/>
              <a:gd name="connsiteX559" fmla="*/ 1220604 w 5322214"/>
              <a:gd name="connsiteY559" fmla="*/ 3211056 h 4083778"/>
              <a:gd name="connsiteX560" fmla="*/ 819992 w 5322214"/>
              <a:gd name="connsiteY560" fmla="*/ 3170392 h 4083778"/>
              <a:gd name="connsiteX561" fmla="*/ 112386 w 5322214"/>
              <a:gd name="connsiteY561" fmla="*/ 3175307 h 4083778"/>
              <a:gd name="connsiteX562" fmla="*/ 111492 w 5322214"/>
              <a:gd name="connsiteY562" fmla="*/ 3176424 h 4083778"/>
              <a:gd name="connsiteX563" fmla="*/ 670 w 5322214"/>
              <a:gd name="connsiteY563" fmla="*/ 3128834 h 4083778"/>
              <a:gd name="connsiteX564" fmla="*/ 670 w 5322214"/>
              <a:gd name="connsiteY564" fmla="*/ 3135760 h 4083778"/>
              <a:gd name="connsiteX565" fmla="*/ 107694 w 5322214"/>
              <a:gd name="connsiteY565" fmla="*/ 3181340 h 4083778"/>
              <a:gd name="connsiteX566" fmla="*/ 107024 w 5322214"/>
              <a:gd name="connsiteY566" fmla="*/ 3182457 h 4083778"/>
              <a:gd name="connsiteX567" fmla="*/ 670 w 5322214"/>
              <a:gd name="connsiteY567" fmla="*/ 3136431 h 4083778"/>
              <a:gd name="connsiteX568" fmla="*/ 670 w 5322214"/>
              <a:gd name="connsiteY568" fmla="*/ 3146038 h 4083778"/>
              <a:gd name="connsiteX569" fmla="*/ 102555 w 5322214"/>
              <a:gd name="connsiteY569" fmla="*/ 3188713 h 4083778"/>
              <a:gd name="connsiteX570" fmla="*/ 98980 w 5322214"/>
              <a:gd name="connsiteY570" fmla="*/ 3194746 h 4083778"/>
              <a:gd name="connsiteX571" fmla="*/ 670 w 5322214"/>
              <a:gd name="connsiteY571" fmla="*/ 3151847 h 4083778"/>
              <a:gd name="connsiteX572" fmla="*/ 670 w 5322214"/>
              <a:gd name="connsiteY572" fmla="*/ 3158103 h 4083778"/>
              <a:gd name="connsiteX573" fmla="*/ 87585 w 5322214"/>
              <a:gd name="connsiteY573" fmla="*/ 3196087 h 4083778"/>
              <a:gd name="connsiteX574" fmla="*/ 670 w 5322214"/>
              <a:gd name="connsiteY574" fmla="*/ 3159891 h 4083778"/>
              <a:gd name="connsiteX575" fmla="*/ 670 w 5322214"/>
              <a:gd name="connsiteY575" fmla="*/ 3165923 h 4083778"/>
              <a:gd name="connsiteX576" fmla="*/ 93171 w 5322214"/>
              <a:gd name="connsiteY576" fmla="*/ 3204130 h 4083778"/>
              <a:gd name="connsiteX577" fmla="*/ 88702 w 5322214"/>
              <a:gd name="connsiteY577" fmla="*/ 3212844 h 4083778"/>
              <a:gd name="connsiteX578" fmla="*/ 670 w 5322214"/>
              <a:gd name="connsiteY578" fmla="*/ 3174414 h 4083778"/>
              <a:gd name="connsiteX579" fmla="*/ 670 w 5322214"/>
              <a:gd name="connsiteY579" fmla="*/ 3180670 h 4083778"/>
              <a:gd name="connsiteX580" fmla="*/ 86244 w 5322214"/>
              <a:gd name="connsiteY580" fmla="*/ 3217983 h 4083778"/>
              <a:gd name="connsiteX581" fmla="*/ 83563 w 5322214"/>
              <a:gd name="connsiteY581" fmla="*/ 3224015 h 4083778"/>
              <a:gd name="connsiteX582" fmla="*/ 670 w 5322214"/>
              <a:gd name="connsiteY582" fmla="*/ 3190724 h 4083778"/>
              <a:gd name="connsiteX583" fmla="*/ 670 w 5322214"/>
              <a:gd name="connsiteY583" fmla="*/ 3196757 h 4083778"/>
              <a:gd name="connsiteX584" fmla="*/ 81329 w 5322214"/>
              <a:gd name="connsiteY584" fmla="*/ 3229154 h 4083778"/>
              <a:gd name="connsiteX585" fmla="*/ 78424 w 5322214"/>
              <a:gd name="connsiteY585" fmla="*/ 3237198 h 4083778"/>
              <a:gd name="connsiteX586" fmla="*/ 670 w 5322214"/>
              <a:gd name="connsiteY586" fmla="*/ 3203236 h 4083778"/>
              <a:gd name="connsiteX587" fmla="*/ 670 w 5322214"/>
              <a:gd name="connsiteY587" fmla="*/ 3209269 h 4083778"/>
              <a:gd name="connsiteX588" fmla="*/ 76637 w 5322214"/>
              <a:gd name="connsiteY588" fmla="*/ 3242337 h 4083778"/>
              <a:gd name="connsiteX589" fmla="*/ 69711 w 5322214"/>
              <a:gd name="connsiteY589" fmla="*/ 3267584 h 4083778"/>
              <a:gd name="connsiteX590" fmla="*/ 670 w 5322214"/>
              <a:gd name="connsiteY590" fmla="*/ 3237421 h 4083778"/>
              <a:gd name="connsiteX591" fmla="*/ 670 w 5322214"/>
              <a:gd name="connsiteY591" fmla="*/ 3243677 h 4083778"/>
              <a:gd name="connsiteX592" fmla="*/ 68370 w 5322214"/>
              <a:gd name="connsiteY592" fmla="*/ 3273170 h 4083778"/>
              <a:gd name="connsiteX593" fmla="*/ 63901 w 5322214"/>
              <a:gd name="connsiteY593" fmla="*/ 3304004 h 4083778"/>
              <a:gd name="connsiteX594" fmla="*/ 670 w 5322214"/>
              <a:gd name="connsiteY594" fmla="*/ 3276522 h 4083778"/>
              <a:gd name="connsiteX595" fmla="*/ 670 w 5322214"/>
              <a:gd name="connsiteY595" fmla="*/ 3282554 h 4083778"/>
              <a:gd name="connsiteX596" fmla="*/ 63454 w 5322214"/>
              <a:gd name="connsiteY596" fmla="*/ 3309813 h 4083778"/>
              <a:gd name="connsiteX597" fmla="*/ 62561 w 5322214"/>
              <a:gd name="connsiteY597" fmla="*/ 3346232 h 4083778"/>
              <a:gd name="connsiteX598" fmla="*/ 670 w 5322214"/>
              <a:gd name="connsiteY598" fmla="*/ 3319420 h 4083778"/>
              <a:gd name="connsiteX599" fmla="*/ 670 w 5322214"/>
              <a:gd name="connsiteY599" fmla="*/ 3325453 h 4083778"/>
              <a:gd name="connsiteX600" fmla="*/ 62561 w 5322214"/>
              <a:gd name="connsiteY600" fmla="*/ 3352265 h 4083778"/>
              <a:gd name="connsiteX601" fmla="*/ 65912 w 5322214"/>
              <a:gd name="connsiteY601" fmla="*/ 3393600 h 4083778"/>
              <a:gd name="connsiteX602" fmla="*/ 447 w 5322214"/>
              <a:gd name="connsiteY602" fmla="*/ 3365671 h 4083778"/>
              <a:gd name="connsiteX603" fmla="*/ 447 w 5322214"/>
              <a:gd name="connsiteY603" fmla="*/ 3371703 h 4083778"/>
              <a:gd name="connsiteX604" fmla="*/ 66806 w 5322214"/>
              <a:gd name="connsiteY604" fmla="*/ 3400079 h 4083778"/>
              <a:gd name="connsiteX605" fmla="*/ 75073 w 5322214"/>
              <a:gd name="connsiteY605" fmla="*/ 3445883 h 4083778"/>
              <a:gd name="connsiteX606" fmla="*/ 447 w 5322214"/>
              <a:gd name="connsiteY606" fmla="*/ 3414379 h 4083778"/>
              <a:gd name="connsiteX607" fmla="*/ 447 w 5322214"/>
              <a:gd name="connsiteY607" fmla="*/ 3420635 h 4083778"/>
              <a:gd name="connsiteX608" fmla="*/ 76413 w 5322214"/>
              <a:gd name="connsiteY608" fmla="*/ 3452809 h 4083778"/>
              <a:gd name="connsiteX609" fmla="*/ 78424 w 5322214"/>
              <a:gd name="connsiteY609" fmla="*/ 3461299 h 4083778"/>
              <a:gd name="connsiteX610" fmla="*/ 89596 w 5322214"/>
              <a:gd name="connsiteY610" fmla="*/ 3501964 h 4083778"/>
              <a:gd name="connsiteX611" fmla="*/ 447 w 5322214"/>
              <a:gd name="connsiteY611" fmla="*/ 3464651 h 4083778"/>
              <a:gd name="connsiteX612" fmla="*/ 447 w 5322214"/>
              <a:gd name="connsiteY612" fmla="*/ 3470683 h 4083778"/>
              <a:gd name="connsiteX613" fmla="*/ 91607 w 5322214"/>
              <a:gd name="connsiteY613" fmla="*/ 3508667 h 4083778"/>
              <a:gd name="connsiteX614" fmla="*/ 109481 w 5322214"/>
              <a:gd name="connsiteY614" fmla="*/ 3560726 h 4083778"/>
              <a:gd name="connsiteX615" fmla="*/ 447 w 5322214"/>
              <a:gd name="connsiteY615" fmla="*/ 3515593 h 4083778"/>
              <a:gd name="connsiteX616" fmla="*/ 447 w 5322214"/>
              <a:gd name="connsiteY616" fmla="*/ 3521849 h 4083778"/>
              <a:gd name="connsiteX617" fmla="*/ 112162 w 5322214"/>
              <a:gd name="connsiteY617" fmla="*/ 3567876 h 4083778"/>
              <a:gd name="connsiteX618" fmla="*/ 134282 w 5322214"/>
              <a:gd name="connsiteY618" fmla="*/ 3621723 h 4083778"/>
              <a:gd name="connsiteX619" fmla="*/ 14523 w 5322214"/>
              <a:gd name="connsiteY619" fmla="*/ 3573238 h 4083778"/>
              <a:gd name="connsiteX620" fmla="*/ 223 w 5322214"/>
              <a:gd name="connsiteY620" fmla="*/ 3540617 h 4083778"/>
              <a:gd name="connsiteX621" fmla="*/ 223 w 5322214"/>
              <a:gd name="connsiteY621" fmla="*/ 3555811 h 4083778"/>
              <a:gd name="connsiteX622" fmla="*/ 6480 w 5322214"/>
              <a:gd name="connsiteY622" fmla="*/ 3569663 h 4083778"/>
              <a:gd name="connsiteX623" fmla="*/ 223 w 5322214"/>
              <a:gd name="connsiteY623" fmla="*/ 3566982 h 4083778"/>
              <a:gd name="connsiteX624" fmla="*/ 223 w 5322214"/>
              <a:gd name="connsiteY624" fmla="*/ 3573015 h 4083778"/>
              <a:gd name="connsiteX625" fmla="*/ 9831 w 5322214"/>
              <a:gd name="connsiteY625" fmla="*/ 3577260 h 4083778"/>
              <a:gd name="connsiteX626" fmla="*/ 36866 w 5322214"/>
              <a:gd name="connsiteY626" fmla="*/ 3633565 h 4083778"/>
              <a:gd name="connsiteX627" fmla="*/ 223 w 5322214"/>
              <a:gd name="connsiteY627" fmla="*/ 3617254 h 4083778"/>
              <a:gd name="connsiteX628" fmla="*/ 223 w 5322214"/>
              <a:gd name="connsiteY628" fmla="*/ 3623510 h 4083778"/>
              <a:gd name="connsiteX629" fmla="*/ 40888 w 5322214"/>
              <a:gd name="connsiteY629" fmla="*/ 3641608 h 4083778"/>
              <a:gd name="connsiteX630" fmla="*/ 70828 w 5322214"/>
              <a:gd name="connsiteY630" fmla="*/ 3697913 h 4083778"/>
              <a:gd name="connsiteX631" fmla="*/ 223 w 5322214"/>
              <a:gd name="connsiteY631" fmla="*/ 3666186 h 4083778"/>
              <a:gd name="connsiteX632" fmla="*/ 223 w 5322214"/>
              <a:gd name="connsiteY632" fmla="*/ 3672218 h 4083778"/>
              <a:gd name="connsiteX633" fmla="*/ 75073 w 5322214"/>
              <a:gd name="connsiteY633" fmla="*/ 3705509 h 4083778"/>
              <a:gd name="connsiteX634" fmla="*/ 106800 w 5322214"/>
              <a:gd name="connsiteY634" fmla="*/ 3760250 h 4083778"/>
              <a:gd name="connsiteX635" fmla="*/ 5809 w 5322214"/>
              <a:gd name="connsiteY635" fmla="*/ 3714670 h 4083778"/>
              <a:gd name="connsiteX636" fmla="*/ 223 w 5322214"/>
              <a:gd name="connsiteY636" fmla="*/ 3705286 h 4083778"/>
              <a:gd name="connsiteX637" fmla="*/ 223 w 5322214"/>
              <a:gd name="connsiteY637" fmla="*/ 3718022 h 4083778"/>
              <a:gd name="connsiteX638" fmla="*/ 1787 w 5322214"/>
              <a:gd name="connsiteY638" fmla="*/ 3718692 h 4083778"/>
              <a:gd name="connsiteX639" fmla="*/ 34632 w 5322214"/>
              <a:gd name="connsiteY639" fmla="*/ 3770975 h 4083778"/>
              <a:gd name="connsiteX640" fmla="*/ 25695 w 5322214"/>
              <a:gd name="connsiteY640" fmla="*/ 3766730 h 4083778"/>
              <a:gd name="connsiteX641" fmla="*/ 0 w 5322214"/>
              <a:gd name="connsiteY641" fmla="*/ 3753547 h 4083778"/>
              <a:gd name="connsiteX642" fmla="*/ 0 w 5322214"/>
              <a:gd name="connsiteY642" fmla="*/ 3759803 h 4083778"/>
              <a:gd name="connsiteX643" fmla="*/ 23237 w 5322214"/>
              <a:gd name="connsiteY643" fmla="*/ 3771645 h 4083778"/>
              <a:gd name="connsiteX644" fmla="*/ 40441 w 5322214"/>
              <a:gd name="connsiteY644" fmla="*/ 3779912 h 4083778"/>
              <a:gd name="connsiteX645" fmla="*/ 68146 w 5322214"/>
              <a:gd name="connsiteY645" fmla="*/ 3822140 h 4083778"/>
              <a:gd name="connsiteX646" fmla="*/ 72168 w 5322214"/>
              <a:gd name="connsiteY646" fmla="*/ 3827726 h 4083778"/>
              <a:gd name="connsiteX647" fmla="*/ 66359 w 5322214"/>
              <a:gd name="connsiteY647" fmla="*/ 3824822 h 4083778"/>
              <a:gd name="connsiteX648" fmla="*/ 223 w 5322214"/>
              <a:gd name="connsiteY648" fmla="*/ 3789520 h 4083778"/>
              <a:gd name="connsiteX649" fmla="*/ 223 w 5322214"/>
              <a:gd name="connsiteY649" fmla="*/ 3795999 h 4083778"/>
              <a:gd name="connsiteX650" fmla="*/ 63901 w 5322214"/>
              <a:gd name="connsiteY650" fmla="*/ 3829737 h 4083778"/>
              <a:gd name="connsiteX651" fmla="*/ 78871 w 5322214"/>
              <a:gd name="connsiteY651" fmla="*/ 3837110 h 4083778"/>
              <a:gd name="connsiteX652" fmla="*/ 113503 w 5322214"/>
              <a:gd name="connsiteY652" fmla="*/ 3881350 h 4083778"/>
              <a:gd name="connsiteX653" fmla="*/ 32621 w 5322214"/>
              <a:gd name="connsiteY653" fmla="*/ 3837334 h 4083778"/>
              <a:gd name="connsiteX654" fmla="*/ 223 w 5322214"/>
              <a:gd name="connsiteY654" fmla="*/ 3799127 h 4083778"/>
              <a:gd name="connsiteX655" fmla="*/ 223 w 5322214"/>
              <a:gd name="connsiteY655" fmla="*/ 3808288 h 4083778"/>
              <a:gd name="connsiteX656" fmla="*/ 16757 w 5322214"/>
              <a:gd name="connsiteY656" fmla="*/ 3827950 h 4083778"/>
              <a:gd name="connsiteX657" fmla="*/ 223 w 5322214"/>
              <a:gd name="connsiteY657" fmla="*/ 3817672 h 4083778"/>
              <a:gd name="connsiteX658" fmla="*/ 223 w 5322214"/>
              <a:gd name="connsiteY658" fmla="*/ 3824151 h 4083778"/>
              <a:gd name="connsiteX659" fmla="*/ 29046 w 5322214"/>
              <a:gd name="connsiteY659" fmla="*/ 3841579 h 4083778"/>
              <a:gd name="connsiteX660" fmla="*/ 64125 w 5322214"/>
              <a:gd name="connsiteY660" fmla="*/ 3877105 h 4083778"/>
              <a:gd name="connsiteX661" fmla="*/ 7597 w 5322214"/>
              <a:gd name="connsiteY661" fmla="*/ 3839345 h 4083778"/>
              <a:gd name="connsiteX662" fmla="*/ 223 w 5322214"/>
              <a:gd name="connsiteY662" fmla="*/ 3832865 h 4083778"/>
              <a:gd name="connsiteX663" fmla="*/ 223 w 5322214"/>
              <a:gd name="connsiteY663" fmla="*/ 3840909 h 4083778"/>
              <a:gd name="connsiteX664" fmla="*/ 4245 w 5322214"/>
              <a:gd name="connsiteY664" fmla="*/ 3843813 h 4083778"/>
              <a:gd name="connsiteX665" fmla="*/ 152157 w 5322214"/>
              <a:gd name="connsiteY665" fmla="*/ 3950390 h 4083778"/>
              <a:gd name="connsiteX666" fmla="*/ 319283 w 5322214"/>
              <a:gd name="connsiteY666" fmla="*/ 4051381 h 4083778"/>
              <a:gd name="connsiteX667" fmla="*/ 374247 w 5322214"/>
              <a:gd name="connsiteY667" fmla="*/ 4083108 h 4083778"/>
              <a:gd name="connsiteX668" fmla="*/ 386089 w 5322214"/>
              <a:gd name="connsiteY668" fmla="*/ 4083108 h 4083778"/>
              <a:gd name="connsiteX669" fmla="*/ 382738 w 5322214"/>
              <a:gd name="connsiteY669" fmla="*/ 4081321 h 4083778"/>
              <a:gd name="connsiteX670" fmla="*/ 386759 w 5322214"/>
              <a:gd name="connsiteY670" fmla="*/ 4083108 h 4083778"/>
              <a:gd name="connsiteX671" fmla="*/ 408209 w 5322214"/>
              <a:gd name="connsiteY671" fmla="*/ 4083108 h 4083778"/>
              <a:gd name="connsiteX672" fmla="*/ 366874 w 5322214"/>
              <a:gd name="connsiteY672" fmla="*/ 4055179 h 4083778"/>
              <a:gd name="connsiteX673" fmla="*/ 441947 w 5322214"/>
              <a:gd name="connsiteY673" fmla="*/ 4083108 h 4083778"/>
              <a:gd name="connsiteX674" fmla="*/ 462726 w 5322214"/>
              <a:gd name="connsiteY674" fmla="*/ 4083108 h 4083778"/>
              <a:gd name="connsiteX675" fmla="*/ 414241 w 5322214"/>
              <a:gd name="connsiteY675" fmla="*/ 4042220 h 4083778"/>
              <a:gd name="connsiteX676" fmla="*/ 533777 w 5322214"/>
              <a:gd name="connsiteY676" fmla="*/ 4077969 h 4083778"/>
              <a:gd name="connsiteX677" fmla="*/ 539139 w 5322214"/>
              <a:gd name="connsiteY677" fmla="*/ 4083108 h 4083778"/>
              <a:gd name="connsiteX678" fmla="*/ 547183 w 5322214"/>
              <a:gd name="connsiteY678" fmla="*/ 4083108 h 4083778"/>
              <a:gd name="connsiteX679" fmla="*/ 544949 w 5322214"/>
              <a:gd name="connsiteY679" fmla="*/ 4081097 h 4083778"/>
              <a:gd name="connsiteX680" fmla="*/ 552769 w 5322214"/>
              <a:gd name="connsiteY680" fmla="*/ 4083108 h 4083778"/>
              <a:gd name="connsiteX681" fmla="*/ 575335 w 5322214"/>
              <a:gd name="connsiteY681" fmla="*/ 4083108 h 4083778"/>
              <a:gd name="connsiteX682" fmla="*/ 536682 w 5322214"/>
              <a:gd name="connsiteY682" fmla="*/ 4073054 h 4083778"/>
              <a:gd name="connsiteX683" fmla="*/ 493783 w 5322214"/>
              <a:gd name="connsiteY683" fmla="*/ 4027474 h 4083778"/>
              <a:gd name="connsiteX684" fmla="*/ 632757 w 5322214"/>
              <a:gd name="connsiteY684" fmla="*/ 4060542 h 4083778"/>
              <a:gd name="connsiteX685" fmla="*/ 651749 w 5322214"/>
              <a:gd name="connsiteY685" fmla="*/ 4083331 h 4083778"/>
              <a:gd name="connsiteX686" fmla="*/ 659345 w 5322214"/>
              <a:gd name="connsiteY686" fmla="*/ 4083331 h 4083778"/>
              <a:gd name="connsiteX687" fmla="*/ 641471 w 5322214"/>
              <a:gd name="connsiteY687" fmla="*/ 4062553 h 4083778"/>
              <a:gd name="connsiteX688" fmla="*/ 695094 w 5322214"/>
              <a:gd name="connsiteY688" fmla="*/ 4073277 h 4083778"/>
              <a:gd name="connsiteX689" fmla="*/ 751175 w 5322214"/>
              <a:gd name="connsiteY689" fmla="*/ 4083331 h 4083778"/>
              <a:gd name="connsiteX690" fmla="*/ 785584 w 5322214"/>
              <a:gd name="connsiteY690" fmla="*/ 4083331 h 4083778"/>
              <a:gd name="connsiteX691" fmla="*/ 696435 w 5322214"/>
              <a:gd name="connsiteY691" fmla="*/ 4067691 h 4083778"/>
              <a:gd name="connsiteX692" fmla="*/ 636108 w 5322214"/>
              <a:gd name="connsiteY692" fmla="*/ 4055626 h 4083778"/>
              <a:gd name="connsiteX693" fmla="*/ 610861 w 5322214"/>
              <a:gd name="connsiteY693" fmla="*/ 4021218 h 4083778"/>
              <a:gd name="connsiteX694" fmla="*/ 602370 w 5322214"/>
              <a:gd name="connsiteY694" fmla="*/ 4008482 h 4083778"/>
              <a:gd name="connsiteX695" fmla="*/ 660239 w 5322214"/>
              <a:gd name="connsiteY695" fmla="*/ 4020101 h 4083778"/>
              <a:gd name="connsiteX696" fmla="*/ 754527 w 5322214"/>
              <a:gd name="connsiteY696" fmla="*/ 4036634 h 4083778"/>
              <a:gd name="connsiteX697" fmla="*/ 775529 w 5322214"/>
              <a:gd name="connsiteY697" fmla="*/ 4068362 h 4083778"/>
              <a:gd name="connsiteX698" fmla="*/ 786031 w 5322214"/>
              <a:gd name="connsiteY698" fmla="*/ 4083331 h 4083778"/>
              <a:gd name="connsiteX699" fmla="*/ 792957 w 5322214"/>
              <a:gd name="connsiteY699" fmla="*/ 4083331 h 4083778"/>
              <a:gd name="connsiteX700" fmla="*/ 780221 w 5322214"/>
              <a:gd name="connsiteY700" fmla="*/ 4065234 h 4083778"/>
              <a:gd name="connsiteX701" fmla="*/ 762124 w 5322214"/>
              <a:gd name="connsiteY701" fmla="*/ 4037751 h 4083778"/>
              <a:gd name="connsiteX702" fmla="*/ 902215 w 5322214"/>
              <a:gd name="connsiteY702" fmla="*/ 4057190 h 4083778"/>
              <a:gd name="connsiteX703" fmla="*/ 918972 w 5322214"/>
              <a:gd name="connsiteY703" fmla="*/ 4083331 h 4083778"/>
              <a:gd name="connsiteX704" fmla="*/ 925675 w 5322214"/>
              <a:gd name="connsiteY704" fmla="*/ 4083331 h 4083778"/>
              <a:gd name="connsiteX705" fmla="*/ 909365 w 5322214"/>
              <a:gd name="connsiteY705" fmla="*/ 4058084 h 4083778"/>
              <a:gd name="connsiteX706" fmla="*/ 1037391 w 5322214"/>
              <a:gd name="connsiteY706" fmla="*/ 4071043 h 4083778"/>
              <a:gd name="connsiteX707" fmla="*/ 1044987 w 5322214"/>
              <a:gd name="connsiteY707" fmla="*/ 4083555 h 4083778"/>
              <a:gd name="connsiteX708" fmla="*/ 1051467 w 5322214"/>
              <a:gd name="connsiteY708" fmla="*/ 4083555 h 4083778"/>
              <a:gd name="connsiteX709" fmla="*/ 1044094 w 5322214"/>
              <a:gd name="connsiteY709" fmla="*/ 4071713 h 4083778"/>
              <a:gd name="connsiteX710" fmla="*/ 1162289 w 5322214"/>
              <a:gd name="connsiteY710" fmla="*/ 4079757 h 4083778"/>
              <a:gd name="connsiteX711" fmla="*/ 1164523 w 5322214"/>
              <a:gd name="connsiteY711" fmla="*/ 4083555 h 4083778"/>
              <a:gd name="connsiteX712" fmla="*/ 1171002 w 5322214"/>
              <a:gd name="connsiteY712" fmla="*/ 4083555 h 4083778"/>
              <a:gd name="connsiteX713" fmla="*/ 1168992 w 5322214"/>
              <a:gd name="connsiteY713" fmla="*/ 4079980 h 4083778"/>
              <a:gd name="connsiteX714" fmla="*/ 1251885 w 5322214"/>
              <a:gd name="connsiteY714" fmla="*/ 4083555 h 4083778"/>
              <a:gd name="connsiteX715" fmla="*/ 1538770 w 5322214"/>
              <a:gd name="connsiteY715" fmla="*/ 4083555 h 4083778"/>
              <a:gd name="connsiteX716" fmla="*/ 1591947 w 5322214"/>
              <a:gd name="connsiteY716" fmla="*/ 4081544 h 4083778"/>
              <a:gd name="connsiteX717" fmla="*/ 1592617 w 5322214"/>
              <a:gd name="connsiteY717" fmla="*/ 4083555 h 4083778"/>
              <a:gd name="connsiteX718" fmla="*/ 1598426 w 5322214"/>
              <a:gd name="connsiteY718" fmla="*/ 4083555 h 4083778"/>
              <a:gd name="connsiteX719" fmla="*/ 1597756 w 5322214"/>
              <a:gd name="connsiteY719" fmla="*/ 4081321 h 4083778"/>
              <a:gd name="connsiteX720" fmla="*/ 1691597 w 5322214"/>
              <a:gd name="connsiteY720" fmla="*/ 4076182 h 4083778"/>
              <a:gd name="connsiteX721" fmla="*/ 1692938 w 5322214"/>
              <a:gd name="connsiteY721" fmla="*/ 4083555 h 4083778"/>
              <a:gd name="connsiteX722" fmla="*/ 1698523 w 5322214"/>
              <a:gd name="connsiteY722" fmla="*/ 4083555 h 4083778"/>
              <a:gd name="connsiteX723" fmla="*/ 1696959 w 5322214"/>
              <a:gd name="connsiteY723" fmla="*/ 4075735 h 4083778"/>
              <a:gd name="connsiteX724" fmla="*/ 1795046 w 5322214"/>
              <a:gd name="connsiteY724" fmla="*/ 4068138 h 4083778"/>
              <a:gd name="connsiteX725" fmla="*/ 1795046 w 5322214"/>
              <a:gd name="connsiteY725" fmla="*/ 4083555 h 4083778"/>
              <a:gd name="connsiteX726" fmla="*/ 1800408 w 5322214"/>
              <a:gd name="connsiteY726" fmla="*/ 4083555 h 4083778"/>
              <a:gd name="connsiteX727" fmla="*/ 1800408 w 5322214"/>
              <a:gd name="connsiteY727" fmla="*/ 4067691 h 4083778"/>
              <a:gd name="connsiteX728" fmla="*/ 1915698 w 5322214"/>
              <a:gd name="connsiteY728" fmla="*/ 4055850 h 4083778"/>
              <a:gd name="connsiteX729" fmla="*/ 1904750 w 5322214"/>
              <a:gd name="connsiteY729" fmla="*/ 4083331 h 4083778"/>
              <a:gd name="connsiteX730" fmla="*/ 1910559 w 5322214"/>
              <a:gd name="connsiteY730" fmla="*/ 4083331 h 4083778"/>
              <a:gd name="connsiteX731" fmla="*/ 1922401 w 5322214"/>
              <a:gd name="connsiteY731" fmla="*/ 4054956 h 4083778"/>
              <a:gd name="connsiteX732" fmla="*/ 2121925 w 5322214"/>
              <a:gd name="connsiteY732" fmla="*/ 4027250 h 4083778"/>
              <a:gd name="connsiteX733" fmla="*/ 2265145 w 5322214"/>
              <a:gd name="connsiteY733" fmla="*/ 4001556 h 4083778"/>
              <a:gd name="connsiteX734" fmla="*/ 2356528 w 5322214"/>
              <a:gd name="connsiteY734" fmla="*/ 4029485 h 4083778"/>
              <a:gd name="connsiteX735" fmla="*/ 2273859 w 5322214"/>
              <a:gd name="connsiteY735" fmla="*/ 4047136 h 4083778"/>
              <a:gd name="connsiteX736" fmla="*/ 2040149 w 5322214"/>
              <a:gd name="connsiteY736" fmla="*/ 4083331 h 4083778"/>
              <a:gd name="connsiteX737" fmla="*/ 2048863 w 5322214"/>
              <a:gd name="connsiteY737" fmla="*/ 4083331 h 4083778"/>
              <a:gd name="connsiteX738" fmla="*/ 2186720 w 5322214"/>
              <a:gd name="connsiteY738" fmla="*/ 4044901 h 4083778"/>
              <a:gd name="connsiteX739" fmla="*/ 2257995 w 5322214"/>
              <a:gd name="connsiteY739" fmla="*/ 4050264 h 4083778"/>
              <a:gd name="connsiteX740" fmla="*/ 2121255 w 5322214"/>
              <a:gd name="connsiteY740" fmla="*/ 4074841 h 4083778"/>
              <a:gd name="connsiteX741" fmla="*/ 2066291 w 5322214"/>
              <a:gd name="connsiteY741" fmla="*/ 4083331 h 4083778"/>
              <a:gd name="connsiteX742" fmla="*/ 2103604 w 5322214"/>
              <a:gd name="connsiteY742" fmla="*/ 4083331 h 4083778"/>
              <a:gd name="connsiteX743" fmla="*/ 2122149 w 5322214"/>
              <a:gd name="connsiteY743" fmla="*/ 4080427 h 4083778"/>
              <a:gd name="connsiteX744" fmla="*/ 2274082 w 5322214"/>
              <a:gd name="connsiteY744" fmla="*/ 4052945 h 4083778"/>
              <a:gd name="connsiteX745" fmla="*/ 2380658 w 5322214"/>
              <a:gd name="connsiteY745" fmla="*/ 4078193 h 4083778"/>
              <a:gd name="connsiteX746" fmla="*/ 2357422 w 5322214"/>
              <a:gd name="connsiteY746" fmla="*/ 4083331 h 4083778"/>
              <a:gd name="connsiteX747" fmla="*/ 2382893 w 5322214"/>
              <a:gd name="connsiteY747" fmla="*/ 4083331 h 4083778"/>
              <a:gd name="connsiteX748" fmla="*/ 2391383 w 5322214"/>
              <a:gd name="connsiteY748" fmla="*/ 4081321 h 4083778"/>
              <a:gd name="connsiteX749" fmla="*/ 2397639 w 5322214"/>
              <a:gd name="connsiteY749" fmla="*/ 4083331 h 4083778"/>
              <a:gd name="connsiteX750" fmla="*/ 2415737 w 5322214"/>
              <a:gd name="connsiteY750" fmla="*/ 4083331 h 4083778"/>
              <a:gd name="connsiteX751" fmla="*/ 2402108 w 5322214"/>
              <a:gd name="connsiteY751" fmla="*/ 4078863 h 4083778"/>
              <a:gd name="connsiteX752" fmla="*/ 2464892 w 5322214"/>
              <a:gd name="connsiteY752" fmla="*/ 4063446 h 4083778"/>
              <a:gd name="connsiteX753" fmla="*/ 2630678 w 5322214"/>
              <a:gd name="connsiteY753" fmla="*/ 4061882 h 4083778"/>
              <a:gd name="connsiteX754" fmla="*/ 2793113 w 5322214"/>
              <a:gd name="connsiteY754" fmla="*/ 3960668 h 4083778"/>
              <a:gd name="connsiteX755" fmla="*/ 3096755 w 5322214"/>
              <a:gd name="connsiteY755" fmla="*/ 3820353 h 4083778"/>
              <a:gd name="connsiteX756" fmla="*/ 3369565 w 5322214"/>
              <a:gd name="connsiteY756" fmla="*/ 3626638 h 4083778"/>
              <a:gd name="connsiteX757" fmla="*/ 3432349 w 5322214"/>
              <a:gd name="connsiteY757" fmla="*/ 3606529 h 4083778"/>
              <a:gd name="connsiteX758" fmla="*/ 3281980 w 5322214"/>
              <a:gd name="connsiteY758" fmla="*/ 3746844 h 4083778"/>
              <a:gd name="connsiteX759" fmla="*/ 2931416 w 5322214"/>
              <a:gd name="connsiteY759" fmla="*/ 3953295 h 4083778"/>
              <a:gd name="connsiteX760" fmla="*/ 2573703 w 5322214"/>
              <a:gd name="connsiteY760" fmla="*/ 4083331 h 4083778"/>
              <a:gd name="connsiteX761" fmla="*/ 2593588 w 5322214"/>
              <a:gd name="connsiteY761" fmla="*/ 4083331 h 4083778"/>
              <a:gd name="connsiteX762" fmla="*/ 2914435 w 5322214"/>
              <a:gd name="connsiteY762" fmla="*/ 3967147 h 4083778"/>
              <a:gd name="connsiteX763" fmla="*/ 2868632 w 5322214"/>
              <a:gd name="connsiteY763" fmla="*/ 4004907 h 4083778"/>
              <a:gd name="connsiteX764" fmla="*/ 2783505 w 5322214"/>
              <a:gd name="connsiteY764" fmla="*/ 4072383 h 4083778"/>
              <a:gd name="connsiteX765" fmla="*/ 2753342 w 5322214"/>
              <a:gd name="connsiteY765" fmla="*/ 4083331 h 4083778"/>
              <a:gd name="connsiteX766" fmla="*/ 2777696 w 5322214"/>
              <a:gd name="connsiteY766" fmla="*/ 4083331 h 4083778"/>
              <a:gd name="connsiteX767" fmla="*/ 2786410 w 5322214"/>
              <a:gd name="connsiteY767" fmla="*/ 4077299 h 4083778"/>
              <a:gd name="connsiteX768" fmla="*/ 3099437 w 5322214"/>
              <a:gd name="connsiteY768" fmla="*/ 3934973 h 4083778"/>
              <a:gd name="connsiteX769" fmla="*/ 3403079 w 5322214"/>
              <a:gd name="connsiteY769" fmla="*/ 3707744 h 4083778"/>
              <a:gd name="connsiteX770" fmla="*/ 3478599 w 5322214"/>
              <a:gd name="connsiteY770" fmla="*/ 3684060 h 4083778"/>
              <a:gd name="connsiteX771" fmla="*/ 3368001 w 5322214"/>
              <a:gd name="connsiteY771" fmla="*/ 3804713 h 4083778"/>
              <a:gd name="connsiteX772" fmla="*/ 2917787 w 5322214"/>
              <a:gd name="connsiteY772" fmla="*/ 4073500 h 4083778"/>
              <a:gd name="connsiteX773" fmla="*/ 2906169 w 5322214"/>
              <a:gd name="connsiteY773" fmla="*/ 4083331 h 4083778"/>
              <a:gd name="connsiteX774" fmla="*/ 2925607 w 5322214"/>
              <a:gd name="connsiteY774" fmla="*/ 4083331 h 4083778"/>
              <a:gd name="connsiteX775" fmla="*/ 3118205 w 5322214"/>
              <a:gd name="connsiteY775" fmla="*/ 3989044 h 4083778"/>
              <a:gd name="connsiteX776" fmla="*/ 3370905 w 5322214"/>
              <a:gd name="connsiteY776" fmla="*/ 3809628 h 4083778"/>
              <a:gd name="connsiteX777" fmla="*/ 3475471 w 5322214"/>
              <a:gd name="connsiteY777" fmla="*/ 3774326 h 4083778"/>
              <a:gd name="connsiteX778" fmla="*/ 3343647 w 5322214"/>
              <a:gd name="connsiteY778" fmla="*/ 3903023 h 4083778"/>
              <a:gd name="connsiteX779" fmla="*/ 3031960 w 5322214"/>
              <a:gd name="connsiteY779" fmla="*/ 4083555 h 4083778"/>
              <a:gd name="connsiteX780" fmla="*/ 3041121 w 5322214"/>
              <a:gd name="connsiteY780" fmla="*/ 4083555 h 4083778"/>
              <a:gd name="connsiteX781" fmla="*/ 3328006 w 5322214"/>
              <a:gd name="connsiteY781" fmla="*/ 3915758 h 4083778"/>
              <a:gd name="connsiteX782" fmla="*/ 3146804 w 5322214"/>
              <a:gd name="connsiteY782" fmla="*/ 4035741 h 4083778"/>
              <a:gd name="connsiteX783" fmla="*/ 3055644 w 5322214"/>
              <a:gd name="connsiteY783" fmla="*/ 4083555 h 4083778"/>
              <a:gd name="connsiteX784" fmla="*/ 3068380 w 5322214"/>
              <a:gd name="connsiteY784" fmla="*/ 4083555 h 4083778"/>
              <a:gd name="connsiteX785" fmla="*/ 3149709 w 5322214"/>
              <a:gd name="connsiteY785" fmla="*/ 4040656 h 4083778"/>
              <a:gd name="connsiteX786" fmla="*/ 3346775 w 5322214"/>
              <a:gd name="connsiteY786" fmla="*/ 3907938 h 4083778"/>
              <a:gd name="connsiteX787" fmla="*/ 3486196 w 5322214"/>
              <a:gd name="connsiteY787" fmla="*/ 3858336 h 4083778"/>
              <a:gd name="connsiteX788" fmla="*/ 3329347 w 5322214"/>
              <a:gd name="connsiteY788" fmla="*/ 3996193 h 4083778"/>
              <a:gd name="connsiteX789" fmla="*/ 3164902 w 5322214"/>
              <a:gd name="connsiteY789" fmla="*/ 4083555 h 4083778"/>
              <a:gd name="connsiteX790" fmla="*/ 3175403 w 5322214"/>
              <a:gd name="connsiteY790" fmla="*/ 4083555 h 4083778"/>
              <a:gd name="connsiteX791" fmla="*/ 3305440 w 5322214"/>
              <a:gd name="connsiteY791" fmla="*/ 4013174 h 4083778"/>
              <a:gd name="connsiteX792" fmla="*/ 3192384 w 5322214"/>
              <a:gd name="connsiteY792" fmla="*/ 4083555 h 4083778"/>
              <a:gd name="connsiteX793" fmla="*/ 3203779 w 5322214"/>
              <a:gd name="connsiteY793" fmla="*/ 4083555 h 4083778"/>
              <a:gd name="connsiteX794" fmla="*/ 3332252 w 5322214"/>
              <a:gd name="connsiteY794" fmla="*/ 4001109 h 4083778"/>
              <a:gd name="connsiteX795" fmla="*/ 3511667 w 5322214"/>
              <a:gd name="connsiteY795" fmla="*/ 3935867 h 4083778"/>
              <a:gd name="connsiteX796" fmla="*/ 3330688 w 5322214"/>
              <a:gd name="connsiteY796" fmla="*/ 4080427 h 4083778"/>
              <a:gd name="connsiteX797" fmla="*/ 3323538 w 5322214"/>
              <a:gd name="connsiteY797" fmla="*/ 4083778 h 4083778"/>
              <a:gd name="connsiteX798" fmla="*/ 3336944 w 5322214"/>
              <a:gd name="connsiteY798" fmla="*/ 4083778 h 4083778"/>
              <a:gd name="connsiteX799" fmla="*/ 3552108 w 5322214"/>
              <a:gd name="connsiteY799" fmla="*/ 4007142 h 4083778"/>
              <a:gd name="connsiteX800" fmla="*/ 3458490 w 5322214"/>
              <a:gd name="connsiteY800" fmla="*/ 4083778 h 4083778"/>
              <a:gd name="connsiteX801" fmla="*/ 3467874 w 5322214"/>
              <a:gd name="connsiteY801" fmla="*/ 4083778 h 4083778"/>
              <a:gd name="connsiteX802" fmla="*/ 3563503 w 5322214"/>
              <a:gd name="connsiteY802" fmla="*/ 4004013 h 4083778"/>
              <a:gd name="connsiteX803" fmla="*/ 3580037 w 5322214"/>
              <a:gd name="connsiteY803" fmla="*/ 3999545 h 4083778"/>
              <a:gd name="connsiteX804" fmla="*/ 3695998 w 5322214"/>
              <a:gd name="connsiteY804" fmla="*/ 3985916 h 4083778"/>
              <a:gd name="connsiteX805" fmla="*/ 3614445 w 5322214"/>
              <a:gd name="connsiteY805" fmla="*/ 4067691 h 4083778"/>
              <a:gd name="connsiteX806" fmla="*/ 3574674 w 5322214"/>
              <a:gd name="connsiteY806" fmla="*/ 4075958 h 4083778"/>
              <a:gd name="connsiteX807" fmla="*/ 3546745 w 5322214"/>
              <a:gd name="connsiteY807" fmla="*/ 4083555 h 4083778"/>
              <a:gd name="connsiteX808" fmla="*/ 3567748 w 5322214"/>
              <a:gd name="connsiteY808" fmla="*/ 4083555 h 4083778"/>
              <a:gd name="connsiteX809" fmla="*/ 3576015 w 5322214"/>
              <a:gd name="connsiteY809" fmla="*/ 4081321 h 4083778"/>
              <a:gd name="connsiteX810" fmla="*/ 3605955 w 5322214"/>
              <a:gd name="connsiteY810" fmla="*/ 4074618 h 4083778"/>
              <a:gd name="connsiteX811" fmla="*/ 3595454 w 5322214"/>
              <a:gd name="connsiteY811" fmla="*/ 4083555 h 4083778"/>
              <a:gd name="connsiteX812" fmla="*/ 3604167 w 5322214"/>
              <a:gd name="connsiteY812" fmla="*/ 4083555 h 4083778"/>
              <a:gd name="connsiteX813" fmla="*/ 3616680 w 5322214"/>
              <a:gd name="connsiteY813" fmla="*/ 4072830 h 4083778"/>
              <a:gd name="connsiteX814" fmla="*/ 3729736 w 5322214"/>
              <a:gd name="connsiteY814" fmla="*/ 4073724 h 4083778"/>
              <a:gd name="connsiteX815" fmla="*/ 3719681 w 5322214"/>
              <a:gd name="connsiteY815" fmla="*/ 4083555 h 4083778"/>
              <a:gd name="connsiteX816" fmla="*/ 3727725 w 5322214"/>
              <a:gd name="connsiteY816" fmla="*/ 4083555 h 4083778"/>
              <a:gd name="connsiteX817" fmla="*/ 3736439 w 5322214"/>
              <a:gd name="connsiteY817" fmla="*/ 4075065 h 4083778"/>
              <a:gd name="connsiteX818" fmla="*/ 3768836 w 5322214"/>
              <a:gd name="connsiteY818" fmla="*/ 4083555 h 4083778"/>
              <a:gd name="connsiteX819" fmla="*/ 3785817 w 5322214"/>
              <a:gd name="connsiteY819" fmla="*/ 4083555 h 4083778"/>
              <a:gd name="connsiteX820" fmla="*/ 3741131 w 5322214"/>
              <a:gd name="connsiteY820" fmla="*/ 4070149 h 4083778"/>
              <a:gd name="connsiteX821" fmla="*/ 3797212 w 5322214"/>
              <a:gd name="connsiteY821" fmla="*/ 4005578 h 4083778"/>
              <a:gd name="connsiteX822" fmla="*/ 3864018 w 5322214"/>
              <a:gd name="connsiteY822" fmla="*/ 4038869 h 4083778"/>
              <a:gd name="connsiteX823" fmla="*/ 3828045 w 5322214"/>
              <a:gd name="connsiteY823" fmla="*/ 4083331 h 4083778"/>
              <a:gd name="connsiteX824" fmla="*/ 3835419 w 5322214"/>
              <a:gd name="connsiteY824" fmla="*/ 4083331 h 4083778"/>
              <a:gd name="connsiteX825" fmla="*/ 3868486 w 5322214"/>
              <a:gd name="connsiteY825" fmla="*/ 4041773 h 4083778"/>
              <a:gd name="connsiteX826" fmla="*/ 3920769 w 5322214"/>
              <a:gd name="connsiteY826" fmla="*/ 4083331 h 4083778"/>
              <a:gd name="connsiteX827" fmla="*/ 3928813 w 5322214"/>
              <a:gd name="connsiteY827" fmla="*/ 4083331 h 4083778"/>
              <a:gd name="connsiteX828" fmla="*/ 3928143 w 5322214"/>
              <a:gd name="connsiteY828" fmla="*/ 4082661 h 4083778"/>
              <a:gd name="connsiteX829" fmla="*/ 3962551 w 5322214"/>
              <a:gd name="connsiteY829" fmla="*/ 4028144 h 4083778"/>
              <a:gd name="connsiteX830" fmla="*/ 4002098 w 5322214"/>
              <a:gd name="connsiteY830" fmla="*/ 4076852 h 4083778"/>
              <a:gd name="connsiteX831" fmla="*/ 3998523 w 5322214"/>
              <a:gd name="connsiteY831" fmla="*/ 4083331 h 4083778"/>
              <a:gd name="connsiteX832" fmla="*/ 4005003 w 5322214"/>
              <a:gd name="connsiteY832" fmla="*/ 4083331 h 4083778"/>
              <a:gd name="connsiteX833" fmla="*/ 4005896 w 5322214"/>
              <a:gd name="connsiteY833" fmla="*/ 4081768 h 4083778"/>
              <a:gd name="connsiteX834" fmla="*/ 4006790 w 5322214"/>
              <a:gd name="connsiteY834" fmla="*/ 4083331 h 4083778"/>
              <a:gd name="connsiteX835" fmla="*/ 4013493 w 5322214"/>
              <a:gd name="connsiteY835" fmla="*/ 4083331 h 4083778"/>
              <a:gd name="connsiteX836" fmla="*/ 4008801 w 5322214"/>
              <a:gd name="connsiteY836" fmla="*/ 4076405 h 4083778"/>
              <a:gd name="connsiteX837" fmla="*/ 4034272 w 5322214"/>
              <a:gd name="connsiteY837" fmla="*/ 4023452 h 4083778"/>
              <a:gd name="connsiteX838" fmla="*/ 4064436 w 5322214"/>
              <a:gd name="connsiteY838" fmla="*/ 4075511 h 4083778"/>
              <a:gd name="connsiteX839" fmla="*/ 4061084 w 5322214"/>
              <a:gd name="connsiteY839" fmla="*/ 4083331 h 4083778"/>
              <a:gd name="connsiteX840" fmla="*/ 4067117 w 5322214"/>
              <a:gd name="connsiteY840" fmla="*/ 4083331 h 4083778"/>
              <a:gd name="connsiteX841" fmla="*/ 4067563 w 5322214"/>
              <a:gd name="connsiteY841" fmla="*/ 4081991 h 4083778"/>
              <a:gd name="connsiteX842" fmla="*/ 4068234 w 5322214"/>
              <a:gd name="connsiteY842" fmla="*/ 4083331 h 4083778"/>
              <a:gd name="connsiteX843" fmla="*/ 4074490 w 5322214"/>
              <a:gd name="connsiteY843" fmla="*/ 4083331 h 4083778"/>
              <a:gd name="connsiteX844" fmla="*/ 4070468 w 5322214"/>
              <a:gd name="connsiteY844" fmla="*/ 4075288 h 4083778"/>
              <a:gd name="connsiteX845" fmla="*/ 4088343 w 5322214"/>
              <a:gd name="connsiteY845" fmla="*/ 4023452 h 4083778"/>
              <a:gd name="connsiteX846" fmla="*/ 4110909 w 5322214"/>
              <a:gd name="connsiteY846" fmla="*/ 4076629 h 4083778"/>
              <a:gd name="connsiteX847" fmla="*/ 4108898 w 5322214"/>
              <a:gd name="connsiteY847" fmla="*/ 4083331 h 4083778"/>
              <a:gd name="connsiteX848" fmla="*/ 4119176 w 5322214"/>
              <a:gd name="connsiteY848" fmla="*/ 4083331 h 4083778"/>
              <a:gd name="connsiteX849" fmla="*/ 4116718 w 5322214"/>
              <a:gd name="connsiteY849" fmla="*/ 4076629 h 4083778"/>
              <a:gd name="connsiteX850" fmla="*/ 4117165 w 5322214"/>
              <a:gd name="connsiteY850" fmla="*/ 4075288 h 4083778"/>
              <a:gd name="connsiteX851" fmla="*/ 4127666 w 5322214"/>
              <a:gd name="connsiteY851" fmla="*/ 4026580 h 4083778"/>
              <a:gd name="connsiteX852" fmla="*/ 4143083 w 5322214"/>
              <a:gd name="connsiteY852" fmla="*/ 4077969 h 4083778"/>
              <a:gd name="connsiteX853" fmla="*/ 4142189 w 5322214"/>
              <a:gd name="connsiteY853" fmla="*/ 4083108 h 4083778"/>
              <a:gd name="connsiteX854" fmla="*/ 4150009 w 5322214"/>
              <a:gd name="connsiteY854" fmla="*/ 4083108 h 4083778"/>
              <a:gd name="connsiteX855" fmla="*/ 4148669 w 5322214"/>
              <a:gd name="connsiteY855" fmla="*/ 4077746 h 4083778"/>
              <a:gd name="connsiteX856" fmla="*/ 4153584 w 5322214"/>
              <a:gd name="connsiteY856" fmla="*/ 4034400 h 4083778"/>
              <a:gd name="connsiteX857" fmla="*/ 4161851 w 5322214"/>
              <a:gd name="connsiteY857" fmla="*/ 4079086 h 4083778"/>
              <a:gd name="connsiteX858" fmla="*/ 4161628 w 5322214"/>
              <a:gd name="connsiteY858" fmla="*/ 4083108 h 4083778"/>
              <a:gd name="connsiteX859" fmla="*/ 4168107 w 5322214"/>
              <a:gd name="connsiteY859" fmla="*/ 4083108 h 4083778"/>
              <a:gd name="connsiteX860" fmla="*/ 4167437 w 5322214"/>
              <a:gd name="connsiteY860" fmla="*/ 4078863 h 4083778"/>
              <a:gd name="connsiteX861" fmla="*/ 4167661 w 5322214"/>
              <a:gd name="connsiteY861" fmla="*/ 4072383 h 4083778"/>
              <a:gd name="connsiteX862" fmla="*/ 4168331 w 5322214"/>
              <a:gd name="connsiteY862" fmla="*/ 4083108 h 4083778"/>
              <a:gd name="connsiteX863" fmla="*/ 4173917 w 5322214"/>
              <a:gd name="connsiteY863" fmla="*/ 4083108 h 4083778"/>
              <a:gd name="connsiteX864" fmla="*/ 4167214 w 5322214"/>
              <a:gd name="connsiteY864" fmla="*/ 4015185 h 4083778"/>
              <a:gd name="connsiteX865" fmla="*/ 4145988 w 5322214"/>
              <a:gd name="connsiteY865" fmla="*/ 3880009 h 4083778"/>
              <a:gd name="connsiteX866" fmla="*/ 4109122 w 5322214"/>
              <a:gd name="connsiteY866" fmla="*/ 3738801 h 4083778"/>
              <a:gd name="connsiteX867" fmla="*/ 4057062 w 5322214"/>
              <a:gd name="connsiteY867" fmla="*/ 3596922 h 4083778"/>
              <a:gd name="connsiteX868" fmla="*/ 3992044 w 5322214"/>
              <a:gd name="connsiteY868" fmla="*/ 3458395 h 4083778"/>
              <a:gd name="connsiteX869" fmla="*/ 3914960 w 5322214"/>
              <a:gd name="connsiteY869" fmla="*/ 3323889 h 4083778"/>
              <a:gd name="connsiteX870" fmla="*/ 3835195 w 5322214"/>
              <a:gd name="connsiteY870" fmla="*/ 3205024 h 4083778"/>
              <a:gd name="connsiteX871" fmla="*/ 4458121 w 5322214"/>
              <a:gd name="connsiteY871" fmla="*/ 2933108 h 4083778"/>
              <a:gd name="connsiteX872" fmla="*/ 4986312 w 5322214"/>
              <a:gd name="connsiteY872" fmla="*/ 2530038 h 4083778"/>
              <a:gd name="connsiteX873" fmla="*/ 5279007 w 5322214"/>
              <a:gd name="connsiteY873" fmla="*/ 2023296 h 4083778"/>
              <a:gd name="connsiteX874" fmla="*/ 5249291 w 5322214"/>
              <a:gd name="connsiteY874" fmla="*/ 1201517 h 4083778"/>
              <a:gd name="connsiteX875" fmla="*/ 3115747 w 5322214"/>
              <a:gd name="connsiteY875" fmla="*/ 3984352 h 4083778"/>
              <a:gd name="connsiteX876" fmla="*/ 2918681 w 5322214"/>
              <a:gd name="connsiteY876" fmla="*/ 4080427 h 4083778"/>
              <a:gd name="connsiteX877" fmla="*/ 2921585 w 5322214"/>
              <a:gd name="connsiteY877" fmla="*/ 4077969 h 4083778"/>
              <a:gd name="connsiteX878" fmla="*/ 3356829 w 5322214"/>
              <a:gd name="connsiteY878" fmla="*/ 3814991 h 4083778"/>
              <a:gd name="connsiteX879" fmla="*/ 3115747 w 5322214"/>
              <a:gd name="connsiteY879" fmla="*/ 3984352 h 4083778"/>
              <a:gd name="connsiteX880" fmla="*/ 3825811 w 5322214"/>
              <a:gd name="connsiteY880" fmla="*/ 3202343 h 4083778"/>
              <a:gd name="connsiteX881" fmla="*/ 3826481 w 5322214"/>
              <a:gd name="connsiteY881" fmla="*/ 3203460 h 4083778"/>
              <a:gd name="connsiteX882" fmla="*/ 3815310 w 5322214"/>
              <a:gd name="connsiteY882" fmla="*/ 3207258 h 4083778"/>
              <a:gd name="connsiteX883" fmla="*/ 3803915 w 5322214"/>
              <a:gd name="connsiteY883" fmla="*/ 3186032 h 4083778"/>
              <a:gd name="connsiteX884" fmla="*/ 3809947 w 5322214"/>
              <a:gd name="connsiteY884" fmla="*/ 3184021 h 4083778"/>
              <a:gd name="connsiteX885" fmla="*/ 3825811 w 5322214"/>
              <a:gd name="connsiteY885" fmla="*/ 3202343 h 4083778"/>
              <a:gd name="connsiteX886" fmla="*/ 4074490 w 5322214"/>
              <a:gd name="connsiteY886" fmla="*/ 3819236 h 4083778"/>
              <a:gd name="connsiteX887" fmla="*/ 4072702 w 5322214"/>
              <a:gd name="connsiteY887" fmla="*/ 3760473 h 4083778"/>
              <a:gd name="connsiteX888" fmla="*/ 4101302 w 5322214"/>
              <a:gd name="connsiteY888" fmla="*/ 3815661 h 4083778"/>
              <a:gd name="connsiteX889" fmla="*/ 4103536 w 5322214"/>
              <a:gd name="connsiteY889" fmla="*/ 3872859 h 4083778"/>
              <a:gd name="connsiteX890" fmla="*/ 4074490 w 5322214"/>
              <a:gd name="connsiteY890" fmla="*/ 3819236 h 4083778"/>
              <a:gd name="connsiteX891" fmla="*/ 4103312 w 5322214"/>
              <a:gd name="connsiteY891" fmla="*/ 3885372 h 4083778"/>
              <a:gd name="connsiteX892" fmla="*/ 4099291 w 5322214"/>
              <a:gd name="connsiteY892" fmla="*/ 3942346 h 4083778"/>
              <a:gd name="connsiteX893" fmla="*/ 4069798 w 5322214"/>
              <a:gd name="connsiteY893" fmla="*/ 3888500 h 4083778"/>
              <a:gd name="connsiteX894" fmla="*/ 4074266 w 5322214"/>
              <a:gd name="connsiteY894" fmla="*/ 3829961 h 4083778"/>
              <a:gd name="connsiteX895" fmla="*/ 4103312 w 5322214"/>
              <a:gd name="connsiteY895" fmla="*/ 3885372 h 4083778"/>
              <a:gd name="connsiteX896" fmla="*/ 4071585 w 5322214"/>
              <a:gd name="connsiteY896" fmla="*/ 3747738 h 4083778"/>
              <a:gd name="connsiteX897" fmla="*/ 4064436 w 5322214"/>
              <a:gd name="connsiteY897" fmla="*/ 3690540 h 4083778"/>
              <a:gd name="connsiteX898" fmla="*/ 4092141 w 5322214"/>
              <a:gd name="connsiteY898" fmla="*/ 3743940 h 4083778"/>
              <a:gd name="connsiteX899" fmla="*/ 4099961 w 5322214"/>
              <a:gd name="connsiteY899" fmla="*/ 3799574 h 4083778"/>
              <a:gd name="connsiteX900" fmla="*/ 4071585 w 5322214"/>
              <a:gd name="connsiteY900" fmla="*/ 3747738 h 4083778"/>
              <a:gd name="connsiteX901" fmla="*/ 2926277 w 5322214"/>
              <a:gd name="connsiteY901" fmla="*/ 3846942 h 4083778"/>
              <a:gd name="connsiteX902" fmla="*/ 2658383 w 5322214"/>
              <a:gd name="connsiteY902" fmla="*/ 3948156 h 4083778"/>
              <a:gd name="connsiteX903" fmla="*/ 2757140 w 5322214"/>
              <a:gd name="connsiteY903" fmla="*/ 3870849 h 4083778"/>
              <a:gd name="connsiteX904" fmla="*/ 2761162 w 5322214"/>
              <a:gd name="connsiteY904" fmla="*/ 3867497 h 4083778"/>
              <a:gd name="connsiteX905" fmla="*/ 3135632 w 5322214"/>
              <a:gd name="connsiteY905" fmla="*/ 3699924 h 4083778"/>
              <a:gd name="connsiteX906" fmla="*/ 3388109 w 5322214"/>
              <a:gd name="connsiteY906" fmla="*/ 3526765 h 4083778"/>
              <a:gd name="connsiteX907" fmla="*/ 3434136 w 5322214"/>
              <a:gd name="connsiteY907" fmla="*/ 3513135 h 4083778"/>
              <a:gd name="connsiteX908" fmla="*/ 3257402 w 5322214"/>
              <a:gd name="connsiteY908" fmla="*/ 3662611 h 4083778"/>
              <a:gd name="connsiteX909" fmla="*/ 2926277 w 5322214"/>
              <a:gd name="connsiteY909" fmla="*/ 3846942 h 4083778"/>
              <a:gd name="connsiteX910" fmla="*/ 3235282 w 5322214"/>
              <a:gd name="connsiteY910" fmla="*/ 3677804 h 4083778"/>
              <a:gd name="connsiteX911" fmla="*/ 3108597 w 5322214"/>
              <a:gd name="connsiteY911" fmla="*/ 3756005 h 4083778"/>
              <a:gd name="connsiteX912" fmla="*/ 2950855 w 5322214"/>
              <a:gd name="connsiteY912" fmla="*/ 3835770 h 4083778"/>
              <a:gd name="connsiteX913" fmla="*/ 3235282 w 5322214"/>
              <a:gd name="connsiteY913" fmla="*/ 3677804 h 4083778"/>
              <a:gd name="connsiteX914" fmla="*/ 2463775 w 5322214"/>
              <a:gd name="connsiteY914" fmla="*/ 4004237 h 4083778"/>
              <a:gd name="connsiteX915" fmla="*/ 2350495 w 5322214"/>
              <a:gd name="connsiteY915" fmla="*/ 3984128 h 4083778"/>
              <a:gd name="connsiteX916" fmla="*/ 2745745 w 5322214"/>
              <a:gd name="connsiteY916" fmla="*/ 3873083 h 4083778"/>
              <a:gd name="connsiteX917" fmla="*/ 2638498 w 5322214"/>
              <a:gd name="connsiteY917" fmla="*/ 3954635 h 4083778"/>
              <a:gd name="connsiteX918" fmla="*/ 2463775 w 5322214"/>
              <a:gd name="connsiteY918" fmla="*/ 4004237 h 4083778"/>
              <a:gd name="connsiteX919" fmla="*/ 2617942 w 5322214"/>
              <a:gd name="connsiteY919" fmla="*/ 3966701 h 4083778"/>
              <a:gd name="connsiteX920" fmla="*/ 2486118 w 5322214"/>
              <a:gd name="connsiteY920" fmla="*/ 4004237 h 4083778"/>
              <a:gd name="connsiteX921" fmla="*/ 2617942 w 5322214"/>
              <a:gd name="connsiteY921" fmla="*/ 3966701 h 4083778"/>
              <a:gd name="connsiteX922" fmla="*/ 3569982 w 5322214"/>
              <a:gd name="connsiteY922" fmla="*/ 2954781 h 4083778"/>
              <a:gd name="connsiteX923" fmla="*/ 3589197 w 5322214"/>
              <a:gd name="connsiteY923" fmla="*/ 3009522 h 4083778"/>
              <a:gd name="connsiteX924" fmla="*/ 3517253 w 5322214"/>
              <a:gd name="connsiteY924" fmla="*/ 2982486 h 4083778"/>
              <a:gd name="connsiteX925" fmla="*/ 3168030 w 5322214"/>
              <a:gd name="connsiteY925" fmla="*/ 2980922 h 4083778"/>
              <a:gd name="connsiteX926" fmla="*/ 2254643 w 5322214"/>
              <a:gd name="connsiteY926" fmla="*/ 3437616 h 4083778"/>
              <a:gd name="connsiteX927" fmla="*/ 2049534 w 5322214"/>
              <a:gd name="connsiteY927" fmla="*/ 3448787 h 4083778"/>
              <a:gd name="connsiteX928" fmla="*/ 2135108 w 5322214"/>
              <a:gd name="connsiteY928" fmla="*/ 3381088 h 4083778"/>
              <a:gd name="connsiteX929" fmla="*/ 3089382 w 5322214"/>
              <a:gd name="connsiteY929" fmla="*/ 2901157 h 4083778"/>
              <a:gd name="connsiteX930" fmla="*/ 3447766 w 5322214"/>
              <a:gd name="connsiteY930" fmla="*/ 2902721 h 4083778"/>
              <a:gd name="connsiteX931" fmla="*/ 3569982 w 5322214"/>
              <a:gd name="connsiteY931" fmla="*/ 2954781 h 4083778"/>
              <a:gd name="connsiteX932" fmla="*/ 3569089 w 5322214"/>
              <a:gd name="connsiteY932" fmla="*/ 2936906 h 4083778"/>
              <a:gd name="connsiteX933" fmla="*/ 3575345 w 5322214"/>
              <a:gd name="connsiteY933" fmla="*/ 2947408 h 4083778"/>
              <a:gd name="connsiteX934" fmla="*/ 3576909 w 5322214"/>
              <a:gd name="connsiteY934" fmla="*/ 2952323 h 4083778"/>
              <a:gd name="connsiteX935" fmla="*/ 3575121 w 5322214"/>
              <a:gd name="connsiteY935" fmla="*/ 2951206 h 4083778"/>
              <a:gd name="connsiteX936" fmla="*/ 3573110 w 5322214"/>
              <a:gd name="connsiteY936" fmla="*/ 2946961 h 4083778"/>
              <a:gd name="connsiteX937" fmla="*/ 3569089 w 5322214"/>
              <a:gd name="connsiteY937" fmla="*/ 2936906 h 4083778"/>
              <a:gd name="connsiteX938" fmla="*/ 3578920 w 5322214"/>
              <a:gd name="connsiteY938" fmla="*/ 2960143 h 4083778"/>
              <a:gd name="connsiteX939" fmla="*/ 3578920 w 5322214"/>
              <a:gd name="connsiteY939" fmla="*/ 2960143 h 4083778"/>
              <a:gd name="connsiteX940" fmla="*/ 3578920 w 5322214"/>
              <a:gd name="connsiteY940" fmla="*/ 2960143 h 4083778"/>
              <a:gd name="connsiteX941" fmla="*/ 3578920 w 5322214"/>
              <a:gd name="connsiteY941" fmla="*/ 2960143 h 4083778"/>
              <a:gd name="connsiteX942" fmla="*/ 3600146 w 5322214"/>
              <a:gd name="connsiteY942" fmla="*/ 2993211 h 4083778"/>
              <a:gd name="connsiteX943" fmla="*/ 3604167 w 5322214"/>
              <a:gd name="connsiteY943" fmla="*/ 3016671 h 4083778"/>
              <a:gd name="connsiteX944" fmla="*/ 3602603 w 5322214"/>
              <a:gd name="connsiteY944" fmla="*/ 3016001 h 4083778"/>
              <a:gd name="connsiteX945" fmla="*/ 3595454 w 5322214"/>
              <a:gd name="connsiteY945" fmla="*/ 2998797 h 4083778"/>
              <a:gd name="connsiteX946" fmla="*/ 3587857 w 5322214"/>
              <a:gd name="connsiteY946" fmla="*/ 2970644 h 4083778"/>
              <a:gd name="connsiteX947" fmla="*/ 3600146 w 5322214"/>
              <a:gd name="connsiteY947" fmla="*/ 2993211 h 4083778"/>
              <a:gd name="connsiteX948" fmla="*/ 3593666 w 5322214"/>
              <a:gd name="connsiteY948" fmla="*/ 2968857 h 4083778"/>
              <a:gd name="connsiteX949" fmla="*/ 3595900 w 5322214"/>
              <a:gd name="connsiteY949" fmla="*/ 2970198 h 4083778"/>
              <a:gd name="connsiteX950" fmla="*/ 3596794 w 5322214"/>
              <a:gd name="connsiteY950" fmla="*/ 2974219 h 4083778"/>
              <a:gd name="connsiteX951" fmla="*/ 3593666 w 5322214"/>
              <a:gd name="connsiteY951" fmla="*/ 2968857 h 4083778"/>
              <a:gd name="connsiteX952" fmla="*/ 3598582 w 5322214"/>
              <a:gd name="connsiteY952" fmla="*/ 2956792 h 4083778"/>
              <a:gd name="connsiteX953" fmla="*/ 3609083 w 5322214"/>
              <a:gd name="connsiteY953" fmla="*/ 2972209 h 4083778"/>
              <a:gd name="connsiteX954" fmla="*/ 3600816 w 5322214"/>
              <a:gd name="connsiteY954" fmla="*/ 2966846 h 4083778"/>
              <a:gd name="connsiteX955" fmla="*/ 3598582 w 5322214"/>
              <a:gd name="connsiteY955" fmla="*/ 2956792 h 4083778"/>
              <a:gd name="connsiteX956" fmla="*/ 3647066 w 5322214"/>
              <a:gd name="connsiteY956" fmla="*/ 3178435 h 4083778"/>
              <a:gd name="connsiteX957" fmla="*/ 3647289 w 5322214"/>
              <a:gd name="connsiteY957" fmla="*/ 3179106 h 4083778"/>
              <a:gd name="connsiteX958" fmla="*/ 3642597 w 5322214"/>
              <a:gd name="connsiteY958" fmla="*/ 3182010 h 4083778"/>
              <a:gd name="connsiteX959" fmla="*/ 3643044 w 5322214"/>
              <a:gd name="connsiteY959" fmla="*/ 3180670 h 4083778"/>
              <a:gd name="connsiteX960" fmla="*/ 3647066 w 5322214"/>
              <a:gd name="connsiteY960" fmla="*/ 3178435 h 4083778"/>
              <a:gd name="connsiteX961" fmla="*/ 3645279 w 5322214"/>
              <a:gd name="connsiteY961" fmla="*/ 3173073 h 4083778"/>
              <a:gd name="connsiteX962" fmla="*/ 3645502 w 5322214"/>
              <a:gd name="connsiteY962" fmla="*/ 3172626 h 4083778"/>
              <a:gd name="connsiteX963" fmla="*/ 3645726 w 5322214"/>
              <a:gd name="connsiteY963" fmla="*/ 3172403 h 4083778"/>
              <a:gd name="connsiteX964" fmla="*/ 3645949 w 5322214"/>
              <a:gd name="connsiteY964" fmla="*/ 3172850 h 4083778"/>
              <a:gd name="connsiteX965" fmla="*/ 3645279 w 5322214"/>
              <a:gd name="connsiteY965" fmla="*/ 3173073 h 4083778"/>
              <a:gd name="connsiteX966" fmla="*/ 3649524 w 5322214"/>
              <a:gd name="connsiteY966" fmla="*/ 3210833 h 4083778"/>
              <a:gd name="connsiteX967" fmla="*/ 3653546 w 5322214"/>
              <a:gd name="connsiteY967" fmla="*/ 3209492 h 4083778"/>
              <a:gd name="connsiteX968" fmla="*/ 3656897 w 5322214"/>
              <a:gd name="connsiteY968" fmla="*/ 3226920 h 4083778"/>
              <a:gd name="connsiteX969" fmla="*/ 3645949 w 5322214"/>
              <a:gd name="connsiteY969" fmla="*/ 3230272 h 4083778"/>
              <a:gd name="connsiteX970" fmla="*/ 3641034 w 5322214"/>
              <a:gd name="connsiteY970" fmla="*/ 3229154 h 4083778"/>
              <a:gd name="connsiteX971" fmla="*/ 3640363 w 5322214"/>
              <a:gd name="connsiteY971" fmla="*/ 3221558 h 4083778"/>
              <a:gd name="connsiteX972" fmla="*/ 3642151 w 5322214"/>
              <a:gd name="connsiteY972" fmla="*/ 3219323 h 4083778"/>
              <a:gd name="connsiteX973" fmla="*/ 3649524 w 5322214"/>
              <a:gd name="connsiteY973" fmla="*/ 3210833 h 4083778"/>
              <a:gd name="connsiteX974" fmla="*/ 3647289 w 5322214"/>
              <a:gd name="connsiteY974" fmla="*/ 3193629 h 4083778"/>
              <a:gd name="connsiteX975" fmla="*/ 3647289 w 5322214"/>
              <a:gd name="connsiteY975" fmla="*/ 3193629 h 4083778"/>
              <a:gd name="connsiteX976" fmla="*/ 3649077 w 5322214"/>
              <a:gd name="connsiteY976" fmla="*/ 3192288 h 4083778"/>
              <a:gd name="connsiteX977" fmla="*/ 3647289 w 5322214"/>
              <a:gd name="connsiteY977" fmla="*/ 3193629 h 4083778"/>
              <a:gd name="connsiteX978" fmla="*/ 3657121 w 5322214"/>
              <a:gd name="connsiteY978" fmla="*/ 3125035 h 4083778"/>
              <a:gd name="connsiteX979" fmla="*/ 3662483 w 5322214"/>
              <a:gd name="connsiteY979" fmla="*/ 3140452 h 4083778"/>
              <a:gd name="connsiteX980" fmla="*/ 3660025 w 5322214"/>
              <a:gd name="connsiteY980" fmla="*/ 3147378 h 4083778"/>
              <a:gd name="connsiteX981" fmla="*/ 3651088 w 5322214"/>
              <a:gd name="connsiteY981" fmla="*/ 3151177 h 4083778"/>
              <a:gd name="connsiteX982" fmla="*/ 3657121 w 5322214"/>
              <a:gd name="connsiteY982" fmla="*/ 3125035 h 4083778"/>
              <a:gd name="connsiteX983" fmla="*/ 3655557 w 5322214"/>
              <a:gd name="connsiteY983" fmla="*/ 3104480 h 4083778"/>
              <a:gd name="connsiteX984" fmla="*/ 3655780 w 5322214"/>
              <a:gd name="connsiteY984" fmla="*/ 3104703 h 4083778"/>
              <a:gd name="connsiteX985" fmla="*/ 3655780 w 5322214"/>
              <a:gd name="connsiteY985" fmla="*/ 3105150 h 4083778"/>
              <a:gd name="connsiteX986" fmla="*/ 3655557 w 5322214"/>
              <a:gd name="connsiteY986" fmla="*/ 3104480 h 4083778"/>
              <a:gd name="connsiteX987" fmla="*/ 3647513 w 5322214"/>
              <a:gd name="connsiteY987" fmla="*/ 3024491 h 4083778"/>
              <a:gd name="connsiteX988" fmla="*/ 3647289 w 5322214"/>
              <a:gd name="connsiteY988" fmla="*/ 3006170 h 4083778"/>
              <a:gd name="connsiteX989" fmla="*/ 3666728 w 5322214"/>
              <a:gd name="connsiteY989" fmla="*/ 3021587 h 4083778"/>
              <a:gd name="connsiteX990" fmla="*/ 3663823 w 5322214"/>
              <a:gd name="connsiteY990" fmla="*/ 3050186 h 4083778"/>
              <a:gd name="connsiteX991" fmla="*/ 3660472 w 5322214"/>
              <a:gd name="connsiteY991" fmla="*/ 3047952 h 4083778"/>
              <a:gd name="connsiteX992" fmla="*/ 3647513 w 5322214"/>
              <a:gd name="connsiteY992" fmla="*/ 3024491 h 4083778"/>
              <a:gd name="connsiteX993" fmla="*/ 3650864 w 5322214"/>
              <a:gd name="connsiteY993" fmla="*/ 3042142 h 4083778"/>
              <a:gd name="connsiteX994" fmla="*/ 3647289 w 5322214"/>
              <a:gd name="connsiteY994" fmla="*/ 3039908 h 4083778"/>
              <a:gd name="connsiteX995" fmla="*/ 3647289 w 5322214"/>
              <a:gd name="connsiteY995" fmla="*/ 3035663 h 4083778"/>
              <a:gd name="connsiteX996" fmla="*/ 3650864 w 5322214"/>
              <a:gd name="connsiteY996" fmla="*/ 3042142 h 4083778"/>
              <a:gd name="connsiteX997" fmla="*/ 3666728 w 5322214"/>
              <a:gd name="connsiteY997" fmla="*/ 3072082 h 4083778"/>
              <a:gd name="connsiteX998" fmla="*/ 3677453 w 5322214"/>
              <a:gd name="connsiteY998" fmla="*/ 3093979 h 4083778"/>
              <a:gd name="connsiteX999" fmla="*/ 3673654 w 5322214"/>
              <a:gd name="connsiteY999" fmla="*/ 3107161 h 4083778"/>
              <a:gd name="connsiteX1000" fmla="*/ 3662036 w 5322214"/>
              <a:gd name="connsiteY1000" fmla="*/ 3101352 h 4083778"/>
              <a:gd name="connsiteX1001" fmla="*/ 3666728 w 5322214"/>
              <a:gd name="connsiteY1001" fmla="*/ 3072082 h 4083778"/>
              <a:gd name="connsiteX1002" fmla="*/ 3715883 w 5322214"/>
              <a:gd name="connsiteY1002" fmla="*/ 3093755 h 4083778"/>
              <a:gd name="connsiteX1003" fmla="*/ 3700243 w 5322214"/>
              <a:gd name="connsiteY1003" fmla="*/ 3121907 h 4083778"/>
              <a:gd name="connsiteX1004" fmla="*/ 3694880 w 5322214"/>
              <a:gd name="connsiteY1004" fmla="*/ 3118779 h 4083778"/>
              <a:gd name="connsiteX1005" fmla="*/ 3693763 w 5322214"/>
              <a:gd name="connsiteY1005" fmla="*/ 3116098 h 4083778"/>
              <a:gd name="connsiteX1006" fmla="*/ 3706052 w 5322214"/>
              <a:gd name="connsiteY1006" fmla="*/ 3086159 h 4083778"/>
              <a:gd name="connsiteX1007" fmla="*/ 3715883 w 5322214"/>
              <a:gd name="connsiteY1007" fmla="*/ 3093755 h 4083778"/>
              <a:gd name="connsiteX1008" fmla="*/ 3708286 w 5322214"/>
              <a:gd name="connsiteY1008" fmla="*/ 3080796 h 4083778"/>
              <a:gd name="connsiteX1009" fmla="*/ 3708510 w 5322214"/>
              <a:gd name="connsiteY1009" fmla="*/ 3080349 h 4083778"/>
              <a:gd name="connsiteX1010" fmla="*/ 3709180 w 5322214"/>
              <a:gd name="connsiteY1010" fmla="*/ 3081466 h 4083778"/>
              <a:gd name="connsiteX1011" fmla="*/ 3708286 w 5322214"/>
              <a:gd name="connsiteY1011" fmla="*/ 3080796 h 4083778"/>
              <a:gd name="connsiteX1012" fmla="*/ 3738673 w 5322214"/>
              <a:gd name="connsiteY1012" fmla="*/ 3134643 h 4083778"/>
              <a:gd name="connsiteX1013" fmla="*/ 3741131 w 5322214"/>
              <a:gd name="connsiteY1013" fmla="*/ 3139558 h 4083778"/>
              <a:gd name="connsiteX1014" fmla="*/ 3733087 w 5322214"/>
              <a:gd name="connsiteY1014" fmla="*/ 3142463 h 4083778"/>
              <a:gd name="connsiteX1015" fmla="*/ 3727725 w 5322214"/>
              <a:gd name="connsiteY1015" fmla="*/ 3138888 h 4083778"/>
              <a:gd name="connsiteX1016" fmla="*/ 3738673 w 5322214"/>
              <a:gd name="connsiteY1016" fmla="*/ 3134643 h 4083778"/>
              <a:gd name="connsiteX1017" fmla="*/ 3730182 w 5322214"/>
              <a:gd name="connsiteY1017" fmla="*/ 3107161 h 4083778"/>
              <a:gd name="connsiteX1018" fmla="*/ 3730853 w 5322214"/>
              <a:gd name="connsiteY1018" fmla="*/ 3106044 h 4083778"/>
              <a:gd name="connsiteX1019" fmla="*/ 3734428 w 5322214"/>
              <a:gd name="connsiteY1019" fmla="*/ 3108948 h 4083778"/>
              <a:gd name="connsiteX1020" fmla="*/ 3732417 w 5322214"/>
              <a:gd name="connsiteY1020" fmla="*/ 3111183 h 4083778"/>
              <a:gd name="connsiteX1021" fmla="*/ 3730182 w 5322214"/>
              <a:gd name="connsiteY1021" fmla="*/ 3107161 h 4083778"/>
              <a:gd name="connsiteX1022" fmla="*/ 3984670 w 5322214"/>
              <a:gd name="connsiteY1022" fmla="*/ 3702605 h 4083778"/>
              <a:gd name="connsiteX1023" fmla="*/ 3981766 w 5322214"/>
              <a:gd name="connsiteY1023" fmla="*/ 3699700 h 4083778"/>
              <a:gd name="connsiteX1024" fmla="*/ 3979755 w 5322214"/>
              <a:gd name="connsiteY1024" fmla="*/ 3635129 h 4083778"/>
              <a:gd name="connsiteX1025" fmla="*/ 4023771 w 5322214"/>
              <a:gd name="connsiteY1025" fmla="*/ 3686741 h 4083778"/>
              <a:gd name="connsiteX1026" fmla="*/ 4026676 w 5322214"/>
              <a:gd name="connsiteY1026" fmla="*/ 3749972 h 4083778"/>
              <a:gd name="connsiteX1027" fmla="*/ 3984670 w 5322214"/>
              <a:gd name="connsiteY1027" fmla="*/ 3702605 h 4083778"/>
              <a:gd name="connsiteX1028" fmla="*/ 4026452 w 5322214"/>
              <a:gd name="connsiteY1028" fmla="*/ 3759133 h 4083778"/>
              <a:gd name="connsiteX1029" fmla="*/ 4022877 w 5322214"/>
              <a:gd name="connsiteY1029" fmla="*/ 3821917 h 4083778"/>
              <a:gd name="connsiteX1030" fmla="*/ 3986458 w 5322214"/>
              <a:gd name="connsiteY1030" fmla="*/ 3781029 h 4083778"/>
              <a:gd name="connsiteX1031" fmla="*/ 3977074 w 5322214"/>
              <a:gd name="connsiteY1031" fmla="*/ 3771868 h 4083778"/>
              <a:gd name="connsiteX1032" fmla="*/ 3981542 w 5322214"/>
              <a:gd name="connsiteY1032" fmla="*/ 3707520 h 4083778"/>
              <a:gd name="connsiteX1033" fmla="*/ 4026452 w 5322214"/>
              <a:gd name="connsiteY1033" fmla="*/ 3759133 h 4083778"/>
              <a:gd name="connsiteX1034" fmla="*/ 3978861 w 5322214"/>
              <a:gd name="connsiteY1034" fmla="*/ 3626191 h 4083778"/>
              <a:gd name="connsiteX1035" fmla="*/ 3970818 w 5322214"/>
              <a:gd name="connsiteY1035" fmla="*/ 3562067 h 4083778"/>
              <a:gd name="connsiteX1036" fmla="*/ 4013717 w 5322214"/>
              <a:gd name="connsiteY1036" fmla="*/ 3613456 h 4083778"/>
              <a:gd name="connsiteX1037" fmla="*/ 4022654 w 5322214"/>
              <a:gd name="connsiteY1037" fmla="*/ 3676463 h 4083778"/>
              <a:gd name="connsiteX1038" fmla="*/ 3978861 w 5322214"/>
              <a:gd name="connsiteY1038" fmla="*/ 3626191 h 4083778"/>
              <a:gd name="connsiteX1039" fmla="*/ 2321673 w 5322214"/>
              <a:gd name="connsiteY1039" fmla="*/ 3932962 h 4083778"/>
              <a:gd name="connsiteX1040" fmla="*/ 2226044 w 5322214"/>
              <a:gd name="connsiteY1040" fmla="*/ 3906821 h 4083778"/>
              <a:gd name="connsiteX1041" fmla="*/ 2688323 w 5322214"/>
              <a:gd name="connsiteY1041" fmla="*/ 3795329 h 4083778"/>
              <a:gd name="connsiteX1042" fmla="*/ 2686089 w 5322214"/>
              <a:gd name="connsiteY1042" fmla="*/ 3797116 h 4083778"/>
              <a:gd name="connsiteX1043" fmla="*/ 2603419 w 5322214"/>
              <a:gd name="connsiteY1043" fmla="*/ 3863028 h 4083778"/>
              <a:gd name="connsiteX1044" fmla="*/ 2321673 w 5322214"/>
              <a:gd name="connsiteY1044" fmla="*/ 3932962 h 4083778"/>
              <a:gd name="connsiteX1045" fmla="*/ 2589790 w 5322214"/>
              <a:gd name="connsiteY1045" fmla="*/ 3872636 h 4083778"/>
              <a:gd name="connsiteX1046" fmla="*/ 2336419 w 5322214"/>
              <a:gd name="connsiteY1046" fmla="*/ 3935644 h 4083778"/>
              <a:gd name="connsiteX1047" fmla="*/ 2589790 w 5322214"/>
              <a:gd name="connsiteY1047" fmla="*/ 3872636 h 4083778"/>
              <a:gd name="connsiteX1048" fmla="*/ 1570721 w 5322214"/>
              <a:gd name="connsiteY1048" fmla="*/ 3971169 h 4083778"/>
              <a:gd name="connsiteX1049" fmla="*/ 1462357 w 5322214"/>
              <a:gd name="connsiteY1049" fmla="*/ 3974074 h 4083778"/>
              <a:gd name="connsiteX1050" fmla="*/ 1454760 w 5322214"/>
              <a:gd name="connsiteY1050" fmla="*/ 3928494 h 4083778"/>
              <a:gd name="connsiteX1051" fmla="*/ 1572061 w 5322214"/>
              <a:gd name="connsiteY1051" fmla="*/ 3925589 h 4083778"/>
              <a:gd name="connsiteX1052" fmla="*/ 1570721 w 5322214"/>
              <a:gd name="connsiteY1052" fmla="*/ 3971169 h 4083778"/>
              <a:gd name="connsiteX1053" fmla="*/ 1329862 w 5322214"/>
              <a:gd name="connsiteY1053" fmla="*/ 3450128 h 4083778"/>
              <a:gd name="connsiteX1054" fmla="*/ 1356674 w 5322214"/>
              <a:gd name="connsiteY1054" fmla="*/ 3456384 h 4083778"/>
              <a:gd name="connsiteX1055" fmla="*/ 1092802 w 5322214"/>
              <a:gd name="connsiteY1055" fmla="*/ 3432700 h 4083778"/>
              <a:gd name="connsiteX1056" fmla="*/ 1124529 w 5322214"/>
              <a:gd name="connsiteY1056" fmla="*/ 3430019 h 4083778"/>
              <a:gd name="connsiteX1057" fmla="*/ 1329862 w 5322214"/>
              <a:gd name="connsiteY1057" fmla="*/ 3450128 h 4083778"/>
              <a:gd name="connsiteX1058" fmla="*/ 1198038 w 5322214"/>
              <a:gd name="connsiteY1058" fmla="*/ 3430689 h 4083778"/>
              <a:gd name="connsiteX1059" fmla="*/ 1239149 w 5322214"/>
              <a:gd name="connsiteY1059" fmla="*/ 3434711 h 4083778"/>
              <a:gd name="connsiteX1060" fmla="*/ 1198038 w 5322214"/>
              <a:gd name="connsiteY1060" fmla="*/ 3430689 h 4083778"/>
              <a:gd name="connsiteX1061" fmla="*/ 1309977 w 5322214"/>
              <a:gd name="connsiteY1061" fmla="*/ 3440520 h 4083778"/>
              <a:gd name="connsiteX1062" fmla="*/ 1313998 w 5322214"/>
              <a:gd name="connsiteY1062" fmla="*/ 3440967 h 4083778"/>
              <a:gd name="connsiteX1063" fmla="*/ 1310424 w 5322214"/>
              <a:gd name="connsiteY1063" fmla="*/ 3440744 h 4083778"/>
              <a:gd name="connsiteX1064" fmla="*/ 1309977 w 5322214"/>
              <a:gd name="connsiteY1064" fmla="*/ 3440520 h 4083778"/>
              <a:gd name="connsiteX1065" fmla="*/ 1385720 w 5322214"/>
              <a:gd name="connsiteY1065" fmla="*/ 3463757 h 4083778"/>
              <a:gd name="connsiteX1066" fmla="*/ 1390859 w 5322214"/>
              <a:gd name="connsiteY1066" fmla="*/ 3465098 h 4083778"/>
              <a:gd name="connsiteX1067" fmla="*/ 1293666 w 5322214"/>
              <a:gd name="connsiteY1067" fmla="*/ 3457501 h 4083778"/>
              <a:gd name="connsiteX1068" fmla="*/ 1385720 w 5322214"/>
              <a:gd name="connsiteY1068" fmla="*/ 3463757 h 4083778"/>
              <a:gd name="connsiteX1069" fmla="*/ 1417670 w 5322214"/>
              <a:gd name="connsiteY1069" fmla="*/ 3472471 h 4083778"/>
              <a:gd name="connsiteX1070" fmla="*/ 1439343 w 5322214"/>
              <a:gd name="connsiteY1070" fmla="*/ 3478950 h 4083778"/>
              <a:gd name="connsiteX1071" fmla="*/ 1032922 w 5322214"/>
              <a:gd name="connsiteY1071" fmla="*/ 3444989 h 4083778"/>
              <a:gd name="connsiteX1072" fmla="*/ 1060628 w 5322214"/>
              <a:gd name="connsiteY1072" fmla="*/ 3437839 h 4083778"/>
              <a:gd name="connsiteX1073" fmla="*/ 1417670 w 5322214"/>
              <a:gd name="connsiteY1073" fmla="*/ 3472471 h 4083778"/>
              <a:gd name="connsiteX1074" fmla="*/ 1555527 w 5322214"/>
              <a:gd name="connsiteY1074" fmla="*/ 3488781 h 4083778"/>
              <a:gd name="connsiteX1075" fmla="*/ 1697406 w 5322214"/>
              <a:gd name="connsiteY1075" fmla="*/ 3490792 h 4083778"/>
              <a:gd name="connsiteX1076" fmla="*/ 1713493 w 5322214"/>
              <a:gd name="connsiteY1076" fmla="*/ 3490792 h 4083778"/>
              <a:gd name="connsiteX1077" fmla="*/ 1976472 w 5322214"/>
              <a:gd name="connsiteY1077" fmla="*/ 3485206 h 4083778"/>
              <a:gd name="connsiteX1078" fmla="*/ 1988090 w 5322214"/>
              <a:gd name="connsiteY1078" fmla="*/ 3484983 h 4083778"/>
              <a:gd name="connsiteX1079" fmla="*/ 1962619 w 5322214"/>
              <a:gd name="connsiteY1079" fmla="*/ 3500400 h 4083778"/>
              <a:gd name="connsiteX1080" fmla="*/ 1834593 w 5322214"/>
              <a:gd name="connsiteY1080" fmla="*/ 3505092 h 4083778"/>
              <a:gd name="connsiteX1081" fmla="*/ 1821857 w 5322214"/>
              <a:gd name="connsiteY1081" fmla="*/ 3505092 h 4083778"/>
              <a:gd name="connsiteX1082" fmla="*/ 1510171 w 5322214"/>
              <a:gd name="connsiteY1082" fmla="*/ 3496601 h 4083778"/>
              <a:gd name="connsiteX1083" fmla="*/ 1480455 w 5322214"/>
              <a:gd name="connsiteY1083" fmla="*/ 3486324 h 4083778"/>
              <a:gd name="connsiteX1084" fmla="*/ 1555527 w 5322214"/>
              <a:gd name="connsiteY1084" fmla="*/ 3488781 h 4083778"/>
              <a:gd name="connsiteX1085" fmla="*/ 1532067 w 5322214"/>
              <a:gd name="connsiteY1085" fmla="*/ 3478950 h 4083778"/>
              <a:gd name="connsiteX1086" fmla="*/ 1701204 w 5322214"/>
              <a:gd name="connsiteY1086" fmla="*/ 3484759 h 4083778"/>
              <a:gd name="connsiteX1087" fmla="*/ 1698970 w 5322214"/>
              <a:gd name="connsiteY1087" fmla="*/ 3485206 h 4083778"/>
              <a:gd name="connsiteX1088" fmla="*/ 1689139 w 5322214"/>
              <a:gd name="connsiteY1088" fmla="*/ 3485206 h 4083778"/>
              <a:gd name="connsiteX1089" fmla="*/ 1554634 w 5322214"/>
              <a:gd name="connsiteY1089" fmla="*/ 3483196 h 4083778"/>
              <a:gd name="connsiteX1090" fmla="*/ 1532067 w 5322214"/>
              <a:gd name="connsiteY1090" fmla="*/ 3478950 h 4083778"/>
              <a:gd name="connsiteX1091" fmla="*/ 2415514 w 5322214"/>
              <a:gd name="connsiteY1091" fmla="*/ 3444989 h 4083778"/>
              <a:gd name="connsiteX1092" fmla="*/ 2231183 w 5322214"/>
              <a:gd name="connsiteY1092" fmla="*/ 3463310 h 4083778"/>
              <a:gd name="connsiteX1093" fmla="*/ 2237663 w 5322214"/>
              <a:gd name="connsiteY1093" fmla="*/ 3457948 h 4083778"/>
              <a:gd name="connsiteX1094" fmla="*/ 2415514 w 5322214"/>
              <a:gd name="connsiteY1094" fmla="*/ 3444989 h 4083778"/>
              <a:gd name="connsiteX1095" fmla="*/ 2249728 w 5322214"/>
              <a:gd name="connsiteY1095" fmla="*/ 3448340 h 4083778"/>
              <a:gd name="connsiteX1096" fmla="*/ 2251515 w 5322214"/>
              <a:gd name="connsiteY1096" fmla="*/ 3446776 h 4083778"/>
              <a:gd name="connsiteX1097" fmla="*/ 2332397 w 5322214"/>
              <a:gd name="connsiteY1097" fmla="*/ 3440967 h 4083778"/>
              <a:gd name="connsiteX1098" fmla="*/ 2249728 w 5322214"/>
              <a:gd name="connsiteY1098" fmla="*/ 3448340 h 4083778"/>
              <a:gd name="connsiteX1099" fmla="*/ 3622712 w 5322214"/>
              <a:gd name="connsiteY1099" fmla="*/ 3245465 h 4083778"/>
              <a:gd name="connsiteX1100" fmla="*/ 3622489 w 5322214"/>
              <a:gd name="connsiteY1100" fmla="*/ 3266914 h 4083778"/>
              <a:gd name="connsiteX1101" fmla="*/ 3618467 w 5322214"/>
              <a:gd name="connsiteY1101" fmla="*/ 3268031 h 4083778"/>
              <a:gd name="connsiteX1102" fmla="*/ 3620031 w 5322214"/>
              <a:gd name="connsiteY1102" fmla="*/ 3249487 h 4083778"/>
              <a:gd name="connsiteX1103" fmla="*/ 3622712 w 5322214"/>
              <a:gd name="connsiteY1103" fmla="*/ 3245465 h 4083778"/>
              <a:gd name="connsiteX1104" fmla="*/ 3622265 w 5322214"/>
              <a:gd name="connsiteY1104" fmla="*/ 3139112 h 4083778"/>
              <a:gd name="connsiteX1105" fmla="*/ 3623159 w 5322214"/>
              <a:gd name="connsiteY1105" fmla="*/ 3143357 h 4083778"/>
              <a:gd name="connsiteX1106" fmla="*/ 3622935 w 5322214"/>
              <a:gd name="connsiteY1106" fmla="*/ 3149836 h 4083778"/>
              <a:gd name="connsiteX1107" fmla="*/ 3622712 w 5322214"/>
              <a:gd name="connsiteY1107" fmla="*/ 3148272 h 4083778"/>
              <a:gd name="connsiteX1108" fmla="*/ 3622265 w 5322214"/>
              <a:gd name="connsiteY1108" fmla="*/ 3139112 h 4083778"/>
              <a:gd name="connsiteX1109" fmla="*/ 3732193 w 5322214"/>
              <a:gd name="connsiteY1109" fmla="*/ 3148719 h 4083778"/>
              <a:gd name="connsiteX1110" fmla="*/ 3741578 w 5322214"/>
              <a:gd name="connsiteY1110" fmla="*/ 3155199 h 4083778"/>
              <a:gd name="connsiteX1111" fmla="*/ 3713872 w 5322214"/>
              <a:gd name="connsiteY1111" fmla="*/ 3164583 h 4083778"/>
              <a:gd name="connsiteX1112" fmla="*/ 3710744 w 5322214"/>
              <a:gd name="connsiteY1112" fmla="*/ 3156316 h 4083778"/>
              <a:gd name="connsiteX1113" fmla="*/ 3732193 w 5322214"/>
              <a:gd name="connsiteY1113" fmla="*/ 3148719 h 4083778"/>
              <a:gd name="connsiteX1114" fmla="*/ 3710967 w 5322214"/>
              <a:gd name="connsiteY1114" fmla="*/ 3150283 h 4083778"/>
              <a:gd name="connsiteX1115" fmla="*/ 3721469 w 5322214"/>
              <a:gd name="connsiteY1115" fmla="*/ 3141569 h 4083778"/>
              <a:gd name="connsiteX1116" fmla="*/ 3726608 w 5322214"/>
              <a:gd name="connsiteY1116" fmla="*/ 3144921 h 4083778"/>
              <a:gd name="connsiteX1117" fmla="*/ 3710967 w 5322214"/>
              <a:gd name="connsiteY1117" fmla="*/ 3150283 h 4083778"/>
              <a:gd name="connsiteX1118" fmla="*/ 3715436 w 5322214"/>
              <a:gd name="connsiteY1118" fmla="*/ 3184021 h 4083778"/>
              <a:gd name="connsiteX1119" fmla="*/ 3710967 w 5322214"/>
              <a:gd name="connsiteY1119" fmla="*/ 3185585 h 4083778"/>
              <a:gd name="connsiteX1120" fmla="*/ 3693540 w 5322214"/>
              <a:gd name="connsiteY1120" fmla="*/ 3177542 h 4083778"/>
              <a:gd name="connsiteX1121" fmla="*/ 3710521 w 5322214"/>
              <a:gd name="connsiteY1121" fmla="*/ 3171732 h 4083778"/>
              <a:gd name="connsiteX1122" fmla="*/ 3715436 w 5322214"/>
              <a:gd name="connsiteY1122" fmla="*/ 3184021 h 4083778"/>
              <a:gd name="connsiteX1123" fmla="*/ 3732193 w 5322214"/>
              <a:gd name="connsiteY1123" fmla="*/ 3233846 h 4083778"/>
              <a:gd name="connsiteX1124" fmla="*/ 3697785 w 5322214"/>
              <a:gd name="connsiteY1124" fmla="*/ 3244571 h 4083778"/>
              <a:gd name="connsiteX1125" fmla="*/ 3692423 w 5322214"/>
              <a:gd name="connsiteY1125" fmla="*/ 3222004 h 4083778"/>
              <a:gd name="connsiteX1126" fmla="*/ 3725044 w 5322214"/>
              <a:gd name="connsiteY1126" fmla="*/ 3211727 h 4083778"/>
              <a:gd name="connsiteX1127" fmla="*/ 3732193 w 5322214"/>
              <a:gd name="connsiteY1127" fmla="*/ 3233846 h 4083778"/>
              <a:gd name="connsiteX1128" fmla="*/ 3726831 w 5322214"/>
              <a:gd name="connsiteY1128" fmla="*/ 3199661 h 4083778"/>
              <a:gd name="connsiteX1129" fmla="*/ 3733534 w 5322214"/>
              <a:gd name="connsiteY1129" fmla="*/ 3203236 h 4083778"/>
              <a:gd name="connsiteX1130" fmla="*/ 3728618 w 5322214"/>
              <a:gd name="connsiteY1130" fmla="*/ 3204800 h 4083778"/>
              <a:gd name="connsiteX1131" fmla="*/ 3726831 w 5322214"/>
              <a:gd name="connsiteY1131" fmla="*/ 3199661 h 4083778"/>
              <a:gd name="connsiteX1132" fmla="*/ 3693763 w 5322214"/>
              <a:gd name="connsiteY1132" fmla="*/ 3251498 h 4083778"/>
              <a:gd name="connsiteX1133" fmla="*/ 3706946 w 5322214"/>
              <a:gd name="connsiteY1133" fmla="*/ 3321878 h 4083778"/>
              <a:gd name="connsiteX1134" fmla="*/ 3673878 w 5322214"/>
              <a:gd name="connsiteY1134" fmla="*/ 3313388 h 4083778"/>
              <a:gd name="connsiteX1135" fmla="*/ 3667845 w 5322214"/>
              <a:gd name="connsiteY1135" fmla="*/ 3259541 h 4083778"/>
              <a:gd name="connsiteX1136" fmla="*/ 3693763 w 5322214"/>
              <a:gd name="connsiteY1136" fmla="*/ 3251498 h 4083778"/>
              <a:gd name="connsiteX1137" fmla="*/ 3714542 w 5322214"/>
              <a:gd name="connsiteY1137" fmla="*/ 3562514 h 4083778"/>
              <a:gd name="connsiteX1138" fmla="*/ 3721469 w 5322214"/>
              <a:gd name="connsiteY1138" fmla="*/ 3487441 h 4083778"/>
              <a:gd name="connsiteX1139" fmla="*/ 3776880 w 5322214"/>
              <a:gd name="connsiteY1139" fmla="*/ 3502411 h 4083778"/>
              <a:gd name="connsiteX1140" fmla="*/ 3774422 w 5322214"/>
              <a:gd name="connsiteY1140" fmla="*/ 3574802 h 4083778"/>
              <a:gd name="connsiteX1141" fmla="*/ 3714542 w 5322214"/>
              <a:gd name="connsiteY1141" fmla="*/ 3562514 h 4083778"/>
              <a:gd name="connsiteX1142" fmla="*/ 3773975 w 5322214"/>
              <a:gd name="connsiteY1142" fmla="*/ 3580611 h 4083778"/>
              <a:gd name="connsiteX1143" fmla="*/ 3763250 w 5322214"/>
              <a:gd name="connsiteY1143" fmla="*/ 3653450 h 4083778"/>
              <a:gd name="connsiteX1144" fmla="*/ 3696891 w 5322214"/>
              <a:gd name="connsiteY1144" fmla="*/ 3644289 h 4083778"/>
              <a:gd name="connsiteX1145" fmla="*/ 3698679 w 5322214"/>
              <a:gd name="connsiteY1145" fmla="*/ 3637810 h 4083778"/>
              <a:gd name="connsiteX1146" fmla="*/ 3713425 w 5322214"/>
              <a:gd name="connsiteY1146" fmla="*/ 3567876 h 4083778"/>
              <a:gd name="connsiteX1147" fmla="*/ 3773975 w 5322214"/>
              <a:gd name="connsiteY1147" fmla="*/ 3580611 h 4083778"/>
              <a:gd name="connsiteX1148" fmla="*/ 3716330 w 5322214"/>
              <a:gd name="connsiteY1148" fmla="*/ 3480961 h 4083778"/>
              <a:gd name="connsiteX1149" fmla="*/ 3672537 w 5322214"/>
              <a:gd name="connsiteY1149" fmla="*/ 3474929 h 4083778"/>
              <a:gd name="connsiteX1150" fmla="*/ 3677006 w 5322214"/>
              <a:gd name="connsiteY1150" fmla="*/ 3398962 h 4083778"/>
              <a:gd name="connsiteX1151" fmla="*/ 3715436 w 5322214"/>
              <a:gd name="connsiteY1151" fmla="*/ 3406782 h 4083778"/>
              <a:gd name="connsiteX1152" fmla="*/ 3716330 w 5322214"/>
              <a:gd name="connsiteY1152" fmla="*/ 3480961 h 4083778"/>
              <a:gd name="connsiteX1153" fmla="*/ 3721916 w 5322214"/>
              <a:gd name="connsiteY1153" fmla="*/ 3481855 h 4083778"/>
              <a:gd name="connsiteX1154" fmla="*/ 3721245 w 5322214"/>
              <a:gd name="connsiteY1154" fmla="*/ 3408123 h 4083778"/>
              <a:gd name="connsiteX1155" fmla="*/ 3772411 w 5322214"/>
              <a:gd name="connsiteY1155" fmla="*/ 3424433 h 4083778"/>
              <a:gd name="connsiteX1156" fmla="*/ 3776880 w 5322214"/>
              <a:gd name="connsiteY1156" fmla="*/ 3496378 h 4083778"/>
              <a:gd name="connsiteX1157" fmla="*/ 3721916 w 5322214"/>
              <a:gd name="connsiteY1157" fmla="*/ 3481855 h 4083778"/>
              <a:gd name="connsiteX1158" fmla="*/ 3720798 w 5322214"/>
              <a:gd name="connsiteY1158" fmla="*/ 3402314 h 4083778"/>
              <a:gd name="connsiteX1159" fmla="*/ 3713649 w 5322214"/>
              <a:gd name="connsiteY1159" fmla="*/ 3329698 h 4083778"/>
              <a:gd name="connsiteX1160" fmla="*/ 3760793 w 5322214"/>
              <a:gd name="connsiteY1160" fmla="*/ 3347126 h 4083778"/>
              <a:gd name="connsiteX1161" fmla="*/ 3771741 w 5322214"/>
              <a:gd name="connsiteY1161" fmla="*/ 3418177 h 4083778"/>
              <a:gd name="connsiteX1162" fmla="*/ 3720798 w 5322214"/>
              <a:gd name="connsiteY1162" fmla="*/ 3402314 h 4083778"/>
              <a:gd name="connsiteX1163" fmla="*/ 3715213 w 5322214"/>
              <a:gd name="connsiteY1163" fmla="*/ 3400749 h 4083778"/>
              <a:gd name="connsiteX1164" fmla="*/ 3677006 w 5322214"/>
              <a:gd name="connsiteY1164" fmla="*/ 3393153 h 4083778"/>
              <a:gd name="connsiteX1165" fmla="*/ 3674325 w 5322214"/>
              <a:gd name="connsiteY1165" fmla="*/ 3318974 h 4083778"/>
              <a:gd name="connsiteX1166" fmla="*/ 3707839 w 5322214"/>
              <a:gd name="connsiteY1166" fmla="*/ 3327688 h 4083778"/>
              <a:gd name="connsiteX1167" fmla="*/ 3715213 w 5322214"/>
              <a:gd name="connsiteY1167" fmla="*/ 3400749 h 4083778"/>
              <a:gd name="connsiteX1168" fmla="*/ 3666728 w 5322214"/>
              <a:gd name="connsiteY1168" fmla="*/ 3253955 h 4083778"/>
              <a:gd name="connsiteX1169" fmla="*/ 3664717 w 5322214"/>
              <a:gd name="connsiteY1169" fmla="*/ 3241219 h 4083778"/>
              <a:gd name="connsiteX1170" fmla="*/ 3686390 w 5322214"/>
              <a:gd name="connsiteY1170" fmla="*/ 3247922 h 4083778"/>
              <a:gd name="connsiteX1171" fmla="*/ 3666728 w 5322214"/>
              <a:gd name="connsiteY1171" fmla="*/ 3253955 h 4083778"/>
              <a:gd name="connsiteX1172" fmla="*/ 3663823 w 5322214"/>
              <a:gd name="connsiteY1172" fmla="*/ 3234964 h 4083778"/>
              <a:gd name="connsiteX1173" fmla="*/ 3663153 w 5322214"/>
              <a:gd name="connsiteY1173" fmla="*/ 3230942 h 4083778"/>
              <a:gd name="connsiteX1174" fmla="*/ 3687060 w 5322214"/>
              <a:gd name="connsiteY1174" fmla="*/ 3223569 h 4083778"/>
              <a:gd name="connsiteX1175" fmla="*/ 3691976 w 5322214"/>
              <a:gd name="connsiteY1175" fmla="*/ 3243901 h 4083778"/>
              <a:gd name="connsiteX1176" fmla="*/ 3663823 w 5322214"/>
              <a:gd name="connsiteY1176" fmla="*/ 3234964 h 4083778"/>
              <a:gd name="connsiteX1177" fmla="*/ 3668069 w 5322214"/>
              <a:gd name="connsiteY1177" fmla="*/ 3312047 h 4083778"/>
              <a:gd name="connsiteX1178" fmla="*/ 3645949 w 5322214"/>
              <a:gd name="connsiteY1178" fmla="*/ 3307802 h 4083778"/>
              <a:gd name="connsiteX1179" fmla="*/ 3644161 w 5322214"/>
              <a:gd name="connsiteY1179" fmla="*/ 3266244 h 4083778"/>
              <a:gd name="connsiteX1180" fmla="*/ 3662260 w 5322214"/>
              <a:gd name="connsiteY1180" fmla="*/ 3260882 h 4083778"/>
              <a:gd name="connsiteX1181" fmla="*/ 3668069 w 5322214"/>
              <a:gd name="connsiteY1181" fmla="*/ 3312047 h 4083778"/>
              <a:gd name="connsiteX1182" fmla="*/ 3645949 w 5322214"/>
              <a:gd name="connsiteY1182" fmla="*/ 3313611 h 4083778"/>
              <a:gd name="connsiteX1183" fmla="*/ 3668515 w 5322214"/>
              <a:gd name="connsiteY1183" fmla="*/ 3317856 h 4083778"/>
              <a:gd name="connsiteX1184" fmla="*/ 3671420 w 5322214"/>
              <a:gd name="connsiteY1184" fmla="*/ 3392259 h 4083778"/>
              <a:gd name="connsiteX1185" fmla="*/ 3643044 w 5322214"/>
              <a:gd name="connsiteY1185" fmla="*/ 3388908 h 4083778"/>
              <a:gd name="connsiteX1186" fmla="*/ 3645949 w 5322214"/>
              <a:gd name="connsiteY1186" fmla="*/ 3313611 h 4083778"/>
              <a:gd name="connsiteX1187" fmla="*/ 3671867 w 5322214"/>
              <a:gd name="connsiteY1187" fmla="*/ 3480514 h 4083778"/>
              <a:gd name="connsiteX1188" fmla="*/ 3716106 w 5322214"/>
              <a:gd name="connsiteY1188" fmla="*/ 3486547 h 4083778"/>
              <a:gd name="connsiteX1189" fmla="*/ 3709180 w 5322214"/>
              <a:gd name="connsiteY1189" fmla="*/ 3561843 h 4083778"/>
              <a:gd name="connsiteX1190" fmla="*/ 3658238 w 5322214"/>
              <a:gd name="connsiteY1190" fmla="*/ 3558492 h 4083778"/>
              <a:gd name="connsiteX1191" fmla="*/ 3671867 w 5322214"/>
              <a:gd name="connsiteY1191" fmla="*/ 3480514 h 4083778"/>
              <a:gd name="connsiteX1192" fmla="*/ 3652429 w 5322214"/>
              <a:gd name="connsiteY1192" fmla="*/ 3558492 h 4083778"/>
              <a:gd name="connsiteX1193" fmla="*/ 3607072 w 5322214"/>
              <a:gd name="connsiteY1193" fmla="*/ 3560726 h 4083778"/>
              <a:gd name="connsiteX1194" fmla="*/ 3621148 w 5322214"/>
              <a:gd name="connsiteY1194" fmla="*/ 3516487 h 4083778"/>
              <a:gd name="connsiteX1195" fmla="*/ 3630085 w 5322214"/>
              <a:gd name="connsiteY1195" fmla="*/ 3478727 h 4083778"/>
              <a:gd name="connsiteX1196" fmla="*/ 3666058 w 5322214"/>
              <a:gd name="connsiteY1196" fmla="*/ 3480067 h 4083778"/>
              <a:gd name="connsiteX1197" fmla="*/ 3652429 w 5322214"/>
              <a:gd name="connsiteY1197" fmla="*/ 3558492 h 4083778"/>
              <a:gd name="connsiteX1198" fmla="*/ 3652875 w 5322214"/>
              <a:gd name="connsiteY1198" fmla="*/ 3579048 h 4083778"/>
              <a:gd name="connsiteX1199" fmla="*/ 3656674 w 5322214"/>
              <a:gd name="connsiteY1199" fmla="*/ 3564077 h 4083778"/>
              <a:gd name="connsiteX1200" fmla="*/ 3708063 w 5322214"/>
              <a:gd name="connsiteY1200" fmla="*/ 3567429 h 4083778"/>
              <a:gd name="connsiteX1201" fmla="*/ 3693316 w 5322214"/>
              <a:gd name="connsiteY1201" fmla="*/ 3636469 h 4083778"/>
              <a:gd name="connsiteX1202" fmla="*/ 3691082 w 5322214"/>
              <a:gd name="connsiteY1202" fmla="*/ 3644066 h 4083778"/>
              <a:gd name="connsiteX1203" fmla="*/ 3630309 w 5322214"/>
              <a:gd name="connsiteY1203" fmla="*/ 3645406 h 4083778"/>
              <a:gd name="connsiteX1204" fmla="*/ 3652875 w 5322214"/>
              <a:gd name="connsiteY1204" fmla="*/ 3579048 h 4083778"/>
              <a:gd name="connsiteX1205" fmla="*/ 3695327 w 5322214"/>
              <a:gd name="connsiteY1205" fmla="*/ 3649875 h 4083778"/>
              <a:gd name="connsiteX1206" fmla="*/ 3762133 w 5322214"/>
              <a:gd name="connsiteY1206" fmla="*/ 3659036 h 4083778"/>
              <a:gd name="connsiteX1207" fmla="*/ 3754313 w 5322214"/>
              <a:gd name="connsiteY1207" fmla="*/ 3691433 h 4083778"/>
              <a:gd name="connsiteX1208" fmla="*/ 3741131 w 5322214"/>
              <a:gd name="connsiteY1208" fmla="*/ 3732545 h 4083778"/>
              <a:gd name="connsiteX1209" fmla="*/ 3665611 w 5322214"/>
              <a:gd name="connsiteY1209" fmla="*/ 3728523 h 4083778"/>
              <a:gd name="connsiteX1210" fmla="*/ 3695327 w 5322214"/>
              <a:gd name="connsiteY1210" fmla="*/ 3649875 h 4083778"/>
              <a:gd name="connsiteX1211" fmla="*/ 3759675 w 5322214"/>
              <a:gd name="connsiteY1211" fmla="*/ 3692997 h 4083778"/>
              <a:gd name="connsiteX1212" fmla="*/ 3767496 w 5322214"/>
              <a:gd name="connsiteY1212" fmla="*/ 3660377 h 4083778"/>
              <a:gd name="connsiteX1213" fmla="*/ 3841451 w 5322214"/>
              <a:gd name="connsiteY1213" fmla="*/ 3685624 h 4083778"/>
              <a:gd name="connsiteX1214" fmla="*/ 3828492 w 5322214"/>
              <a:gd name="connsiteY1214" fmla="*/ 3745504 h 4083778"/>
              <a:gd name="connsiteX1215" fmla="*/ 3825811 w 5322214"/>
              <a:gd name="connsiteY1215" fmla="*/ 3754664 h 4083778"/>
              <a:gd name="connsiteX1216" fmla="*/ 3746940 w 5322214"/>
              <a:gd name="connsiteY1216" fmla="*/ 3733438 h 4083778"/>
              <a:gd name="connsiteX1217" fmla="*/ 3759675 w 5322214"/>
              <a:gd name="connsiteY1217" fmla="*/ 3692997 h 4083778"/>
              <a:gd name="connsiteX1218" fmla="*/ 3768836 w 5322214"/>
              <a:gd name="connsiteY1218" fmla="*/ 3654791 h 4083778"/>
              <a:gd name="connsiteX1219" fmla="*/ 3779561 w 5322214"/>
              <a:gd name="connsiteY1219" fmla="*/ 3582399 h 4083778"/>
              <a:gd name="connsiteX1220" fmla="*/ 3849718 w 5322214"/>
              <a:gd name="connsiteY1220" fmla="*/ 3610328 h 4083778"/>
              <a:gd name="connsiteX1221" fmla="*/ 3842568 w 5322214"/>
              <a:gd name="connsiteY1221" fmla="*/ 3679815 h 4083778"/>
              <a:gd name="connsiteX1222" fmla="*/ 3768836 w 5322214"/>
              <a:gd name="connsiteY1222" fmla="*/ 3654791 h 4083778"/>
              <a:gd name="connsiteX1223" fmla="*/ 3782465 w 5322214"/>
              <a:gd name="connsiteY1223" fmla="*/ 3498389 h 4083778"/>
              <a:gd name="connsiteX1224" fmla="*/ 3777997 w 5322214"/>
              <a:gd name="connsiteY1224" fmla="*/ 3426891 h 4083778"/>
              <a:gd name="connsiteX1225" fmla="*/ 3842568 w 5322214"/>
              <a:gd name="connsiteY1225" fmla="*/ 3458395 h 4083778"/>
              <a:gd name="connsiteX1226" fmla="*/ 3849271 w 5322214"/>
              <a:gd name="connsiteY1226" fmla="*/ 3527658 h 4083778"/>
              <a:gd name="connsiteX1227" fmla="*/ 3782465 w 5322214"/>
              <a:gd name="connsiteY1227" fmla="*/ 3498389 h 4083778"/>
              <a:gd name="connsiteX1228" fmla="*/ 3849718 w 5322214"/>
              <a:gd name="connsiteY1228" fmla="*/ 3534361 h 4083778"/>
              <a:gd name="connsiteX1229" fmla="*/ 3849942 w 5322214"/>
              <a:gd name="connsiteY1229" fmla="*/ 3604072 h 4083778"/>
              <a:gd name="connsiteX1230" fmla="*/ 3780008 w 5322214"/>
              <a:gd name="connsiteY1230" fmla="*/ 3576590 h 4083778"/>
              <a:gd name="connsiteX1231" fmla="*/ 3782689 w 5322214"/>
              <a:gd name="connsiteY1231" fmla="*/ 3504421 h 4083778"/>
              <a:gd name="connsiteX1232" fmla="*/ 3849718 w 5322214"/>
              <a:gd name="connsiteY1232" fmla="*/ 3534361 h 4083778"/>
              <a:gd name="connsiteX1233" fmla="*/ 3855080 w 5322214"/>
              <a:gd name="connsiteY1233" fmla="*/ 3612786 h 4083778"/>
              <a:gd name="connsiteX1234" fmla="*/ 3917418 w 5322214"/>
              <a:gd name="connsiteY1234" fmla="*/ 3651663 h 4083778"/>
              <a:gd name="connsiteX1235" fmla="*/ 3912279 w 5322214"/>
              <a:gd name="connsiteY1235" fmla="*/ 3718692 h 4083778"/>
              <a:gd name="connsiteX1236" fmla="*/ 3847707 w 5322214"/>
              <a:gd name="connsiteY1236" fmla="*/ 3682049 h 4083778"/>
              <a:gd name="connsiteX1237" fmla="*/ 3855080 w 5322214"/>
              <a:gd name="connsiteY1237" fmla="*/ 3612786 h 4083778"/>
              <a:gd name="connsiteX1238" fmla="*/ 3855304 w 5322214"/>
              <a:gd name="connsiteY1238" fmla="*/ 3606753 h 4083778"/>
              <a:gd name="connsiteX1239" fmla="*/ 3855304 w 5322214"/>
              <a:gd name="connsiteY1239" fmla="*/ 3537489 h 4083778"/>
              <a:gd name="connsiteX1240" fmla="*/ 3915630 w 5322214"/>
              <a:gd name="connsiteY1240" fmla="*/ 3577483 h 4083778"/>
              <a:gd name="connsiteX1241" fmla="*/ 3917418 w 5322214"/>
              <a:gd name="connsiteY1241" fmla="*/ 3644960 h 4083778"/>
              <a:gd name="connsiteX1242" fmla="*/ 3855304 w 5322214"/>
              <a:gd name="connsiteY1242" fmla="*/ 3606753 h 4083778"/>
              <a:gd name="connsiteX1243" fmla="*/ 3913396 w 5322214"/>
              <a:gd name="connsiteY1243" fmla="*/ 3507996 h 4083778"/>
              <a:gd name="connsiteX1244" fmla="*/ 3958082 w 5322214"/>
              <a:gd name="connsiteY1244" fmla="*/ 3548661 h 4083778"/>
              <a:gd name="connsiteX1245" fmla="*/ 3964115 w 5322214"/>
              <a:gd name="connsiteY1245" fmla="*/ 3554917 h 4083778"/>
              <a:gd name="connsiteX1246" fmla="*/ 3972605 w 5322214"/>
              <a:gd name="connsiteY1246" fmla="*/ 3619935 h 4083778"/>
              <a:gd name="connsiteX1247" fmla="*/ 3920993 w 5322214"/>
              <a:gd name="connsiteY1247" fmla="*/ 3574356 h 4083778"/>
              <a:gd name="connsiteX1248" fmla="*/ 3913396 w 5322214"/>
              <a:gd name="connsiteY1248" fmla="*/ 3507996 h 4083778"/>
              <a:gd name="connsiteX1249" fmla="*/ 3915183 w 5322214"/>
              <a:gd name="connsiteY1249" fmla="*/ 3570110 h 4083778"/>
              <a:gd name="connsiteX1250" fmla="*/ 3855080 w 5322214"/>
              <a:gd name="connsiteY1250" fmla="*/ 3531010 h 4083778"/>
              <a:gd name="connsiteX1251" fmla="*/ 3848601 w 5322214"/>
              <a:gd name="connsiteY1251" fmla="*/ 3462193 h 4083778"/>
              <a:gd name="connsiteX1252" fmla="*/ 3907140 w 5322214"/>
              <a:gd name="connsiteY1252" fmla="*/ 3502858 h 4083778"/>
              <a:gd name="connsiteX1253" fmla="*/ 3915183 w 5322214"/>
              <a:gd name="connsiteY1253" fmla="*/ 3570110 h 4083778"/>
              <a:gd name="connsiteX1254" fmla="*/ 3847707 w 5322214"/>
              <a:gd name="connsiteY1254" fmla="*/ 3454820 h 4083778"/>
              <a:gd name="connsiteX1255" fmla="*/ 3835642 w 5322214"/>
              <a:gd name="connsiteY1255" fmla="*/ 3386897 h 4083778"/>
              <a:gd name="connsiteX1256" fmla="*/ 3892170 w 5322214"/>
              <a:gd name="connsiteY1256" fmla="*/ 3428455 h 4083778"/>
              <a:gd name="connsiteX1257" fmla="*/ 3905799 w 5322214"/>
              <a:gd name="connsiteY1257" fmla="*/ 3494590 h 4083778"/>
              <a:gd name="connsiteX1258" fmla="*/ 3847707 w 5322214"/>
              <a:gd name="connsiteY1258" fmla="*/ 3454820 h 4083778"/>
              <a:gd name="connsiteX1259" fmla="*/ 3841675 w 5322214"/>
              <a:gd name="connsiteY1259" fmla="*/ 3451468 h 4083778"/>
              <a:gd name="connsiteX1260" fmla="*/ 3777550 w 5322214"/>
              <a:gd name="connsiteY1260" fmla="*/ 3420635 h 4083778"/>
              <a:gd name="connsiteX1261" fmla="*/ 3767049 w 5322214"/>
              <a:gd name="connsiteY1261" fmla="*/ 3350031 h 4083778"/>
              <a:gd name="connsiteX1262" fmla="*/ 3829162 w 5322214"/>
              <a:gd name="connsiteY1262" fmla="*/ 3383098 h 4083778"/>
              <a:gd name="connsiteX1263" fmla="*/ 3841675 w 5322214"/>
              <a:gd name="connsiteY1263" fmla="*/ 3451468 h 4083778"/>
              <a:gd name="connsiteX1264" fmla="*/ 3765708 w 5322214"/>
              <a:gd name="connsiteY1264" fmla="*/ 3343104 h 4083778"/>
              <a:gd name="connsiteX1265" fmla="*/ 3749844 w 5322214"/>
              <a:gd name="connsiteY1265" fmla="*/ 3274064 h 4083778"/>
              <a:gd name="connsiteX1266" fmla="*/ 3809500 w 5322214"/>
              <a:gd name="connsiteY1266" fmla="*/ 3308249 h 4083778"/>
              <a:gd name="connsiteX1267" fmla="*/ 3827375 w 5322214"/>
              <a:gd name="connsiteY1267" fmla="*/ 3375278 h 4083778"/>
              <a:gd name="connsiteX1268" fmla="*/ 3765708 w 5322214"/>
              <a:gd name="connsiteY1268" fmla="*/ 3343104 h 4083778"/>
              <a:gd name="connsiteX1269" fmla="*/ 3759452 w 5322214"/>
              <a:gd name="connsiteY1269" fmla="*/ 3340646 h 4083778"/>
              <a:gd name="connsiteX1270" fmla="*/ 3712532 w 5322214"/>
              <a:gd name="connsiteY1270" fmla="*/ 3323666 h 4083778"/>
              <a:gd name="connsiteX1271" fmla="*/ 3699349 w 5322214"/>
              <a:gd name="connsiteY1271" fmla="*/ 3252615 h 4083778"/>
              <a:gd name="connsiteX1272" fmla="*/ 3742918 w 5322214"/>
              <a:gd name="connsiteY1272" fmla="*/ 3270936 h 4083778"/>
              <a:gd name="connsiteX1273" fmla="*/ 3759452 w 5322214"/>
              <a:gd name="connsiteY1273" fmla="*/ 3340646 h 4083778"/>
              <a:gd name="connsiteX1274" fmla="*/ 3704264 w 5322214"/>
              <a:gd name="connsiteY1274" fmla="*/ 3248369 h 4083778"/>
              <a:gd name="connsiteX1275" fmla="*/ 3733981 w 5322214"/>
              <a:gd name="connsiteY1275" fmla="*/ 3239209 h 4083778"/>
              <a:gd name="connsiteX1276" fmla="*/ 3741131 w 5322214"/>
              <a:gd name="connsiteY1276" fmla="*/ 3263786 h 4083778"/>
              <a:gd name="connsiteX1277" fmla="*/ 3704264 w 5322214"/>
              <a:gd name="connsiteY1277" fmla="*/ 3248369 h 4083778"/>
              <a:gd name="connsiteX1278" fmla="*/ 3730406 w 5322214"/>
              <a:gd name="connsiteY1278" fmla="*/ 3209939 h 4083778"/>
              <a:gd name="connsiteX1279" fmla="*/ 3740013 w 5322214"/>
              <a:gd name="connsiteY1279" fmla="*/ 3206811 h 4083778"/>
              <a:gd name="connsiteX1280" fmla="*/ 3766378 w 5322214"/>
              <a:gd name="connsiteY1280" fmla="*/ 3222898 h 4083778"/>
              <a:gd name="connsiteX1281" fmla="*/ 3737556 w 5322214"/>
              <a:gd name="connsiteY1281" fmla="*/ 3232059 h 4083778"/>
              <a:gd name="connsiteX1282" fmla="*/ 3730406 w 5322214"/>
              <a:gd name="connsiteY1282" fmla="*/ 3209939 h 4083778"/>
              <a:gd name="connsiteX1283" fmla="*/ 3746940 w 5322214"/>
              <a:gd name="connsiteY1283" fmla="*/ 3204577 h 4083778"/>
              <a:gd name="connsiteX1284" fmla="*/ 3768836 w 5322214"/>
              <a:gd name="connsiteY1284" fmla="*/ 3197427 h 4083778"/>
              <a:gd name="connsiteX1285" fmla="*/ 3777997 w 5322214"/>
              <a:gd name="connsiteY1285" fmla="*/ 3219323 h 4083778"/>
              <a:gd name="connsiteX1286" fmla="*/ 3773305 w 5322214"/>
              <a:gd name="connsiteY1286" fmla="*/ 3220887 h 4083778"/>
              <a:gd name="connsiteX1287" fmla="*/ 3746940 w 5322214"/>
              <a:gd name="connsiteY1287" fmla="*/ 3204577 h 4083778"/>
              <a:gd name="connsiteX1288" fmla="*/ 3764144 w 5322214"/>
              <a:gd name="connsiteY1288" fmla="*/ 3173743 h 4083778"/>
              <a:gd name="connsiteX1289" fmla="*/ 3765708 w 5322214"/>
              <a:gd name="connsiteY1289" fmla="*/ 3173297 h 4083778"/>
              <a:gd name="connsiteX1290" fmla="*/ 3782912 w 5322214"/>
              <a:gd name="connsiteY1290" fmla="*/ 3187149 h 4083778"/>
              <a:gd name="connsiteX1291" fmla="*/ 3771741 w 5322214"/>
              <a:gd name="connsiteY1291" fmla="*/ 3190947 h 4083778"/>
              <a:gd name="connsiteX1292" fmla="*/ 3764144 w 5322214"/>
              <a:gd name="connsiteY1292" fmla="*/ 3173743 h 4083778"/>
              <a:gd name="connsiteX1293" fmla="*/ 3766378 w 5322214"/>
              <a:gd name="connsiteY1293" fmla="*/ 3192288 h 4083778"/>
              <a:gd name="connsiteX1294" fmla="*/ 3740237 w 5322214"/>
              <a:gd name="connsiteY1294" fmla="*/ 3200779 h 4083778"/>
              <a:gd name="connsiteX1295" fmla="*/ 3724150 w 5322214"/>
              <a:gd name="connsiteY1295" fmla="*/ 3192065 h 4083778"/>
              <a:gd name="connsiteX1296" fmla="*/ 3722586 w 5322214"/>
              <a:gd name="connsiteY1296" fmla="*/ 3187373 h 4083778"/>
              <a:gd name="connsiteX1297" fmla="*/ 3758782 w 5322214"/>
              <a:gd name="connsiteY1297" fmla="*/ 3175307 h 4083778"/>
              <a:gd name="connsiteX1298" fmla="*/ 3766378 w 5322214"/>
              <a:gd name="connsiteY1298" fmla="*/ 3192288 h 4083778"/>
              <a:gd name="connsiteX1299" fmla="*/ 3723256 w 5322214"/>
              <a:gd name="connsiteY1299" fmla="*/ 3206364 h 4083778"/>
              <a:gd name="connsiteX1300" fmla="*/ 3691082 w 5322214"/>
              <a:gd name="connsiteY1300" fmla="*/ 3216642 h 4083778"/>
              <a:gd name="connsiteX1301" fmla="*/ 3686390 w 5322214"/>
              <a:gd name="connsiteY1301" fmla="*/ 3199215 h 4083778"/>
              <a:gd name="connsiteX1302" fmla="*/ 3710967 w 5322214"/>
              <a:gd name="connsiteY1302" fmla="*/ 3191395 h 4083778"/>
              <a:gd name="connsiteX1303" fmla="*/ 3719681 w 5322214"/>
              <a:gd name="connsiteY1303" fmla="*/ 3195640 h 4083778"/>
              <a:gd name="connsiteX1304" fmla="*/ 3723256 w 5322214"/>
              <a:gd name="connsiteY1304" fmla="*/ 3206364 h 4083778"/>
              <a:gd name="connsiteX1305" fmla="*/ 3685943 w 5322214"/>
              <a:gd name="connsiteY1305" fmla="*/ 3173967 h 4083778"/>
              <a:gd name="connsiteX1306" fmla="*/ 3685049 w 5322214"/>
              <a:gd name="connsiteY1306" fmla="*/ 3173520 h 4083778"/>
              <a:gd name="connsiteX1307" fmla="*/ 3699796 w 5322214"/>
              <a:gd name="connsiteY1307" fmla="*/ 3160114 h 4083778"/>
              <a:gd name="connsiteX1308" fmla="*/ 3705605 w 5322214"/>
              <a:gd name="connsiteY1308" fmla="*/ 3158103 h 4083778"/>
              <a:gd name="connsiteX1309" fmla="*/ 3708733 w 5322214"/>
              <a:gd name="connsiteY1309" fmla="*/ 3166370 h 4083778"/>
              <a:gd name="connsiteX1310" fmla="*/ 3685943 w 5322214"/>
              <a:gd name="connsiteY1310" fmla="*/ 3173967 h 4083778"/>
              <a:gd name="connsiteX1311" fmla="*/ 3693763 w 5322214"/>
              <a:gd name="connsiteY1311" fmla="*/ 3132855 h 4083778"/>
              <a:gd name="connsiteX1312" fmla="*/ 3684379 w 5322214"/>
              <a:gd name="connsiteY1312" fmla="*/ 3136877 h 4083778"/>
              <a:gd name="connsiteX1313" fmla="*/ 3690859 w 5322214"/>
              <a:gd name="connsiteY1313" fmla="*/ 3123025 h 4083778"/>
              <a:gd name="connsiteX1314" fmla="*/ 3694657 w 5322214"/>
              <a:gd name="connsiteY1314" fmla="*/ 3131515 h 4083778"/>
              <a:gd name="connsiteX1315" fmla="*/ 3693763 w 5322214"/>
              <a:gd name="connsiteY1315" fmla="*/ 3132855 h 4083778"/>
              <a:gd name="connsiteX1316" fmla="*/ 3686390 w 5322214"/>
              <a:gd name="connsiteY1316" fmla="*/ 3179776 h 4083778"/>
              <a:gd name="connsiteX1317" fmla="*/ 3703818 w 5322214"/>
              <a:gd name="connsiteY1317" fmla="*/ 3187820 h 4083778"/>
              <a:gd name="connsiteX1318" fmla="*/ 3684826 w 5322214"/>
              <a:gd name="connsiteY1318" fmla="*/ 3193852 h 4083778"/>
              <a:gd name="connsiteX1319" fmla="*/ 3681251 w 5322214"/>
              <a:gd name="connsiteY1319" fmla="*/ 3181340 h 4083778"/>
              <a:gd name="connsiteX1320" fmla="*/ 3686390 w 5322214"/>
              <a:gd name="connsiteY1320" fmla="*/ 3179776 h 4083778"/>
              <a:gd name="connsiteX1321" fmla="*/ 3685720 w 5322214"/>
              <a:gd name="connsiteY1321" fmla="*/ 3218206 h 4083778"/>
              <a:gd name="connsiteX1322" fmla="*/ 3662260 w 5322214"/>
              <a:gd name="connsiteY1322" fmla="*/ 3225356 h 4083778"/>
              <a:gd name="connsiteX1323" fmla="*/ 3658908 w 5322214"/>
              <a:gd name="connsiteY1323" fmla="*/ 3207928 h 4083778"/>
              <a:gd name="connsiteX1324" fmla="*/ 3681251 w 5322214"/>
              <a:gd name="connsiteY1324" fmla="*/ 3200779 h 4083778"/>
              <a:gd name="connsiteX1325" fmla="*/ 3685720 w 5322214"/>
              <a:gd name="connsiteY1325" fmla="*/ 3218206 h 4083778"/>
              <a:gd name="connsiteX1326" fmla="*/ 3657791 w 5322214"/>
              <a:gd name="connsiteY1326" fmla="*/ 3202566 h 4083778"/>
              <a:gd name="connsiteX1327" fmla="*/ 3657567 w 5322214"/>
              <a:gd name="connsiteY1327" fmla="*/ 3201672 h 4083778"/>
              <a:gd name="connsiteX1328" fmla="*/ 3660919 w 5322214"/>
              <a:gd name="connsiteY1328" fmla="*/ 3197874 h 4083778"/>
              <a:gd name="connsiteX1329" fmla="*/ 3675218 w 5322214"/>
              <a:gd name="connsiteY1329" fmla="*/ 3183574 h 4083778"/>
              <a:gd name="connsiteX1330" fmla="*/ 3675889 w 5322214"/>
              <a:gd name="connsiteY1330" fmla="*/ 3183351 h 4083778"/>
              <a:gd name="connsiteX1331" fmla="*/ 3679464 w 5322214"/>
              <a:gd name="connsiteY1331" fmla="*/ 3195863 h 4083778"/>
              <a:gd name="connsiteX1332" fmla="*/ 3657791 w 5322214"/>
              <a:gd name="connsiteY1332" fmla="*/ 3202566 h 4083778"/>
              <a:gd name="connsiteX1333" fmla="*/ 3657791 w 5322214"/>
              <a:gd name="connsiteY1333" fmla="*/ 3232506 h 4083778"/>
              <a:gd name="connsiteX1334" fmla="*/ 3658014 w 5322214"/>
              <a:gd name="connsiteY1334" fmla="*/ 3233399 h 4083778"/>
              <a:gd name="connsiteX1335" fmla="*/ 3656450 w 5322214"/>
              <a:gd name="connsiteY1335" fmla="*/ 3232953 h 4083778"/>
              <a:gd name="connsiteX1336" fmla="*/ 3657791 w 5322214"/>
              <a:gd name="connsiteY1336" fmla="*/ 3232506 h 4083778"/>
              <a:gd name="connsiteX1337" fmla="*/ 3658908 w 5322214"/>
              <a:gd name="connsiteY1337" fmla="*/ 3239432 h 4083778"/>
              <a:gd name="connsiteX1338" fmla="*/ 3661366 w 5322214"/>
              <a:gd name="connsiteY1338" fmla="*/ 3255519 h 4083778"/>
              <a:gd name="connsiteX1339" fmla="*/ 3643715 w 5322214"/>
              <a:gd name="connsiteY1339" fmla="*/ 3260658 h 4083778"/>
              <a:gd name="connsiteX1340" fmla="*/ 3641927 w 5322214"/>
              <a:gd name="connsiteY1340" fmla="*/ 3237421 h 4083778"/>
              <a:gd name="connsiteX1341" fmla="*/ 3646172 w 5322214"/>
              <a:gd name="connsiteY1341" fmla="*/ 3236081 h 4083778"/>
              <a:gd name="connsiteX1342" fmla="*/ 3658908 w 5322214"/>
              <a:gd name="connsiteY1342" fmla="*/ 3239432 h 4083778"/>
              <a:gd name="connsiteX1343" fmla="*/ 3642597 w 5322214"/>
              <a:gd name="connsiteY1343" fmla="*/ 3394717 h 4083778"/>
              <a:gd name="connsiteX1344" fmla="*/ 3671420 w 5322214"/>
              <a:gd name="connsiteY1344" fmla="*/ 3398068 h 4083778"/>
              <a:gd name="connsiteX1345" fmla="*/ 3666952 w 5322214"/>
              <a:gd name="connsiteY1345" fmla="*/ 3474258 h 4083778"/>
              <a:gd name="connsiteX1346" fmla="*/ 3631426 w 5322214"/>
              <a:gd name="connsiteY1346" fmla="*/ 3472918 h 4083778"/>
              <a:gd name="connsiteX1347" fmla="*/ 3642597 w 5322214"/>
              <a:gd name="connsiteY1347" fmla="*/ 3394717 h 4083778"/>
              <a:gd name="connsiteX1348" fmla="*/ 3625617 w 5322214"/>
              <a:gd name="connsiteY1348" fmla="*/ 3473141 h 4083778"/>
              <a:gd name="connsiteX1349" fmla="*/ 3595677 w 5322214"/>
              <a:gd name="connsiteY1349" fmla="*/ 3474258 h 4083778"/>
              <a:gd name="connsiteX1350" fmla="*/ 3602603 w 5322214"/>
              <a:gd name="connsiteY1350" fmla="*/ 3450798 h 4083778"/>
              <a:gd name="connsiteX1351" fmla="*/ 3615562 w 5322214"/>
              <a:gd name="connsiteY1351" fmla="*/ 3393153 h 4083778"/>
              <a:gd name="connsiteX1352" fmla="*/ 3637012 w 5322214"/>
              <a:gd name="connsiteY1352" fmla="*/ 3394270 h 4083778"/>
              <a:gd name="connsiteX1353" fmla="*/ 3625617 w 5322214"/>
              <a:gd name="connsiteY1353" fmla="*/ 3473141 h 4083778"/>
              <a:gd name="connsiteX1354" fmla="*/ 3611094 w 5322214"/>
              <a:gd name="connsiteY1354" fmla="*/ 3387567 h 4083778"/>
              <a:gd name="connsiteX1355" fmla="*/ 3595454 w 5322214"/>
              <a:gd name="connsiteY1355" fmla="*/ 3387567 h 4083778"/>
              <a:gd name="connsiteX1356" fmla="*/ 3597017 w 5322214"/>
              <a:gd name="connsiteY1356" fmla="*/ 3382652 h 4083778"/>
              <a:gd name="connsiteX1357" fmla="*/ 3612658 w 5322214"/>
              <a:gd name="connsiteY1357" fmla="*/ 3309590 h 4083778"/>
              <a:gd name="connsiteX1358" fmla="*/ 3620478 w 5322214"/>
              <a:gd name="connsiteY1358" fmla="*/ 3310483 h 4083778"/>
              <a:gd name="connsiteX1359" fmla="*/ 3611094 w 5322214"/>
              <a:gd name="connsiteY1359" fmla="*/ 3387567 h 4083778"/>
              <a:gd name="connsiteX1360" fmla="*/ 3574674 w 5322214"/>
              <a:gd name="connsiteY1360" fmla="*/ 3301770 h 4083778"/>
              <a:gd name="connsiteX1361" fmla="*/ 3572440 w 5322214"/>
              <a:gd name="connsiteY1361" fmla="*/ 3301770 h 4083778"/>
              <a:gd name="connsiteX1362" fmla="*/ 3587186 w 5322214"/>
              <a:gd name="connsiteY1362" fmla="*/ 3285682 h 4083778"/>
              <a:gd name="connsiteX1363" fmla="*/ 3574674 w 5322214"/>
              <a:gd name="connsiteY1363" fmla="*/ 3301770 h 4083778"/>
              <a:gd name="connsiteX1364" fmla="*/ 3584282 w 5322214"/>
              <a:gd name="connsiteY1364" fmla="*/ 3298418 h 4083778"/>
              <a:gd name="connsiteX1365" fmla="*/ 3582048 w 5322214"/>
              <a:gd name="connsiteY1365" fmla="*/ 3301770 h 4083778"/>
              <a:gd name="connsiteX1366" fmla="*/ 3581601 w 5322214"/>
              <a:gd name="connsiteY1366" fmla="*/ 3301770 h 4083778"/>
              <a:gd name="connsiteX1367" fmla="*/ 3584282 w 5322214"/>
              <a:gd name="connsiteY1367" fmla="*/ 3298418 h 4083778"/>
              <a:gd name="connsiteX1368" fmla="*/ 3125131 w 5322214"/>
              <a:gd name="connsiteY1368" fmla="*/ 3621723 h 4083778"/>
              <a:gd name="connsiteX1369" fmla="*/ 3208471 w 5322214"/>
              <a:gd name="connsiteY1369" fmla="*/ 3577260 h 4083778"/>
              <a:gd name="connsiteX1370" fmla="*/ 3451564 w 5322214"/>
              <a:gd name="connsiteY1370" fmla="*/ 3413485 h 4083778"/>
              <a:gd name="connsiteX1371" fmla="*/ 3454692 w 5322214"/>
              <a:gd name="connsiteY1371" fmla="*/ 3412591 h 4083778"/>
              <a:gd name="connsiteX1372" fmla="*/ 3478376 w 5322214"/>
              <a:gd name="connsiteY1372" fmla="*/ 3406782 h 4083778"/>
              <a:gd name="connsiteX1373" fmla="*/ 3301418 w 5322214"/>
              <a:gd name="connsiteY1373" fmla="*/ 3549331 h 4083778"/>
              <a:gd name="connsiteX1374" fmla="*/ 3125131 w 5322214"/>
              <a:gd name="connsiteY1374" fmla="*/ 3621723 h 4083778"/>
              <a:gd name="connsiteX1375" fmla="*/ 3282650 w 5322214"/>
              <a:gd name="connsiteY1375" fmla="*/ 3562290 h 4083778"/>
              <a:gd name="connsiteX1376" fmla="*/ 3165349 w 5322214"/>
              <a:gd name="connsiteY1376" fmla="*/ 3634012 h 4083778"/>
              <a:gd name="connsiteX1377" fmla="*/ 2896338 w 5322214"/>
              <a:gd name="connsiteY1377" fmla="*/ 3762038 h 4083778"/>
              <a:gd name="connsiteX1378" fmla="*/ 3282650 w 5322214"/>
              <a:gd name="connsiteY1378" fmla="*/ 3562290 h 4083778"/>
              <a:gd name="connsiteX1379" fmla="*/ 1785215 w 5322214"/>
              <a:gd name="connsiteY1379" fmla="*/ 3856772 h 4083778"/>
              <a:gd name="connsiteX1380" fmla="*/ 1594628 w 5322214"/>
              <a:gd name="connsiteY1380" fmla="*/ 3867497 h 4083778"/>
              <a:gd name="connsiteX1381" fmla="*/ 1610268 w 5322214"/>
              <a:gd name="connsiteY1381" fmla="*/ 3842473 h 4083778"/>
              <a:gd name="connsiteX1382" fmla="*/ 1629930 w 5322214"/>
              <a:gd name="connsiteY1382" fmla="*/ 3822140 h 4083778"/>
              <a:gd name="connsiteX1383" fmla="*/ 1972897 w 5322214"/>
              <a:gd name="connsiteY1383" fmla="*/ 3797116 h 4083778"/>
              <a:gd name="connsiteX1384" fmla="*/ 2073888 w 5322214"/>
              <a:gd name="connsiteY1384" fmla="*/ 3826833 h 4083778"/>
              <a:gd name="connsiteX1385" fmla="*/ 1968428 w 5322214"/>
              <a:gd name="connsiteY1385" fmla="*/ 3839792 h 4083778"/>
              <a:gd name="connsiteX1386" fmla="*/ 1785215 w 5322214"/>
              <a:gd name="connsiteY1386" fmla="*/ 3856772 h 4083778"/>
              <a:gd name="connsiteX1387" fmla="*/ 1941393 w 5322214"/>
              <a:gd name="connsiteY1387" fmla="*/ 3842696 h 4083778"/>
              <a:gd name="connsiteX1388" fmla="*/ 1805100 w 5322214"/>
              <a:gd name="connsiteY1388" fmla="*/ 3855208 h 4083778"/>
              <a:gd name="connsiteX1389" fmla="*/ 1905197 w 5322214"/>
              <a:gd name="connsiteY1389" fmla="*/ 3841356 h 4083778"/>
              <a:gd name="connsiteX1390" fmla="*/ 1941393 w 5322214"/>
              <a:gd name="connsiteY1390" fmla="*/ 3842696 h 4083778"/>
              <a:gd name="connsiteX1391" fmla="*/ 3190373 w 5322214"/>
              <a:gd name="connsiteY1391" fmla="*/ 3315399 h 4083778"/>
              <a:gd name="connsiteX1392" fmla="*/ 3270808 w 5322214"/>
              <a:gd name="connsiteY1392" fmla="*/ 3297077 h 4083778"/>
              <a:gd name="connsiteX1393" fmla="*/ 3153507 w 5322214"/>
              <a:gd name="connsiteY1393" fmla="*/ 3332380 h 4083778"/>
              <a:gd name="connsiteX1394" fmla="*/ 3038216 w 5322214"/>
              <a:gd name="connsiteY1394" fmla="*/ 3354946 h 4083778"/>
              <a:gd name="connsiteX1395" fmla="*/ 3190373 w 5322214"/>
              <a:gd name="connsiteY1395" fmla="*/ 3315399 h 4083778"/>
              <a:gd name="connsiteX1396" fmla="*/ 3043355 w 5322214"/>
              <a:gd name="connsiteY1396" fmla="*/ 3348020 h 4083778"/>
              <a:gd name="connsiteX1397" fmla="*/ 3053633 w 5322214"/>
              <a:gd name="connsiteY1397" fmla="*/ 3343774 h 4083778"/>
              <a:gd name="connsiteX1398" fmla="*/ 3085360 w 5322214"/>
              <a:gd name="connsiteY1398" fmla="*/ 3337519 h 4083778"/>
              <a:gd name="connsiteX1399" fmla="*/ 3043355 w 5322214"/>
              <a:gd name="connsiteY1399" fmla="*/ 3348020 h 4083778"/>
              <a:gd name="connsiteX1400" fmla="*/ 3474130 w 5322214"/>
              <a:gd name="connsiteY1400" fmla="*/ 3232282 h 4083778"/>
              <a:gd name="connsiteX1401" fmla="*/ 3502953 w 5322214"/>
              <a:gd name="connsiteY1401" fmla="*/ 3223792 h 4083778"/>
              <a:gd name="connsiteX1402" fmla="*/ 3449330 w 5322214"/>
              <a:gd name="connsiteY1402" fmla="*/ 3245688 h 4083778"/>
              <a:gd name="connsiteX1403" fmla="*/ 3407101 w 5322214"/>
              <a:gd name="connsiteY1403" fmla="*/ 3257083 h 4083778"/>
              <a:gd name="connsiteX1404" fmla="*/ 3474130 w 5322214"/>
              <a:gd name="connsiteY1404" fmla="*/ 3232282 h 4083778"/>
              <a:gd name="connsiteX1405" fmla="*/ 3458937 w 5322214"/>
              <a:gd name="connsiteY1405" fmla="*/ 3230942 h 4083778"/>
              <a:gd name="connsiteX1406" fmla="*/ 3483068 w 5322214"/>
              <a:gd name="connsiteY1406" fmla="*/ 3222452 h 4083778"/>
              <a:gd name="connsiteX1407" fmla="*/ 3484855 w 5322214"/>
              <a:gd name="connsiteY1407" fmla="*/ 3222452 h 4083778"/>
              <a:gd name="connsiteX1408" fmla="*/ 3472343 w 5322214"/>
              <a:gd name="connsiteY1408" fmla="*/ 3227144 h 4083778"/>
              <a:gd name="connsiteX1409" fmla="*/ 3458937 w 5322214"/>
              <a:gd name="connsiteY1409" fmla="*/ 3230942 h 4083778"/>
              <a:gd name="connsiteX1410" fmla="*/ 3611764 w 5322214"/>
              <a:gd name="connsiteY1410" fmla="*/ 3216642 h 4083778"/>
              <a:gd name="connsiteX1411" fmla="*/ 3616680 w 5322214"/>
              <a:gd name="connsiteY1411" fmla="*/ 3213514 h 4083778"/>
              <a:gd name="connsiteX1412" fmla="*/ 3616680 w 5322214"/>
              <a:gd name="connsiteY1412" fmla="*/ 3215078 h 4083778"/>
              <a:gd name="connsiteX1413" fmla="*/ 3611764 w 5322214"/>
              <a:gd name="connsiteY1413" fmla="*/ 3216642 h 4083778"/>
              <a:gd name="connsiteX1414" fmla="*/ 3615562 w 5322214"/>
              <a:gd name="connsiteY1414" fmla="*/ 3223569 h 4083778"/>
              <a:gd name="connsiteX1415" fmla="*/ 3615562 w 5322214"/>
              <a:gd name="connsiteY1415" fmla="*/ 3223792 h 4083778"/>
              <a:gd name="connsiteX1416" fmla="*/ 3615339 w 5322214"/>
              <a:gd name="connsiteY1416" fmla="*/ 3223792 h 4083778"/>
              <a:gd name="connsiteX1417" fmla="*/ 3615562 w 5322214"/>
              <a:gd name="connsiteY1417" fmla="*/ 3223569 h 4083778"/>
              <a:gd name="connsiteX1418" fmla="*/ 2200573 w 5322214"/>
              <a:gd name="connsiteY1418" fmla="*/ 3808064 h 4083778"/>
              <a:gd name="connsiteX1419" fmla="*/ 2183592 w 5322214"/>
              <a:gd name="connsiteY1419" fmla="*/ 3810745 h 4083778"/>
              <a:gd name="connsiteX1420" fmla="*/ 2064727 w 5322214"/>
              <a:gd name="connsiteY1420" fmla="*/ 3786391 h 4083778"/>
              <a:gd name="connsiteX1421" fmla="*/ 2237216 w 5322214"/>
              <a:gd name="connsiteY1421" fmla="*/ 3761814 h 4083778"/>
              <a:gd name="connsiteX1422" fmla="*/ 2448358 w 5322214"/>
              <a:gd name="connsiteY1422" fmla="*/ 3722714 h 4083778"/>
              <a:gd name="connsiteX1423" fmla="*/ 2356528 w 5322214"/>
              <a:gd name="connsiteY1423" fmla="*/ 3780136 h 4083778"/>
              <a:gd name="connsiteX1424" fmla="*/ 2200573 w 5322214"/>
              <a:gd name="connsiteY1424" fmla="*/ 3808064 h 4083778"/>
              <a:gd name="connsiteX1425" fmla="*/ 2332844 w 5322214"/>
              <a:gd name="connsiteY1425" fmla="*/ 3790413 h 4083778"/>
              <a:gd name="connsiteX1426" fmla="*/ 2211074 w 5322214"/>
              <a:gd name="connsiteY1426" fmla="*/ 3812086 h 4083778"/>
              <a:gd name="connsiteX1427" fmla="*/ 2332844 w 5322214"/>
              <a:gd name="connsiteY1427" fmla="*/ 3790413 h 4083778"/>
              <a:gd name="connsiteX1428" fmla="*/ 1627919 w 5322214"/>
              <a:gd name="connsiteY1428" fmla="*/ 3816555 h 4083778"/>
              <a:gd name="connsiteX1429" fmla="*/ 1464814 w 5322214"/>
              <a:gd name="connsiteY1429" fmla="*/ 3820353 h 4083778"/>
              <a:gd name="connsiteX1430" fmla="*/ 1488498 w 5322214"/>
              <a:gd name="connsiteY1430" fmla="*/ 3777007 h 4083778"/>
              <a:gd name="connsiteX1431" fmla="*/ 1949883 w 5322214"/>
              <a:gd name="connsiteY1431" fmla="*/ 3753324 h 4083778"/>
              <a:gd name="connsiteX1432" fmla="*/ 2011550 w 5322214"/>
              <a:gd name="connsiteY1432" fmla="*/ 3774550 h 4083778"/>
              <a:gd name="connsiteX1433" fmla="*/ 2038809 w 5322214"/>
              <a:gd name="connsiteY1433" fmla="*/ 3784157 h 4083778"/>
              <a:gd name="connsiteX1434" fmla="*/ 1973344 w 5322214"/>
              <a:gd name="connsiteY1434" fmla="*/ 3791530 h 4083778"/>
              <a:gd name="connsiteX1435" fmla="*/ 1627919 w 5322214"/>
              <a:gd name="connsiteY1435" fmla="*/ 3816555 h 4083778"/>
              <a:gd name="connsiteX1436" fmla="*/ 1956586 w 5322214"/>
              <a:gd name="connsiteY1436" fmla="*/ 3793094 h 4083778"/>
              <a:gd name="connsiteX1437" fmla="*/ 1637303 w 5322214"/>
              <a:gd name="connsiteY1437" fmla="*/ 3816108 h 4083778"/>
              <a:gd name="connsiteX1438" fmla="*/ 1797950 w 5322214"/>
              <a:gd name="connsiteY1438" fmla="*/ 3772986 h 4083778"/>
              <a:gd name="connsiteX1439" fmla="*/ 1956586 w 5322214"/>
              <a:gd name="connsiteY1439" fmla="*/ 3793094 h 4083778"/>
              <a:gd name="connsiteX1440" fmla="*/ 1767787 w 5322214"/>
              <a:gd name="connsiteY1440" fmla="*/ 3560056 h 4083778"/>
              <a:gd name="connsiteX1441" fmla="*/ 1907655 w 5322214"/>
              <a:gd name="connsiteY1441" fmla="*/ 3533244 h 4083778"/>
              <a:gd name="connsiteX1442" fmla="*/ 2153653 w 5322214"/>
              <a:gd name="connsiteY1442" fmla="*/ 3517157 h 4083778"/>
              <a:gd name="connsiteX1443" fmla="*/ 2118797 w 5322214"/>
              <a:gd name="connsiteY1443" fmla="*/ 3542181 h 4083778"/>
              <a:gd name="connsiteX1444" fmla="*/ 1647134 w 5322214"/>
              <a:gd name="connsiteY1444" fmla="*/ 3564525 h 4083778"/>
              <a:gd name="connsiteX1445" fmla="*/ 1568486 w 5322214"/>
              <a:gd name="connsiteY1445" fmla="*/ 3538607 h 4083778"/>
              <a:gd name="connsiteX1446" fmla="*/ 1620323 w 5322214"/>
              <a:gd name="connsiteY1446" fmla="*/ 3539053 h 4083778"/>
              <a:gd name="connsiteX1447" fmla="*/ 1623004 w 5322214"/>
              <a:gd name="connsiteY1447" fmla="*/ 3539053 h 4083778"/>
              <a:gd name="connsiteX1448" fmla="*/ 1767787 w 5322214"/>
              <a:gd name="connsiteY1448" fmla="*/ 3560056 h 4083778"/>
              <a:gd name="connsiteX1449" fmla="*/ 1646240 w 5322214"/>
              <a:gd name="connsiteY1449" fmla="*/ 3539277 h 4083778"/>
              <a:gd name="connsiteX1450" fmla="*/ 1890898 w 5322214"/>
              <a:gd name="connsiteY1450" fmla="*/ 3534138 h 4083778"/>
              <a:gd name="connsiteX1451" fmla="*/ 1875481 w 5322214"/>
              <a:gd name="connsiteY1451" fmla="*/ 3539277 h 4083778"/>
              <a:gd name="connsiteX1452" fmla="*/ 1646240 w 5322214"/>
              <a:gd name="connsiteY1452" fmla="*/ 3539277 h 4083778"/>
              <a:gd name="connsiteX1453" fmla="*/ 3364873 w 5322214"/>
              <a:gd name="connsiteY1453" fmla="*/ 3262669 h 4083778"/>
              <a:gd name="connsiteX1454" fmla="*/ 3404420 w 5322214"/>
              <a:gd name="connsiteY1454" fmla="*/ 3251944 h 4083778"/>
              <a:gd name="connsiteX1455" fmla="*/ 3340519 w 5322214"/>
              <a:gd name="connsiteY1455" fmla="*/ 3274064 h 4083778"/>
              <a:gd name="connsiteX1456" fmla="*/ 3284437 w 5322214"/>
              <a:gd name="connsiteY1456" fmla="*/ 3287917 h 4083778"/>
              <a:gd name="connsiteX1457" fmla="*/ 3364873 w 5322214"/>
              <a:gd name="connsiteY1457" fmla="*/ 3262669 h 4083778"/>
              <a:gd name="connsiteX1458" fmla="*/ 2917340 w 5322214"/>
              <a:gd name="connsiteY1458" fmla="*/ 3626638 h 4083778"/>
              <a:gd name="connsiteX1459" fmla="*/ 2635147 w 5322214"/>
              <a:gd name="connsiteY1459" fmla="*/ 3715341 h 4083778"/>
              <a:gd name="connsiteX1460" fmla="*/ 2703070 w 5322214"/>
              <a:gd name="connsiteY1460" fmla="*/ 3661047 h 4083778"/>
              <a:gd name="connsiteX1461" fmla="*/ 3370458 w 5322214"/>
              <a:gd name="connsiteY1461" fmla="*/ 3395611 h 4083778"/>
              <a:gd name="connsiteX1462" fmla="*/ 3510103 w 5322214"/>
              <a:gd name="connsiteY1462" fmla="*/ 3309813 h 4083778"/>
              <a:gd name="connsiteX1463" fmla="*/ 3525073 w 5322214"/>
              <a:gd name="connsiteY1463" fmla="*/ 3308472 h 4083778"/>
              <a:gd name="connsiteX1464" fmla="*/ 3309685 w 5322214"/>
              <a:gd name="connsiteY1464" fmla="*/ 3449457 h 4083778"/>
              <a:gd name="connsiteX1465" fmla="*/ 2917340 w 5322214"/>
              <a:gd name="connsiteY1465" fmla="*/ 3626638 h 4083778"/>
              <a:gd name="connsiteX1466" fmla="*/ 3282873 w 5322214"/>
              <a:gd name="connsiteY1466" fmla="*/ 3464204 h 4083778"/>
              <a:gd name="connsiteX1467" fmla="*/ 2945269 w 5322214"/>
              <a:gd name="connsiteY1467" fmla="*/ 3616360 h 4083778"/>
              <a:gd name="connsiteX1468" fmla="*/ 3282873 w 5322214"/>
              <a:gd name="connsiteY1468" fmla="*/ 3464204 h 4083778"/>
              <a:gd name="connsiteX1469" fmla="*/ 2031436 w 5322214"/>
              <a:gd name="connsiteY1469" fmla="*/ 3739248 h 4083778"/>
              <a:gd name="connsiteX1470" fmla="*/ 1927317 w 5322214"/>
              <a:gd name="connsiteY1470" fmla="*/ 3711095 h 4083778"/>
              <a:gd name="connsiteX1471" fmla="*/ 2322343 w 5322214"/>
              <a:gd name="connsiteY1471" fmla="*/ 3663058 h 4083778"/>
              <a:gd name="connsiteX1472" fmla="*/ 2352283 w 5322214"/>
              <a:gd name="connsiteY1472" fmla="*/ 3658142 h 4083778"/>
              <a:gd name="connsiteX1473" fmla="*/ 2278327 w 5322214"/>
              <a:gd name="connsiteY1473" fmla="*/ 3705733 h 4083778"/>
              <a:gd name="connsiteX1474" fmla="*/ 2276540 w 5322214"/>
              <a:gd name="connsiteY1474" fmla="*/ 3705956 h 4083778"/>
              <a:gd name="connsiteX1475" fmla="*/ 2031436 w 5322214"/>
              <a:gd name="connsiteY1475" fmla="*/ 3739248 h 4083778"/>
              <a:gd name="connsiteX1476" fmla="*/ 2262687 w 5322214"/>
              <a:gd name="connsiteY1476" fmla="*/ 3713776 h 4083778"/>
              <a:gd name="connsiteX1477" fmla="*/ 2051321 w 5322214"/>
              <a:gd name="connsiteY1477" fmla="*/ 3742599 h 4083778"/>
              <a:gd name="connsiteX1478" fmla="*/ 2262687 w 5322214"/>
              <a:gd name="connsiteY1478" fmla="*/ 3713776 h 4083778"/>
              <a:gd name="connsiteX1479" fmla="*/ 1548825 w 5322214"/>
              <a:gd name="connsiteY1479" fmla="*/ 3724054 h 4083778"/>
              <a:gd name="connsiteX1480" fmla="*/ 1351758 w 5322214"/>
              <a:gd name="connsiteY1480" fmla="*/ 3723161 h 4083778"/>
              <a:gd name="connsiteX1481" fmla="*/ 1360472 w 5322214"/>
              <a:gd name="connsiteY1481" fmla="*/ 3710649 h 4083778"/>
              <a:gd name="connsiteX1482" fmla="*/ 1387060 w 5322214"/>
              <a:gd name="connsiteY1482" fmla="*/ 3684060 h 4083778"/>
              <a:gd name="connsiteX1483" fmla="*/ 1505032 w 5322214"/>
              <a:gd name="connsiteY1483" fmla="*/ 3685401 h 4083778"/>
              <a:gd name="connsiteX1484" fmla="*/ 1808898 w 5322214"/>
              <a:gd name="connsiteY1484" fmla="*/ 3676910 h 4083778"/>
              <a:gd name="connsiteX1485" fmla="*/ 1901175 w 5322214"/>
              <a:gd name="connsiteY1485" fmla="*/ 3707520 h 4083778"/>
              <a:gd name="connsiteX1486" fmla="*/ 1820293 w 5322214"/>
              <a:gd name="connsiteY1486" fmla="*/ 3713330 h 4083778"/>
              <a:gd name="connsiteX1487" fmla="*/ 1548825 w 5322214"/>
              <a:gd name="connsiteY1487" fmla="*/ 3724054 h 4083778"/>
              <a:gd name="connsiteX1488" fmla="*/ 1797280 w 5322214"/>
              <a:gd name="connsiteY1488" fmla="*/ 3714893 h 4083778"/>
              <a:gd name="connsiteX1489" fmla="*/ 1563348 w 5322214"/>
              <a:gd name="connsiteY1489" fmla="*/ 3723831 h 4083778"/>
              <a:gd name="connsiteX1490" fmla="*/ 1684224 w 5322214"/>
              <a:gd name="connsiteY1490" fmla="*/ 3704392 h 4083778"/>
              <a:gd name="connsiteX1491" fmla="*/ 1797280 w 5322214"/>
              <a:gd name="connsiteY1491" fmla="*/ 3714893 h 4083778"/>
              <a:gd name="connsiteX1492" fmla="*/ 2058918 w 5322214"/>
              <a:gd name="connsiteY1492" fmla="*/ 3584186 h 4083778"/>
              <a:gd name="connsiteX1493" fmla="*/ 2293744 w 5322214"/>
              <a:gd name="connsiteY1493" fmla="*/ 3559385 h 4083778"/>
              <a:gd name="connsiteX1494" fmla="*/ 2249951 w 5322214"/>
              <a:gd name="connsiteY1494" fmla="*/ 3592677 h 4083778"/>
              <a:gd name="connsiteX1495" fmla="*/ 1776948 w 5322214"/>
              <a:gd name="connsiteY1495" fmla="*/ 3632671 h 4083778"/>
              <a:gd name="connsiteX1496" fmla="*/ 1688022 w 5322214"/>
              <a:gd name="connsiteY1496" fmla="*/ 3603625 h 4083778"/>
              <a:gd name="connsiteX1497" fmla="*/ 1743880 w 5322214"/>
              <a:gd name="connsiteY1497" fmla="*/ 3602284 h 4083778"/>
              <a:gd name="connsiteX1498" fmla="*/ 2058918 w 5322214"/>
              <a:gd name="connsiteY1498" fmla="*/ 3584186 h 4083778"/>
              <a:gd name="connsiteX1499" fmla="*/ 1763095 w 5322214"/>
              <a:gd name="connsiteY1499" fmla="*/ 3601614 h 4083778"/>
              <a:gd name="connsiteX1500" fmla="*/ 2043948 w 5322214"/>
              <a:gd name="connsiteY1500" fmla="*/ 3585527 h 4083778"/>
              <a:gd name="connsiteX1501" fmla="*/ 1995687 w 5322214"/>
              <a:gd name="connsiteY1501" fmla="*/ 3604072 h 4083778"/>
              <a:gd name="connsiteX1502" fmla="*/ 1763095 w 5322214"/>
              <a:gd name="connsiteY1502" fmla="*/ 3601614 h 4083778"/>
              <a:gd name="connsiteX1503" fmla="*/ 1884418 w 5322214"/>
              <a:gd name="connsiteY1503" fmla="*/ 3666856 h 4083778"/>
              <a:gd name="connsiteX1504" fmla="*/ 1790800 w 5322214"/>
              <a:gd name="connsiteY1504" fmla="*/ 3637810 h 4083778"/>
              <a:gd name="connsiteX1505" fmla="*/ 2240567 w 5322214"/>
              <a:gd name="connsiteY1505" fmla="*/ 3599603 h 4083778"/>
              <a:gd name="connsiteX1506" fmla="*/ 2178677 w 5322214"/>
              <a:gd name="connsiteY1506" fmla="*/ 3638704 h 4083778"/>
              <a:gd name="connsiteX1507" fmla="*/ 1884418 w 5322214"/>
              <a:gd name="connsiteY1507" fmla="*/ 3666856 h 4083778"/>
              <a:gd name="connsiteX1508" fmla="*/ 2164377 w 5322214"/>
              <a:gd name="connsiteY1508" fmla="*/ 3646077 h 4083778"/>
              <a:gd name="connsiteX1509" fmla="*/ 1903186 w 5322214"/>
              <a:gd name="connsiteY1509" fmla="*/ 3671101 h 4083778"/>
              <a:gd name="connsiteX1510" fmla="*/ 2164377 w 5322214"/>
              <a:gd name="connsiteY1510" fmla="*/ 3646077 h 4083778"/>
              <a:gd name="connsiteX1511" fmla="*/ 1480901 w 5322214"/>
              <a:gd name="connsiteY1511" fmla="*/ 3643172 h 4083778"/>
              <a:gd name="connsiteX1512" fmla="*/ 1537876 w 5322214"/>
              <a:gd name="connsiteY1512" fmla="*/ 3643396 h 4083778"/>
              <a:gd name="connsiteX1513" fmla="*/ 1653614 w 5322214"/>
              <a:gd name="connsiteY1513" fmla="*/ 3642278 h 4083778"/>
              <a:gd name="connsiteX1514" fmla="*/ 1792364 w 5322214"/>
              <a:gd name="connsiteY1514" fmla="*/ 3672218 h 4083778"/>
              <a:gd name="connsiteX1515" fmla="*/ 1394434 w 5322214"/>
              <a:gd name="connsiteY1515" fmla="*/ 3678474 h 4083778"/>
              <a:gd name="connsiteX1516" fmla="*/ 1480901 w 5322214"/>
              <a:gd name="connsiteY1516" fmla="*/ 3643172 h 4083778"/>
              <a:gd name="connsiteX1517" fmla="*/ 1385273 w 5322214"/>
              <a:gd name="connsiteY1517" fmla="*/ 3678474 h 4083778"/>
              <a:gd name="connsiteX1518" fmla="*/ 1207198 w 5322214"/>
              <a:gd name="connsiteY1518" fmla="*/ 3671548 h 4083778"/>
              <a:gd name="connsiteX1519" fmla="*/ 1224403 w 5322214"/>
              <a:gd name="connsiteY1519" fmla="*/ 3644513 h 4083778"/>
              <a:gd name="connsiteX1520" fmla="*/ 1232670 w 5322214"/>
              <a:gd name="connsiteY1520" fmla="*/ 3634905 h 4083778"/>
              <a:gd name="connsiteX1521" fmla="*/ 1459452 w 5322214"/>
              <a:gd name="connsiteY1521" fmla="*/ 3642949 h 4083778"/>
              <a:gd name="connsiteX1522" fmla="*/ 1385273 w 5322214"/>
              <a:gd name="connsiteY1522" fmla="*/ 3678474 h 4083778"/>
              <a:gd name="connsiteX1523" fmla="*/ 1515980 w 5322214"/>
              <a:gd name="connsiteY1523" fmla="*/ 3637810 h 4083778"/>
              <a:gd name="connsiteX1524" fmla="*/ 1562901 w 5322214"/>
              <a:gd name="connsiteY1524" fmla="*/ 3635575 h 4083778"/>
              <a:gd name="connsiteX1525" fmla="*/ 1608704 w 5322214"/>
              <a:gd name="connsiteY1525" fmla="*/ 3637586 h 4083778"/>
              <a:gd name="connsiteX1526" fmla="*/ 1515980 w 5322214"/>
              <a:gd name="connsiteY1526" fmla="*/ 3637810 h 4083778"/>
              <a:gd name="connsiteX1527" fmla="*/ 1684000 w 5322214"/>
              <a:gd name="connsiteY1527" fmla="*/ 3641608 h 4083778"/>
              <a:gd name="connsiteX1528" fmla="*/ 1776054 w 5322214"/>
              <a:gd name="connsiteY1528" fmla="*/ 3638480 h 4083778"/>
              <a:gd name="connsiteX1529" fmla="*/ 1786555 w 5322214"/>
              <a:gd name="connsiteY1529" fmla="*/ 3642278 h 4083778"/>
              <a:gd name="connsiteX1530" fmla="*/ 1866990 w 5322214"/>
              <a:gd name="connsiteY1530" fmla="*/ 3667973 h 4083778"/>
              <a:gd name="connsiteX1531" fmla="*/ 1809345 w 5322214"/>
              <a:gd name="connsiteY1531" fmla="*/ 3671548 h 4083778"/>
              <a:gd name="connsiteX1532" fmla="*/ 1684000 w 5322214"/>
              <a:gd name="connsiteY1532" fmla="*/ 3641608 h 4083778"/>
              <a:gd name="connsiteX1533" fmla="*/ 2252186 w 5322214"/>
              <a:gd name="connsiteY1533" fmla="*/ 3598263 h 4083778"/>
              <a:gd name="connsiteX1534" fmla="*/ 2421100 w 5322214"/>
              <a:gd name="connsiteY1534" fmla="*/ 3573685 h 4083778"/>
              <a:gd name="connsiteX1535" fmla="*/ 2468467 w 5322214"/>
              <a:gd name="connsiteY1535" fmla="*/ 3565865 h 4083778"/>
              <a:gd name="connsiteX1536" fmla="*/ 2442326 w 5322214"/>
              <a:gd name="connsiteY1536" fmla="*/ 3587314 h 4083778"/>
              <a:gd name="connsiteX1537" fmla="*/ 2423557 w 5322214"/>
              <a:gd name="connsiteY1537" fmla="*/ 3602508 h 4083778"/>
              <a:gd name="connsiteX1538" fmla="*/ 2369711 w 5322214"/>
              <a:gd name="connsiteY1538" fmla="*/ 3611668 h 4083778"/>
              <a:gd name="connsiteX1539" fmla="*/ 2193423 w 5322214"/>
              <a:gd name="connsiteY1539" fmla="*/ 3636916 h 4083778"/>
              <a:gd name="connsiteX1540" fmla="*/ 2252186 w 5322214"/>
              <a:gd name="connsiteY1540" fmla="*/ 3598263 h 4083778"/>
              <a:gd name="connsiteX1541" fmla="*/ 2445901 w 5322214"/>
              <a:gd name="connsiteY1541" fmla="*/ 3591560 h 4083778"/>
              <a:gd name="connsiteX1542" fmla="*/ 2479862 w 5322214"/>
              <a:gd name="connsiteY1542" fmla="*/ 3563854 h 4083778"/>
              <a:gd name="connsiteX1543" fmla="*/ 2713794 w 5322214"/>
              <a:gd name="connsiteY1543" fmla="*/ 3517381 h 4083778"/>
              <a:gd name="connsiteX1544" fmla="*/ 2659724 w 5322214"/>
              <a:gd name="connsiteY1544" fmla="*/ 3555587 h 4083778"/>
              <a:gd name="connsiteX1545" fmla="*/ 2434729 w 5322214"/>
              <a:gd name="connsiteY1545" fmla="*/ 3600497 h 4083778"/>
              <a:gd name="connsiteX1546" fmla="*/ 2445901 w 5322214"/>
              <a:gd name="connsiteY1546" fmla="*/ 3591560 h 4083778"/>
              <a:gd name="connsiteX1547" fmla="*/ 2662182 w 5322214"/>
              <a:gd name="connsiteY1547" fmla="*/ 3560726 h 4083778"/>
              <a:gd name="connsiteX1548" fmla="*/ 2997775 w 5322214"/>
              <a:gd name="connsiteY1548" fmla="*/ 3471130 h 4083778"/>
              <a:gd name="connsiteX1549" fmla="*/ 2888071 w 5322214"/>
              <a:gd name="connsiteY1549" fmla="*/ 3529222 h 4083778"/>
              <a:gd name="connsiteX1550" fmla="*/ 2607441 w 5322214"/>
              <a:gd name="connsiteY1550" fmla="*/ 3602508 h 4083778"/>
              <a:gd name="connsiteX1551" fmla="*/ 2662182 w 5322214"/>
              <a:gd name="connsiteY1551" fmla="*/ 3560726 h 4083778"/>
              <a:gd name="connsiteX1552" fmla="*/ 2890528 w 5322214"/>
              <a:gd name="connsiteY1552" fmla="*/ 3534361 h 4083778"/>
              <a:gd name="connsiteX1553" fmla="*/ 3418720 w 5322214"/>
              <a:gd name="connsiteY1553" fmla="*/ 3326794 h 4083778"/>
              <a:gd name="connsiteX1554" fmla="*/ 3453575 w 5322214"/>
              <a:gd name="connsiteY1554" fmla="*/ 3318080 h 4083778"/>
              <a:gd name="connsiteX1555" fmla="*/ 3460054 w 5322214"/>
              <a:gd name="connsiteY1555" fmla="*/ 3316739 h 4083778"/>
              <a:gd name="connsiteX1556" fmla="*/ 3432349 w 5322214"/>
              <a:gd name="connsiteY1556" fmla="*/ 3332603 h 4083778"/>
              <a:gd name="connsiteX1557" fmla="*/ 2803390 w 5322214"/>
              <a:gd name="connsiteY1557" fmla="*/ 3588432 h 4083778"/>
              <a:gd name="connsiteX1558" fmla="*/ 2890528 w 5322214"/>
              <a:gd name="connsiteY1558" fmla="*/ 3534361 h 4083778"/>
              <a:gd name="connsiteX1559" fmla="*/ 2912425 w 5322214"/>
              <a:gd name="connsiteY1559" fmla="*/ 3521849 h 4083778"/>
              <a:gd name="connsiteX1560" fmla="*/ 3038887 w 5322214"/>
              <a:gd name="connsiteY1560" fmla="*/ 3457948 h 4083778"/>
              <a:gd name="connsiteX1561" fmla="*/ 3315048 w 5322214"/>
              <a:gd name="connsiteY1561" fmla="*/ 3354946 h 4083778"/>
              <a:gd name="connsiteX1562" fmla="*/ 3380513 w 5322214"/>
              <a:gd name="connsiteY1562" fmla="*/ 3336178 h 4083778"/>
              <a:gd name="connsiteX1563" fmla="*/ 3394812 w 5322214"/>
              <a:gd name="connsiteY1563" fmla="*/ 3332826 h 4083778"/>
              <a:gd name="connsiteX1564" fmla="*/ 2912425 w 5322214"/>
              <a:gd name="connsiteY1564" fmla="*/ 3521849 h 4083778"/>
              <a:gd name="connsiteX1565" fmla="*/ 3096979 w 5322214"/>
              <a:gd name="connsiteY1565" fmla="*/ 3432700 h 4083778"/>
              <a:gd name="connsiteX1566" fmla="*/ 3252710 w 5322214"/>
              <a:gd name="connsiteY1566" fmla="*/ 3374831 h 4083778"/>
              <a:gd name="connsiteX1567" fmla="*/ 3096979 w 5322214"/>
              <a:gd name="connsiteY1567" fmla="*/ 3432700 h 4083778"/>
              <a:gd name="connsiteX1568" fmla="*/ 3036652 w 5322214"/>
              <a:gd name="connsiteY1568" fmla="*/ 3452809 h 4083778"/>
              <a:gd name="connsiteX1569" fmla="*/ 2673577 w 5322214"/>
              <a:gd name="connsiteY1569" fmla="*/ 3552459 h 4083778"/>
              <a:gd name="connsiteX1570" fmla="*/ 2728764 w 5322214"/>
              <a:gd name="connsiteY1570" fmla="*/ 3514029 h 4083778"/>
              <a:gd name="connsiteX1571" fmla="*/ 3214057 w 5322214"/>
              <a:gd name="connsiteY1571" fmla="*/ 3373268 h 4083778"/>
              <a:gd name="connsiteX1572" fmla="*/ 3289130 w 5322214"/>
              <a:gd name="connsiteY1572" fmla="*/ 3357180 h 4083778"/>
              <a:gd name="connsiteX1573" fmla="*/ 3036652 w 5322214"/>
              <a:gd name="connsiteY1573" fmla="*/ 3452809 h 4083778"/>
              <a:gd name="connsiteX1574" fmla="*/ 2742170 w 5322214"/>
              <a:gd name="connsiteY1574" fmla="*/ 3505315 h 4083778"/>
              <a:gd name="connsiteX1575" fmla="*/ 2798028 w 5322214"/>
              <a:gd name="connsiteY1575" fmla="*/ 3470236 h 4083778"/>
              <a:gd name="connsiteX1576" fmla="*/ 3047377 w 5322214"/>
              <a:gd name="connsiteY1576" fmla="*/ 3405441 h 4083778"/>
              <a:gd name="connsiteX1577" fmla="*/ 3175180 w 5322214"/>
              <a:gd name="connsiteY1577" fmla="*/ 3381088 h 4083778"/>
              <a:gd name="connsiteX1578" fmla="*/ 2742170 w 5322214"/>
              <a:gd name="connsiteY1578" fmla="*/ 3505315 h 4083778"/>
              <a:gd name="connsiteX1579" fmla="*/ 2726530 w 5322214"/>
              <a:gd name="connsiteY1579" fmla="*/ 3508890 h 4083778"/>
              <a:gd name="connsiteX1580" fmla="*/ 2488799 w 5322214"/>
              <a:gd name="connsiteY1580" fmla="*/ 3556481 h 4083778"/>
              <a:gd name="connsiteX1581" fmla="*/ 2529687 w 5322214"/>
              <a:gd name="connsiteY1581" fmla="*/ 3524084 h 4083778"/>
              <a:gd name="connsiteX1582" fmla="*/ 2780377 w 5322214"/>
              <a:gd name="connsiteY1582" fmla="*/ 3474258 h 4083778"/>
              <a:gd name="connsiteX1583" fmla="*/ 2726530 w 5322214"/>
              <a:gd name="connsiteY1583" fmla="*/ 3508890 h 4083778"/>
              <a:gd name="connsiteX1584" fmla="*/ 2477404 w 5322214"/>
              <a:gd name="connsiteY1584" fmla="*/ 3558492 h 4083778"/>
              <a:gd name="connsiteX1585" fmla="*/ 2420206 w 5322214"/>
              <a:gd name="connsiteY1585" fmla="*/ 3568099 h 4083778"/>
              <a:gd name="connsiteX1586" fmla="*/ 2261346 w 5322214"/>
              <a:gd name="connsiteY1586" fmla="*/ 3591113 h 4083778"/>
              <a:gd name="connsiteX1587" fmla="*/ 2304245 w 5322214"/>
              <a:gd name="connsiteY1587" fmla="*/ 3558045 h 4083778"/>
              <a:gd name="connsiteX1588" fmla="*/ 2473159 w 5322214"/>
              <a:gd name="connsiteY1588" fmla="*/ 3533468 h 4083778"/>
              <a:gd name="connsiteX1589" fmla="*/ 2517845 w 5322214"/>
              <a:gd name="connsiteY1589" fmla="*/ 3526094 h 4083778"/>
              <a:gd name="connsiteX1590" fmla="*/ 2477404 w 5322214"/>
              <a:gd name="connsiteY1590" fmla="*/ 3558492 h 4083778"/>
              <a:gd name="connsiteX1591" fmla="*/ 1762201 w 5322214"/>
              <a:gd name="connsiteY1591" fmla="*/ 3633565 h 4083778"/>
              <a:gd name="connsiteX1592" fmla="*/ 1653390 w 5322214"/>
              <a:gd name="connsiteY1592" fmla="*/ 3636916 h 4083778"/>
              <a:gd name="connsiteX1593" fmla="*/ 1481572 w 5322214"/>
              <a:gd name="connsiteY1593" fmla="*/ 3637810 h 4083778"/>
              <a:gd name="connsiteX1594" fmla="*/ 1238032 w 5322214"/>
              <a:gd name="connsiteY1594" fmla="*/ 3629990 h 4083778"/>
              <a:gd name="connsiteX1595" fmla="*/ 1283165 w 5322214"/>
              <a:gd name="connsiteY1595" fmla="*/ 3597592 h 4083778"/>
              <a:gd name="connsiteX1596" fmla="*/ 1573178 w 5322214"/>
              <a:gd name="connsiteY1596" fmla="*/ 3605189 h 4083778"/>
              <a:gd name="connsiteX1597" fmla="*/ 1669254 w 5322214"/>
              <a:gd name="connsiteY1597" fmla="*/ 3604295 h 4083778"/>
              <a:gd name="connsiteX1598" fmla="*/ 1762201 w 5322214"/>
              <a:gd name="connsiteY1598" fmla="*/ 3633565 h 4083778"/>
              <a:gd name="connsiteX1599" fmla="*/ 1230212 w 5322214"/>
              <a:gd name="connsiteY1599" fmla="*/ 3629320 h 4083778"/>
              <a:gd name="connsiteX1600" fmla="*/ 1057946 w 5322214"/>
              <a:gd name="connsiteY1600" fmla="*/ 3616584 h 4083778"/>
              <a:gd name="connsiteX1601" fmla="*/ 1077608 w 5322214"/>
              <a:gd name="connsiteY1601" fmla="*/ 3582399 h 4083778"/>
              <a:gd name="connsiteX1602" fmla="*/ 1272440 w 5322214"/>
              <a:gd name="connsiteY1602" fmla="*/ 3596699 h 4083778"/>
              <a:gd name="connsiteX1603" fmla="*/ 1230212 w 5322214"/>
              <a:gd name="connsiteY1603" fmla="*/ 3629320 h 4083778"/>
              <a:gd name="connsiteX1604" fmla="*/ 1225520 w 5322214"/>
              <a:gd name="connsiteY1604" fmla="*/ 3634682 h 4083778"/>
              <a:gd name="connsiteX1605" fmla="*/ 1219934 w 5322214"/>
              <a:gd name="connsiteY1605" fmla="*/ 3641161 h 4083778"/>
              <a:gd name="connsiteX1606" fmla="*/ 1201166 w 5322214"/>
              <a:gd name="connsiteY1606" fmla="*/ 3671324 h 4083778"/>
              <a:gd name="connsiteX1607" fmla="*/ 1044987 w 5322214"/>
              <a:gd name="connsiteY1607" fmla="*/ 3659929 h 4083778"/>
              <a:gd name="connsiteX1608" fmla="*/ 1055712 w 5322214"/>
              <a:gd name="connsiteY1608" fmla="*/ 3621946 h 4083778"/>
              <a:gd name="connsiteX1609" fmla="*/ 1225520 w 5322214"/>
              <a:gd name="connsiteY1609" fmla="*/ 3634682 h 4083778"/>
              <a:gd name="connsiteX1610" fmla="*/ 1204517 w 5322214"/>
              <a:gd name="connsiteY1610" fmla="*/ 3676910 h 4083778"/>
              <a:gd name="connsiteX1611" fmla="*/ 1378570 w 5322214"/>
              <a:gd name="connsiteY1611" fmla="*/ 3683837 h 4083778"/>
              <a:gd name="connsiteX1612" fmla="*/ 1356003 w 5322214"/>
              <a:gd name="connsiteY1612" fmla="*/ 3707073 h 4083778"/>
              <a:gd name="connsiteX1613" fmla="*/ 1345279 w 5322214"/>
              <a:gd name="connsiteY1613" fmla="*/ 3722937 h 4083778"/>
              <a:gd name="connsiteX1614" fmla="*/ 1191335 w 5322214"/>
              <a:gd name="connsiteY1614" fmla="*/ 3716904 h 4083778"/>
              <a:gd name="connsiteX1615" fmla="*/ 1204517 w 5322214"/>
              <a:gd name="connsiteY1615" fmla="*/ 3676910 h 4083778"/>
              <a:gd name="connsiteX1616" fmla="*/ 1824985 w 5322214"/>
              <a:gd name="connsiteY1616" fmla="*/ 3676240 h 4083778"/>
              <a:gd name="connsiteX1617" fmla="*/ 1883971 w 5322214"/>
              <a:gd name="connsiteY1617" fmla="*/ 3672442 h 4083778"/>
              <a:gd name="connsiteX1618" fmla="*/ 2180688 w 5322214"/>
              <a:gd name="connsiteY1618" fmla="*/ 3643843 h 4083778"/>
              <a:gd name="connsiteX1619" fmla="*/ 2370604 w 5322214"/>
              <a:gd name="connsiteY1619" fmla="*/ 3616807 h 4083778"/>
              <a:gd name="connsiteX1620" fmla="*/ 2414620 w 5322214"/>
              <a:gd name="connsiteY1620" fmla="*/ 3609434 h 4083778"/>
              <a:gd name="connsiteX1621" fmla="*/ 2362337 w 5322214"/>
              <a:gd name="connsiteY1621" fmla="*/ 3650545 h 4083778"/>
              <a:gd name="connsiteX1622" fmla="*/ 2321673 w 5322214"/>
              <a:gd name="connsiteY1622" fmla="*/ 3657248 h 4083778"/>
              <a:gd name="connsiteX1623" fmla="*/ 1914581 w 5322214"/>
              <a:gd name="connsiteY1623" fmla="*/ 3706403 h 4083778"/>
              <a:gd name="connsiteX1624" fmla="*/ 1904750 w 5322214"/>
              <a:gd name="connsiteY1624" fmla="*/ 3702828 h 4083778"/>
              <a:gd name="connsiteX1625" fmla="*/ 1824985 w 5322214"/>
              <a:gd name="connsiteY1625" fmla="*/ 3676240 h 4083778"/>
              <a:gd name="connsiteX1626" fmla="*/ 2426015 w 5322214"/>
              <a:gd name="connsiteY1626" fmla="*/ 3607647 h 4083778"/>
              <a:gd name="connsiteX1627" fmla="*/ 2648999 w 5322214"/>
              <a:gd name="connsiteY1627" fmla="*/ 3563631 h 4083778"/>
              <a:gd name="connsiteX1628" fmla="*/ 2595152 w 5322214"/>
              <a:gd name="connsiteY1628" fmla="*/ 3605189 h 4083778"/>
              <a:gd name="connsiteX1629" fmla="*/ 2374626 w 5322214"/>
              <a:gd name="connsiteY1629" fmla="*/ 3648758 h 4083778"/>
              <a:gd name="connsiteX1630" fmla="*/ 2426015 w 5322214"/>
              <a:gd name="connsiteY1630" fmla="*/ 3607647 h 4083778"/>
              <a:gd name="connsiteX1631" fmla="*/ 2597387 w 5322214"/>
              <a:gd name="connsiteY1631" fmla="*/ 3610328 h 4083778"/>
              <a:gd name="connsiteX1632" fmla="*/ 2868409 w 5322214"/>
              <a:gd name="connsiteY1632" fmla="*/ 3540841 h 4083778"/>
              <a:gd name="connsiteX1633" fmla="*/ 2785963 w 5322214"/>
              <a:gd name="connsiteY1633" fmla="*/ 3593571 h 4083778"/>
              <a:gd name="connsiteX1634" fmla="*/ 2541753 w 5322214"/>
              <a:gd name="connsiteY1634" fmla="*/ 3655237 h 4083778"/>
              <a:gd name="connsiteX1635" fmla="*/ 2597387 w 5322214"/>
              <a:gd name="connsiteY1635" fmla="*/ 3610328 h 4083778"/>
              <a:gd name="connsiteX1636" fmla="*/ 2788420 w 5322214"/>
              <a:gd name="connsiteY1636" fmla="*/ 3598709 h 4083778"/>
              <a:gd name="connsiteX1637" fmla="*/ 3435030 w 5322214"/>
              <a:gd name="connsiteY1637" fmla="*/ 3337519 h 4083778"/>
              <a:gd name="connsiteX1638" fmla="*/ 3475471 w 5322214"/>
              <a:gd name="connsiteY1638" fmla="*/ 3314282 h 4083778"/>
              <a:gd name="connsiteX1639" fmla="*/ 3498038 w 5322214"/>
              <a:gd name="connsiteY1639" fmla="*/ 3311154 h 4083778"/>
              <a:gd name="connsiteX1640" fmla="*/ 3367777 w 5322214"/>
              <a:gd name="connsiteY1640" fmla="*/ 3390918 h 4083778"/>
              <a:gd name="connsiteX1641" fmla="*/ 2715135 w 5322214"/>
              <a:gd name="connsiteY1641" fmla="*/ 3652109 h 4083778"/>
              <a:gd name="connsiteX1642" fmla="*/ 2788420 w 5322214"/>
              <a:gd name="connsiteY1642" fmla="*/ 3598709 h 4083778"/>
              <a:gd name="connsiteX1643" fmla="*/ 3452458 w 5322214"/>
              <a:gd name="connsiteY1643" fmla="*/ 3312717 h 4083778"/>
              <a:gd name="connsiteX1644" fmla="*/ 3442180 w 5322214"/>
              <a:gd name="connsiteY1644" fmla="*/ 3314728 h 4083778"/>
              <a:gd name="connsiteX1645" fmla="*/ 3503623 w 5322214"/>
              <a:gd name="connsiteY1645" fmla="*/ 3281437 h 4083778"/>
              <a:gd name="connsiteX1646" fmla="*/ 3520157 w 5322214"/>
              <a:gd name="connsiteY1646" fmla="*/ 3272053 h 4083778"/>
              <a:gd name="connsiteX1647" fmla="*/ 3543617 w 5322214"/>
              <a:gd name="connsiteY1647" fmla="*/ 3265797 h 4083778"/>
              <a:gd name="connsiteX1648" fmla="*/ 3478376 w 5322214"/>
              <a:gd name="connsiteY1648" fmla="*/ 3306238 h 4083778"/>
              <a:gd name="connsiteX1649" fmla="*/ 3452458 w 5322214"/>
              <a:gd name="connsiteY1649" fmla="*/ 3312717 h 4083778"/>
              <a:gd name="connsiteX1650" fmla="*/ 3420060 w 5322214"/>
              <a:gd name="connsiteY1650" fmla="*/ 3320091 h 4083778"/>
              <a:gd name="connsiteX1651" fmla="*/ 3410676 w 5322214"/>
              <a:gd name="connsiteY1651" fmla="*/ 3322325 h 4083778"/>
              <a:gd name="connsiteX1652" fmla="*/ 3378949 w 5322214"/>
              <a:gd name="connsiteY1652" fmla="*/ 3330816 h 4083778"/>
              <a:gd name="connsiteX1653" fmla="*/ 3360851 w 5322214"/>
              <a:gd name="connsiteY1653" fmla="*/ 3335061 h 4083778"/>
              <a:gd name="connsiteX1654" fmla="*/ 3461842 w 5322214"/>
              <a:gd name="connsiteY1654" fmla="*/ 3287693 h 4083778"/>
              <a:gd name="connsiteX1655" fmla="*/ 3498484 w 5322214"/>
              <a:gd name="connsiteY1655" fmla="*/ 3278086 h 4083778"/>
              <a:gd name="connsiteX1656" fmla="*/ 3420060 w 5322214"/>
              <a:gd name="connsiteY1656" fmla="*/ 3320091 h 4083778"/>
              <a:gd name="connsiteX1657" fmla="*/ 3331358 w 5322214"/>
              <a:gd name="connsiteY1657" fmla="*/ 3341987 h 4083778"/>
              <a:gd name="connsiteX1658" fmla="*/ 3250923 w 5322214"/>
              <a:gd name="connsiteY1658" fmla="*/ 3359862 h 4083778"/>
              <a:gd name="connsiteX1659" fmla="*/ 3380513 w 5322214"/>
              <a:gd name="connsiteY1659" fmla="*/ 3308249 h 4083778"/>
              <a:gd name="connsiteX1660" fmla="*/ 3435030 w 5322214"/>
              <a:gd name="connsiteY1660" fmla="*/ 3294620 h 4083778"/>
              <a:gd name="connsiteX1661" fmla="*/ 3331358 w 5322214"/>
              <a:gd name="connsiteY1661" fmla="*/ 3341987 h 4083778"/>
              <a:gd name="connsiteX1662" fmla="*/ 3212493 w 5322214"/>
              <a:gd name="connsiteY1662" fmla="*/ 3367905 h 4083778"/>
              <a:gd name="connsiteX1663" fmla="*/ 3096755 w 5322214"/>
              <a:gd name="connsiteY1663" fmla="*/ 3390695 h 4083778"/>
              <a:gd name="connsiteX1664" fmla="*/ 3267233 w 5322214"/>
              <a:gd name="connsiteY1664" fmla="*/ 3334390 h 4083778"/>
              <a:gd name="connsiteX1665" fmla="*/ 3345881 w 5322214"/>
              <a:gd name="connsiteY1665" fmla="*/ 3316293 h 4083778"/>
              <a:gd name="connsiteX1666" fmla="*/ 3212493 w 5322214"/>
              <a:gd name="connsiteY1666" fmla="*/ 3367905 h 4083778"/>
              <a:gd name="connsiteX1667" fmla="*/ 3265669 w 5322214"/>
              <a:gd name="connsiteY1667" fmla="*/ 3329251 h 4083778"/>
              <a:gd name="connsiteX1668" fmla="*/ 3165349 w 5322214"/>
              <a:gd name="connsiteY1668" fmla="*/ 3350477 h 4083778"/>
              <a:gd name="connsiteX1669" fmla="*/ 3309238 w 5322214"/>
              <a:gd name="connsiteY1669" fmla="*/ 3303557 h 4083778"/>
              <a:gd name="connsiteX1670" fmla="*/ 3379172 w 5322214"/>
              <a:gd name="connsiteY1670" fmla="*/ 3286576 h 4083778"/>
              <a:gd name="connsiteX1671" fmla="*/ 3265669 w 5322214"/>
              <a:gd name="connsiteY1671" fmla="*/ 3329251 h 4083778"/>
              <a:gd name="connsiteX1672" fmla="*/ 3222324 w 5322214"/>
              <a:gd name="connsiteY1672" fmla="*/ 3344221 h 4083778"/>
              <a:gd name="connsiteX1673" fmla="*/ 3046260 w 5322214"/>
              <a:gd name="connsiteY1673" fmla="*/ 3400079 h 4083778"/>
              <a:gd name="connsiteX1674" fmla="*/ 2941024 w 5322214"/>
              <a:gd name="connsiteY1674" fmla="*/ 3417954 h 4083778"/>
              <a:gd name="connsiteX1675" fmla="*/ 2877346 w 5322214"/>
              <a:gd name="connsiteY1675" fmla="*/ 3428008 h 4083778"/>
              <a:gd name="connsiteX1676" fmla="*/ 3108821 w 5322214"/>
              <a:gd name="connsiteY1676" fmla="*/ 3367458 h 4083778"/>
              <a:gd name="connsiteX1677" fmla="*/ 3222324 w 5322214"/>
              <a:gd name="connsiteY1677" fmla="*/ 3344221 h 4083778"/>
              <a:gd name="connsiteX1678" fmla="*/ 2941694 w 5322214"/>
              <a:gd name="connsiteY1678" fmla="*/ 3423540 h 4083778"/>
              <a:gd name="connsiteX1679" fmla="*/ 2994647 w 5322214"/>
              <a:gd name="connsiteY1679" fmla="*/ 3414602 h 4083778"/>
              <a:gd name="connsiteX1680" fmla="*/ 2813891 w 5322214"/>
              <a:gd name="connsiteY1680" fmla="*/ 3460629 h 4083778"/>
              <a:gd name="connsiteX1681" fmla="*/ 2856567 w 5322214"/>
              <a:gd name="connsiteY1681" fmla="*/ 3436498 h 4083778"/>
              <a:gd name="connsiteX1682" fmla="*/ 2941694 w 5322214"/>
              <a:gd name="connsiteY1682" fmla="*/ 3423540 h 4083778"/>
              <a:gd name="connsiteX1683" fmla="*/ 2795794 w 5322214"/>
              <a:gd name="connsiteY1683" fmla="*/ 3465098 h 4083778"/>
              <a:gd name="connsiteX1684" fmla="*/ 2539295 w 5322214"/>
              <a:gd name="connsiteY1684" fmla="*/ 3516934 h 4083778"/>
              <a:gd name="connsiteX1685" fmla="*/ 2576608 w 5322214"/>
              <a:gd name="connsiteY1685" fmla="*/ 3489005 h 4083778"/>
              <a:gd name="connsiteX1686" fmla="*/ 2806518 w 5322214"/>
              <a:gd name="connsiteY1686" fmla="*/ 3444318 h 4083778"/>
              <a:gd name="connsiteX1687" fmla="*/ 2840927 w 5322214"/>
              <a:gd name="connsiteY1687" fmla="*/ 3439403 h 4083778"/>
              <a:gd name="connsiteX1688" fmla="*/ 2795794 w 5322214"/>
              <a:gd name="connsiteY1688" fmla="*/ 3465098 h 4083778"/>
              <a:gd name="connsiteX1689" fmla="*/ 2527453 w 5322214"/>
              <a:gd name="connsiteY1689" fmla="*/ 3518944 h 4083778"/>
              <a:gd name="connsiteX1690" fmla="*/ 2472489 w 5322214"/>
              <a:gd name="connsiteY1690" fmla="*/ 3528105 h 4083778"/>
              <a:gd name="connsiteX1691" fmla="*/ 2312736 w 5322214"/>
              <a:gd name="connsiteY1691" fmla="*/ 3551342 h 4083778"/>
              <a:gd name="connsiteX1692" fmla="*/ 2347814 w 5322214"/>
              <a:gd name="connsiteY1692" fmla="*/ 3522966 h 4083778"/>
              <a:gd name="connsiteX1693" fmla="*/ 2526559 w 5322214"/>
              <a:gd name="connsiteY1693" fmla="*/ 3497048 h 4083778"/>
              <a:gd name="connsiteX1694" fmla="*/ 2564319 w 5322214"/>
              <a:gd name="connsiteY1694" fmla="*/ 3490792 h 4083778"/>
              <a:gd name="connsiteX1695" fmla="*/ 2527453 w 5322214"/>
              <a:gd name="connsiteY1695" fmla="*/ 3518944 h 4083778"/>
              <a:gd name="connsiteX1696" fmla="*/ 2302234 w 5322214"/>
              <a:gd name="connsiteY1696" fmla="*/ 3552906 h 4083778"/>
              <a:gd name="connsiteX1697" fmla="*/ 2071653 w 5322214"/>
              <a:gd name="connsiteY1697" fmla="*/ 3577707 h 4083778"/>
              <a:gd name="connsiteX1698" fmla="*/ 2120808 w 5322214"/>
              <a:gd name="connsiteY1698" fmla="*/ 3547767 h 4083778"/>
              <a:gd name="connsiteX1699" fmla="*/ 2337536 w 5322214"/>
              <a:gd name="connsiteY1699" fmla="*/ 3524307 h 4083778"/>
              <a:gd name="connsiteX1700" fmla="*/ 2302234 w 5322214"/>
              <a:gd name="connsiteY1700" fmla="*/ 3552906 h 4083778"/>
              <a:gd name="connsiteX1701" fmla="*/ 2058024 w 5322214"/>
              <a:gd name="connsiteY1701" fmla="*/ 3578824 h 4083778"/>
              <a:gd name="connsiteX1702" fmla="*/ 1744550 w 5322214"/>
              <a:gd name="connsiteY1702" fmla="*/ 3596699 h 4083778"/>
              <a:gd name="connsiteX1703" fmla="*/ 1664785 w 5322214"/>
              <a:gd name="connsiteY1703" fmla="*/ 3570780 h 4083778"/>
              <a:gd name="connsiteX1704" fmla="*/ 1662551 w 5322214"/>
              <a:gd name="connsiteY1704" fmla="*/ 3569887 h 4083778"/>
              <a:gd name="connsiteX1705" fmla="*/ 2109190 w 5322214"/>
              <a:gd name="connsiteY1705" fmla="*/ 3548661 h 4083778"/>
              <a:gd name="connsiteX1706" fmla="*/ 2058024 w 5322214"/>
              <a:gd name="connsiteY1706" fmla="*/ 3578824 h 4083778"/>
              <a:gd name="connsiteX1707" fmla="*/ 1662551 w 5322214"/>
              <a:gd name="connsiteY1707" fmla="*/ 3575919 h 4083778"/>
              <a:gd name="connsiteX1708" fmla="*/ 1726229 w 5322214"/>
              <a:gd name="connsiteY1708" fmla="*/ 3597145 h 4083778"/>
              <a:gd name="connsiteX1709" fmla="*/ 1669477 w 5322214"/>
              <a:gd name="connsiteY1709" fmla="*/ 3598486 h 4083778"/>
              <a:gd name="connsiteX1710" fmla="*/ 1538770 w 5322214"/>
              <a:gd name="connsiteY1710" fmla="*/ 3569887 h 4083778"/>
              <a:gd name="connsiteX1711" fmla="*/ 1584574 w 5322214"/>
              <a:gd name="connsiteY1711" fmla="*/ 3570334 h 4083778"/>
              <a:gd name="connsiteX1712" fmla="*/ 1608034 w 5322214"/>
              <a:gd name="connsiteY1712" fmla="*/ 3570334 h 4083778"/>
              <a:gd name="connsiteX1713" fmla="*/ 1645794 w 5322214"/>
              <a:gd name="connsiteY1713" fmla="*/ 3570110 h 4083778"/>
              <a:gd name="connsiteX1714" fmla="*/ 1662551 w 5322214"/>
              <a:gd name="connsiteY1714" fmla="*/ 3575919 h 4083778"/>
              <a:gd name="connsiteX1715" fmla="*/ 1649369 w 5322214"/>
              <a:gd name="connsiteY1715" fmla="*/ 3598709 h 4083778"/>
              <a:gd name="connsiteX1716" fmla="*/ 1293443 w 5322214"/>
              <a:gd name="connsiteY1716" fmla="*/ 3592230 h 4083778"/>
              <a:gd name="connsiteX1717" fmla="*/ 1416553 w 5322214"/>
              <a:gd name="connsiteY1717" fmla="*/ 3566982 h 4083778"/>
              <a:gd name="connsiteX1718" fmla="*/ 1483806 w 5322214"/>
              <a:gd name="connsiteY1718" fmla="*/ 3568770 h 4083778"/>
              <a:gd name="connsiteX1719" fmla="*/ 1649369 w 5322214"/>
              <a:gd name="connsiteY1719" fmla="*/ 3598709 h 4083778"/>
              <a:gd name="connsiteX1720" fmla="*/ 1282048 w 5322214"/>
              <a:gd name="connsiteY1720" fmla="*/ 3591560 h 4083778"/>
              <a:gd name="connsiteX1721" fmla="*/ 1081630 w 5322214"/>
              <a:gd name="connsiteY1721" fmla="*/ 3577037 h 4083778"/>
              <a:gd name="connsiteX1722" fmla="*/ 1111793 w 5322214"/>
              <a:gd name="connsiteY1722" fmla="*/ 3547991 h 4083778"/>
              <a:gd name="connsiteX1723" fmla="*/ 1372537 w 5322214"/>
              <a:gd name="connsiteY1723" fmla="*/ 3565195 h 4083778"/>
              <a:gd name="connsiteX1724" fmla="*/ 1282048 w 5322214"/>
              <a:gd name="connsiteY1724" fmla="*/ 3591560 h 4083778"/>
              <a:gd name="connsiteX1725" fmla="*/ 1110006 w 5322214"/>
              <a:gd name="connsiteY1725" fmla="*/ 3542405 h 4083778"/>
              <a:gd name="connsiteX1726" fmla="*/ 922100 w 5322214"/>
              <a:gd name="connsiteY1726" fmla="*/ 3521402 h 4083778"/>
              <a:gd name="connsiteX1727" fmla="*/ 928580 w 5322214"/>
              <a:gd name="connsiteY1727" fmla="*/ 3512465 h 4083778"/>
              <a:gd name="connsiteX1728" fmla="*/ 944443 w 5322214"/>
              <a:gd name="connsiteY1728" fmla="*/ 3495037 h 4083778"/>
              <a:gd name="connsiteX1729" fmla="*/ 1152905 w 5322214"/>
              <a:gd name="connsiteY1729" fmla="*/ 3518051 h 4083778"/>
              <a:gd name="connsiteX1730" fmla="*/ 1110006 w 5322214"/>
              <a:gd name="connsiteY1730" fmla="*/ 3542405 h 4083778"/>
              <a:gd name="connsiteX1731" fmla="*/ 1103526 w 5322214"/>
              <a:gd name="connsiteY1731" fmla="*/ 3547320 h 4083778"/>
              <a:gd name="connsiteX1732" fmla="*/ 1076044 w 5322214"/>
              <a:gd name="connsiteY1732" fmla="*/ 3575026 h 4083778"/>
              <a:gd name="connsiteX1733" fmla="*/ 1074927 w 5322214"/>
              <a:gd name="connsiteY1733" fmla="*/ 3576590 h 4083778"/>
              <a:gd name="connsiteX1734" fmla="*/ 903109 w 5322214"/>
              <a:gd name="connsiteY1734" fmla="*/ 3557375 h 4083778"/>
              <a:gd name="connsiteX1735" fmla="*/ 918972 w 5322214"/>
              <a:gd name="connsiteY1735" fmla="*/ 3526318 h 4083778"/>
              <a:gd name="connsiteX1736" fmla="*/ 1103526 w 5322214"/>
              <a:gd name="connsiteY1736" fmla="*/ 3547320 h 4083778"/>
              <a:gd name="connsiteX1737" fmla="*/ 1071129 w 5322214"/>
              <a:gd name="connsiteY1737" fmla="*/ 3581729 h 4083778"/>
              <a:gd name="connsiteX1738" fmla="*/ 1052137 w 5322214"/>
              <a:gd name="connsiteY1738" fmla="*/ 3615914 h 4083778"/>
              <a:gd name="connsiteX1739" fmla="*/ 891490 w 5322214"/>
              <a:gd name="connsiteY1739" fmla="*/ 3598263 h 4083778"/>
              <a:gd name="connsiteX1740" fmla="*/ 900874 w 5322214"/>
              <a:gd name="connsiteY1740" fmla="*/ 3562737 h 4083778"/>
              <a:gd name="connsiteX1741" fmla="*/ 1071129 w 5322214"/>
              <a:gd name="connsiteY1741" fmla="*/ 3581729 h 4083778"/>
              <a:gd name="connsiteX1742" fmla="*/ 1049903 w 5322214"/>
              <a:gd name="connsiteY1742" fmla="*/ 3621276 h 4083778"/>
              <a:gd name="connsiteX1743" fmla="*/ 1039402 w 5322214"/>
              <a:gd name="connsiteY1743" fmla="*/ 3659259 h 4083778"/>
              <a:gd name="connsiteX1744" fmla="*/ 887468 w 5322214"/>
              <a:gd name="connsiteY1744" fmla="*/ 3642949 h 4083778"/>
              <a:gd name="connsiteX1745" fmla="*/ 890596 w 5322214"/>
              <a:gd name="connsiteY1745" fmla="*/ 3603625 h 4083778"/>
              <a:gd name="connsiteX1746" fmla="*/ 1049903 w 5322214"/>
              <a:gd name="connsiteY1746" fmla="*/ 3621276 h 4083778"/>
              <a:gd name="connsiteX1747" fmla="*/ 1038284 w 5322214"/>
              <a:gd name="connsiteY1747" fmla="*/ 3664845 h 4083778"/>
              <a:gd name="connsiteX1748" fmla="*/ 1034933 w 5322214"/>
              <a:gd name="connsiteY1748" fmla="*/ 3705956 h 4083778"/>
              <a:gd name="connsiteX1749" fmla="*/ 889703 w 5322214"/>
              <a:gd name="connsiteY1749" fmla="*/ 3690986 h 4083778"/>
              <a:gd name="connsiteX1750" fmla="*/ 887245 w 5322214"/>
              <a:gd name="connsiteY1750" fmla="*/ 3648758 h 4083778"/>
              <a:gd name="connsiteX1751" fmla="*/ 1038284 w 5322214"/>
              <a:gd name="connsiteY1751" fmla="*/ 3664845 h 4083778"/>
              <a:gd name="connsiteX1752" fmla="*/ 1034933 w 5322214"/>
              <a:gd name="connsiteY1752" fmla="*/ 3711542 h 4083778"/>
              <a:gd name="connsiteX1753" fmla="*/ 1037838 w 5322214"/>
              <a:gd name="connsiteY1753" fmla="*/ 3755111 h 4083778"/>
              <a:gd name="connsiteX1754" fmla="*/ 898193 w 5322214"/>
              <a:gd name="connsiteY1754" fmla="*/ 3741482 h 4083778"/>
              <a:gd name="connsiteX1755" fmla="*/ 890373 w 5322214"/>
              <a:gd name="connsiteY1755" fmla="*/ 3696572 h 4083778"/>
              <a:gd name="connsiteX1756" fmla="*/ 1034933 w 5322214"/>
              <a:gd name="connsiteY1756" fmla="*/ 3711542 h 4083778"/>
              <a:gd name="connsiteX1757" fmla="*/ 1038731 w 5322214"/>
              <a:gd name="connsiteY1757" fmla="*/ 3760697 h 4083778"/>
              <a:gd name="connsiteX1758" fmla="*/ 1047222 w 5322214"/>
              <a:gd name="connsiteY1758" fmla="*/ 3806277 h 4083778"/>
              <a:gd name="connsiteX1759" fmla="*/ 912493 w 5322214"/>
              <a:gd name="connsiteY1759" fmla="*/ 3793765 h 4083778"/>
              <a:gd name="connsiteX1760" fmla="*/ 899757 w 5322214"/>
              <a:gd name="connsiteY1760" fmla="*/ 3747068 h 4083778"/>
              <a:gd name="connsiteX1761" fmla="*/ 1038731 w 5322214"/>
              <a:gd name="connsiteY1761" fmla="*/ 3760697 h 4083778"/>
              <a:gd name="connsiteX1762" fmla="*/ 1044094 w 5322214"/>
              <a:gd name="connsiteY1762" fmla="*/ 3761144 h 4083778"/>
              <a:gd name="connsiteX1763" fmla="*/ 1180163 w 5322214"/>
              <a:gd name="connsiteY1763" fmla="*/ 3770081 h 4083778"/>
              <a:gd name="connsiteX1764" fmla="*/ 1182844 w 5322214"/>
              <a:gd name="connsiteY1764" fmla="*/ 3814544 h 4083778"/>
              <a:gd name="connsiteX1765" fmla="*/ 1052584 w 5322214"/>
              <a:gd name="connsiteY1765" fmla="*/ 3806500 h 4083778"/>
              <a:gd name="connsiteX1766" fmla="*/ 1044094 w 5322214"/>
              <a:gd name="connsiteY1766" fmla="*/ 3761144 h 4083778"/>
              <a:gd name="connsiteX1767" fmla="*/ 1180387 w 5322214"/>
              <a:gd name="connsiteY1767" fmla="*/ 3764719 h 4083778"/>
              <a:gd name="connsiteX1768" fmla="*/ 1043647 w 5322214"/>
              <a:gd name="connsiteY1768" fmla="*/ 3755558 h 4083778"/>
              <a:gd name="connsiteX1769" fmla="*/ 1040519 w 5322214"/>
              <a:gd name="connsiteY1769" fmla="*/ 3711989 h 4083778"/>
              <a:gd name="connsiteX1770" fmla="*/ 1184632 w 5322214"/>
              <a:gd name="connsiteY1770" fmla="*/ 3722043 h 4083778"/>
              <a:gd name="connsiteX1771" fmla="*/ 1180387 w 5322214"/>
              <a:gd name="connsiteY1771" fmla="*/ 3764719 h 4083778"/>
              <a:gd name="connsiteX1772" fmla="*/ 1040519 w 5322214"/>
              <a:gd name="connsiteY1772" fmla="*/ 3706403 h 4083778"/>
              <a:gd name="connsiteX1773" fmla="*/ 1043870 w 5322214"/>
              <a:gd name="connsiteY1773" fmla="*/ 3665292 h 4083778"/>
              <a:gd name="connsiteX1774" fmla="*/ 1198484 w 5322214"/>
              <a:gd name="connsiteY1774" fmla="*/ 3676687 h 4083778"/>
              <a:gd name="connsiteX1775" fmla="*/ 1185525 w 5322214"/>
              <a:gd name="connsiteY1775" fmla="*/ 3716681 h 4083778"/>
              <a:gd name="connsiteX1776" fmla="*/ 1040519 w 5322214"/>
              <a:gd name="connsiteY1776" fmla="*/ 3706403 h 4083778"/>
              <a:gd name="connsiteX1777" fmla="*/ 1189994 w 5322214"/>
              <a:gd name="connsiteY1777" fmla="*/ 3722490 h 4083778"/>
              <a:gd name="connsiteX1778" fmla="*/ 1341704 w 5322214"/>
              <a:gd name="connsiteY1778" fmla="*/ 3728523 h 4083778"/>
              <a:gd name="connsiteX1779" fmla="*/ 1325170 w 5322214"/>
              <a:gd name="connsiteY1779" fmla="*/ 3770305 h 4083778"/>
              <a:gd name="connsiteX1780" fmla="*/ 1185525 w 5322214"/>
              <a:gd name="connsiteY1780" fmla="*/ 3765165 h 4083778"/>
              <a:gd name="connsiteX1781" fmla="*/ 1189994 w 5322214"/>
              <a:gd name="connsiteY1781" fmla="*/ 3722490 h 4083778"/>
              <a:gd name="connsiteX1782" fmla="*/ 1348183 w 5322214"/>
              <a:gd name="connsiteY1782" fmla="*/ 3728746 h 4083778"/>
              <a:gd name="connsiteX1783" fmla="*/ 1474199 w 5322214"/>
              <a:gd name="connsiteY1783" fmla="*/ 3730310 h 4083778"/>
              <a:gd name="connsiteX1784" fmla="*/ 1536983 w 5322214"/>
              <a:gd name="connsiteY1784" fmla="*/ 3729864 h 4083778"/>
              <a:gd name="connsiteX1785" fmla="*/ 1485817 w 5322214"/>
              <a:gd name="connsiteY1785" fmla="*/ 3771645 h 4083778"/>
              <a:gd name="connsiteX1786" fmla="*/ 1330756 w 5322214"/>
              <a:gd name="connsiteY1786" fmla="*/ 3770528 h 4083778"/>
              <a:gd name="connsiteX1787" fmla="*/ 1348183 w 5322214"/>
              <a:gd name="connsiteY1787" fmla="*/ 3728746 h 4083778"/>
              <a:gd name="connsiteX1788" fmla="*/ 1549942 w 5322214"/>
              <a:gd name="connsiteY1788" fmla="*/ 3729640 h 4083778"/>
              <a:gd name="connsiteX1789" fmla="*/ 1819846 w 5322214"/>
              <a:gd name="connsiteY1789" fmla="*/ 3719139 h 4083778"/>
              <a:gd name="connsiteX1790" fmla="*/ 1936254 w 5322214"/>
              <a:gd name="connsiteY1790" fmla="*/ 3749079 h 4083778"/>
              <a:gd name="connsiteX1791" fmla="*/ 1493414 w 5322214"/>
              <a:gd name="connsiteY1791" fmla="*/ 3771422 h 4083778"/>
              <a:gd name="connsiteX1792" fmla="*/ 1549942 w 5322214"/>
              <a:gd name="connsiteY1792" fmla="*/ 3729640 h 4083778"/>
              <a:gd name="connsiteX1793" fmla="*/ 1840626 w 5322214"/>
              <a:gd name="connsiteY1793" fmla="*/ 3717798 h 4083778"/>
              <a:gd name="connsiteX1794" fmla="*/ 1913911 w 5322214"/>
              <a:gd name="connsiteY1794" fmla="*/ 3712436 h 4083778"/>
              <a:gd name="connsiteX1795" fmla="*/ 2013338 w 5322214"/>
              <a:gd name="connsiteY1795" fmla="*/ 3741482 h 4083778"/>
              <a:gd name="connsiteX1796" fmla="*/ 1950777 w 5322214"/>
              <a:gd name="connsiteY1796" fmla="*/ 3747738 h 4083778"/>
              <a:gd name="connsiteX1797" fmla="*/ 1840626 w 5322214"/>
              <a:gd name="connsiteY1797" fmla="*/ 3717798 h 4083778"/>
              <a:gd name="connsiteX1798" fmla="*/ 2364795 w 5322214"/>
              <a:gd name="connsiteY1798" fmla="*/ 3656131 h 4083778"/>
              <a:gd name="connsiteX1799" fmla="*/ 2585098 w 5322214"/>
              <a:gd name="connsiteY1799" fmla="*/ 3613232 h 4083778"/>
              <a:gd name="connsiteX1800" fmla="*/ 2530804 w 5322214"/>
              <a:gd name="connsiteY1800" fmla="*/ 3657248 h 4083778"/>
              <a:gd name="connsiteX1801" fmla="*/ 2529911 w 5322214"/>
              <a:gd name="connsiteY1801" fmla="*/ 3657919 h 4083778"/>
              <a:gd name="connsiteX1802" fmla="*/ 2295531 w 5322214"/>
              <a:gd name="connsiteY1802" fmla="*/ 3702828 h 4083778"/>
              <a:gd name="connsiteX1803" fmla="*/ 2364795 w 5322214"/>
              <a:gd name="connsiteY1803" fmla="*/ 3656131 h 4083778"/>
              <a:gd name="connsiteX1804" fmla="*/ 2532145 w 5322214"/>
              <a:gd name="connsiteY1804" fmla="*/ 3663281 h 4083778"/>
              <a:gd name="connsiteX1805" fmla="*/ 2771663 w 5322214"/>
              <a:gd name="connsiteY1805" fmla="*/ 3603625 h 4083778"/>
              <a:gd name="connsiteX1806" fmla="*/ 2700389 w 5322214"/>
              <a:gd name="connsiteY1806" fmla="*/ 3656131 h 4083778"/>
              <a:gd name="connsiteX1807" fmla="*/ 2471595 w 5322214"/>
              <a:gd name="connsiteY1807" fmla="*/ 3712212 h 4083778"/>
              <a:gd name="connsiteX1808" fmla="*/ 2532145 w 5322214"/>
              <a:gd name="connsiteY1808" fmla="*/ 3663281 h 4083778"/>
              <a:gd name="connsiteX1809" fmla="*/ 3506305 w 5322214"/>
              <a:gd name="connsiteY1809" fmla="*/ 3304674 h 4083778"/>
              <a:gd name="connsiteX1810" fmla="*/ 3508762 w 5322214"/>
              <a:gd name="connsiteY1810" fmla="*/ 3304004 h 4083778"/>
              <a:gd name="connsiteX1811" fmla="*/ 3508092 w 5322214"/>
              <a:gd name="connsiteY1811" fmla="*/ 3304451 h 4083778"/>
              <a:gd name="connsiteX1812" fmla="*/ 3506305 w 5322214"/>
              <a:gd name="connsiteY1812" fmla="*/ 3304674 h 4083778"/>
              <a:gd name="connsiteX1813" fmla="*/ 3519487 w 5322214"/>
              <a:gd name="connsiteY1813" fmla="*/ 3303333 h 4083778"/>
              <a:gd name="connsiteX1814" fmla="*/ 3524626 w 5322214"/>
              <a:gd name="connsiteY1814" fmla="*/ 3299759 h 4083778"/>
              <a:gd name="connsiteX1815" fmla="*/ 3542277 w 5322214"/>
              <a:gd name="connsiteY1815" fmla="*/ 3295067 h 4083778"/>
              <a:gd name="connsiteX1816" fmla="*/ 3532669 w 5322214"/>
              <a:gd name="connsiteY1816" fmla="*/ 3302663 h 4083778"/>
              <a:gd name="connsiteX1817" fmla="*/ 3519487 w 5322214"/>
              <a:gd name="connsiteY1817" fmla="*/ 3303333 h 4083778"/>
              <a:gd name="connsiteX1818" fmla="*/ 3522391 w 5322214"/>
              <a:gd name="connsiteY1818" fmla="*/ 3294620 h 4083778"/>
              <a:gd name="connsiteX1819" fmla="*/ 3497814 w 5322214"/>
              <a:gd name="connsiteY1819" fmla="*/ 3301099 h 4083778"/>
              <a:gd name="connsiteX1820" fmla="*/ 3561716 w 5322214"/>
              <a:gd name="connsiteY1820" fmla="*/ 3260658 h 4083778"/>
              <a:gd name="connsiteX1821" fmla="*/ 3575121 w 5322214"/>
              <a:gd name="connsiteY1821" fmla="*/ 3256860 h 4083778"/>
              <a:gd name="connsiteX1822" fmla="*/ 3522391 w 5322214"/>
              <a:gd name="connsiteY1822" fmla="*/ 3294620 h 4083778"/>
              <a:gd name="connsiteX1823" fmla="*/ 3559034 w 5322214"/>
              <a:gd name="connsiteY1823" fmla="*/ 3255519 h 4083778"/>
              <a:gd name="connsiteX1824" fmla="*/ 3539149 w 5322214"/>
              <a:gd name="connsiteY1824" fmla="*/ 3261105 h 4083778"/>
              <a:gd name="connsiteX1825" fmla="*/ 3594560 w 5322214"/>
              <a:gd name="connsiteY1825" fmla="*/ 3227590 h 4083778"/>
              <a:gd name="connsiteX1826" fmla="*/ 3597688 w 5322214"/>
              <a:gd name="connsiteY1826" fmla="*/ 3226696 h 4083778"/>
              <a:gd name="connsiteX1827" fmla="*/ 3601039 w 5322214"/>
              <a:gd name="connsiteY1827" fmla="*/ 3227144 h 4083778"/>
              <a:gd name="connsiteX1828" fmla="*/ 3559034 w 5322214"/>
              <a:gd name="connsiteY1828" fmla="*/ 3255519 h 4083778"/>
              <a:gd name="connsiteX1829" fmla="*/ 3577356 w 5322214"/>
              <a:gd name="connsiteY1829" fmla="*/ 3226920 h 4083778"/>
              <a:gd name="connsiteX1830" fmla="*/ 3581377 w 5322214"/>
              <a:gd name="connsiteY1830" fmla="*/ 3224686 h 4083778"/>
              <a:gd name="connsiteX1831" fmla="*/ 3584282 w 5322214"/>
              <a:gd name="connsiteY1831" fmla="*/ 3224909 h 4083778"/>
              <a:gd name="connsiteX1832" fmla="*/ 3577356 w 5322214"/>
              <a:gd name="connsiteY1832" fmla="*/ 3226920 h 4083778"/>
              <a:gd name="connsiteX1833" fmla="*/ 3580260 w 5322214"/>
              <a:gd name="connsiteY1833" fmla="*/ 3218876 h 4083778"/>
              <a:gd name="connsiteX1834" fmla="*/ 3573334 w 5322214"/>
              <a:gd name="connsiteY1834" fmla="*/ 3218206 h 4083778"/>
              <a:gd name="connsiteX1835" fmla="*/ 3585176 w 5322214"/>
              <a:gd name="connsiteY1835" fmla="*/ 3212173 h 4083778"/>
              <a:gd name="connsiteX1836" fmla="*/ 3600146 w 5322214"/>
              <a:gd name="connsiteY1836" fmla="*/ 3207481 h 4083778"/>
              <a:gd name="connsiteX1837" fmla="*/ 3580260 w 5322214"/>
              <a:gd name="connsiteY1837" fmla="*/ 3218876 h 4083778"/>
              <a:gd name="connsiteX1838" fmla="*/ 3574451 w 5322214"/>
              <a:gd name="connsiteY1838" fmla="*/ 3233623 h 4083778"/>
              <a:gd name="connsiteX1839" fmla="*/ 3518146 w 5322214"/>
              <a:gd name="connsiteY1839" fmla="*/ 3266914 h 4083778"/>
              <a:gd name="connsiteX1840" fmla="*/ 3486419 w 5322214"/>
              <a:gd name="connsiteY1840" fmla="*/ 3275405 h 4083778"/>
              <a:gd name="connsiteX1841" fmla="*/ 3555236 w 5322214"/>
              <a:gd name="connsiteY1841" fmla="*/ 3239209 h 4083778"/>
              <a:gd name="connsiteX1842" fmla="*/ 3574451 w 5322214"/>
              <a:gd name="connsiteY1842" fmla="*/ 3233623 h 4083778"/>
              <a:gd name="connsiteX1843" fmla="*/ 3552778 w 5322214"/>
              <a:gd name="connsiteY1843" fmla="*/ 3234070 h 4083778"/>
              <a:gd name="connsiteX1844" fmla="*/ 3527307 w 5322214"/>
              <a:gd name="connsiteY1844" fmla="*/ 3241219 h 4083778"/>
              <a:gd name="connsiteX1845" fmla="*/ 3564173 w 5322214"/>
              <a:gd name="connsiteY1845" fmla="*/ 3222675 h 4083778"/>
              <a:gd name="connsiteX1846" fmla="*/ 3571770 w 5322214"/>
              <a:gd name="connsiteY1846" fmla="*/ 3223345 h 4083778"/>
              <a:gd name="connsiteX1847" fmla="*/ 3552778 w 5322214"/>
              <a:gd name="connsiteY1847" fmla="*/ 3234070 h 4083778"/>
              <a:gd name="connsiteX1848" fmla="*/ 3530212 w 5322214"/>
              <a:gd name="connsiteY1848" fmla="*/ 3246135 h 4083778"/>
              <a:gd name="connsiteX1849" fmla="*/ 3459831 w 5322214"/>
              <a:gd name="connsiteY1849" fmla="*/ 3282331 h 4083778"/>
              <a:gd name="connsiteX1850" fmla="*/ 3411793 w 5322214"/>
              <a:gd name="connsiteY1850" fmla="*/ 3294620 h 4083778"/>
              <a:gd name="connsiteX1851" fmla="*/ 3498708 w 5322214"/>
              <a:gd name="connsiteY1851" fmla="*/ 3255072 h 4083778"/>
              <a:gd name="connsiteX1852" fmla="*/ 3530212 w 5322214"/>
              <a:gd name="connsiteY1852" fmla="*/ 3246135 h 4083778"/>
              <a:gd name="connsiteX1853" fmla="*/ 3378725 w 5322214"/>
              <a:gd name="connsiteY1853" fmla="*/ 3302887 h 4083778"/>
              <a:gd name="connsiteX1854" fmla="*/ 3309015 w 5322214"/>
              <a:gd name="connsiteY1854" fmla="*/ 3319420 h 4083778"/>
              <a:gd name="connsiteX1855" fmla="*/ 3419837 w 5322214"/>
              <a:gd name="connsiteY1855" fmla="*/ 3276298 h 4083778"/>
              <a:gd name="connsiteX1856" fmla="*/ 3467427 w 5322214"/>
              <a:gd name="connsiteY1856" fmla="*/ 3263786 h 4083778"/>
              <a:gd name="connsiteX1857" fmla="*/ 3378725 w 5322214"/>
              <a:gd name="connsiteY1857" fmla="*/ 3302887 h 4083778"/>
              <a:gd name="connsiteX1858" fmla="*/ 3417826 w 5322214"/>
              <a:gd name="connsiteY1858" fmla="*/ 3270936 h 4083778"/>
              <a:gd name="connsiteX1859" fmla="*/ 3359063 w 5322214"/>
              <a:gd name="connsiteY1859" fmla="*/ 3285906 h 4083778"/>
              <a:gd name="connsiteX1860" fmla="*/ 3450893 w 5322214"/>
              <a:gd name="connsiteY1860" fmla="*/ 3251051 h 4083778"/>
              <a:gd name="connsiteX1861" fmla="*/ 3491335 w 5322214"/>
              <a:gd name="connsiteY1861" fmla="*/ 3239656 h 4083778"/>
              <a:gd name="connsiteX1862" fmla="*/ 3417826 w 5322214"/>
              <a:gd name="connsiteY1862" fmla="*/ 3270936 h 4083778"/>
              <a:gd name="connsiteX1863" fmla="*/ 3342306 w 5322214"/>
              <a:gd name="connsiteY1863" fmla="*/ 3279426 h 4083778"/>
              <a:gd name="connsiteX1864" fmla="*/ 3400175 w 5322214"/>
              <a:gd name="connsiteY1864" fmla="*/ 3264456 h 4083778"/>
              <a:gd name="connsiteX1865" fmla="*/ 3307898 w 5322214"/>
              <a:gd name="connsiteY1865" fmla="*/ 3297971 h 4083778"/>
              <a:gd name="connsiteX1866" fmla="*/ 3225452 w 5322214"/>
              <a:gd name="connsiteY1866" fmla="*/ 3316739 h 4083778"/>
              <a:gd name="connsiteX1867" fmla="*/ 3342306 w 5322214"/>
              <a:gd name="connsiteY1867" fmla="*/ 3279426 h 4083778"/>
              <a:gd name="connsiteX1868" fmla="*/ 3255168 w 5322214"/>
              <a:gd name="connsiteY1868" fmla="*/ 3316069 h 4083778"/>
              <a:gd name="connsiteX1869" fmla="*/ 3107257 w 5322214"/>
              <a:gd name="connsiteY1869" fmla="*/ 3362096 h 4083778"/>
              <a:gd name="connsiteX1870" fmla="*/ 2962250 w 5322214"/>
              <a:gd name="connsiteY1870" fmla="*/ 3388237 h 4083778"/>
              <a:gd name="connsiteX1871" fmla="*/ 3154847 w 5322214"/>
              <a:gd name="connsiteY1871" fmla="*/ 3337742 h 4083778"/>
              <a:gd name="connsiteX1872" fmla="*/ 3255168 w 5322214"/>
              <a:gd name="connsiteY1872" fmla="*/ 3316069 h 4083778"/>
              <a:gd name="connsiteX1873" fmla="*/ 3046930 w 5322214"/>
              <a:gd name="connsiteY1873" fmla="*/ 3379077 h 4083778"/>
              <a:gd name="connsiteX1874" fmla="*/ 2888741 w 5322214"/>
              <a:gd name="connsiteY1874" fmla="*/ 3419518 h 4083778"/>
              <a:gd name="connsiteX1875" fmla="*/ 2928512 w 5322214"/>
              <a:gd name="connsiteY1875" fmla="*/ 3399632 h 4083778"/>
              <a:gd name="connsiteX1876" fmla="*/ 3046930 w 5322214"/>
              <a:gd name="connsiteY1876" fmla="*/ 3379077 h 4083778"/>
              <a:gd name="connsiteX1877" fmla="*/ 2867292 w 5322214"/>
              <a:gd name="connsiteY1877" fmla="*/ 3424433 h 4083778"/>
              <a:gd name="connsiteX1878" fmla="*/ 2805625 w 5322214"/>
              <a:gd name="connsiteY1878" fmla="*/ 3438286 h 4083778"/>
              <a:gd name="connsiteX1879" fmla="*/ 2612580 w 5322214"/>
              <a:gd name="connsiteY1879" fmla="*/ 3462416 h 4083778"/>
              <a:gd name="connsiteX1880" fmla="*/ 2619283 w 5322214"/>
              <a:gd name="connsiteY1880" fmla="*/ 3457724 h 4083778"/>
              <a:gd name="connsiteX1881" fmla="*/ 2880251 w 5322214"/>
              <a:gd name="connsiteY1881" fmla="*/ 3406782 h 4083778"/>
              <a:gd name="connsiteX1882" fmla="*/ 2909520 w 5322214"/>
              <a:gd name="connsiteY1882" fmla="*/ 3402090 h 4083778"/>
              <a:gd name="connsiteX1883" fmla="*/ 2867292 w 5322214"/>
              <a:gd name="connsiteY1883" fmla="*/ 3424433 h 4083778"/>
              <a:gd name="connsiteX1884" fmla="*/ 2731222 w 5322214"/>
              <a:gd name="connsiteY1884" fmla="*/ 3454149 h 4083778"/>
              <a:gd name="connsiteX1885" fmla="*/ 2586662 w 5322214"/>
              <a:gd name="connsiteY1885" fmla="*/ 3481408 h 4083778"/>
              <a:gd name="connsiteX1886" fmla="*/ 2603196 w 5322214"/>
              <a:gd name="connsiteY1886" fmla="*/ 3469566 h 4083778"/>
              <a:gd name="connsiteX1887" fmla="*/ 2731222 w 5322214"/>
              <a:gd name="connsiteY1887" fmla="*/ 3454149 h 4083778"/>
              <a:gd name="connsiteX1888" fmla="*/ 2601185 w 5322214"/>
              <a:gd name="connsiteY1888" fmla="*/ 3463980 h 4083778"/>
              <a:gd name="connsiteX1889" fmla="*/ 2549349 w 5322214"/>
              <a:gd name="connsiteY1889" fmla="*/ 3469343 h 4083778"/>
              <a:gd name="connsiteX1890" fmla="*/ 2580183 w 5322214"/>
              <a:gd name="connsiteY1890" fmla="*/ 3464651 h 4083778"/>
              <a:gd name="connsiteX1891" fmla="*/ 2606771 w 5322214"/>
              <a:gd name="connsiteY1891" fmla="*/ 3460182 h 4083778"/>
              <a:gd name="connsiteX1892" fmla="*/ 2601185 w 5322214"/>
              <a:gd name="connsiteY1892" fmla="*/ 3463980 h 4083778"/>
              <a:gd name="connsiteX1893" fmla="*/ 2592025 w 5322214"/>
              <a:gd name="connsiteY1893" fmla="*/ 3470683 h 4083778"/>
              <a:gd name="connsiteX1894" fmla="*/ 2574373 w 5322214"/>
              <a:gd name="connsiteY1894" fmla="*/ 3483642 h 4083778"/>
              <a:gd name="connsiteX1895" fmla="*/ 2525889 w 5322214"/>
              <a:gd name="connsiteY1895" fmla="*/ 3491686 h 4083778"/>
              <a:gd name="connsiteX1896" fmla="*/ 2356305 w 5322214"/>
              <a:gd name="connsiteY1896" fmla="*/ 3516487 h 4083778"/>
              <a:gd name="connsiteX1897" fmla="*/ 2385574 w 5322214"/>
              <a:gd name="connsiteY1897" fmla="*/ 3492803 h 4083778"/>
              <a:gd name="connsiteX1898" fmla="*/ 2441879 w 5322214"/>
              <a:gd name="connsiteY1898" fmla="*/ 3485430 h 4083778"/>
              <a:gd name="connsiteX1899" fmla="*/ 2592025 w 5322214"/>
              <a:gd name="connsiteY1899" fmla="*/ 3470683 h 4083778"/>
              <a:gd name="connsiteX1900" fmla="*/ 2346474 w 5322214"/>
              <a:gd name="connsiteY1900" fmla="*/ 3516934 h 4083778"/>
              <a:gd name="connsiteX1901" fmla="*/ 2345580 w 5322214"/>
              <a:gd name="connsiteY1901" fmla="*/ 3517604 h 4083778"/>
              <a:gd name="connsiteX1902" fmla="*/ 2129969 w 5322214"/>
              <a:gd name="connsiteY1902" fmla="*/ 3541064 h 4083778"/>
              <a:gd name="connsiteX1903" fmla="*/ 2164154 w 5322214"/>
              <a:gd name="connsiteY1903" fmla="*/ 3516263 h 4083778"/>
              <a:gd name="connsiteX1904" fmla="*/ 2374849 w 5322214"/>
              <a:gd name="connsiteY1904" fmla="*/ 3493920 h 4083778"/>
              <a:gd name="connsiteX1905" fmla="*/ 2346474 w 5322214"/>
              <a:gd name="connsiteY1905" fmla="*/ 3516934 h 4083778"/>
              <a:gd name="connsiteX1906" fmla="*/ 1630377 w 5322214"/>
              <a:gd name="connsiteY1906" fmla="*/ 3564525 h 4083778"/>
              <a:gd name="connsiteX1907" fmla="*/ 1584574 w 5322214"/>
              <a:gd name="connsiteY1907" fmla="*/ 3564525 h 4083778"/>
              <a:gd name="connsiteX1908" fmla="*/ 1482242 w 5322214"/>
              <a:gd name="connsiteY1908" fmla="*/ 3563184 h 4083778"/>
              <a:gd name="connsiteX1909" fmla="*/ 1419905 w 5322214"/>
              <a:gd name="connsiteY1909" fmla="*/ 3561396 h 4083778"/>
              <a:gd name="connsiteX1910" fmla="*/ 1118049 w 5322214"/>
              <a:gd name="connsiteY1910" fmla="*/ 3542852 h 4083778"/>
              <a:gd name="connsiteX1911" fmla="*/ 1164746 w 5322214"/>
              <a:gd name="connsiteY1911" fmla="*/ 3518721 h 4083778"/>
              <a:gd name="connsiteX1912" fmla="*/ 1547261 w 5322214"/>
              <a:gd name="connsiteY1912" fmla="*/ 3538160 h 4083778"/>
              <a:gd name="connsiteX1913" fmla="*/ 1630377 w 5322214"/>
              <a:gd name="connsiteY1913" fmla="*/ 3564525 h 4083778"/>
              <a:gd name="connsiteX1914" fmla="*/ 1178152 w 5322214"/>
              <a:gd name="connsiteY1914" fmla="*/ 3514476 h 4083778"/>
              <a:gd name="connsiteX1915" fmla="*/ 1274228 w 5322214"/>
              <a:gd name="connsiteY1915" fmla="*/ 3498389 h 4083778"/>
              <a:gd name="connsiteX1916" fmla="*/ 1401137 w 5322214"/>
              <a:gd name="connsiteY1916" fmla="*/ 3505985 h 4083778"/>
              <a:gd name="connsiteX1917" fmla="*/ 1526035 w 5322214"/>
              <a:gd name="connsiteY1917" fmla="*/ 3532350 h 4083778"/>
              <a:gd name="connsiteX1918" fmla="*/ 1178152 w 5322214"/>
              <a:gd name="connsiteY1918" fmla="*/ 3514476 h 4083778"/>
              <a:gd name="connsiteX1919" fmla="*/ 1164523 w 5322214"/>
              <a:gd name="connsiteY1919" fmla="*/ 3513359 h 4083778"/>
              <a:gd name="connsiteX1920" fmla="*/ 950029 w 5322214"/>
              <a:gd name="connsiteY1920" fmla="*/ 3490122 h 4083778"/>
              <a:gd name="connsiteX1921" fmla="*/ 978628 w 5322214"/>
              <a:gd name="connsiteY1921" fmla="*/ 3469119 h 4083778"/>
              <a:gd name="connsiteX1922" fmla="*/ 1239149 w 5322214"/>
              <a:gd name="connsiteY1922" fmla="*/ 3495931 h 4083778"/>
              <a:gd name="connsiteX1923" fmla="*/ 1164523 w 5322214"/>
              <a:gd name="connsiteY1923" fmla="*/ 3513359 h 4083778"/>
              <a:gd name="connsiteX1924" fmla="*/ 977288 w 5322214"/>
              <a:gd name="connsiteY1924" fmla="*/ 3463087 h 4083778"/>
              <a:gd name="connsiteX1925" fmla="*/ 779998 w 5322214"/>
              <a:gd name="connsiteY1925" fmla="*/ 3433147 h 4083778"/>
              <a:gd name="connsiteX1926" fmla="*/ 792287 w 5322214"/>
              <a:gd name="connsiteY1926" fmla="*/ 3421529 h 4083778"/>
              <a:gd name="connsiteX1927" fmla="*/ 994939 w 5322214"/>
              <a:gd name="connsiteY1927" fmla="*/ 3453703 h 4083778"/>
              <a:gd name="connsiteX1928" fmla="*/ 977288 w 5322214"/>
              <a:gd name="connsiteY1928" fmla="*/ 3463087 h 4083778"/>
              <a:gd name="connsiteX1929" fmla="*/ 969914 w 5322214"/>
              <a:gd name="connsiteY1929" fmla="*/ 3467779 h 4083778"/>
              <a:gd name="connsiteX1930" fmla="*/ 942656 w 5322214"/>
              <a:gd name="connsiteY1930" fmla="*/ 3489005 h 4083778"/>
              <a:gd name="connsiteX1931" fmla="*/ 758549 w 5322214"/>
              <a:gd name="connsiteY1931" fmla="*/ 3460852 h 4083778"/>
              <a:gd name="connsiteX1932" fmla="*/ 768603 w 5322214"/>
              <a:gd name="connsiteY1932" fmla="*/ 3446329 h 4083778"/>
              <a:gd name="connsiteX1933" fmla="*/ 775529 w 5322214"/>
              <a:gd name="connsiteY1933" fmla="*/ 3438063 h 4083778"/>
              <a:gd name="connsiteX1934" fmla="*/ 969914 w 5322214"/>
              <a:gd name="connsiteY1934" fmla="*/ 3467779 h 4083778"/>
              <a:gd name="connsiteX1935" fmla="*/ 937517 w 5322214"/>
              <a:gd name="connsiteY1935" fmla="*/ 3493920 h 4083778"/>
              <a:gd name="connsiteX1936" fmla="*/ 924111 w 5322214"/>
              <a:gd name="connsiteY1936" fmla="*/ 3508890 h 4083778"/>
              <a:gd name="connsiteX1937" fmla="*/ 915844 w 5322214"/>
              <a:gd name="connsiteY1937" fmla="*/ 3520285 h 4083778"/>
              <a:gd name="connsiteX1938" fmla="*/ 741791 w 5322214"/>
              <a:gd name="connsiteY1938" fmla="*/ 3493473 h 4083778"/>
              <a:gd name="connsiteX1939" fmla="*/ 755421 w 5322214"/>
              <a:gd name="connsiteY1939" fmla="*/ 3465768 h 4083778"/>
              <a:gd name="connsiteX1940" fmla="*/ 937517 w 5322214"/>
              <a:gd name="connsiteY1940" fmla="*/ 3493920 h 4083778"/>
              <a:gd name="connsiteX1941" fmla="*/ 912716 w 5322214"/>
              <a:gd name="connsiteY1941" fmla="*/ 3525647 h 4083778"/>
              <a:gd name="connsiteX1942" fmla="*/ 897299 w 5322214"/>
              <a:gd name="connsiteY1942" fmla="*/ 3556704 h 4083778"/>
              <a:gd name="connsiteX1943" fmla="*/ 730843 w 5322214"/>
              <a:gd name="connsiteY1943" fmla="*/ 3531680 h 4083778"/>
              <a:gd name="connsiteX1944" fmla="*/ 739780 w 5322214"/>
              <a:gd name="connsiteY1944" fmla="*/ 3499059 h 4083778"/>
              <a:gd name="connsiteX1945" fmla="*/ 912716 w 5322214"/>
              <a:gd name="connsiteY1945" fmla="*/ 3525647 h 4083778"/>
              <a:gd name="connsiteX1946" fmla="*/ 895288 w 5322214"/>
              <a:gd name="connsiteY1946" fmla="*/ 3562067 h 4083778"/>
              <a:gd name="connsiteX1947" fmla="*/ 885904 w 5322214"/>
              <a:gd name="connsiteY1947" fmla="*/ 3597592 h 4083778"/>
              <a:gd name="connsiteX1948" fmla="*/ 725928 w 5322214"/>
              <a:gd name="connsiteY1948" fmla="*/ 3573909 h 4083778"/>
              <a:gd name="connsiteX1949" fmla="*/ 729726 w 5322214"/>
              <a:gd name="connsiteY1949" fmla="*/ 3537042 h 4083778"/>
              <a:gd name="connsiteX1950" fmla="*/ 895288 w 5322214"/>
              <a:gd name="connsiteY1950" fmla="*/ 3562067 h 4083778"/>
              <a:gd name="connsiteX1951" fmla="*/ 885011 w 5322214"/>
              <a:gd name="connsiteY1951" fmla="*/ 3603178 h 4083778"/>
              <a:gd name="connsiteX1952" fmla="*/ 881883 w 5322214"/>
              <a:gd name="connsiteY1952" fmla="*/ 3642502 h 4083778"/>
              <a:gd name="connsiteX1953" fmla="*/ 727492 w 5322214"/>
              <a:gd name="connsiteY1953" fmla="*/ 3620382 h 4083778"/>
              <a:gd name="connsiteX1954" fmla="*/ 725928 w 5322214"/>
              <a:gd name="connsiteY1954" fmla="*/ 3579718 h 4083778"/>
              <a:gd name="connsiteX1955" fmla="*/ 885011 w 5322214"/>
              <a:gd name="connsiteY1955" fmla="*/ 3603178 h 4083778"/>
              <a:gd name="connsiteX1956" fmla="*/ 881883 w 5322214"/>
              <a:gd name="connsiteY1956" fmla="*/ 3648088 h 4083778"/>
              <a:gd name="connsiteX1957" fmla="*/ 884340 w 5322214"/>
              <a:gd name="connsiteY1957" fmla="*/ 3690316 h 4083778"/>
              <a:gd name="connsiteX1958" fmla="*/ 734642 w 5322214"/>
              <a:gd name="connsiteY1958" fmla="*/ 3669537 h 4083778"/>
              <a:gd name="connsiteX1959" fmla="*/ 727939 w 5322214"/>
              <a:gd name="connsiteY1959" fmla="*/ 3625968 h 4083778"/>
              <a:gd name="connsiteX1960" fmla="*/ 881883 w 5322214"/>
              <a:gd name="connsiteY1960" fmla="*/ 3648088 h 4083778"/>
              <a:gd name="connsiteX1961" fmla="*/ 885011 w 5322214"/>
              <a:gd name="connsiteY1961" fmla="*/ 3696125 h 4083778"/>
              <a:gd name="connsiteX1962" fmla="*/ 892607 w 5322214"/>
              <a:gd name="connsiteY1962" fmla="*/ 3741035 h 4083778"/>
              <a:gd name="connsiteX1963" fmla="*/ 747154 w 5322214"/>
              <a:gd name="connsiteY1963" fmla="*/ 3721820 h 4083778"/>
              <a:gd name="connsiteX1964" fmla="*/ 735759 w 5322214"/>
              <a:gd name="connsiteY1964" fmla="*/ 3675570 h 4083778"/>
              <a:gd name="connsiteX1965" fmla="*/ 885011 w 5322214"/>
              <a:gd name="connsiteY1965" fmla="*/ 3696125 h 4083778"/>
              <a:gd name="connsiteX1966" fmla="*/ 893948 w 5322214"/>
              <a:gd name="connsiteY1966" fmla="*/ 3746621 h 4083778"/>
              <a:gd name="connsiteX1967" fmla="*/ 906460 w 5322214"/>
              <a:gd name="connsiteY1967" fmla="*/ 3793318 h 4083778"/>
              <a:gd name="connsiteX1968" fmla="*/ 764581 w 5322214"/>
              <a:gd name="connsiteY1968" fmla="*/ 3775444 h 4083778"/>
              <a:gd name="connsiteX1969" fmla="*/ 748718 w 5322214"/>
              <a:gd name="connsiteY1969" fmla="*/ 3727629 h 4083778"/>
              <a:gd name="connsiteX1970" fmla="*/ 893948 w 5322214"/>
              <a:gd name="connsiteY1970" fmla="*/ 3746621 h 4083778"/>
              <a:gd name="connsiteX1971" fmla="*/ 779775 w 5322214"/>
              <a:gd name="connsiteY1971" fmla="*/ 3829514 h 4083778"/>
              <a:gd name="connsiteX1972" fmla="*/ 631640 w 5322214"/>
              <a:gd name="connsiteY1972" fmla="*/ 3805830 h 4083778"/>
              <a:gd name="connsiteX1973" fmla="*/ 609744 w 5322214"/>
              <a:gd name="connsiteY1973" fmla="*/ 3755335 h 4083778"/>
              <a:gd name="connsiteX1974" fmla="*/ 760113 w 5322214"/>
              <a:gd name="connsiteY1974" fmla="*/ 3780136 h 4083778"/>
              <a:gd name="connsiteX1975" fmla="*/ 779775 w 5322214"/>
              <a:gd name="connsiteY1975" fmla="*/ 3829514 h 4083778"/>
              <a:gd name="connsiteX1976" fmla="*/ 767039 w 5322214"/>
              <a:gd name="connsiteY1976" fmla="*/ 3781253 h 4083778"/>
              <a:gd name="connsiteX1977" fmla="*/ 908471 w 5322214"/>
              <a:gd name="connsiteY1977" fmla="*/ 3798904 h 4083778"/>
              <a:gd name="connsiteX1978" fmla="*/ 925228 w 5322214"/>
              <a:gd name="connsiteY1978" fmla="*/ 3846942 h 4083778"/>
              <a:gd name="connsiteX1979" fmla="*/ 786924 w 5322214"/>
              <a:gd name="connsiteY1979" fmla="*/ 3830408 h 4083778"/>
              <a:gd name="connsiteX1980" fmla="*/ 767039 w 5322214"/>
              <a:gd name="connsiteY1980" fmla="*/ 3781253 h 4083778"/>
              <a:gd name="connsiteX1981" fmla="*/ 914280 w 5322214"/>
              <a:gd name="connsiteY1981" fmla="*/ 3799797 h 4083778"/>
              <a:gd name="connsiteX1982" fmla="*/ 1048562 w 5322214"/>
              <a:gd name="connsiteY1982" fmla="*/ 3812086 h 4083778"/>
              <a:gd name="connsiteX1983" fmla="*/ 1061745 w 5322214"/>
              <a:gd name="connsiteY1983" fmla="*/ 3859007 h 4083778"/>
              <a:gd name="connsiteX1984" fmla="*/ 931261 w 5322214"/>
              <a:gd name="connsiteY1984" fmla="*/ 3847835 h 4083778"/>
              <a:gd name="connsiteX1985" fmla="*/ 914280 w 5322214"/>
              <a:gd name="connsiteY1985" fmla="*/ 3799797 h 4083778"/>
              <a:gd name="connsiteX1986" fmla="*/ 1054148 w 5322214"/>
              <a:gd name="connsiteY1986" fmla="*/ 3812533 h 4083778"/>
              <a:gd name="connsiteX1987" fmla="*/ 1183738 w 5322214"/>
              <a:gd name="connsiteY1987" fmla="*/ 3820353 h 4083778"/>
              <a:gd name="connsiteX1988" fmla="*/ 1192228 w 5322214"/>
              <a:gd name="connsiteY1988" fmla="*/ 3866380 h 4083778"/>
              <a:gd name="connsiteX1989" fmla="*/ 1067554 w 5322214"/>
              <a:gd name="connsiteY1989" fmla="*/ 3859230 h 4083778"/>
              <a:gd name="connsiteX1990" fmla="*/ 1054148 w 5322214"/>
              <a:gd name="connsiteY1990" fmla="*/ 3812533 h 4083778"/>
              <a:gd name="connsiteX1991" fmla="*/ 1189324 w 5322214"/>
              <a:gd name="connsiteY1991" fmla="*/ 3820577 h 4083778"/>
              <a:gd name="connsiteX1992" fmla="*/ 1317797 w 5322214"/>
              <a:gd name="connsiteY1992" fmla="*/ 3825045 h 4083778"/>
              <a:gd name="connsiteX1993" fmla="*/ 1319808 w 5322214"/>
              <a:gd name="connsiteY1993" fmla="*/ 3870178 h 4083778"/>
              <a:gd name="connsiteX1994" fmla="*/ 1197814 w 5322214"/>
              <a:gd name="connsiteY1994" fmla="*/ 3866603 h 4083778"/>
              <a:gd name="connsiteX1995" fmla="*/ 1189324 w 5322214"/>
              <a:gd name="connsiteY1995" fmla="*/ 3820577 h 4083778"/>
              <a:gd name="connsiteX1996" fmla="*/ 1317797 w 5322214"/>
              <a:gd name="connsiteY1996" fmla="*/ 3819459 h 4083778"/>
              <a:gd name="connsiteX1997" fmla="*/ 1188430 w 5322214"/>
              <a:gd name="connsiteY1997" fmla="*/ 3815214 h 4083778"/>
              <a:gd name="connsiteX1998" fmla="*/ 1185525 w 5322214"/>
              <a:gd name="connsiteY1998" fmla="*/ 3770751 h 4083778"/>
              <a:gd name="connsiteX1999" fmla="*/ 1323606 w 5322214"/>
              <a:gd name="connsiteY1999" fmla="*/ 3775890 h 4083778"/>
              <a:gd name="connsiteX2000" fmla="*/ 1317797 w 5322214"/>
              <a:gd name="connsiteY2000" fmla="*/ 3819459 h 4083778"/>
              <a:gd name="connsiteX2001" fmla="*/ 1329415 w 5322214"/>
              <a:gd name="connsiteY2001" fmla="*/ 3775890 h 4083778"/>
              <a:gd name="connsiteX2002" fmla="*/ 1446940 w 5322214"/>
              <a:gd name="connsiteY2002" fmla="*/ 3777231 h 4083778"/>
              <a:gd name="connsiteX2003" fmla="*/ 1481572 w 5322214"/>
              <a:gd name="connsiteY2003" fmla="*/ 3777007 h 4083778"/>
              <a:gd name="connsiteX2004" fmla="*/ 1458782 w 5322214"/>
              <a:gd name="connsiteY2004" fmla="*/ 3820353 h 4083778"/>
              <a:gd name="connsiteX2005" fmla="*/ 1323159 w 5322214"/>
              <a:gd name="connsiteY2005" fmla="*/ 3819459 h 4083778"/>
              <a:gd name="connsiteX2006" fmla="*/ 1329415 w 5322214"/>
              <a:gd name="connsiteY2006" fmla="*/ 3775890 h 4083778"/>
              <a:gd name="connsiteX2007" fmla="*/ 2013561 w 5322214"/>
              <a:gd name="connsiteY2007" fmla="*/ 3769187 h 4083778"/>
              <a:gd name="connsiteX2008" fmla="*/ 1964183 w 5322214"/>
              <a:gd name="connsiteY2008" fmla="*/ 3751983 h 4083778"/>
              <a:gd name="connsiteX2009" fmla="*/ 2030989 w 5322214"/>
              <a:gd name="connsiteY2009" fmla="*/ 3745057 h 4083778"/>
              <a:gd name="connsiteX2010" fmla="*/ 2116116 w 5322214"/>
              <a:gd name="connsiteY2010" fmla="*/ 3753547 h 4083778"/>
              <a:gd name="connsiteX2011" fmla="*/ 2281232 w 5322214"/>
              <a:gd name="connsiteY2011" fmla="*/ 3710872 h 4083778"/>
              <a:gd name="connsiteX2012" fmla="*/ 2520527 w 5322214"/>
              <a:gd name="connsiteY2012" fmla="*/ 3665739 h 4083778"/>
              <a:gd name="connsiteX2013" fmla="*/ 2459306 w 5322214"/>
              <a:gd name="connsiteY2013" fmla="*/ 3714670 h 4083778"/>
              <a:gd name="connsiteX2014" fmla="*/ 2236769 w 5322214"/>
              <a:gd name="connsiteY2014" fmla="*/ 3756228 h 4083778"/>
              <a:gd name="connsiteX2015" fmla="*/ 2052215 w 5322214"/>
              <a:gd name="connsiteY2015" fmla="*/ 3782370 h 4083778"/>
              <a:gd name="connsiteX2016" fmla="*/ 2013561 w 5322214"/>
              <a:gd name="connsiteY2016" fmla="*/ 3769187 h 4083778"/>
              <a:gd name="connsiteX2017" fmla="*/ 2461541 w 5322214"/>
              <a:gd name="connsiteY2017" fmla="*/ 3719809 h 4083778"/>
              <a:gd name="connsiteX2018" fmla="*/ 2689217 w 5322214"/>
              <a:gd name="connsiteY2018" fmla="*/ 3664845 h 4083778"/>
              <a:gd name="connsiteX2019" fmla="*/ 2622188 w 5322214"/>
              <a:gd name="connsiteY2019" fmla="*/ 3718915 h 4083778"/>
              <a:gd name="connsiteX2020" fmla="*/ 2377307 w 5322214"/>
              <a:gd name="connsiteY2020" fmla="*/ 3776114 h 4083778"/>
              <a:gd name="connsiteX2021" fmla="*/ 2461541 w 5322214"/>
              <a:gd name="connsiteY2021" fmla="*/ 3719809 h 4083778"/>
              <a:gd name="connsiteX2022" fmla="*/ 2624645 w 5322214"/>
              <a:gd name="connsiteY2022" fmla="*/ 3724054 h 4083778"/>
              <a:gd name="connsiteX2023" fmla="*/ 2895444 w 5322214"/>
              <a:gd name="connsiteY2023" fmla="*/ 3640491 h 4083778"/>
              <a:gd name="connsiteX2024" fmla="*/ 2794900 w 5322214"/>
              <a:gd name="connsiteY2024" fmla="*/ 3710201 h 4083778"/>
              <a:gd name="connsiteX2025" fmla="*/ 2553818 w 5322214"/>
              <a:gd name="connsiteY2025" fmla="*/ 3781253 h 4083778"/>
              <a:gd name="connsiteX2026" fmla="*/ 2615261 w 5322214"/>
              <a:gd name="connsiteY2026" fmla="*/ 3731651 h 4083778"/>
              <a:gd name="connsiteX2027" fmla="*/ 2624645 w 5322214"/>
              <a:gd name="connsiteY2027" fmla="*/ 3724054 h 4083778"/>
              <a:gd name="connsiteX2028" fmla="*/ 2920021 w 5322214"/>
              <a:gd name="connsiteY2028" fmla="*/ 3631777 h 4083778"/>
              <a:gd name="connsiteX2029" fmla="*/ 3310579 w 5322214"/>
              <a:gd name="connsiteY2029" fmla="*/ 3455490 h 4083778"/>
              <a:gd name="connsiteX2030" fmla="*/ 3311696 w 5322214"/>
              <a:gd name="connsiteY2030" fmla="*/ 3454820 h 4083778"/>
              <a:gd name="connsiteX2031" fmla="*/ 3380513 w 5322214"/>
              <a:gd name="connsiteY2031" fmla="*/ 3433594 h 4083778"/>
              <a:gd name="connsiteX2032" fmla="*/ 3253604 w 5322214"/>
              <a:gd name="connsiteY2032" fmla="*/ 3511348 h 4083778"/>
              <a:gd name="connsiteX2033" fmla="*/ 2812104 w 5322214"/>
              <a:gd name="connsiteY2033" fmla="*/ 3704616 h 4083778"/>
              <a:gd name="connsiteX2034" fmla="*/ 2920021 w 5322214"/>
              <a:gd name="connsiteY2034" fmla="*/ 3631777 h 4083778"/>
              <a:gd name="connsiteX2035" fmla="*/ 3334933 w 5322214"/>
              <a:gd name="connsiteY2035" fmla="*/ 3441414 h 4083778"/>
              <a:gd name="connsiteX2036" fmla="*/ 3534904 w 5322214"/>
              <a:gd name="connsiteY2036" fmla="*/ 3308025 h 4083778"/>
              <a:gd name="connsiteX2037" fmla="*/ 3544735 w 5322214"/>
              <a:gd name="connsiteY2037" fmla="*/ 3307579 h 4083778"/>
              <a:gd name="connsiteX2038" fmla="*/ 3395706 w 5322214"/>
              <a:gd name="connsiteY2038" fmla="*/ 3423316 h 4083778"/>
              <a:gd name="connsiteX2039" fmla="*/ 3334933 w 5322214"/>
              <a:gd name="connsiteY2039" fmla="*/ 3441414 h 4083778"/>
              <a:gd name="connsiteX2040" fmla="*/ 3553225 w 5322214"/>
              <a:gd name="connsiteY2040" fmla="*/ 3307355 h 4083778"/>
              <a:gd name="connsiteX2041" fmla="*/ 3559258 w 5322214"/>
              <a:gd name="connsiteY2041" fmla="*/ 3307355 h 4083778"/>
              <a:gd name="connsiteX2042" fmla="*/ 3449106 w 5322214"/>
              <a:gd name="connsiteY2042" fmla="*/ 3408569 h 4083778"/>
              <a:gd name="connsiteX2043" fmla="*/ 3412240 w 5322214"/>
              <a:gd name="connsiteY2043" fmla="*/ 3418624 h 4083778"/>
              <a:gd name="connsiteX2044" fmla="*/ 3553225 w 5322214"/>
              <a:gd name="connsiteY2044" fmla="*/ 3307355 h 4083778"/>
              <a:gd name="connsiteX2045" fmla="*/ 3551214 w 5322214"/>
              <a:gd name="connsiteY2045" fmla="*/ 3301770 h 4083778"/>
              <a:gd name="connsiteX2046" fmla="*/ 3542500 w 5322214"/>
              <a:gd name="connsiteY2046" fmla="*/ 3301993 h 4083778"/>
              <a:gd name="connsiteX2047" fmla="*/ 3556130 w 5322214"/>
              <a:gd name="connsiteY2047" fmla="*/ 3291268 h 4083778"/>
              <a:gd name="connsiteX2048" fmla="*/ 3565514 w 5322214"/>
              <a:gd name="connsiteY2048" fmla="*/ 3288810 h 4083778"/>
              <a:gd name="connsiteX2049" fmla="*/ 3551214 w 5322214"/>
              <a:gd name="connsiteY2049" fmla="*/ 3301770 h 4083778"/>
              <a:gd name="connsiteX2050" fmla="*/ 3553448 w 5322214"/>
              <a:gd name="connsiteY2050" fmla="*/ 3286129 h 4083778"/>
              <a:gd name="connsiteX2051" fmla="*/ 3538255 w 5322214"/>
              <a:gd name="connsiteY2051" fmla="*/ 3290151 h 4083778"/>
              <a:gd name="connsiteX2052" fmla="*/ 3589644 w 5322214"/>
              <a:gd name="connsiteY2052" fmla="*/ 3252615 h 4083778"/>
              <a:gd name="connsiteX2053" fmla="*/ 3595230 w 5322214"/>
              <a:gd name="connsiteY2053" fmla="*/ 3251051 h 4083778"/>
              <a:gd name="connsiteX2054" fmla="*/ 3553448 w 5322214"/>
              <a:gd name="connsiteY2054" fmla="*/ 3286129 h 4083778"/>
              <a:gd name="connsiteX2055" fmla="*/ 3587186 w 5322214"/>
              <a:gd name="connsiteY2055" fmla="*/ 3247699 h 4083778"/>
              <a:gd name="connsiteX2056" fmla="*/ 3576685 w 5322214"/>
              <a:gd name="connsiteY2056" fmla="*/ 3250604 h 4083778"/>
              <a:gd name="connsiteX2057" fmla="*/ 3608859 w 5322214"/>
              <a:gd name="connsiteY2057" fmla="*/ 3228484 h 4083778"/>
              <a:gd name="connsiteX2058" fmla="*/ 3611317 w 5322214"/>
              <a:gd name="connsiteY2058" fmla="*/ 3228931 h 4083778"/>
              <a:gd name="connsiteX2059" fmla="*/ 3587186 w 5322214"/>
              <a:gd name="connsiteY2059" fmla="*/ 3247699 h 4083778"/>
              <a:gd name="connsiteX2060" fmla="*/ 3613998 w 5322214"/>
              <a:gd name="connsiteY2060" fmla="*/ 3233846 h 4083778"/>
              <a:gd name="connsiteX2061" fmla="*/ 3613775 w 5322214"/>
              <a:gd name="connsiteY2061" fmla="*/ 3234740 h 4083778"/>
              <a:gd name="connsiteX2062" fmla="*/ 3605285 w 5322214"/>
              <a:gd name="connsiteY2062" fmla="*/ 3242337 h 4083778"/>
              <a:gd name="connsiteX2063" fmla="*/ 3601933 w 5322214"/>
              <a:gd name="connsiteY2063" fmla="*/ 3243230 h 4083778"/>
              <a:gd name="connsiteX2064" fmla="*/ 3613998 w 5322214"/>
              <a:gd name="connsiteY2064" fmla="*/ 3233846 h 4083778"/>
              <a:gd name="connsiteX2065" fmla="*/ 3595230 w 5322214"/>
              <a:gd name="connsiteY2065" fmla="*/ 3220664 h 4083778"/>
              <a:gd name="connsiteX2066" fmla="*/ 3589421 w 5322214"/>
              <a:gd name="connsiteY2066" fmla="*/ 3219770 h 4083778"/>
              <a:gd name="connsiteX2067" fmla="*/ 3617126 w 5322214"/>
              <a:gd name="connsiteY2067" fmla="*/ 3203683 h 4083778"/>
              <a:gd name="connsiteX2068" fmla="*/ 3617126 w 5322214"/>
              <a:gd name="connsiteY2068" fmla="*/ 3206364 h 4083778"/>
              <a:gd name="connsiteX2069" fmla="*/ 3595230 w 5322214"/>
              <a:gd name="connsiteY2069" fmla="*/ 3220664 h 4083778"/>
              <a:gd name="connsiteX2070" fmla="*/ 3611317 w 5322214"/>
              <a:gd name="connsiteY2070" fmla="*/ 3198097 h 4083778"/>
              <a:gd name="connsiteX2071" fmla="*/ 3617350 w 5322214"/>
              <a:gd name="connsiteY2071" fmla="*/ 3194969 h 4083778"/>
              <a:gd name="connsiteX2072" fmla="*/ 3617350 w 5322214"/>
              <a:gd name="connsiteY2072" fmla="*/ 3196310 h 4083778"/>
              <a:gd name="connsiteX2073" fmla="*/ 3611317 w 5322214"/>
              <a:gd name="connsiteY2073" fmla="*/ 3198097 h 4083778"/>
              <a:gd name="connsiteX2074" fmla="*/ 3582941 w 5322214"/>
              <a:gd name="connsiteY2074" fmla="*/ 3206811 h 4083778"/>
              <a:gd name="connsiteX2075" fmla="*/ 3563950 w 5322214"/>
              <a:gd name="connsiteY2075" fmla="*/ 3212620 h 4083778"/>
              <a:gd name="connsiteX2076" fmla="*/ 3608859 w 5322214"/>
              <a:gd name="connsiteY2076" fmla="*/ 3190724 h 4083778"/>
              <a:gd name="connsiteX2077" fmla="*/ 3617126 w 5322214"/>
              <a:gd name="connsiteY2077" fmla="*/ 3188043 h 4083778"/>
              <a:gd name="connsiteX2078" fmla="*/ 3617126 w 5322214"/>
              <a:gd name="connsiteY2078" fmla="*/ 3188490 h 4083778"/>
              <a:gd name="connsiteX2079" fmla="*/ 3582941 w 5322214"/>
              <a:gd name="connsiteY2079" fmla="*/ 3206811 h 4083778"/>
              <a:gd name="connsiteX2080" fmla="*/ 3552555 w 5322214"/>
              <a:gd name="connsiteY2080" fmla="*/ 3208822 h 4083778"/>
              <a:gd name="connsiteX2081" fmla="*/ 3571770 w 5322214"/>
              <a:gd name="connsiteY2081" fmla="*/ 3202789 h 4083778"/>
              <a:gd name="connsiteX2082" fmla="*/ 3543617 w 5322214"/>
              <a:gd name="connsiteY2082" fmla="*/ 3215972 h 4083778"/>
              <a:gd name="connsiteX2083" fmla="*/ 3536468 w 5322214"/>
              <a:gd name="connsiteY2083" fmla="*/ 3215749 h 4083778"/>
              <a:gd name="connsiteX2084" fmla="*/ 3552555 w 5322214"/>
              <a:gd name="connsiteY2084" fmla="*/ 3208822 h 4083778"/>
              <a:gd name="connsiteX2085" fmla="*/ 3538255 w 5322214"/>
              <a:gd name="connsiteY2085" fmla="*/ 3207258 h 4083778"/>
              <a:gd name="connsiteX2086" fmla="*/ 3570653 w 5322214"/>
              <a:gd name="connsiteY2086" fmla="*/ 3194076 h 4083778"/>
              <a:gd name="connsiteX2087" fmla="*/ 3575792 w 5322214"/>
              <a:gd name="connsiteY2087" fmla="*/ 3192288 h 4083778"/>
              <a:gd name="connsiteX2088" fmla="*/ 3550544 w 5322214"/>
              <a:gd name="connsiteY2088" fmla="*/ 3203460 h 4083778"/>
              <a:gd name="connsiteX2089" fmla="*/ 3538255 w 5322214"/>
              <a:gd name="connsiteY2089" fmla="*/ 3207258 h 4083778"/>
              <a:gd name="connsiteX2090" fmla="*/ 3551885 w 5322214"/>
              <a:gd name="connsiteY2090" fmla="*/ 3222004 h 4083778"/>
              <a:gd name="connsiteX2091" fmla="*/ 3553225 w 5322214"/>
              <a:gd name="connsiteY2091" fmla="*/ 3222004 h 4083778"/>
              <a:gd name="connsiteX2092" fmla="*/ 3496697 w 5322214"/>
              <a:gd name="connsiteY2092" fmla="*/ 3249710 h 4083778"/>
              <a:gd name="connsiteX2093" fmla="*/ 3456703 w 5322214"/>
              <a:gd name="connsiteY2093" fmla="*/ 3260658 h 4083778"/>
              <a:gd name="connsiteX2094" fmla="*/ 3529318 w 5322214"/>
              <a:gd name="connsiteY2094" fmla="*/ 3228707 h 4083778"/>
              <a:gd name="connsiteX2095" fmla="*/ 3551885 w 5322214"/>
              <a:gd name="connsiteY2095" fmla="*/ 3222004 h 4083778"/>
              <a:gd name="connsiteX2096" fmla="*/ 3527530 w 5322214"/>
              <a:gd name="connsiteY2096" fmla="*/ 3223345 h 4083778"/>
              <a:gd name="connsiteX2097" fmla="*/ 3497814 w 5322214"/>
              <a:gd name="connsiteY2097" fmla="*/ 3232059 h 4083778"/>
              <a:gd name="connsiteX2098" fmla="*/ 3523732 w 5322214"/>
              <a:gd name="connsiteY2098" fmla="*/ 3221111 h 4083778"/>
              <a:gd name="connsiteX2099" fmla="*/ 3531999 w 5322214"/>
              <a:gd name="connsiteY2099" fmla="*/ 3221334 h 4083778"/>
              <a:gd name="connsiteX2100" fmla="*/ 3527530 w 5322214"/>
              <a:gd name="connsiteY2100" fmla="*/ 3223345 h 4083778"/>
              <a:gd name="connsiteX2101" fmla="*/ 3220759 w 5322214"/>
              <a:gd name="connsiteY2101" fmla="*/ 3288587 h 4083778"/>
              <a:gd name="connsiteX2102" fmla="*/ 3167136 w 5322214"/>
              <a:gd name="connsiteY2102" fmla="*/ 3301546 h 4083778"/>
              <a:gd name="connsiteX2103" fmla="*/ 3362638 w 5322214"/>
              <a:gd name="connsiteY2103" fmla="*/ 3242560 h 4083778"/>
              <a:gd name="connsiteX2104" fmla="*/ 3436594 w 5322214"/>
              <a:gd name="connsiteY2104" fmla="*/ 3227367 h 4083778"/>
              <a:gd name="connsiteX2105" fmla="*/ 3220759 w 5322214"/>
              <a:gd name="connsiteY2105" fmla="*/ 3288587 h 4083778"/>
              <a:gd name="connsiteX2106" fmla="*/ 3212493 w 5322214"/>
              <a:gd name="connsiteY2106" fmla="*/ 3300876 h 4083778"/>
              <a:gd name="connsiteX2107" fmla="*/ 3260084 w 5322214"/>
              <a:gd name="connsiteY2107" fmla="*/ 3289481 h 4083778"/>
              <a:gd name="connsiteX2108" fmla="*/ 3189032 w 5322214"/>
              <a:gd name="connsiteY2108" fmla="*/ 3310036 h 4083778"/>
              <a:gd name="connsiteX2109" fmla="*/ 3119769 w 5322214"/>
              <a:gd name="connsiteY2109" fmla="*/ 3325006 h 4083778"/>
              <a:gd name="connsiteX2110" fmla="*/ 3212493 w 5322214"/>
              <a:gd name="connsiteY2110" fmla="*/ 3300876 h 4083778"/>
              <a:gd name="connsiteX2111" fmla="*/ 3080221 w 5322214"/>
              <a:gd name="connsiteY2111" fmla="*/ 3352712 h 4083778"/>
              <a:gd name="connsiteX2112" fmla="*/ 2966495 w 5322214"/>
              <a:gd name="connsiteY2112" fmla="*/ 3381534 h 4083778"/>
              <a:gd name="connsiteX2113" fmla="*/ 2995318 w 5322214"/>
              <a:gd name="connsiteY2113" fmla="*/ 3368575 h 4083778"/>
              <a:gd name="connsiteX2114" fmla="*/ 3080221 w 5322214"/>
              <a:gd name="connsiteY2114" fmla="*/ 3352712 h 4083778"/>
              <a:gd name="connsiteX2115" fmla="*/ 2972081 w 5322214"/>
              <a:gd name="connsiteY2115" fmla="*/ 3359191 h 4083778"/>
              <a:gd name="connsiteX2116" fmla="*/ 3026151 w 5322214"/>
              <a:gd name="connsiteY2116" fmla="*/ 3349137 h 4083778"/>
              <a:gd name="connsiteX2117" fmla="*/ 3009617 w 5322214"/>
              <a:gd name="connsiteY2117" fmla="*/ 3356287 h 4083778"/>
              <a:gd name="connsiteX2118" fmla="*/ 2933204 w 5322214"/>
              <a:gd name="connsiteY2118" fmla="*/ 3373714 h 4083778"/>
              <a:gd name="connsiteX2119" fmla="*/ 2893433 w 5322214"/>
              <a:gd name="connsiteY2119" fmla="*/ 3380417 h 4083778"/>
              <a:gd name="connsiteX2120" fmla="*/ 2769652 w 5322214"/>
              <a:gd name="connsiteY2120" fmla="*/ 3399185 h 4083778"/>
              <a:gd name="connsiteX2121" fmla="*/ 2972081 w 5322214"/>
              <a:gd name="connsiteY2121" fmla="*/ 3359191 h 4083778"/>
              <a:gd name="connsiteX2122" fmla="*/ 2904604 w 5322214"/>
              <a:gd name="connsiteY2122" fmla="*/ 3365224 h 4083778"/>
              <a:gd name="connsiteX2123" fmla="*/ 2993530 w 5322214"/>
              <a:gd name="connsiteY2123" fmla="*/ 3347349 h 4083778"/>
              <a:gd name="connsiteX2124" fmla="*/ 3036876 w 5322214"/>
              <a:gd name="connsiteY2124" fmla="*/ 3338859 h 4083778"/>
              <a:gd name="connsiteX2125" fmla="*/ 2970964 w 5322214"/>
              <a:gd name="connsiteY2125" fmla="*/ 3353605 h 4083778"/>
              <a:gd name="connsiteX2126" fmla="*/ 2904604 w 5322214"/>
              <a:gd name="connsiteY2126" fmla="*/ 3365224 h 4083778"/>
              <a:gd name="connsiteX2127" fmla="*/ 2700165 w 5322214"/>
              <a:gd name="connsiteY2127" fmla="*/ 3405218 h 4083778"/>
              <a:gd name="connsiteX2128" fmla="*/ 2706868 w 5322214"/>
              <a:gd name="connsiteY2128" fmla="*/ 3401196 h 4083778"/>
              <a:gd name="connsiteX2129" fmla="*/ 2802497 w 5322214"/>
              <a:gd name="connsiteY2129" fmla="*/ 3387344 h 4083778"/>
              <a:gd name="connsiteX2130" fmla="*/ 2700165 w 5322214"/>
              <a:gd name="connsiteY2130" fmla="*/ 3405218 h 4083778"/>
              <a:gd name="connsiteX2131" fmla="*/ 2821265 w 5322214"/>
              <a:gd name="connsiteY2131" fmla="*/ 3397175 h 4083778"/>
              <a:gd name="connsiteX2132" fmla="*/ 2668885 w 5322214"/>
              <a:gd name="connsiteY2132" fmla="*/ 3425103 h 4083778"/>
              <a:gd name="connsiteX2133" fmla="*/ 2682290 w 5322214"/>
              <a:gd name="connsiteY2133" fmla="*/ 3416390 h 4083778"/>
              <a:gd name="connsiteX2134" fmla="*/ 2821265 w 5322214"/>
              <a:gd name="connsiteY2134" fmla="*/ 3397175 h 4083778"/>
              <a:gd name="connsiteX2135" fmla="*/ 2934321 w 5322214"/>
              <a:gd name="connsiteY2135" fmla="*/ 3379077 h 4083778"/>
              <a:gd name="connsiteX2136" fmla="*/ 2972751 w 5322214"/>
              <a:gd name="connsiteY2136" fmla="*/ 3372374 h 4083778"/>
              <a:gd name="connsiteX2137" fmla="*/ 2939683 w 5322214"/>
              <a:gd name="connsiteY2137" fmla="*/ 3387791 h 4083778"/>
              <a:gd name="connsiteX2138" fmla="*/ 2879580 w 5322214"/>
              <a:gd name="connsiteY2138" fmla="*/ 3401420 h 4083778"/>
              <a:gd name="connsiteX2139" fmla="*/ 2663075 w 5322214"/>
              <a:gd name="connsiteY2139" fmla="*/ 3431360 h 4083778"/>
              <a:gd name="connsiteX2140" fmla="*/ 2934321 w 5322214"/>
              <a:gd name="connsiteY2140" fmla="*/ 3379077 h 4083778"/>
              <a:gd name="connsiteX2141" fmla="*/ 2790655 w 5322214"/>
              <a:gd name="connsiteY2141" fmla="*/ 3420635 h 4083778"/>
              <a:gd name="connsiteX2142" fmla="*/ 2630455 w 5322214"/>
              <a:gd name="connsiteY2142" fmla="*/ 3450575 h 4083778"/>
              <a:gd name="connsiteX2143" fmla="*/ 2647435 w 5322214"/>
              <a:gd name="connsiteY2143" fmla="*/ 3439180 h 4083778"/>
              <a:gd name="connsiteX2144" fmla="*/ 2790655 w 5322214"/>
              <a:gd name="connsiteY2144" fmla="*/ 3420635 h 4083778"/>
              <a:gd name="connsiteX2145" fmla="*/ 2617272 w 5322214"/>
              <a:gd name="connsiteY2145" fmla="*/ 3452809 h 4083778"/>
              <a:gd name="connsiteX2146" fmla="*/ 2579289 w 5322214"/>
              <a:gd name="connsiteY2146" fmla="*/ 3459065 h 4083778"/>
              <a:gd name="connsiteX2147" fmla="*/ 2441879 w 5322214"/>
              <a:gd name="connsiteY2147" fmla="*/ 3479621 h 4083778"/>
              <a:gd name="connsiteX2148" fmla="*/ 2396969 w 5322214"/>
              <a:gd name="connsiteY2148" fmla="*/ 3483419 h 4083778"/>
              <a:gd name="connsiteX2149" fmla="*/ 2417078 w 5322214"/>
              <a:gd name="connsiteY2149" fmla="*/ 3467555 h 4083778"/>
              <a:gd name="connsiteX2150" fmla="*/ 2535496 w 5322214"/>
              <a:gd name="connsiteY2150" fmla="*/ 3451692 h 4083778"/>
              <a:gd name="connsiteX2151" fmla="*/ 2635147 w 5322214"/>
              <a:gd name="connsiteY2151" fmla="*/ 3440744 h 4083778"/>
              <a:gd name="connsiteX2152" fmla="*/ 2617272 w 5322214"/>
              <a:gd name="connsiteY2152" fmla="*/ 3452809 h 4083778"/>
              <a:gd name="connsiteX2153" fmla="*/ 2387138 w 5322214"/>
              <a:gd name="connsiteY2153" fmla="*/ 3484089 h 4083778"/>
              <a:gd name="connsiteX2154" fmla="*/ 2189848 w 5322214"/>
              <a:gd name="connsiteY2154" fmla="*/ 3496601 h 4083778"/>
              <a:gd name="connsiteX2155" fmla="*/ 2197892 w 5322214"/>
              <a:gd name="connsiteY2155" fmla="*/ 3490345 h 4083778"/>
              <a:gd name="connsiteX2156" fmla="*/ 2406577 w 5322214"/>
              <a:gd name="connsiteY2156" fmla="*/ 3468672 h 4083778"/>
              <a:gd name="connsiteX2157" fmla="*/ 2387138 w 5322214"/>
              <a:gd name="connsiteY2157" fmla="*/ 3484089 h 4083778"/>
              <a:gd name="connsiteX2158" fmla="*/ 2325694 w 5322214"/>
              <a:gd name="connsiteY2158" fmla="*/ 3494144 h 4083778"/>
              <a:gd name="connsiteX2159" fmla="*/ 2172421 w 5322214"/>
              <a:gd name="connsiteY2159" fmla="*/ 3510007 h 4083778"/>
              <a:gd name="connsiteX2160" fmla="*/ 2182028 w 5322214"/>
              <a:gd name="connsiteY2160" fmla="*/ 3502634 h 4083778"/>
              <a:gd name="connsiteX2161" fmla="*/ 2325694 w 5322214"/>
              <a:gd name="connsiteY2161" fmla="*/ 3494144 h 4083778"/>
              <a:gd name="connsiteX2162" fmla="*/ 2180241 w 5322214"/>
              <a:gd name="connsiteY2162" fmla="*/ 3497048 h 4083778"/>
              <a:gd name="connsiteX2163" fmla="*/ 2023169 w 5322214"/>
              <a:gd name="connsiteY2163" fmla="*/ 3502858 h 4083778"/>
              <a:gd name="connsiteX2164" fmla="*/ 2187614 w 5322214"/>
              <a:gd name="connsiteY2164" fmla="*/ 3491239 h 4083778"/>
              <a:gd name="connsiteX2165" fmla="*/ 2180241 w 5322214"/>
              <a:gd name="connsiteY2165" fmla="*/ 3497048 h 4083778"/>
              <a:gd name="connsiteX2166" fmla="*/ 2172421 w 5322214"/>
              <a:gd name="connsiteY2166" fmla="*/ 3503081 h 4083778"/>
              <a:gd name="connsiteX2167" fmla="*/ 2162143 w 5322214"/>
              <a:gd name="connsiteY2167" fmla="*/ 3510901 h 4083778"/>
              <a:gd name="connsiteX2168" fmla="*/ 1922625 w 5322214"/>
              <a:gd name="connsiteY2168" fmla="*/ 3526988 h 4083778"/>
              <a:gd name="connsiteX2169" fmla="*/ 1957257 w 5322214"/>
              <a:gd name="connsiteY2169" fmla="*/ 3509561 h 4083778"/>
              <a:gd name="connsiteX2170" fmla="*/ 2172421 w 5322214"/>
              <a:gd name="connsiteY2170" fmla="*/ 3503081 h 4083778"/>
              <a:gd name="connsiteX2171" fmla="*/ 1907655 w 5322214"/>
              <a:gd name="connsiteY2171" fmla="*/ 3527658 h 4083778"/>
              <a:gd name="connsiteX2172" fmla="*/ 1623674 w 5322214"/>
              <a:gd name="connsiteY2172" fmla="*/ 3533468 h 4083778"/>
              <a:gd name="connsiteX2173" fmla="*/ 1551282 w 5322214"/>
              <a:gd name="connsiteY2173" fmla="*/ 3511124 h 4083778"/>
              <a:gd name="connsiteX2174" fmla="*/ 1655625 w 5322214"/>
              <a:gd name="connsiteY2174" fmla="*/ 3512465 h 4083778"/>
              <a:gd name="connsiteX2175" fmla="*/ 1679755 w 5322214"/>
              <a:gd name="connsiteY2175" fmla="*/ 3512465 h 4083778"/>
              <a:gd name="connsiteX2176" fmla="*/ 1830795 w 5322214"/>
              <a:gd name="connsiteY2176" fmla="*/ 3510454 h 4083778"/>
              <a:gd name="connsiteX2177" fmla="*/ 1848893 w 5322214"/>
              <a:gd name="connsiteY2177" fmla="*/ 3510454 h 4083778"/>
              <a:gd name="connsiteX2178" fmla="*/ 1945638 w 5322214"/>
              <a:gd name="connsiteY2178" fmla="*/ 3509784 h 4083778"/>
              <a:gd name="connsiteX2179" fmla="*/ 1907655 w 5322214"/>
              <a:gd name="connsiteY2179" fmla="*/ 3527658 h 4083778"/>
              <a:gd name="connsiteX2180" fmla="*/ 1534525 w 5322214"/>
              <a:gd name="connsiteY2180" fmla="*/ 3505315 h 4083778"/>
              <a:gd name="connsiteX2181" fmla="*/ 1532514 w 5322214"/>
              <a:gd name="connsiteY2181" fmla="*/ 3504645 h 4083778"/>
              <a:gd name="connsiteX2182" fmla="*/ 1528269 w 5322214"/>
              <a:gd name="connsiteY2182" fmla="*/ 3503081 h 4083778"/>
              <a:gd name="connsiteX2183" fmla="*/ 1611609 w 5322214"/>
              <a:gd name="connsiteY2183" fmla="*/ 3506656 h 4083778"/>
              <a:gd name="connsiteX2184" fmla="*/ 1534525 w 5322214"/>
              <a:gd name="connsiteY2184" fmla="*/ 3505315 h 4083778"/>
              <a:gd name="connsiteX2185" fmla="*/ 1533408 w 5322214"/>
              <a:gd name="connsiteY2185" fmla="*/ 3510901 h 4083778"/>
              <a:gd name="connsiteX2186" fmla="*/ 1602225 w 5322214"/>
              <a:gd name="connsiteY2186" fmla="*/ 3533468 h 4083778"/>
              <a:gd name="connsiteX2187" fmla="*/ 1548378 w 5322214"/>
              <a:gd name="connsiteY2187" fmla="*/ 3532797 h 4083778"/>
              <a:gd name="connsiteX2188" fmla="*/ 1444929 w 5322214"/>
              <a:gd name="connsiteY2188" fmla="*/ 3507773 h 4083778"/>
              <a:gd name="connsiteX2189" fmla="*/ 1533408 w 5322214"/>
              <a:gd name="connsiteY2189" fmla="*/ 3510901 h 4083778"/>
              <a:gd name="connsiteX2190" fmla="*/ 1400466 w 5322214"/>
              <a:gd name="connsiteY2190" fmla="*/ 3500400 h 4083778"/>
              <a:gd name="connsiteX2191" fmla="*/ 1274898 w 5322214"/>
              <a:gd name="connsiteY2191" fmla="*/ 3493027 h 4083778"/>
              <a:gd name="connsiteX2192" fmla="*/ 986448 w 5322214"/>
              <a:gd name="connsiteY2192" fmla="*/ 3464427 h 4083778"/>
              <a:gd name="connsiteX2193" fmla="*/ 1004770 w 5322214"/>
              <a:gd name="connsiteY2193" fmla="*/ 3455490 h 4083778"/>
              <a:gd name="connsiteX2194" fmla="*/ 1509054 w 5322214"/>
              <a:gd name="connsiteY2194" fmla="*/ 3502187 h 4083778"/>
              <a:gd name="connsiteX2195" fmla="*/ 1516427 w 5322214"/>
              <a:gd name="connsiteY2195" fmla="*/ 3504868 h 4083778"/>
              <a:gd name="connsiteX2196" fmla="*/ 1400466 w 5322214"/>
              <a:gd name="connsiteY2196" fmla="*/ 3500400 h 4083778"/>
              <a:gd name="connsiteX2197" fmla="*/ 1004323 w 5322214"/>
              <a:gd name="connsiteY2197" fmla="*/ 3449681 h 4083778"/>
              <a:gd name="connsiteX2198" fmla="*/ 797649 w 5322214"/>
              <a:gd name="connsiteY2198" fmla="*/ 3417060 h 4083778"/>
              <a:gd name="connsiteX2199" fmla="*/ 798990 w 5322214"/>
              <a:gd name="connsiteY2199" fmla="*/ 3416166 h 4083778"/>
              <a:gd name="connsiteX2200" fmla="*/ 1009238 w 5322214"/>
              <a:gd name="connsiteY2200" fmla="*/ 3447893 h 4083778"/>
              <a:gd name="connsiteX2201" fmla="*/ 1004323 w 5322214"/>
              <a:gd name="connsiteY2201" fmla="*/ 3449681 h 4083778"/>
              <a:gd name="connsiteX2202" fmla="*/ 797649 w 5322214"/>
              <a:gd name="connsiteY2202" fmla="*/ 3410134 h 4083778"/>
              <a:gd name="connsiteX2203" fmla="*/ 736206 w 5322214"/>
              <a:gd name="connsiteY2203" fmla="*/ 3398962 h 4083778"/>
              <a:gd name="connsiteX2204" fmla="*/ 606839 w 5322214"/>
              <a:gd name="connsiteY2204" fmla="*/ 3372374 h 4083778"/>
              <a:gd name="connsiteX2205" fmla="*/ 617787 w 5322214"/>
              <a:gd name="connsiteY2205" fmla="*/ 3360979 h 4083778"/>
              <a:gd name="connsiteX2206" fmla="*/ 763017 w 5322214"/>
              <a:gd name="connsiteY2206" fmla="*/ 3390918 h 4083778"/>
              <a:gd name="connsiteX2207" fmla="*/ 812172 w 5322214"/>
              <a:gd name="connsiteY2207" fmla="*/ 3399856 h 4083778"/>
              <a:gd name="connsiteX2208" fmla="*/ 797649 w 5322214"/>
              <a:gd name="connsiteY2208" fmla="*/ 3410134 h 4083778"/>
              <a:gd name="connsiteX2209" fmla="*/ 735088 w 5322214"/>
              <a:gd name="connsiteY2209" fmla="*/ 3404548 h 4083778"/>
              <a:gd name="connsiteX2210" fmla="*/ 791616 w 5322214"/>
              <a:gd name="connsiteY2210" fmla="*/ 3414826 h 4083778"/>
              <a:gd name="connsiteX2211" fmla="*/ 790499 w 5322214"/>
              <a:gd name="connsiteY2211" fmla="*/ 3415719 h 4083778"/>
              <a:gd name="connsiteX2212" fmla="*/ 749388 w 5322214"/>
              <a:gd name="connsiteY2212" fmla="*/ 3408123 h 4083778"/>
              <a:gd name="connsiteX2213" fmla="*/ 602147 w 5322214"/>
              <a:gd name="connsiteY2213" fmla="*/ 3377736 h 4083778"/>
              <a:gd name="connsiteX2214" fmla="*/ 602817 w 5322214"/>
              <a:gd name="connsiteY2214" fmla="*/ 3377066 h 4083778"/>
              <a:gd name="connsiteX2215" fmla="*/ 735088 w 5322214"/>
              <a:gd name="connsiteY2215" fmla="*/ 3404548 h 4083778"/>
              <a:gd name="connsiteX2216" fmla="*/ 748494 w 5322214"/>
              <a:gd name="connsiteY2216" fmla="*/ 3413708 h 4083778"/>
              <a:gd name="connsiteX2217" fmla="*/ 785360 w 5322214"/>
              <a:gd name="connsiteY2217" fmla="*/ 3420411 h 4083778"/>
              <a:gd name="connsiteX2218" fmla="*/ 773519 w 5322214"/>
              <a:gd name="connsiteY2218" fmla="*/ 3432030 h 4083778"/>
              <a:gd name="connsiteX2219" fmla="*/ 719672 w 5322214"/>
              <a:gd name="connsiteY2219" fmla="*/ 3422199 h 4083778"/>
              <a:gd name="connsiteX2220" fmla="*/ 589635 w 5322214"/>
              <a:gd name="connsiteY2220" fmla="*/ 3395387 h 4083778"/>
              <a:gd name="connsiteX2221" fmla="*/ 598349 w 5322214"/>
              <a:gd name="connsiteY2221" fmla="*/ 3382652 h 4083778"/>
              <a:gd name="connsiteX2222" fmla="*/ 748494 w 5322214"/>
              <a:gd name="connsiteY2222" fmla="*/ 3413708 h 4083778"/>
              <a:gd name="connsiteX2223" fmla="*/ 718331 w 5322214"/>
              <a:gd name="connsiteY2223" fmla="*/ 3427784 h 4083778"/>
              <a:gd name="connsiteX2224" fmla="*/ 769050 w 5322214"/>
              <a:gd name="connsiteY2224" fmla="*/ 3436945 h 4083778"/>
              <a:gd name="connsiteX2225" fmla="*/ 764134 w 5322214"/>
              <a:gd name="connsiteY2225" fmla="*/ 3442755 h 4083778"/>
              <a:gd name="connsiteX2226" fmla="*/ 752516 w 5322214"/>
              <a:gd name="connsiteY2226" fmla="*/ 3459512 h 4083778"/>
              <a:gd name="connsiteX2227" fmla="*/ 701574 w 5322214"/>
              <a:gd name="connsiteY2227" fmla="*/ 3450128 h 4083778"/>
              <a:gd name="connsiteX2228" fmla="*/ 574665 w 5322214"/>
              <a:gd name="connsiteY2228" fmla="*/ 3423986 h 4083778"/>
              <a:gd name="connsiteX2229" fmla="*/ 586730 w 5322214"/>
              <a:gd name="connsiteY2229" fmla="*/ 3400303 h 4083778"/>
              <a:gd name="connsiteX2230" fmla="*/ 718331 w 5322214"/>
              <a:gd name="connsiteY2230" fmla="*/ 3427784 h 4083778"/>
              <a:gd name="connsiteX2231" fmla="*/ 700457 w 5322214"/>
              <a:gd name="connsiteY2231" fmla="*/ 3455937 h 4083778"/>
              <a:gd name="connsiteX2232" fmla="*/ 749388 w 5322214"/>
              <a:gd name="connsiteY2232" fmla="*/ 3464874 h 4083778"/>
              <a:gd name="connsiteX2233" fmla="*/ 735982 w 5322214"/>
              <a:gd name="connsiteY2233" fmla="*/ 3492803 h 4083778"/>
              <a:gd name="connsiteX2234" fmla="*/ 682805 w 5322214"/>
              <a:gd name="connsiteY2234" fmla="*/ 3483196 h 4083778"/>
              <a:gd name="connsiteX2235" fmla="*/ 563270 w 5322214"/>
              <a:gd name="connsiteY2235" fmla="*/ 3458618 h 4083778"/>
              <a:gd name="connsiteX2236" fmla="*/ 572207 w 5322214"/>
              <a:gd name="connsiteY2236" fmla="*/ 3429572 h 4083778"/>
              <a:gd name="connsiteX2237" fmla="*/ 700457 w 5322214"/>
              <a:gd name="connsiteY2237" fmla="*/ 3455937 h 4083778"/>
              <a:gd name="connsiteX2238" fmla="*/ 681912 w 5322214"/>
              <a:gd name="connsiteY2238" fmla="*/ 3488558 h 4083778"/>
              <a:gd name="connsiteX2239" fmla="*/ 734195 w 5322214"/>
              <a:gd name="connsiteY2239" fmla="*/ 3498165 h 4083778"/>
              <a:gd name="connsiteX2240" fmla="*/ 725257 w 5322214"/>
              <a:gd name="connsiteY2240" fmla="*/ 3530786 h 4083778"/>
              <a:gd name="connsiteX2241" fmla="*/ 664708 w 5322214"/>
              <a:gd name="connsiteY2241" fmla="*/ 3519838 h 4083778"/>
              <a:gd name="connsiteX2242" fmla="*/ 557237 w 5322214"/>
              <a:gd name="connsiteY2242" fmla="*/ 3497942 h 4083778"/>
              <a:gd name="connsiteX2243" fmla="*/ 562153 w 5322214"/>
              <a:gd name="connsiteY2243" fmla="*/ 3463980 h 4083778"/>
              <a:gd name="connsiteX2244" fmla="*/ 681912 w 5322214"/>
              <a:gd name="connsiteY2244" fmla="*/ 3488558 h 4083778"/>
              <a:gd name="connsiteX2245" fmla="*/ 663367 w 5322214"/>
              <a:gd name="connsiteY2245" fmla="*/ 3525201 h 4083778"/>
              <a:gd name="connsiteX2246" fmla="*/ 723917 w 5322214"/>
              <a:gd name="connsiteY2246" fmla="*/ 3536149 h 4083778"/>
              <a:gd name="connsiteX2247" fmla="*/ 720118 w 5322214"/>
              <a:gd name="connsiteY2247" fmla="*/ 3573015 h 4083778"/>
              <a:gd name="connsiteX2248" fmla="*/ 647056 w 5322214"/>
              <a:gd name="connsiteY2248" fmla="*/ 3560056 h 4083778"/>
              <a:gd name="connsiteX2249" fmla="*/ 556343 w 5322214"/>
              <a:gd name="connsiteY2249" fmla="*/ 3541734 h 4083778"/>
              <a:gd name="connsiteX2250" fmla="*/ 556790 w 5322214"/>
              <a:gd name="connsiteY2250" fmla="*/ 3503528 h 4083778"/>
              <a:gd name="connsiteX2251" fmla="*/ 663367 w 5322214"/>
              <a:gd name="connsiteY2251" fmla="*/ 3525201 h 4083778"/>
              <a:gd name="connsiteX2252" fmla="*/ 646163 w 5322214"/>
              <a:gd name="connsiteY2252" fmla="*/ 3565418 h 4083778"/>
              <a:gd name="connsiteX2253" fmla="*/ 720118 w 5322214"/>
              <a:gd name="connsiteY2253" fmla="*/ 3578601 h 4083778"/>
              <a:gd name="connsiteX2254" fmla="*/ 721236 w 5322214"/>
              <a:gd name="connsiteY2254" fmla="*/ 3619265 h 4083778"/>
              <a:gd name="connsiteX2255" fmla="*/ 631416 w 5322214"/>
              <a:gd name="connsiteY2255" fmla="*/ 3603402 h 4083778"/>
              <a:gd name="connsiteX2256" fmla="*/ 561036 w 5322214"/>
              <a:gd name="connsiteY2256" fmla="*/ 3589325 h 4083778"/>
              <a:gd name="connsiteX2257" fmla="*/ 556567 w 5322214"/>
              <a:gd name="connsiteY2257" fmla="*/ 3547320 h 4083778"/>
              <a:gd name="connsiteX2258" fmla="*/ 646163 w 5322214"/>
              <a:gd name="connsiteY2258" fmla="*/ 3565418 h 4083778"/>
              <a:gd name="connsiteX2259" fmla="*/ 630299 w 5322214"/>
              <a:gd name="connsiteY2259" fmla="*/ 3608764 h 4083778"/>
              <a:gd name="connsiteX2260" fmla="*/ 721906 w 5322214"/>
              <a:gd name="connsiteY2260" fmla="*/ 3624851 h 4083778"/>
              <a:gd name="connsiteX2261" fmla="*/ 728385 w 5322214"/>
              <a:gd name="connsiteY2261" fmla="*/ 3668420 h 4083778"/>
              <a:gd name="connsiteX2262" fmla="*/ 618457 w 5322214"/>
              <a:gd name="connsiteY2262" fmla="*/ 3649428 h 4083778"/>
              <a:gd name="connsiteX2263" fmla="*/ 571760 w 5322214"/>
              <a:gd name="connsiteY2263" fmla="*/ 3640268 h 4083778"/>
              <a:gd name="connsiteX2264" fmla="*/ 562376 w 5322214"/>
              <a:gd name="connsiteY2264" fmla="*/ 3595134 h 4083778"/>
              <a:gd name="connsiteX2265" fmla="*/ 630299 w 5322214"/>
              <a:gd name="connsiteY2265" fmla="*/ 3608764 h 4083778"/>
              <a:gd name="connsiteX2266" fmla="*/ 617117 w 5322214"/>
              <a:gd name="connsiteY2266" fmla="*/ 3655014 h 4083778"/>
              <a:gd name="connsiteX2267" fmla="*/ 729279 w 5322214"/>
              <a:gd name="connsiteY2267" fmla="*/ 3674453 h 4083778"/>
              <a:gd name="connsiteX2268" fmla="*/ 734195 w 5322214"/>
              <a:gd name="connsiteY2268" fmla="*/ 3696796 h 4083778"/>
              <a:gd name="connsiteX2269" fmla="*/ 740451 w 5322214"/>
              <a:gd name="connsiteY2269" fmla="*/ 3720479 h 4083778"/>
              <a:gd name="connsiteX2270" fmla="*/ 608179 w 5322214"/>
              <a:gd name="connsiteY2270" fmla="*/ 3697913 h 4083778"/>
              <a:gd name="connsiteX2271" fmla="*/ 586730 w 5322214"/>
              <a:gd name="connsiteY2271" fmla="*/ 3693668 h 4083778"/>
              <a:gd name="connsiteX2272" fmla="*/ 572877 w 5322214"/>
              <a:gd name="connsiteY2272" fmla="*/ 3646077 h 4083778"/>
              <a:gd name="connsiteX2273" fmla="*/ 617117 w 5322214"/>
              <a:gd name="connsiteY2273" fmla="*/ 3655014 h 4083778"/>
              <a:gd name="connsiteX2274" fmla="*/ 607286 w 5322214"/>
              <a:gd name="connsiteY2274" fmla="*/ 3703499 h 4083778"/>
              <a:gd name="connsiteX2275" fmla="*/ 742238 w 5322214"/>
              <a:gd name="connsiteY2275" fmla="*/ 3726512 h 4083778"/>
              <a:gd name="connsiteX2276" fmla="*/ 757878 w 5322214"/>
              <a:gd name="connsiteY2276" fmla="*/ 3774550 h 4083778"/>
              <a:gd name="connsiteX2277" fmla="*/ 607062 w 5322214"/>
              <a:gd name="connsiteY2277" fmla="*/ 3749525 h 4083778"/>
              <a:gd name="connsiteX2278" fmla="*/ 588741 w 5322214"/>
              <a:gd name="connsiteY2278" fmla="*/ 3700147 h 4083778"/>
              <a:gd name="connsiteX2279" fmla="*/ 607286 w 5322214"/>
              <a:gd name="connsiteY2279" fmla="*/ 3703499 h 4083778"/>
              <a:gd name="connsiteX2280" fmla="*/ 602817 w 5322214"/>
              <a:gd name="connsiteY2280" fmla="*/ 3754218 h 4083778"/>
              <a:gd name="connsiteX2281" fmla="*/ 624713 w 5322214"/>
              <a:gd name="connsiteY2281" fmla="*/ 3804713 h 4083778"/>
              <a:gd name="connsiteX2282" fmla="*/ 601700 w 5322214"/>
              <a:gd name="connsiteY2282" fmla="*/ 3800468 h 4083778"/>
              <a:gd name="connsiteX2283" fmla="*/ 466301 w 5322214"/>
              <a:gd name="connsiteY2283" fmla="*/ 3771868 h 4083778"/>
              <a:gd name="connsiteX2284" fmla="*/ 442617 w 5322214"/>
              <a:gd name="connsiteY2284" fmla="*/ 3719809 h 4083778"/>
              <a:gd name="connsiteX2285" fmla="*/ 601700 w 5322214"/>
              <a:gd name="connsiteY2285" fmla="*/ 3753994 h 4083778"/>
              <a:gd name="connsiteX2286" fmla="*/ 602817 w 5322214"/>
              <a:gd name="connsiteY2286" fmla="*/ 3754218 h 4083778"/>
              <a:gd name="connsiteX2287" fmla="*/ 600583 w 5322214"/>
              <a:gd name="connsiteY2287" fmla="*/ 3805830 h 4083778"/>
              <a:gd name="connsiteX2288" fmla="*/ 627395 w 5322214"/>
              <a:gd name="connsiteY2288" fmla="*/ 3810745 h 4083778"/>
              <a:gd name="connsiteX2289" fmla="*/ 652419 w 5322214"/>
              <a:gd name="connsiteY2289" fmla="*/ 3861911 h 4083778"/>
              <a:gd name="connsiteX2290" fmla="*/ 606169 w 5322214"/>
              <a:gd name="connsiteY2290" fmla="*/ 3853421 h 4083778"/>
              <a:gd name="connsiteX2291" fmla="*/ 495794 w 5322214"/>
              <a:gd name="connsiteY2291" fmla="*/ 3830408 h 4083778"/>
              <a:gd name="connsiteX2292" fmla="*/ 469205 w 5322214"/>
              <a:gd name="connsiteY2292" fmla="*/ 3778125 h 4083778"/>
              <a:gd name="connsiteX2293" fmla="*/ 600583 w 5322214"/>
              <a:gd name="connsiteY2293" fmla="*/ 3805830 h 4083778"/>
              <a:gd name="connsiteX2294" fmla="*/ 634544 w 5322214"/>
              <a:gd name="connsiteY2294" fmla="*/ 3812086 h 4083778"/>
              <a:gd name="connsiteX2295" fmla="*/ 782232 w 5322214"/>
              <a:gd name="connsiteY2295" fmla="*/ 3835546 h 4083778"/>
              <a:gd name="connsiteX2296" fmla="*/ 805246 w 5322214"/>
              <a:gd name="connsiteY2296" fmla="*/ 3885372 h 4083778"/>
              <a:gd name="connsiteX2297" fmla="*/ 659569 w 5322214"/>
              <a:gd name="connsiteY2297" fmla="*/ 3863252 h 4083778"/>
              <a:gd name="connsiteX2298" fmla="*/ 634544 w 5322214"/>
              <a:gd name="connsiteY2298" fmla="*/ 3812086 h 4083778"/>
              <a:gd name="connsiteX2299" fmla="*/ 789382 w 5322214"/>
              <a:gd name="connsiteY2299" fmla="*/ 3836440 h 4083778"/>
              <a:gd name="connsiteX2300" fmla="*/ 927463 w 5322214"/>
              <a:gd name="connsiteY2300" fmla="*/ 3852751 h 4083778"/>
              <a:gd name="connsiteX2301" fmla="*/ 948018 w 5322214"/>
              <a:gd name="connsiteY2301" fmla="*/ 3901458 h 4083778"/>
              <a:gd name="connsiteX2302" fmla="*/ 812619 w 5322214"/>
              <a:gd name="connsiteY2302" fmla="*/ 3886042 h 4083778"/>
              <a:gd name="connsiteX2303" fmla="*/ 789382 w 5322214"/>
              <a:gd name="connsiteY2303" fmla="*/ 3836440 h 4083778"/>
              <a:gd name="connsiteX2304" fmla="*/ 933495 w 5322214"/>
              <a:gd name="connsiteY2304" fmla="*/ 3853644 h 4083778"/>
              <a:gd name="connsiteX2305" fmla="*/ 1063532 w 5322214"/>
              <a:gd name="connsiteY2305" fmla="*/ 3864816 h 4083778"/>
              <a:gd name="connsiteX2306" fmla="*/ 1080960 w 5322214"/>
              <a:gd name="connsiteY2306" fmla="*/ 3912630 h 4083778"/>
              <a:gd name="connsiteX2307" fmla="*/ 954051 w 5322214"/>
              <a:gd name="connsiteY2307" fmla="*/ 3902352 h 4083778"/>
              <a:gd name="connsiteX2308" fmla="*/ 933495 w 5322214"/>
              <a:gd name="connsiteY2308" fmla="*/ 3853644 h 4083778"/>
              <a:gd name="connsiteX2309" fmla="*/ 1069341 w 5322214"/>
              <a:gd name="connsiteY2309" fmla="*/ 3865039 h 4083778"/>
              <a:gd name="connsiteX2310" fmla="*/ 1193569 w 5322214"/>
              <a:gd name="connsiteY2310" fmla="*/ 3872189 h 4083778"/>
              <a:gd name="connsiteX2311" fmla="*/ 1206975 w 5322214"/>
              <a:gd name="connsiteY2311" fmla="*/ 3919110 h 4083778"/>
              <a:gd name="connsiteX2312" fmla="*/ 1086769 w 5322214"/>
              <a:gd name="connsiteY2312" fmla="*/ 3912854 h 4083778"/>
              <a:gd name="connsiteX2313" fmla="*/ 1069341 w 5322214"/>
              <a:gd name="connsiteY2313" fmla="*/ 3865039 h 4083778"/>
              <a:gd name="connsiteX2314" fmla="*/ 1199378 w 5322214"/>
              <a:gd name="connsiteY2314" fmla="*/ 3872412 h 4083778"/>
              <a:gd name="connsiteX2315" fmla="*/ 1320478 w 5322214"/>
              <a:gd name="connsiteY2315" fmla="*/ 3875988 h 4083778"/>
              <a:gd name="connsiteX2316" fmla="*/ 1328745 w 5322214"/>
              <a:gd name="connsiteY2316" fmla="*/ 3922238 h 4083778"/>
              <a:gd name="connsiteX2317" fmla="*/ 1212784 w 5322214"/>
              <a:gd name="connsiteY2317" fmla="*/ 3919333 h 4083778"/>
              <a:gd name="connsiteX2318" fmla="*/ 1199378 w 5322214"/>
              <a:gd name="connsiteY2318" fmla="*/ 3872412 h 4083778"/>
              <a:gd name="connsiteX2319" fmla="*/ 1326064 w 5322214"/>
              <a:gd name="connsiteY2319" fmla="*/ 3875988 h 4083778"/>
              <a:gd name="connsiteX2320" fmla="*/ 1405605 w 5322214"/>
              <a:gd name="connsiteY2320" fmla="*/ 3876658 h 4083778"/>
              <a:gd name="connsiteX2321" fmla="*/ 1448281 w 5322214"/>
              <a:gd name="connsiteY2321" fmla="*/ 3876434 h 4083778"/>
              <a:gd name="connsiteX2322" fmla="*/ 1448951 w 5322214"/>
              <a:gd name="connsiteY2322" fmla="*/ 3922238 h 4083778"/>
              <a:gd name="connsiteX2323" fmla="*/ 1334331 w 5322214"/>
              <a:gd name="connsiteY2323" fmla="*/ 3922238 h 4083778"/>
              <a:gd name="connsiteX2324" fmla="*/ 1326064 w 5322214"/>
              <a:gd name="connsiteY2324" fmla="*/ 3875988 h 4083778"/>
              <a:gd name="connsiteX2325" fmla="*/ 1448727 w 5322214"/>
              <a:gd name="connsiteY2325" fmla="*/ 3870849 h 4083778"/>
              <a:gd name="connsiteX2326" fmla="*/ 1325393 w 5322214"/>
              <a:gd name="connsiteY2326" fmla="*/ 3870402 h 4083778"/>
              <a:gd name="connsiteX2327" fmla="*/ 1323383 w 5322214"/>
              <a:gd name="connsiteY2327" fmla="*/ 3825269 h 4083778"/>
              <a:gd name="connsiteX2328" fmla="*/ 1424150 w 5322214"/>
              <a:gd name="connsiteY2328" fmla="*/ 3826386 h 4083778"/>
              <a:gd name="connsiteX2329" fmla="*/ 1457441 w 5322214"/>
              <a:gd name="connsiteY2329" fmla="*/ 3826162 h 4083778"/>
              <a:gd name="connsiteX2330" fmla="*/ 1448727 w 5322214"/>
              <a:gd name="connsiteY2330" fmla="*/ 3870849 h 4083778"/>
              <a:gd name="connsiteX2331" fmla="*/ 1463027 w 5322214"/>
              <a:gd name="connsiteY2331" fmla="*/ 3825939 h 4083778"/>
              <a:gd name="connsiteX2332" fmla="*/ 1621216 w 5322214"/>
              <a:gd name="connsiteY2332" fmla="*/ 3822364 h 4083778"/>
              <a:gd name="connsiteX2333" fmla="*/ 1606023 w 5322214"/>
              <a:gd name="connsiteY2333" fmla="*/ 3838898 h 4083778"/>
              <a:gd name="connsiteX2334" fmla="*/ 1588372 w 5322214"/>
              <a:gd name="connsiteY2334" fmla="*/ 3867720 h 4083778"/>
              <a:gd name="connsiteX2335" fmla="*/ 1454313 w 5322214"/>
              <a:gd name="connsiteY2335" fmla="*/ 3870625 h 4083778"/>
              <a:gd name="connsiteX2336" fmla="*/ 1463027 w 5322214"/>
              <a:gd name="connsiteY2336" fmla="*/ 3825939 h 4083778"/>
              <a:gd name="connsiteX2337" fmla="*/ 1988984 w 5322214"/>
              <a:gd name="connsiteY2337" fmla="*/ 3795329 h 4083778"/>
              <a:gd name="connsiteX2338" fmla="*/ 2051321 w 5322214"/>
              <a:gd name="connsiteY2338" fmla="*/ 3788179 h 4083778"/>
              <a:gd name="connsiteX2339" fmla="*/ 2162143 w 5322214"/>
              <a:gd name="connsiteY2339" fmla="*/ 3814320 h 4083778"/>
              <a:gd name="connsiteX2340" fmla="*/ 2086623 w 5322214"/>
              <a:gd name="connsiteY2340" fmla="*/ 3825269 h 4083778"/>
              <a:gd name="connsiteX2341" fmla="*/ 1988984 w 5322214"/>
              <a:gd name="connsiteY2341" fmla="*/ 3795329 h 4083778"/>
              <a:gd name="connsiteX2342" fmla="*/ 2183369 w 5322214"/>
              <a:gd name="connsiteY2342" fmla="*/ 3816555 h 4083778"/>
              <a:gd name="connsiteX2343" fmla="*/ 2358986 w 5322214"/>
              <a:gd name="connsiteY2343" fmla="*/ 3785498 h 4083778"/>
              <a:gd name="connsiteX2344" fmla="*/ 2611686 w 5322214"/>
              <a:gd name="connsiteY2344" fmla="*/ 3727406 h 4083778"/>
              <a:gd name="connsiteX2345" fmla="*/ 2539965 w 5322214"/>
              <a:gd name="connsiteY2345" fmla="*/ 3784828 h 4083778"/>
              <a:gd name="connsiteX2346" fmla="*/ 2186944 w 5322214"/>
              <a:gd name="connsiteY2346" fmla="*/ 3858336 h 4083778"/>
              <a:gd name="connsiteX2347" fmla="*/ 2114776 w 5322214"/>
              <a:gd name="connsiteY2347" fmla="*/ 3835323 h 4083778"/>
              <a:gd name="connsiteX2348" fmla="*/ 2097795 w 5322214"/>
              <a:gd name="connsiteY2348" fmla="*/ 3829290 h 4083778"/>
              <a:gd name="connsiteX2349" fmla="*/ 2183369 w 5322214"/>
              <a:gd name="connsiteY2349" fmla="*/ 3816555 h 4083778"/>
              <a:gd name="connsiteX2350" fmla="*/ 2528570 w 5322214"/>
              <a:gd name="connsiteY2350" fmla="*/ 3793541 h 4083778"/>
              <a:gd name="connsiteX2351" fmla="*/ 2200350 w 5322214"/>
              <a:gd name="connsiteY2351" fmla="*/ 3861911 h 4083778"/>
              <a:gd name="connsiteX2352" fmla="*/ 2528570 w 5322214"/>
              <a:gd name="connsiteY2352" fmla="*/ 3793541 h 4083778"/>
              <a:gd name="connsiteX2353" fmla="*/ 2542646 w 5322214"/>
              <a:gd name="connsiteY2353" fmla="*/ 3789967 h 4083778"/>
              <a:gd name="connsiteX2354" fmla="*/ 2781271 w 5322214"/>
              <a:gd name="connsiteY2354" fmla="*/ 3720703 h 4083778"/>
              <a:gd name="connsiteX2355" fmla="*/ 2699718 w 5322214"/>
              <a:gd name="connsiteY2355" fmla="*/ 3785945 h 4083778"/>
              <a:gd name="connsiteX2356" fmla="*/ 2427132 w 5322214"/>
              <a:gd name="connsiteY2356" fmla="*/ 3859900 h 4083778"/>
              <a:gd name="connsiteX2357" fmla="*/ 2542646 w 5322214"/>
              <a:gd name="connsiteY2357" fmla="*/ 3789967 h 4083778"/>
              <a:gd name="connsiteX2358" fmla="*/ 2797581 w 5322214"/>
              <a:gd name="connsiteY2358" fmla="*/ 3715341 h 4083778"/>
              <a:gd name="connsiteX2359" fmla="*/ 3256285 w 5322214"/>
              <a:gd name="connsiteY2359" fmla="*/ 3516040 h 4083778"/>
              <a:gd name="connsiteX2360" fmla="*/ 3398164 w 5322214"/>
              <a:gd name="connsiteY2360" fmla="*/ 3428232 h 4083778"/>
              <a:gd name="connsiteX2361" fmla="*/ 3438605 w 5322214"/>
              <a:gd name="connsiteY2361" fmla="*/ 3417060 h 4083778"/>
              <a:gd name="connsiteX2362" fmla="*/ 3205790 w 5322214"/>
              <a:gd name="connsiteY2362" fmla="*/ 3572345 h 4083778"/>
              <a:gd name="connsiteX2363" fmla="*/ 2713794 w 5322214"/>
              <a:gd name="connsiteY2363" fmla="*/ 3781253 h 4083778"/>
              <a:gd name="connsiteX2364" fmla="*/ 2797581 w 5322214"/>
              <a:gd name="connsiteY2364" fmla="*/ 3715341 h 4083778"/>
              <a:gd name="connsiteX2365" fmla="*/ 3461842 w 5322214"/>
              <a:gd name="connsiteY2365" fmla="*/ 3405218 h 4083778"/>
              <a:gd name="connsiteX2366" fmla="*/ 3567078 w 5322214"/>
              <a:gd name="connsiteY2366" fmla="*/ 3307132 h 4083778"/>
              <a:gd name="connsiteX2367" fmla="*/ 3570206 w 5322214"/>
              <a:gd name="connsiteY2367" fmla="*/ 3307132 h 4083778"/>
              <a:gd name="connsiteX2368" fmla="*/ 3485749 w 5322214"/>
              <a:gd name="connsiteY2368" fmla="*/ 3399632 h 4083778"/>
              <a:gd name="connsiteX2369" fmla="*/ 3461842 w 5322214"/>
              <a:gd name="connsiteY2369" fmla="*/ 3405218 h 4083778"/>
              <a:gd name="connsiteX2370" fmla="*/ 3564843 w 5322214"/>
              <a:gd name="connsiteY2370" fmla="*/ 3301546 h 4083778"/>
              <a:gd name="connsiteX2371" fmla="*/ 3559705 w 5322214"/>
              <a:gd name="connsiteY2371" fmla="*/ 3301546 h 4083778"/>
              <a:gd name="connsiteX2372" fmla="*/ 3576909 w 5322214"/>
              <a:gd name="connsiteY2372" fmla="*/ 3285459 h 4083778"/>
              <a:gd name="connsiteX2373" fmla="*/ 3580484 w 5322214"/>
              <a:gd name="connsiteY2373" fmla="*/ 3284342 h 4083778"/>
              <a:gd name="connsiteX2374" fmla="*/ 3564843 w 5322214"/>
              <a:gd name="connsiteY2374" fmla="*/ 3301546 h 4083778"/>
              <a:gd name="connsiteX2375" fmla="*/ 3585846 w 5322214"/>
              <a:gd name="connsiteY2375" fmla="*/ 3277192 h 4083778"/>
              <a:gd name="connsiteX2376" fmla="*/ 3595454 w 5322214"/>
              <a:gd name="connsiteY2376" fmla="*/ 3267808 h 4083778"/>
              <a:gd name="connsiteX2377" fmla="*/ 3587633 w 5322214"/>
              <a:gd name="connsiteY2377" fmla="*/ 3276745 h 4083778"/>
              <a:gd name="connsiteX2378" fmla="*/ 3585846 w 5322214"/>
              <a:gd name="connsiteY2378" fmla="*/ 3277192 h 4083778"/>
              <a:gd name="connsiteX2379" fmla="*/ 3574004 w 5322214"/>
              <a:gd name="connsiteY2379" fmla="*/ 3280544 h 4083778"/>
              <a:gd name="connsiteX2380" fmla="*/ 3566631 w 5322214"/>
              <a:gd name="connsiteY2380" fmla="*/ 3282554 h 4083778"/>
              <a:gd name="connsiteX2381" fmla="*/ 3606402 w 5322214"/>
              <a:gd name="connsiteY2381" fmla="*/ 3248816 h 4083778"/>
              <a:gd name="connsiteX2382" fmla="*/ 3574004 w 5322214"/>
              <a:gd name="connsiteY2382" fmla="*/ 3280544 h 4083778"/>
              <a:gd name="connsiteX2383" fmla="*/ 3611764 w 5322214"/>
              <a:gd name="connsiteY2383" fmla="*/ 3275851 h 4083778"/>
              <a:gd name="connsiteX2384" fmla="*/ 3607966 w 5322214"/>
              <a:gd name="connsiteY2384" fmla="*/ 3303333 h 4083778"/>
              <a:gd name="connsiteX2385" fmla="*/ 3605061 w 5322214"/>
              <a:gd name="connsiteY2385" fmla="*/ 3303110 h 4083778"/>
              <a:gd name="connsiteX2386" fmla="*/ 3611764 w 5322214"/>
              <a:gd name="connsiteY2386" fmla="*/ 3275851 h 4083778"/>
              <a:gd name="connsiteX2387" fmla="*/ 3600146 w 5322214"/>
              <a:gd name="connsiteY2387" fmla="*/ 3300429 h 4083778"/>
              <a:gd name="connsiteX2388" fmla="*/ 3599475 w 5322214"/>
              <a:gd name="connsiteY2388" fmla="*/ 3302887 h 4083778"/>
              <a:gd name="connsiteX2389" fmla="*/ 3599252 w 5322214"/>
              <a:gd name="connsiteY2389" fmla="*/ 3302887 h 4083778"/>
              <a:gd name="connsiteX2390" fmla="*/ 3600146 w 5322214"/>
              <a:gd name="connsiteY2390" fmla="*/ 3300429 h 4083778"/>
              <a:gd name="connsiteX2391" fmla="*/ 3603050 w 5322214"/>
              <a:gd name="connsiteY2391" fmla="*/ 3311824 h 4083778"/>
              <a:gd name="connsiteX2392" fmla="*/ 3603944 w 5322214"/>
              <a:gd name="connsiteY2392" fmla="*/ 3308696 h 4083778"/>
              <a:gd name="connsiteX2393" fmla="*/ 3607295 w 5322214"/>
              <a:gd name="connsiteY2393" fmla="*/ 3308919 h 4083778"/>
              <a:gd name="connsiteX2394" fmla="*/ 3591879 w 5322214"/>
              <a:gd name="connsiteY2394" fmla="*/ 3381088 h 4083778"/>
              <a:gd name="connsiteX2395" fmla="*/ 3589868 w 5322214"/>
              <a:gd name="connsiteY2395" fmla="*/ 3387567 h 4083778"/>
              <a:gd name="connsiteX2396" fmla="*/ 3577132 w 5322214"/>
              <a:gd name="connsiteY2396" fmla="*/ 3388014 h 4083778"/>
              <a:gd name="connsiteX2397" fmla="*/ 3603050 w 5322214"/>
              <a:gd name="connsiteY2397" fmla="*/ 3311824 h 4083778"/>
              <a:gd name="connsiteX2398" fmla="*/ 3613551 w 5322214"/>
              <a:gd name="connsiteY2398" fmla="*/ 3304004 h 4083778"/>
              <a:gd name="connsiteX2399" fmla="*/ 3617573 w 5322214"/>
              <a:gd name="connsiteY2399" fmla="*/ 3274064 h 4083778"/>
              <a:gd name="connsiteX2400" fmla="*/ 3622489 w 5322214"/>
              <a:gd name="connsiteY2400" fmla="*/ 3272724 h 4083778"/>
              <a:gd name="connsiteX2401" fmla="*/ 3621148 w 5322214"/>
              <a:gd name="connsiteY2401" fmla="*/ 3304674 h 4083778"/>
              <a:gd name="connsiteX2402" fmla="*/ 3613551 w 5322214"/>
              <a:gd name="connsiteY2402" fmla="*/ 3304004 h 4083778"/>
              <a:gd name="connsiteX2403" fmla="*/ 3617350 w 5322214"/>
              <a:gd name="connsiteY2403" fmla="*/ 3072529 h 4083778"/>
              <a:gd name="connsiteX2404" fmla="*/ 3620925 w 5322214"/>
              <a:gd name="connsiteY2404" fmla="*/ 3083254 h 4083778"/>
              <a:gd name="connsiteX2405" fmla="*/ 3618467 w 5322214"/>
              <a:gd name="connsiteY2405" fmla="*/ 3082360 h 4083778"/>
              <a:gd name="connsiteX2406" fmla="*/ 3617350 w 5322214"/>
              <a:gd name="connsiteY2406" fmla="*/ 3072529 h 4083778"/>
              <a:gd name="connsiteX2407" fmla="*/ 3617573 w 5322214"/>
              <a:gd name="connsiteY2407" fmla="*/ 3179553 h 4083778"/>
              <a:gd name="connsiteX2408" fmla="*/ 3617573 w 5322214"/>
              <a:gd name="connsiteY2408" fmla="*/ 3180223 h 4083778"/>
              <a:gd name="connsiteX2409" fmla="*/ 3607072 w 5322214"/>
              <a:gd name="connsiteY2409" fmla="*/ 3185585 h 4083778"/>
              <a:gd name="connsiteX2410" fmla="*/ 3598582 w 5322214"/>
              <a:gd name="connsiteY2410" fmla="*/ 3188266 h 4083778"/>
              <a:gd name="connsiteX2411" fmla="*/ 3617573 w 5322214"/>
              <a:gd name="connsiteY2411" fmla="*/ 3179553 h 4083778"/>
              <a:gd name="connsiteX2412" fmla="*/ 3496697 w 5322214"/>
              <a:gd name="connsiteY2412" fmla="*/ 3208152 h 4083778"/>
              <a:gd name="connsiteX2413" fmla="*/ 3465193 w 5322214"/>
              <a:gd name="connsiteY2413" fmla="*/ 3218206 h 4083778"/>
              <a:gd name="connsiteX2414" fmla="*/ 3361074 w 5322214"/>
              <a:gd name="connsiteY2414" fmla="*/ 3236975 h 4083778"/>
              <a:gd name="connsiteX2415" fmla="*/ 3119545 w 5322214"/>
              <a:gd name="connsiteY2415" fmla="*/ 3312271 h 4083778"/>
              <a:gd name="connsiteX2416" fmla="*/ 2779260 w 5322214"/>
              <a:gd name="connsiteY2416" fmla="*/ 3377960 h 4083778"/>
              <a:gd name="connsiteX2417" fmla="*/ 2733456 w 5322214"/>
              <a:gd name="connsiteY2417" fmla="*/ 3385109 h 4083778"/>
              <a:gd name="connsiteX2418" fmla="*/ 3305663 w 5322214"/>
              <a:gd name="connsiteY2418" fmla="*/ 3156986 h 4083778"/>
              <a:gd name="connsiteX2419" fmla="*/ 3617126 w 5322214"/>
              <a:gd name="connsiteY2419" fmla="*/ 3154752 h 4083778"/>
              <a:gd name="connsiteX2420" fmla="*/ 3617350 w 5322214"/>
              <a:gd name="connsiteY2420" fmla="*/ 3164136 h 4083778"/>
              <a:gd name="connsiteX2421" fmla="*/ 3496697 w 5322214"/>
              <a:gd name="connsiteY2421" fmla="*/ 3208152 h 4083778"/>
              <a:gd name="connsiteX2422" fmla="*/ 3617126 w 5322214"/>
              <a:gd name="connsiteY2422" fmla="*/ 3149836 h 4083778"/>
              <a:gd name="connsiteX2423" fmla="*/ 3304323 w 5322214"/>
              <a:gd name="connsiteY2423" fmla="*/ 3151847 h 4083778"/>
              <a:gd name="connsiteX2424" fmla="*/ 2718710 w 5322214"/>
              <a:gd name="connsiteY2424" fmla="*/ 3387567 h 4083778"/>
              <a:gd name="connsiteX2425" fmla="*/ 2669108 w 5322214"/>
              <a:gd name="connsiteY2425" fmla="*/ 3394717 h 4083778"/>
              <a:gd name="connsiteX2426" fmla="*/ 2482320 w 5322214"/>
              <a:gd name="connsiteY2426" fmla="*/ 3417283 h 4083778"/>
              <a:gd name="connsiteX2427" fmla="*/ 3241315 w 5322214"/>
              <a:gd name="connsiteY2427" fmla="*/ 3071635 h 4083778"/>
              <a:gd name="connsiteX2428" fmla="*/ 3575345 w 5322214"/>
              <a:gd name="connsiteY2428" fmla="*/ 3073199 h 4083778"/>
              <a:gd name="connsiteX2429" fmla="*/ 3607966 w 5322214"/>
              <a:gd name="connsiteY2429" fmla="*/ 3084148 h 4083778"/>
              <a:gd name="connsiteX2430" fmla="*/ 3617126 w 5322214"/>
              <a:gd name="connsiteY2430" fmla="*/ 3148943 h 4083778"/>
              <a:gd name="connsiteX2431" fmla="*/ 3617126 w 5322214"/>
              <a:gd name="connsiteY2431" fmla="*/ 3149836 h 4083778"/>
              <a:gd name="connsiteX2432" fmla="*/ 2644307 w 5322214"/>
              <a:gd name="connsiteY2432" fmla="*/ 3409240 h 4083778"/>
              <a:gd name="connsiteX2433" fmla="*/ 2693239 w 5322214"/>
              <a:gd name="connsiteY2433" fmla="*/ 3402760 h 4083778"/>
              <a:gd name="connsiteX2434" fmla="*/ 2685866 w 5322214"/>
              <a:gd name="connsiteY2434" fmla="*/ 3407452 h 4083778"/>
              <a:gd name="connsiteX2435" fmla="*/ 2683631 w 5322214"/>
              <a:gd name="connsiteY2435" fmla="*/ 3407899 h 4083778"/>
              <a:gd name="connsiteX2436" fmla="*/ 2601855 w 5322214"/>
              <a:gd name="connsiteY2436" fmla="*/ 3420411 h 4083778"/>
              <a:gd name="connsiteX2437" fmla="*/ 2458189 w 5322214"/>
              <a:gd name="connsiteY2437" fmla="*/ 3435381 h 4083778"/>
              <a:gd name="connsiteX2438" fmla="*/ 2461094 w 5322214"/>
              <a:gd name="connsiteY2438" fmla="*/ 3433147 h 4083778"/>
              <a:gd name="connsiteX2439" fmla="*/ 2644307 w 5322214"/>
              <a:gd name="connsiteY2439" fmla="*/ 3409240 h 4083778"/>
              <a:gd name="connsiteX2440" fmla="*/ 2602526 w 5322214"/>
              <a:gd name="connsiteY2440" fmla="*/ 3425997 h 4083778"/>
              <a:gd name="connsiteX2441" fmla="*/ 2669332 w 5322214"/>
              <a:gd name="connsiteY2441" fmla="*/ 3417954 h 4083778"/>
              <a:gd name="connsiteX2442" fmla="*/ 2655032 w 5322214"/>
              <a:gd name="connsiteY2442" fmla="*/ 3427114 h 4083778"/>
              <a:gd name="connsiteX2443" fmla="*/ 2632018 w 5322214"/>
              <a:gd name="connsiteY2443" fmla="*/ 3430913 h 4083778"/>
              <a:gd name="connsiteX2444" fmla="*/ 2535050 w 5322214"/>
              <a:gd name="connsiteY2444" fmla="*/ 3445659 h 4083778"/>
              <a:gd name="connsiteX2445" fmla="*/ 2431824 w 5322214"/>
              <a:gd name="connsiteY2445" fmla="*/ 3455267 h 4083778"/>
              <a:gd name="connsiteX2446" fmla="*/ 2442326 w 5322214"/>
              <a:gd name="connsiteY2446" fmla="*/ 3447223 h 4083778"/>
              <a:gd name="connsiteX2447" fmla="*/ 2602526 w 5322214"/>
              <a:gd name="connsiteY2447" fmla="*/ 3425997 h 4083778"/>
              <a:gd name="connsiteX2448" fmla="*/ 2447688 w 5322214"/>
              <a:gd name="connsiteY2448" fmla="*/ 3436498 h 4083778"/>
              <a:gd name="connsiteX2449" fmla="*/ 2371721 w 5322214"/>
              <a:gd name="connsiteY2449" fmla="*/ 3442978 h 4083778"/>
              <a:gd name="connsiteX2450" fmla="*/ 2450146 w 5322214"/>
              <a:gd name="connsiteY2450" fmla="*/ 3434487 h 4083778"/>
              <a:gd name="connsiteX2451" fmla="*/ 2447688 w 5322214"/>
              <a:gd name="connsiteY2451" fmla="*/ 3436498 h 4083778"/>
              <a:gd name="connsiteX2452" fmla="*/ 2431601 w 5322214"/>
              <a:gd name="connsiteY2452" fmla="*/ 3448787 h 4083778"/>
              <a:gd name="connsiteX2453" fmla="*/ 2421770 w 5322214"/>
              <a:gd name="connsiteY2453" fmla="*/ 3456384 h 4083778"/>
              <a:gd name="connsiteX2454" fmla="*/ 2222469 w 5322214"/>
              <a:gd name="connsiteY2454" fmla="*/ 3470460 h 4083778"/>
              <a:gd name="connsiteX2455" fmla="*/ 2223363 w 5322214"/>
              <a:gd name="connsiteY2455" fmla="*/ 3469790 h 4083778"/>
              <a:gd name="connsiteX2456" fmla="*/ 2431601 w 5322214"/>
              <a:gd name="connsiteY2456" fmla="*/ 3448787 h 4083778"/>
              <a:gd name="connsiteX2457" fmla="*/ 2398310 w 5322214"/>
              <a:gd name="connsiteY2457" fmla="*/ 3463980 h 4083778"/>
              <a:gd name="connsiteX2458" fmla="*/ 2205489 w 5322214"/>
              <a:gd name="connsiteY2458" fmla="*/ 3484089 h 4083778"/>
              <a:gd name="connsiteX2459" fmla="*/ 2215096 w 5322214"/>
              <a:gd name="connsiteY2459" fmla="*/ 3476269 h 4083778"/>
              <a:gd name="connsiteX2460" fmla="*/ 2398310 w 5322214"/>
              <a:gd name="connsiteY2460" fmla="*/ 3463980 h 4083778"/>
              <a:gd name="connsiteX2461" fmla="*/ 2213085 w 5322214"/>
              <a:gd name="connsiteY2461" fmla="*/ 3470907 h 4083778"/>
              <a:gd name="connsiteX2462" fmla="*/ 2200573 w 5322214"/>
              <a:gd name="connsiteY2462" fmla="*/ 3471577 h 4083778"/>
              <a:gd name="connsiteX2463" fmla="*/ 2213532 w 5322214"/>
              <a:gd name="connsiteY2463" fmla="*/ 3470460 h 4083778"/>
              <a:gd name="connsiteX2464" fmla="*/ 2213085 w 5322214"/>
              <a:gd name="connsiteY2464" fmla="*/ 3470907 h 4083778"/>
              <a:gd name="connsiteX2465" fmla="*/ 2205489 w 5322214"/>
              <a:gd name="connsiteY2465" fmla="*/ 3476939 h 4083778"/>
              <a:gd name="connsiteX2466" fmla="*/ 2195434 w 5322214"/>
              <a:gd name="connsiteY2466" fmla="*/ 3484983 h 4083778"/>
              <a:gd name="connsiteX2467" fmla="*/ 1974461 w 5322214"/>
              <a:gd name="connsiteY2467" fmla="*/ 3499953 h 4083778"/>
              <a:gd name="connsiteX2468" fmla="*/ 1998368 w 5322214"/>
              <a:gd name="connsiteY2468" fmla="*/ 3484759 h 4083778"/>
              <a:gd name="connsiteX2469" fmla="*/ 2205489 w 5322214"/>
              <a:gd name="connsiteY2469" fmla="*/ 3476939 h 4083778"/>
              <a:gd name="connsiteX2470" fmla="*/ 1460793 w 5322214"/>
              <a:gd name="connsiteY2470" fmla="*/ 3479844 h 4083778"/>
              <a:gd name="connsiteX2471" fmla="*/ 1442248 w 5322214"/>
              <a:gd name="connsiteY2471" fmla="*/ 3474035 h 4083778"/>
              <a:gd name="connsiteX2472" fmla="*/ 1499223 w 5322214"/>
              <a:gd name="connsiteY2472" fmla="*/ 3477386 h 4083778"/>
              <a:gd name="connsiteX2473" fmla="*/ 1520002 w 5322214"/>
              <a:gd name="connsiteY2473" fmla="*/ 3482078 h 4083778"/>
              <a:gd name="connsiteX2474" fmla="*/ 1460793 w 5322214"/>
              <a:gd name="connsiteY2474" fmla="*/ 3479844 h 4083778"/>
              <a:gd name="connsiteX2475" fmla="*/ 1459675 w 5322214"/>
              <a:gd name="connsiteY2475" fmla="*/ 3485430 h 4083778"/>
              <a:gd name="connsiteX2476" fmla="*/ 1490062 w 5322214"/>
              <a:gd name="connsiteY2476" fmla="*/ 3495484 h 4083778"/>
              <a:gd name="connsiteX2477" fmla="*/ 1015271 w 5322214"/>
              <a:gd name="connsiteY2477" fmla="*/ 3451245 h 4083778"/>
              <a:gd name="connsiteX2478" fmla="*/ 1020410 w 5322214"/>
              <a:gd name="connsiteY2478" fmla="*/ 3449234 h 4083778"/>
              <a:gd name="connsiteX2479" fmla="*/ 1459675 w 5322214"/>
              <a:gd name="connsiteY2479" fmla="*/ 3485430 h 4083778"/>
              <a:gd name="connsiteX2480" fmla="*/ 1020410 w 5322214"/>
              <a:gd name="connsiteY2480" fmla="*/ 3443425 h 4083778"/>
              <a:gd name="connsiteX2481" fmla="*/ 805246 w 5322214"/>
              <a:gd name="connsiteY2481" fmla="*/ 3411251 h 4083778"/>
              <a:gd name="connsiteX2482" fmla="*/ 820216 w 5322214"/>
              <a:gd name="connsiteY2482" fmla="*/ 3401196 h 4083778"/>
              <a:gd name="connsiteX2483" fmla="*/ 1045211 w 5322214"/>
              <a:gd name="connsiteY2483" fmla="*/ 3435605 h 4083778"/>
              <a:gd name="connsiteX2484" fmla="*/ 1020410 w 5322214"/>
              <a:gd name="connsiteY2484" fmla="*/ 3443425 h 4083778"/>
              <a:gd name="connsiteX2485" fmla="*/ 750729 w 5322214"/>
              <a:gd name="connsiteY2485" fmla="*/ 3381088 h 4083778"/>
              <a:gd name="connsiteX2486" fmla="*/ 624490 w 5322214"/>
              <a:gd name="connsiteY2486" fmla="*/ 3355169 h 4083778"/>
              <a:gd name="connsiteX2487" fmla="*/ 633204 w 5322214"/>
              <a:gd name="connsiteY2487" fmla="*/ 3348020 h 4083778"/>
              <a:gd name="connsiteX2488" fmla="*/ 761453 w 5322214"/>
              <a:gd name="connsiteY2488" fmla="*/ 3374385 h 4083778"/>
              <a:gd name="connsiteX2489" fmla="*/ 764805 w 5322214"/>
              <a:gd name="connsiteY2489" fmla="*/ 3375055 h 4083778"/>
              <a:gd name="connsiteX2490" fmla="*/ 771061 w 5322214"/>
              <a:gd name="connsiteY2490" fmla="*/ 3376395 h 4083778"/>
              <a:gd name="connsiteX2491" fmla="*/ 834292 w 5322214"/>
              <a:gd name="connsiteY2491" fmla="*/ 3387791 h 4083778"/>
              <a:gd name="connsiteX2492" fmla="*/ 822450 w 5322214"/>
              <a:gd name="connsiteY2492" fmla="*/ 3394046 h 4083778"/>
              <a:gd name="connsiteX2493" fmla="*/ 750729 w 5322214"/>
              <a:gd name="connsiteY2493" fmla="*/ 3381088 h 4083778"/>
              <a:gd name="connsiteX2494" fmla="*/ 631863 w 5322214"/>
              <a:gd name="connsiteY2494" fmla="*/ 3341764 h 4083778"/>
              <a:gd name="connsiteX2495" fmla="*/ 443287 w 5322214"/>
              <a:gd name="connsiteY2495" fmla="*/ 3295067 h 4083778"/>
              <a:gd name="connsiteX2496" fmla="*/ 445075 w 5322214"/>
              <a:gd name="connsiteY2496" fmla="*/ 3293279 h 4083778"/>
              <a:gd name="connsiteX2497" fmla="*/ 633874 w 5322214"/>
              <a:gd name="connsiteY2497" fmla="*/ 3340200 h 4083778"/>
              <a:gd name="connsiteX2498" fmla="*/ 631863 w 5322214"/>
              <a:gd name="connsiteY2498" fmla="*/ 3341764 h 4083778"/>
              <a:gd name="connsiteX2499" fmla="*/ 625831 w 5322214"/>
              <a:gd name="connsiteY2499" fmla="*/ 3346456 h 4083778"/>
              <a:gd name="connsiteX2500" fmla="*/ 617564 w 5322214"/>
              <a:gd name="connsiteY2500" fmla="*/ 3353605 h 4083778"/>
              <a:gd name="connsiteX2501" fmla="*/ 431669 w 5322214"/>
              <a:gd name="connsiteY2501" fmla="*/ 3307355 h 4083778"/>
              <a:gd name="connsiteX2502" fmla="*/ 438595 w 5322214"/>
              <a:gd name="connsiteY2502" fmla="*/ 3299982 h 4083778"/>
              <a:gd name="connsiteX2503" fmla="*/ 625831 w 5322214"/>
              <a:gd name="connsiteY2503" fmla="*/ 3346456 h 4083778"/>
              <a:gd name="connsiteX2504" fmla="*/ 611308 w 5322214"/>
              <a:gd name="connsiteY2504" fmla="*/ 3359638 h 4083778"/>
              <a:gd name="connsiteX2505" fmla="*/ 600806 w 5322214"/>
              <a:gd name="connsiteY2505" fmla="*/ 3371033 h 4083778"/>
              <a:gd name="connsiteX2506" fmla="*/ 417816 w 5322214"/>
              <a:gd name="connsiteY2506" fmla="*/ 3325230 h 4083778"/>
              <a:gd name="connsiteX2507" fmla="*/ 425189 w 5322214"/>
              <a:gd name="connsiteY2507" fmla="*/ 3315175 h 4083778"/>
              <a:gd name="connsiteX2508" fmla="*/ 426307 w 5322214"/>
              <a:gd name="connsiteY2508" fmla="*/ 3313611 h 4083778"/>
              <a:gd name="connsiteX2509" fmla="*/ 611308 w 5322214"/>
              <a:gd name="connsiteY2509" fmla="*/ 3359638 h 4083778"/>
              <a:gd name="connsiteX2510" fmla="*/ 596561 w 5322214"/>
              <a:gd name="connsiteY2510" fmla="*/ 3375725 h 4083778"/>
              <a:gd name="connsiteX2511" fmla="*/ 595891 w 5322214"/>
              <a:gd name="connsiteY2511" fmla="*/ 3376395 h 4083778"/>
              <a:gd name="connsiteX2512" fmla="*/ 413571 w 5322214"/>
              <a:gd name="connsiteY2512" fmla="*/ 3331262 h 4083778"/>
              <a:gd name="connsiteX2513" fmla="*/ 414465 w 5322214"/>
              <a:gd name="connsiteY2513" fmla="*/ 3329922 h 4083778"/>
              <a:gd name="connsiteX2514" fmla="*/ 596561 w 5322214"/>
              <a:gd name="connsiteY2514" fmla="*/ 3375725 h 4083778"/>
              <a:gd name="connsiteX2515" fmla="*/ 592316 w 5322214"/>
              <a:gd name="connsiteY2515" fmla="*/ 3381311 h 4083778"/>
              <a:gd name="connsiteX2516" fmla="*/ 583602 w 5322214"/>
              <a:gd name="connsiteY2516" fmla="*/ 3394046 h 4083778"/>
              <a:gd name="connsiteX2517" fmla="*/ 403740 w 5322214"/>
              <a:gd name="connsiteY2517" fmla="*/ 3348913 h 4083778"/>
              <a:gd name="connsiteX2518" fmla="*/ 410443 w 5322214"/>
              <a:gd name="connsiteY2518" fmla="*/ 3336401 h 4083778"/>
              <a:gd name="connsiteX2519" fmla="*/ 592316 w 5322214"/>
              <a:gd name="connsiteY2519" fmla="*/ 3381311 h 4083778"/>
              <a:gd name="connsiteX2520" fmla="*/ 580697 w 5322214"/>
              <a:gd name="connsiteY2520" fmla="*/ 3399185 h 4083778"/>
              <a:gd name="connsiteX2521" fmla="*/ 568856 w 5322214"/>
              <a:gd name="connsiteY2521" fmla="*/ 3422869 h 4083778"/>
              <a:gd name="connsiteX2522" fmla="*/ 391898 w 5322214"/>
              <a:gd name="connsiteY2522" fmla="*/ 3378406 h 4083778"/>
              <a:gd name="connsiteX2523" fmla="*/ 401282 w 5322214"/>
              <a:gd name="connsiteY2523" fmla="*/ 3354052 h 4083778"/>
              <a:gd name="connsiteX2524" fmla="*/ 580697 w 5322214"/>
              <a:gd name="connsiteY2524" fmla="*/ 3399185 h 4083778"/>
              <a:gd name="connsiteX2525" fmla="*/ 566621 w 5322214"/>
              <a:gd name="connsiteY2525" fmla="*/ 3428008 h 4083778"/>
              <a:gd name="connsiteX2526" fmla="*/ 557684 w 5322214"/>
              <a:gd name="connsiteY2526" fmla="*/ 3457054 h 4083778"/>
              <a:gd name="connsiteX2527" fmla="*/ 383631 w 5322214"/>
              <a:gd name="connsiteY2527" fmla="*/ 3413485 h 4083778"/>
              <a:gd name="connsiteX2528" fmla="*/ 390334 w 5322214"/>
              <a:gd name="connsiteY2528" fmla="*/ 3383769 h 4083778"/>
              <a:gd name="connsiteX2529" fmla="*/ 566621 w 5322214"/>
              <a:gd name="connsiteY2529" fmla="*/ 3428008 h 4083778"/>
              <a:gd name="connsiteX2530" fmla="*/ 556343 w 5322214"/>
              <a:gd name="connsiteY2530" fmla="*/ 3462640 h 4083778"/>
              <a:gd name="connsiteX2531" fmla="*/ 551205 w 5322214"/>
              <a:gd name="connsiteY2531" fmla="*/ 3496601 h 4083778"/>
              <a:gd name="connsiteX2532" fmla="*/ 379609 w 5322214"/>
              <a:gd name="connsiteY2532" fmla="*/ 3454149 h 4083778"/>
              <a:gd name="connsiteX2533" fmla="*/ 382514 w 5322214"/>
              <a:gd name="connsiteY2533" fmla="*/ 3419294 h 4083778"/>
              <a:gd name="connsiteX2534" fmla="*/ 556343 w 5322214"/>
              <a:gd name="connsiteY2534" fmla="*/ 3462640 h 4083778"/>
              <a:gd name="connsiteX2535" fmla="*/ 550758 w 5322214"/>
              <a:gd name="connsiteY2535" fmla="*/ 3501964 h 4083778"/>
              <a:gd name="connsiteX2536" fmla="*/ 550087 w 5322214"/>
              <a:gd name="connsiteY2536" fmla="*/ 3540170 h 4083778"/>
              <a:gd name="connsiteX2537" fmla="*/ 380950 w 5322214"/>
              <a:gd name="connsiteY2537" fmla="*/ 3499059 h 4083778"/>
              <a:gd name="connsiteX2538" fmla="*/ 379386 w 5322214"/>
              <a:gd name="connsiteY2538" fmla="*/ 3459735 h 4083778"/>
              <a:gd name="connsiteX2539" fmla="*/ 550758 w 5322214"/>
              <a:gd name="connsiteY2539" fmla="*/ 3501964 h 4083778"/>
              <a:gd name="connsiteX2540" fmla="*/ 550534 w 5322214"/>
              <a:gd name="connsiteY2540" fmla="*/ 3545980 h 4083778"/>
              <a:gd name="connsiteX2541" fmla="*/ 554779 w 5322214"/>
              <a:gd name="connsiteY2541" fmla="*/ 3587985 h 4083778"/>
              <a:gd name="connsiteX2542" fmla="*/ 387876 w 5322214"/>
              <a:gd name="connsiteY2542" fmla="*/ 3548437 h 4083778"/>
              <a:gd name="connsiteX2543" fmla="*/ 381620 w 5322214"/>
              <a:gd name="connsiteY2543" fmla="*/ 3505092 h 4083778"/>
              <a:gd name="connsiteX2544" fmla="*/ 550534 w 5322214"/>
              <a:gd name="connsiteY2544" fmla="*/ 3545980 h 4083778"/>
              <a:gd name="connsiteX2545" fmla="*/ 555897 w 5322214"/>
              <a:gd name="connsiteY2545" fmla="*/ 3593794 h 4083778"/>
              <a:gd name="connsiteX2546" fmla="*/ 565057 w 5322214"/>
              <a:gd name="connsiteY2546" fmla="*/ 3638927 h 4083778"/>
              <a:gd name="connsiteX2547" fmla="*/ 565057 w 5322214"/>
              <a:gd name="connsiteY2547" fmla="*/ 3639151 h 4083778"/>
              <a:gd name="connsiteX2548" fmla="*/ 400389 w 5322214"/>
              <a:gd name="connsiteY2548" fmla="*/ 3601167 h 4083778"/>
              <a:gd name="connsiteX2549" fmla="*/ 389217 w 5322214"/>
              <a:gd name="connsiteY2549" fmla="*/ 3554693 h 4083778"/>
              <a:gd name="connsiteX2550" fmla="*/ 555897 w 5322214"/>
              <a:gd name="connsiteY2550" fmla="*/ 3593794 h 4083778"/>
              <a:gd name="connsiteX2551" fmla="*/ 566398 w 5322214"/>
              <a:gd name="connsiteY2551" fmla="*/ 3644960 h 4083778"/>
              <a:gd name="connsiteX2552" fmla="*/ 580251 w 5322214"/>
              <a:gd name="connsiteY2552" fmla="*/ 3692550 h 4083778"/>
              <a:gd name="connsiteX2553" fmla="*/ 417816 w 5322214"/>
              <a:gd name="connsiteY2553" fmla="*/ 3656355 h 4083778"/>
              <a:gd name="connsiteX2554" fmla="*/ 402176 w 5322214"/>
              <a:gd name="connsiteY2554" fmla="*/ 3607200 h 4083778"/>
              <a:gd name="connsiteX2555" fmla="*/ 566398 w 5322214"/>
              <a:gd name="connsiteY2555" fmla="*/ 3644960 h 4083778"/>
              <a:gd name="connsiteX2556" fmla="*/ 582261 w 5322214"/>
              <a:gd name="connsiteY2556" fmla="*/ 3698583 h 4083778"/>
              <a:gd name="connsiteX2557" fmla="*/ 600359 w 5322214"/>
              <a:gd name="connsiteY2557" fmla="*/ 3747961 h 4083778"/>
              <a:gd name="connsiteX2558" fmla="*/ 439712 w 5322214"/>
              <a:gd name="connsiteY2558" fmla="*/ 3713330 h 4083778"/>
              <a:gd name="connsiteX2559" fmla="*/ 419827 w 5322214"/>
              <a:gd name="connsiteY2559" fmla="*/ 3662611 h 4083778"/>
              <a:gd name="connsiteX2560" fmla="*/ 582261 w 5322214"/>
              <a:gd name="connsiteY2560" fmla="*/ 3698583 h 4083778"/>
              <a:gd name="connsiteX2561" fmla="*/ 458928 w 5322214"/>
              <a:gd name="connsiteY2561" fmla="*/ 3770081 h 4083778"/>
              <a:gd name="connsiteX2562" fmla="*/ 311686 w 5322214"/>
              <a:gd name="connsiteY2562" fmla="*/ 3731427 h 4083778"/>
              <a:gd name="connsiteX2563" fmla="*/ 286886 w 5322214"/>
              <a:gd name="connsiteY2563" fmla="*/ 3678251 h 4083778"/>
              <a:gd name="connsiteX2564" fmla="*/ 435467 w 5322214"/>
              <a:gd name="connsiteY2564" fmla="*/ 3718245 h 4083778"/>
              <a:gd name="connsiteX2565" fmla="*/ 458928 w 5322214"/>
              <a:gd name="connsiteY2565" fmla="*/ 3770081 h 4083778"/>
              <a:gd name="connsiteX2566" fmla="*/ 462056 w 5322214"/>
              <a:gd name="connsiteY2566" fmla="*/ 3776561 h 4083778"/>
              <a:gd name="connsiteX2567" fmla="*/ 488420 w 5322214"/>
              <a:gd name="connsiteY2567" fmla="*/ 3828843 h 4083778"/>
              <a:gd name="connsiteX2568" fmla="*/ 342743 w 5322214"/>
              <a:gd name="connsiteY2568" fmla="*/ 3791754 h 4083778"/>
              <a:gd name="connsiteX2569" fmla="*/ 314814 w 5322214"/>
              <a:gd name="connsiteY2569" fmla="*/ 3738130 h 4083778"/>
              <a:gd name="connsiteX2570" fmla="*/ 462056 w 5322214"/>
              <a:gd name="connsiteY2570" fmla="*/ 3776561 h 4083778"/>
              <a:gd name="connsiteX2571" fmla="*/ 491995 w 5322214"/>
              <a:gd name="connsiteY2571" fmla="*/ 3835323 h 4083778"/>
              <a:gd name="connsiteX2572" fmla="*/ 521041 w 5322214"/>
              <a:gd name="connsiteY2572" fmla="*/ 3887382 h 4083778"/>
              <a:gd name="connsiteX2573" fmla="*/ 376705 w 5322214"/>
              <a:gd name="connsiteY2573" fmla="*/ 3851634 h 4083778"/>
              <a:gd name="connsiteX2574" fmla="*/ 346765 w 5322214"/>
              <a:gd name="connsiteY2574" fmla="*/ 3798904 h 4083778"/>
              <a:gd name="connsiteX2575" fmla="*/ 491995 w 5322214"/>
              <a:gd name="connsiteY2575" fmla="*/ 3835323 h 4083778"/>
              <a:gd name="connsiteX2576" fmla="*/ 403963 w 5322214"/>
              <a:gd name="connsiteY2576" fmla="*/ 3907715 h 4083778"/>
              <a:gd name="connsiteX2577" fmla="*/ 275714 w 5322214"/>
              <a:gd name="connsiteY2577" fmla="*/ 3868838 h 4083778"/>
              <a:gd name="connsiteX2578" fmla="*/ 243763 w 5322214"/>
              <a:gd name="connsiteY2578" fmla="*/ 3817002 h 4083778"/>
              <a:gd name="connsiteX2579" fmla="*/ 372683 w 5322214"/>
              <a:gd name="connsiteY2579" fmla="*/ 3856326 h 4083778"/>
              <a:gd name="connsiteX2580" fmla="*/ 403963 w 5322214"/>
              <a:gd name="connsiteY2580" fmla="*/ 3907715 h 4083778"/>
              <a:gd name="connsiteX2581" fmla="*/ 408432 w 5322214"/>
              <a:gd name="connsiteY2581" fmla="*/ 3914641 h 4083778"/>
              <a:gd name="connsiteX2582" fmla="*/ 440383 w 5322214"/>
              <a:gd name="connsiteY2582" fmla="*/ 3964019 h 4083778"/>
              <a:gd name="connsiteX2583" fmla="*/ 312804 w 5322214"/>
              <a:gd name="connsiteY2583" fmla="*/ 3925589 h 4083778"/>
              <a:gd name="connsiteX2584" fmla="*/ 280629 w 5322214"/>
              <a:gd name="connsiteY2584" fmla="*/ 3876434 h 4083778"/>
              <a:gd name="connsiteX2585" fmla="*/ 408432 w 5322214"/>
              <a:gd name="connsiteY2585" fmla="*/ 3914641 h 4083778"/>
              <a:gd name="connsiteX2586" fmla="*/ 380503 w 5322214"/>
              <a:gd name="connsiteY2586" fmla="*/ 3858336 h 4083778"/>
              <a:gd name="connsiteX2587" fmla="*/ 524616 w 5322214"/>
              <a:gd name="connsiteY2587" fmla="*/ 3893862 h 4083778"/>
              <a:gd name="connsiteX2588" fmla="*/ 555226 w 5322214"/>
              <a:gd name="connsiteY2588" fmla="*/ 3944804 h 4083778"/>
              <a:gd name="connsiteX2589" fmla="*/ 412007 w 5322214"/>
              <a:gd name="connsiteY2589" fmla="*/ 3909949 h 4083778"/>
              <a:gd name="connsiteX2590" fmla="*/ 380503 w 5322214"/>
              <a:gd name="connsiteY2590" fmla="*/ 3858336 h 4083778"/>
              <a:gd name="connsiteX2591" fmla="*/ 499369 w 5322214"/>
              <a:gd name="connsiteY2591" fmla="*/ 3837110 h 4083778"/>
              <a:gd name="connsiteX2592" fmla="*/ 605275 w 5322214"/>
              <a:gd name="connsiteY2592" fmla="*/ 3859007 h 4083778"/>
              <a:gd name="connsiteX2593" fmla="*/ 655770 w 5322214"/>
              <a:gd name="connsiteY2593" fmla="*/ 3868167 h 4083778"/>
              <a:gd name="connsiteX2594" fmla="*/ 683252 w 5322214"/>
              <a:gd name="connsiteY2594" fmla="*/ 3918886 h 4083778"/>
              <a:gd name="connsiteX2595" fmla="*/ 617340 w 5322214"/>
              <a:gd name="connsiteY2595" fmla="*/ 3907044 h 4083778"/>
              <a:gd name="connsiteX2596" fmla="*/ 528415 w 5322214"/>
              <a:gd name="connsiteY2596" fmla="*/ 3888946 h 4083778"/>
              <a:gd name="connsiteX2597" fmla="*/ 499369 w 5322214"/>
              <a:gd name="connsiteY2597" fmla="*/ 3837110 h 4083778"/>
              <a:gd name="connsiteX2598" fmla="*/ 662920 w 5322214"/>
              <a:gd name="connsiteY2598" fmla="*/ 3869285 h 4083778"/>
              <a:gd name="connsiteX2599" fmla="*/ 808374 w 5322214"/>
              <a:gd name="connsiteY2599" fmla="*/ 3891628 h 4083778"/>
              <a:gd name="connsiteX2600" fmla="*/ 834068 w 5322214"/>
              <a:gd name="connsiteY2600" fmla="*/ 3941229 h 4083778"/>
              <a:gd name="connsiteX2601" fmla="*/ 690402 w 5322214"/>
              <a:gd name="connsiteY2601" fmla="*/ 3920227 h 4083778"/>
              <a:gd name="connsiteX2602" fmla="*/ 662920 w 5322214"/>
              <a:gd name="connsiteY2602" fmla="*/ 3869285 h 4083778"/>
              <a:gd name="connsiteX2603" fmla="*/ 815524 w 5322214"/>
              <a:gd name="connsiteY2603" fmla="*/ 3892521 h 4083778"/>
              <a:gd name="connsiteX2604" fmla="*/ 950699 w 5322214"/>
              <a:gd name="connsiteY2604" fmla="*/ 3907938 h 4083778"/>
              <a:gd name="connsiteX2605" fmla="*/ 973936 w 5322214"/>
              <a:gd name="connsiteY2605" fmla="*/ 3956423 h 4083778"/>
              <a:gd name="connsiteX2606" fmla="*/ 841218 w 5322214"/>
              <a:gd name="connsiteY2606" fmla="*/ 3942123 h 4083778"/>
              <a:gd name="connsiteX2607" fmla="*/ 815524 w 5322214"/>
              <a:gd name="connsiteY2607" fmla="*/ 3892521 h 4083778"/>
              <a:gd name="connsiteX2608" fmla="*/ 956955 w 5322214"/>
              <a:gd name="connsiteY2608" fmla="*/ 3908608 h 4083778"/>
              <a:gd name="connsiteX2609" fmla="*/ 1083418 w 5322214"/>
              <a:gd name="connsiteY2609" fmla="*/ 3918886 h 4083778"/>
              <a:gd name="connsiteX2610" fmla="*/ 1103973 w 5322214"/>
              <a:gd name="connsiteY2610" fmla="*/ 3966254 h 4083778"/>
              <a:gd name="connsiteX2611" fmla="*/ 980416 w 5322214"/>
              <a:gd name="connsiteY2611" fmla="*/ 3957093 h 4083778"/>
              <a:gd name="connsiteX2612" fmla="*/ 956955 w 5322214"/>
              <a:gd name="connsiteY2612" fmla="*/ 3908608 h 4083778"/>
              <a:gd name="connsiteX2613" fmla="*/ 1089674 w 5322214"/>
              <a:gd name="connsiteY2613" fmla="*/ 3919333 h 4083778"/>
              <a:gd name="connsiteX2614" fmla="*/ 1209433 w 5322214"/>
              <a:gd name="connsiteY2614" fmla="*/ 3925589 h 4083778"/>
              <a:gd name="connsiteX2615" fmla="*/ 1226637 w 5322214"/>
              <a:gd name="connsiteY2615" fmla="*/ 3972063 h 4083778"/>
              <a:gd name="connsiteX2616" fmla="*/ 1110229 w 5322214"/>
              <a:gd name="connsiteY2616" fmla="*/ 3966701 h 4083778"/>
              <a:gd name="connsiteX2617" fmla="*/ 1089674 w 5322214"/>
              <a:gd name="connsiteY2617" fmla="*/ 3919333 h 4083778"/>
              <a:gd name="connsiteX2618" fmla="*/ 1215018 w 5322214"/>
              <a:gd name="connsiteY2618" fmla="*/ 3925813 h 4083778"/>
              <a:gd name="connsiteX2619" fmla="*/ 1330309 w 5322214"/>
              <a:gd name="connsiteY2619" fmla="*/ 3928717 h 4083778"/>
              <a:gd name="connsiteX2620" fmla="*/ 1343268 w 5322214"/>
              <a:gd name="connsiteY2620" fmla="*/ 3974521 h 4083778"/>
              <a:gd name="connsiteX2621" fmla="*/ 1232446 w 5322214"/>
              <a:gd name="connsiteY2621" fmla="*/ 3972286 h 4083778"/>
              <a:gd name="connsiteX2622" fmla="*/ 1215018 w 5322214"/>
              <a:gd name="connsiteY2622" fmla="*/ 3925813 h 4083778"/>
              <a:gd name="connsiteX2623" fmla="*/ 1335895 w 5322214"/>
              <a:gd name="connsiteY2623" fmla="*/ 3928717 h 4083778"/>
              <a:gd name="connsiteX2624" fmla="*/ 1391976 w 5322214"/>
              <a:gd name="connsiteY2624" fmla="*/ 3928941 h 4083778"/>
              <a:gd name="connsiteX2625" fmla="*/ 1449621 w 5322214"/>
              <a:gd name="connsiteY2625" fmla="*/ 3928494 h 4083778"/>
              <a:gd name="connsiteX2626" fmla="*/ 1456994 w 5322214"/>
              <a:gd name="connsiteY2626" fmla="*/ 3974074 h 4083778"/>
              <a:gd name="connsiteX2627" fmla="*/ 1349077 w 5322214"/>
              <a:gd name="connsiteY2627" fmla="*/ 3974521 h 4083778"/>
              <a:gd name="connsiteX2628" fmla="*/ 1335895 w 5322214"/>
              <a:gd name="connsiteY2628" fmla="*/ 3928717 h 4083778"/>
              <a:gd name="connsiteX2629" fmla="*/ 1454313 w 5322214"/>
              <a:gd name="connsiteY2629" fmla="*/ 3922238 h 4083778"/>
              <a:gd name="connsiteX2630" fmla="*/ 1453643 w 5322214"/>
              <a:gd name="connsiteY2630" fmla="*/ 3876434 h 4083778"/>
              <a:gd name="connsiteX2631" fmla="*/ 1585691 w 5322214"/>
              <a:gd name="connsiteY2631" fmla="*/ 3873530 h 4083778"/>
              <a:gd name="connsiteX2632" fmla="*/ 1572955 w 5322214"/>
              <a:gd name="connsiteY2632" fmla="*/ 3919557 h 4083778"/>
              <a:gd name="connsiteX2633" fmla="*/ 1454313 w 5322214"/>
              <a:gd name="connsiteY2633" fmla="*/ 3922238 h 4083778"/>
              <a:gd name="connsiteX2634" fmla="*/ 1591947 w 5322214"/>
              <a:gd name="connsiteY2634" fmla="*/ 3873083 h 4083778"/>
              <a:gd name="connsiteX2635" fmla="*/ 1771139 w 5322214"/>
              <a:gd name="connsiteY2635" fmla="*/ 3863475 h 4083778"/>
              <a:gd name="connsiteX2636" fmla="*/ 1720420 w 5322214"/>
              <a:gd name="connsiteY2636" fmla="*/ 3904810 h 4083778"/>
              <a:gd name="connsiteX2637" fmla="*/ 1715057 w 5322214"/>
              <a:gd name="connsiteY2637" fmla="*/ 3912183 h 4083778"/>
              <a:gd name="connsiteX2638" fmla="*/ 1578541 w 5322214"/>
              <a:gd name="connsiteY2638" fmla="*/ 3919110 h 4083778"/>
              <a:gd name="connsiteX2639" fmla="*/ 1591947 w 5322214"/>
              <a:gd name="connsiteY2639" fmla="*/ 3873083 h 4083778"/>
              <a:gd name="connsiteX2640" fmla="*/ 1724888 w 5322214"/>
              <a:gd name="connsiteY2640" fmla="*/ 3908161 h 4083778"/>
              <a:gd name="connsiteX2641" fmla="*/ 1786332 w 5322214"/>
              <a:gd name="connsiteY2641" fmla="*/ 3862358 h 4083778"/>
              <a:gd name="connsiteX2642" fmla="*/ 1969322 w 5322214"/>
              <a:gd name="connsiteY2642" fmla="*/ 3845377 h 4083778"/>
              <a:gd name="connsiteX2643" fmla="*/ 2100923 w 5322214"/>
              <a:gd name="connsiteY2643" fmla="*/ 3871742 h 4083778"/>
              <a:gd name="connsiteX2644" fmla="*/ 1722430 w 5322214"/>
              <a:gd name="connsiteY2644" fmla="*/ 3911737 h 4083778"/>
              <a:gd name="connsiteX2645" fmla="*/ 1724888 w 5322214"/>
              <a:gd name="connsiteY2645" fmla="*/ 3908161 h 4083778"/>
              <a:gd name="connsiteX2646" fmla="*/ 1991665 w 5322214"/>
              <a:gd name="connsiteY2646" fmla="*/ 3842696 h 4083778"/>
              <a:gd name="connsiteX2647" fmla="*/ 2085953 w 5322214"/>
              <a:gd name="connsiteY2647" fmla="*/ 3830854 h 4083778"/>
              <a:gd name="connsiteX2648" fmla="*/ 2112988 w 5322214"/>
              <a:gd name="connsiteY2648" fmla="*/ 3840462 h 4083778"/>
              <a:gd name="connsiteX2649" fmla="*/ 2173761 w 5322214"/>
              <a:gd name="connsiteY2649" fmla="*/ 3860571 h 4083778"/>
              <a:gd name="connsiteX2650" fmla="*/ 2170186 w 5322214"/>
              <a:gd name="connsiteY2650" fmla="*/ 3861241 h 4083778"/>
              <a:gd name="connsiteX2651" fmla="*/ 2113882 w 5322214"/>
              <a:gd name="connsiteY2651" fmla="*/ 3869955 h 4083778"/>
              <a:gd name="connsiteX2652" fmla="*/ 1991665 w 5322214"/>
              <a:gd name="connsiteY2652" fmla="*/ 3842696 h 4083778"/>
              <a:gd name="connsiteX2653" fmla="*/ 2171304 w 5322214"/>
              <a:gd name="connsiteY2653" fmla="*/ 3866603 h 4083778"/>
              <a:gd name="connsiteX2654" fmla="*/ 2186720 w 5322214"/>
              <a:gd name="connsiteY2654" fmla="*/ 3864146 h 4083778"/>
              <a:gd name="connsiteX2655" fmla="*/ 2310278 w 5322214"/>
              <a:gd name="connsiteY2655" fmla="*/ 3882243 h 4083778"/>
              <a:gd name="connsiteX2656" fmla="*/ 2325471 w 5322214"/>
              <a:gd name="connsiteY2656" fmla="*/ 3881797 h 4083778"/>
              <a:gd name="connsiteX2657" fmla="*/ 2215096 w 5322214"/>
              <a:gd name="connsiteY2657" fmla="*/ 3902799 h 4083778"/>
              <a:gd name="connsiteX2658" fmla="*/ 2209510 w 5322214"/>
              <a:gd name="connsiteY2658" fmla="*/ 3900788 h 4083778"/>
              <a:gd name="connsiteX2659" fmla="*/ 2126841 w 5322214"/>
              <a:gd name="connsiteY2659" fmla="*/ 3873306 h 4083778"/>
              <a:gd name="connsiteX2660" fmla="*/ 2171304 w 5322214"/>
              <a:gd name="connsiteY2660" fmla="*/ 3866603 h 4083778"/>
              <a:gd name="connsiteX2661" fmla="*/ 2689440 w 5322214"/>
              <a:gd name="connsiteY2661" fmla="*/ 3801361 h 4083778"/>
              <a:gd name="connsiteX2662" fmla="*/ 2702176 w 5322214"/>
              <a:gd name="connsiteY2662" fmla="*/ 3790860 h 4083778"/>
              <a:gd name="connsiteX2663" fmla="*/ 3081785 w 5322214"/>
              <a:gd name="connsiteY2663" fmla="*/ 3642949 h 4083778"/>
              <a:gd name="connsiteX2664" fmla="*/ 2874665 w 5322214"/>
              <a:gd name="connsiteY2664" fmla="*/ 3770528 h 4083778"/>
              <a:gd name="connsiteX2665" fmla="*/ 2618389 w 5322214"/>
              <a:gd name="connsiteY2665" fmla="*/ 3858336 h 4083778"/>
              <a:gd name="connsiteX2666" fmla="*/ 2689440 w 5322214"/>
              <a:gd name="connsiteY2666" fmla="*/ 3801361 h 4083778"/>
              <a:gd name="connsiteX2667" fmla="*/ 2877569 w 5322214"/>
              <a:gd name="connsiteY2667" fmla="*/ 3775444 h 4083778"/>
              <a:gd name="connsiteX2668" fmla="*/ 3168030 w 5322214"/>
              <a:gd name="connsiteY2668" fmla="*/ 3638704 h 4083778"/>
              <a:gd name="connsiteX2669" fmla="*/ 3304099 w 5322214"/>
              <a:gd name="connsiteY2669" fmla="*/ 3554470 h 4083778"/>
              <a:gd name="connsiteX2670" fmla="*/ 3374033 w 5322214"/>
              <a:gd name="connsiteY2670" fmla="*/ 3531233 h 4083778"/>
              <a:gd name="connsiteX2671" fmla="*/ 3132728 w 5322214"/>
              <a:gd name="connsiteY2671" fmla="*/ 3695232 h 4083778"/>
              <a:gd name="connsiteX2672" fmla="*/ 2773674 w 5322214"/>
              <a:gd name="connsiteY2672" fmla="*/ 3857219 h 4083778"/>
              <a:gd name="connsiteX2673" fmla="*/ 2877569 w 5322214"/>
              <a:gd name="connsiteY2673" fmla="*/ 3775444 h 4083778"/>
              <a:gd name="connsiteX2674" fmla="*/ 3321080 w 5322214"/>
              <a:gd name="connsiteY2674" fmla="*/ 3542628 h 4083778"/>
              <a:gd name="connsiteX2675" fmla="*/ 3488653 w 5322214"/>
              <a:gd name="connsiteY2675" fmla="*/ 3404771 h 4083778"/>
              <a:gd name="connsiteX2676" fmla="*/ 3507198 w 5322214"/>
              <a:gd name="connsiteY2676" fmla="*/ 3401196 h 4083778"/>
              <a:gd name="connsiteX2677" fmla="*/ 3384981 w 5322214"/>
              <a:gd name="connsiteY2677" fmla="*/ 3521849 h 4083778"/>
              <a:gd name="connsiteX2678" fmla="*/ 3321080 w 5322214"/>
              <a:gd name="connsiteY2678" fmla="*/ 3542628 h 4083778"/>
              <a:gd name="connsiteX2679" fmla="*/ 3496027 w 5322214"/>
              <a:gd name="connsiteY2679" fmla="*/ 3397621 h 4083778"/>
              <a:gd name="connsiteX2680" fmla="*/ 3577356 w 5322214"/>
              <a:gd name="connsiteY2680" fmla="*/ 3307355 h 4083778"/>
              <a:gd name="connsiteX2681" fmla="*/ 3578473 w 5322214"/>
              <a:gd name="connsiteY2681" fmla="*/ 3307355 h 4083778"/>
              <a:gd name="connsiteX2682" fmla="*/ 3513007 w 5322214"/>
              <a:gd name="connsiteY2682" fmla="*/ 3394717 h 4083778"/>
              <a:gd name="connsiteX2683" fmla="*/ 3496027 w 5322214"/>
              <a:gd name="connsiteY2683" fmla="*/ 3397621 h 4083778"/>
              <a:gd name="connsiteX2684" fmla="*/ 3584952 w 5322214"/>
              <a:gd name="connsiteY2684" fmla="*/ 3307579 h 4083778"/>
              <a:gd name="connsiteX2685" fmla="*/ 3584952 w 5322214"/>
              <a:gd name="connsiteY2685" fmla="*/ 3307579 h 4083778"/>
              <a:gd name="connsiteX2686" fmla="*/ 3534233 w 5322214"/>
              <a:gd name="connsiteY2686" fmla="*/ 3391589 h 4083778"/>
              <a:gd name="connsiteX2687" fmla="*/ 3521274 w 5322214"/>
              <a:gd name="connsiteY2687" fmla="*/ 3393376 h 4083778"/>
              <a:gd name="connsiteX2688" fmla="*/ 3584952 w 5322214"/>
              <a:gd name="connsiteY2688" fmla="*/ 3307579 h 4083778"/>
              <a:gd name="connsiteX2689" fmla="*/ 3590985 w 5322214"/>
              <a:gd name="connsiteY2689" fmla="*/ 3308249 h 4083778"/>
              <a:gd name="connsiteX2690" fmla="*/ 3552778 w 5322214"/>
              <a:gd name="connsiteY2690" fmla="*/ 3389578 h 4083778"/>
              <a:gd name="connsiteX2691" fmla="*/ 3541607 w 5322214"/>
              <a:gd name="connsiteY2691" fmla="*/ 3390695 h 4083778"/>
              <a:gd name="connsiteX2692" fmla="*/ 3590985 w 5322214"/>
              <a:gd name="connsiteY2692" fmla="*/ 3308249 h 4083778"/>
              <a:gd name="connsiteX2693" fmla="*/ 3597017 w 5322214"/>
              <a:gd name="connsiteY2693" fmla="*/ 3308249 h 4083778"/>
              <a:gd name="connsiteX2694" fmla="*/ 3598135 w 5322214"/>
              <a:gd name="connsiteY2694" fmla="*/ 3308249 h 4083778"/>
              <a:gd name="connsiteX2695" fmla="*/ 3597688 w 5322214"/>
              <a:gd name="connsiteY2695" fmla="*/ 3310260 h 4083778"/>
              <a:gd name="connsiteX2696" fmla="*/ 3570876 w 5322214"/>
              <a:gd name="connsiteY2696" fmla="*/ 3388237 h 4083778"/>
              <a:gd name="connsiteX2697" fmla="*/ 3559705 w 5322214"/>
              <a:gd name="connsiteY2697" fmla="*/ 3388908 h 4083778"/>
              <a:gd name="connsiteX2698" fmla="*/ 3597017 w 5322214"/>
              <a:gd name="connsiteY2698" fmla="*/ 3308249 h 4083778"/>
              <a:gd name="connsiteX2699" fmla="*/ 3574674 w 5322214"/>
              <a:gd name="connsiteY2699" fmla="*/ 3393823 h 4083778"/>
              <a:gd name="connsiteX2700" fmla="*/ 3588080 w 5322214"/>
              <a:gd name="connsiteY2700" fmla="*/ 3393376 h 4083778"/>
              <a:gd name="connsiteX2701" fmla="*/ 3556353 w 5322214"/>
              <a:gd name="connsiteY2701" fmla="*/ 3478727 h 4083778"/>
              <a:gd name="connsiteX2702" fmla="*/ 3529988 w 5322214"/>
              <a:gd name="connsiteY2702" fmla="*/ 3483196 h 4083778"/>
              <a:gd name="connsiteX2703" fmla="*/ 3574674 w 5322214"/>
              <a:gd name="connsiteY2703" fmla="*/ 3393823 h 4083778"/>
              <a:gd name="connsiteX2704" fmla="*/ 3593889 w 5322214"/>
              <a:gd name="connsiteY2704" fmla="*/ 3393153 h 4083778"/>
              <a:gd name="connsiteX2705" fmla="*/ 3610200 w 5322214"/>
              <a:gd name="connsiteY2705" fmla="*/ 3393153 h 4083778"/>
              <a:gd name="connsiteX2706" fmla="*/ 3597241 w 5322214"/>
              <a:gd name="connsiteY2706" fmla="*/ 3449457 h 4083778"/>
              <a:gd name="connsiteX2707" fmla="*/ 3589644 w 5322214"/>
              <a:gd name="connsiteY2707" fmla="*/ 3474929 h 4083778"/>
              <a:gd name="connsiteX2708" fmla="*/ 3562609 w 5322214"/>
              <a:gd name="connsiteY2708" fmla="*/ 3477833 h 4083778"/>
              <a:gd name="connsiteX2709" fmla="*/ 3593889 w 5322214"/>
              <a:gd name="connsiteY2709" fmla="*/ 3393153 h 4083778"/>
              <a:gd name="connsiteX2710" fmla="*/ 3593889 w 5322214"/>
              <a:gd name="connsiteY2710" fmla="*/ 3480067 h 4083778"/>
              <a:gd name="connsiteX2711" fmla="*/ 3624500 w 5322214"/>
              <a:gd name="connsiteY2711" fmla="*/ 3478950 h 4083778"/>
              <a:gd name="connsiteX2712" fmla="*/ 3615786 w 5322214"/>
              <a:gd name="connsiteY2712" fmla="*/ 3515146 h 4083778"/>
              <a:gd name="connsiteX2713" fmla="*/ 3601039 w 5322214"/>
              <a:gd name="connsiteY2713" fmla="*/ 3561396 h 4083778"/>
              <a:gd name="connsiteX2714" fmla="*/ 3558140 w 5322214"/>
              <a:gd name="connsiteY2714" fmla="*/ 3567876 h 4083778"/>
              <a:gd name="connsiteX2715" fmla="*/ 3593889 w 5322214"/>
              <a:gd name="connsiteY2715" fmla="*/ 3480067 h 4083778"/>
              <a:gd name="connsiteX2716" fmla="*/ 3605061 w 5322214"/>
              <a:gd name="connsiteY2716" fmla="*/ 3566535 h 4083778"/>
              <a:gd name="connsiteX2717" fmla="*/ 3651088 w 5322214"/>
              <a:gd name="connsiteY2717" fmla="*/ 3564077 h 4083778"/>
              <a:gd name="connsiteX2718" fmla="*/ 3647737 w 5322214"/>
              <a:gd name="connsiteY2718" fmla="*/ 3577483 h 4083778"/>
              <a:gd name="connsiteX2719" fmla="*/ 3624276 w 5322214"/>
              <a:gd name="connsiteY2719" fmla="*/ 3645853 h 4083778"/>
              <a:gd name="connsiteX2720" fmla="*/ 3564620 w 5322214"/>
              <a:gd name="connsiteY2720" fmla="*/ 3655461 h 4083778"/>
              <a:gd name="connsiteX2721" fmla="*/ 3605061 w 5322214"/>
              <a:gd name="connsiteY2721" fmla="*/ 3566535 h 4083778"/>
              <a:gd name="connsiteX2722" fmla="*/ 3628074 w 5322214"/>
              <a:gd name="connsiteY2722" fmla="*/ 3651216 h 4083778"/>
              <a:gd name="connsiteX2723" fmla="*/ 3689741 w 5322214"/>
              <a:gd name="connsiteY2723" fmla="*/ 3649428 h 4083778"/>
              <a:gd name="connsiteX2724" fmla="*/ 3659578 w 5322214"/>
              <a:gd name="connsiteY2724" fmla="*/ 3728746 h 4083778"/>
              <a:gd name="connsiteX2725" fmla="*/ 3583612 w 5322214"/>
              <a:gd name="connsiteY2725" fmla="*/ 3739024 h 4083778"/>
              <a:gd name="connsiteX2726" fmla="*/ 3628074 w 5322214"/>
              <a:gd name="connsiteY2726" fmla="*/ 3651216 h 4083778"/>
              <a:gd name="connsiteX2727" fmla="*/ 3663153 w 5322214"/>
              <a:gd name="connsiteY2727" fmla="*/ 3734332 h 4083778"/>
              <a:gd name="connsiteX2728" fmla="*/ 3739343 w 5322214"/>
              <a:gd name="connsiteY2728" fmla="*/ 3737907 h 4083778"/>
              <a:gd name="connsiteX2729" fmla="*/ 3705605 w 5322214"/>
              <a:gd name="connsiteY2729" fmla="*/ 3812980 h 4083778"/>
              <a:gd name="connsiteX2730" fmla="*/ 3615562 w 5322214"/>
              <a:gd name="connsiteY2730" fmla="*/ 3818789 h 4083778"/>
              <a:gd name="connsiteX2731" fmla="*/ 3663153 w 5322214"/>
              <a:gd name="connsiteY2731" fmla="*/ 3734332 h 4083778"/>
              <a:gd name="connsiteX2732" fmla="*/ 3744929 w 5322214"/>
              <a:gd name="connsiteY2732" fmla="*/ 3738801 h 4083778"/>
              <a:gd name="connsiteX2733" fmla="*/ 3824247 w 5322214"/>
              <a:gd name="connsiteY2733" fmla="*/ 3760027 h 4083778"/>
              <a:gd name="connsiteX2734" fmla="*/ 3798329 w 5322214"/>
              <a:gd name="connsiteY2734" fmla="*/ 3828843 h 4083778"/>
              <a:gd name="connsiteX2735" fmla="*/ 3711638 w 5322214"/>
              <a:gd name="connsiteY2735" fmla="*/ 3813427 h 4083778"/>
              <a:gd name="connsiteX2736" fmla="*/ 3744929 w 5322214"/>
              <a:gd name="connsiteY2736" fmla="*/ 3738801 h 4083778"/>
              <a:gd name="connsiteX2737" fmla="*/ 3829386 w 5322214"/>
              <a:gd name="connsiteY2737" fmla="*/ 3762038 h 4083778"/>
              <a:gd name="connsiteX2738" fmla="*/ 3896862 w 5322214"/>
              <a:gd name="connsiteY2738" fmla="*/ 3796893 h 4083778"/>
              <a:gd name="connsiteX2739" fmla="*/ 3895968 w 5322214"/>
              <a:gd name="connsiteY2739" fmla="*/ 3800021 h 4083778"/>
              <a:gd name="connsiteX2740" fmla="*/ 3874966 w 5322214"/>
              <a:gd name="connsiteY2740" fmla="*/ 3861688 h 4083778"/>
              <a:gd name="connsiteX2741" fmla="*/ 3803468 w 5322214"/>
              <a:gd name="connsiteY2741" fmla="*/ 3830408 h 4083778"/>
              <a:gd name="connsiteX2742" fmla="*/ 3829386 w 5322214"/>
              <a:gd name="connsiteY2742" fmla="*/ 3762038 h 4083778"/>
              <a:gd name="connsiteX2743" fmla="*/ 3830950 w 5322214"/>
              <a:gd name="connsiteY2743" fmla="*/ 3756675 h 4083778"/>
              <a:gd name="connsiteX2744" fmla="*/ 3833854 w 5322214"/>
              <a:gd name="connsiteY2744" fmla="*/ 3746844 h 4083778"/>
              <a:gd name="connsiteX2745" fmla="*/ 3846814 w 5322214"/>
              <a:gd name="connsiteY2745" fmla="*/ 3687858 h 4083778"/>
              <a:gd name="connsiteX2746" fmla="*/ 3911385 w 5322214"/>
              <a:gd name="connsiteY2746" fmla="*/ 3725172 h 4083778"/>
              <a:gd name="connsiteX2747" fmla="*/ 3898426 w 5322214"/>
              <a:gd name="connsiteY2747" fmla="*/ 3791307 h 4083778"/>
              <a:gd name="connsiteX2748" fmla="*/ 3830950 w 5322214"/>
              <a:gd name="connsiteY2748" fmla="*/ 3756675 h 4083778"/>
              <a:gd name="connsiteX2749" fmla="*/ 3916747 w 5322214"/>
              <a:gd name="connsiteY2749" fmla="*/ 3728746 h 4083778"/>
              <a:gd name="connsiteX2750" fmla="*/ 3971265 w 5322214"/>
              <a:gd name="connsiteY2750" fmla="*/ 3773879 h 4083778"/>
              <a:gd name="connsiteX2751" fmla="*/ 3959870 w 5322214"/>
              <a:gd name="connsiteY2751" fmla="*/ 3837557 h 4083778"/>
              <a:gd name="connsiteX2752" fmla="*/ 3903565 w 5322214"/>
              <a:gd name="connsiteY2752" fmla="*/ 3794212 h 4083778"/>
              <a:gd name="connsiteX2753" fmla="*/ 3916747 w 5322214"/>
              <a:gd name="connsiteY2753" fmla="*/ 3728746 h 4083778"/>
              <a:gd name="connsiteX2754" fmla="*/ 3917418 w 5322214"/>
              <a:gd name="connsiteY2754" fmla="*/ 3722490 h 4083778"/>
              <a:gd name="connsiteX2755" fmla="*/ 3922780 w 5322214"/>
              <a:gd name="connsiteY2755" fmla="*/ 3655908 h 4083778"/>
              <a:gd name="connsiteX2756" fmla="*/ 3976180 w 5322214"/>
              <a:gd name="connsiteY2756" fmla="*/ 3702158 h 4083778"/>
              <a:gd name="connsiteX2757" fmla="*/ 3972158 w 5322214"/>
              <a:gd name="connsiteY2757" fmla="*/ 3767176 h 4083778"/>
              <a:gd name="connsiteX2758" fmla="*/ 3917418 w 5322214"/>
              <a:gd name="connsiteY2758" fmla="*/ 3722490 h 4083778"/>
              <a:gd name="connsiteX2759" fmla="*/ 3923004 w 5322214"/>
              <a:gd name="connsiteY2759" fmla="*/ 3648981 h 4083778"/>
              <a:gd name="connsiteX2760" fmla="*/ 3921440 w 5322214"/>
              <a:gd name="connsiteY2760" fmla="*/ 3581952 h 4083778"/>
              <a:gd name="connsiteX2761" fmla="*/ 3972605 w 5322214"/>
              <a:gd name="connsiteY2761" fmla="*/ 3627755 h 4083778"/>
              <a:gd name="connsiteX2762" fmla="*/ 3973499 w 5322214"/>
              <a:gd name="connsiteY2762" fmla="*/ 3628873 h 4083778"/>
              <a:gd name="connsiteX2763" fmla="*/ 3976180 w 5322214"/>
              <a:gd name="connsiteY2763" fmla="*/ 3694338 h 4083778"/>
              <a:gd name="connsiteX2764" fmla="*/ 3923004 w 5322214"/>
              <a:gd name="connsiteY2764" fmla="*/ 3648981 h 4083778"/>
              <a:gd name="connsiteX2765" fmla="*/ 3969254 w 5322214"/>
              <a:gd name="connsiteY2765" fmla="*/ 3552459 h 4083778"/>
              <a:gd name="connsiteX2766" fmla="*/ 3955848 w 5322214"/>
              <a:gd name="connsiteY2766" fmla="*/ 3489898 h 4083778"/>
              <a:gd name="connsiteX2767" fmla="*/ 3997406 w 5322214"/>
              <a:gd name="connsiteY2767" fmla="*/ 3540394 h 4083778"/>
              <a:gd name="connsiteX2768" fmla="*/ 4011482 w 5322214"/>
              <a:gd name="connsiteY2768" fmla="*/ 3601391 h 4083778"/>
              <a:gd name="connsiteX2769" fmla="*/ 3969254 w 5322214"/>
              <a:gd name="connsiteY2769" fmla="*/ 3552459 h 4083778"/>
              <a:gd name="connsiteX2770" fmla="*/ 3962327 w 5322214"/>
              <a:gd name="connsiteY2770" fmla="*/ 3545086 h 4083778"/>
              <a:gd name="connsiteX2771" fmla="*/ 3962104 w 5322214"/>
              <a:gd name="connsiteY2771" fmla="*/ 3544862 h 4083778"/>
              <a:gd name="connsiteX2772" fmla="*/ 3912279 w 5322214"/>
              <a:gd name="connsiteY2772" fmla="*/ 3499729 h 4083778"/>
              <a:gd name="connsiteX2773" fmla="*/ 3899320 w 5322214"/>
              <a:gd name="connsiteY2773" fmla="*/ 3434487 h 4083778"/>
              <a:gd name="connsiteX2774" fmla="*/ 3936856 w 5322214"/>
              <a:gd name="connsiteY2774" fmla="*/ 3469566 h 4083778"/>
              <a:gd name="connsiteX2775" fmla="*/ 3948028 w 5322214"/>
              <a:gd name="connsiteY2775" fmla="*/ 3481408 h 4083778"/>
              <a:gd name="connsiteX2776" fmla="*/ 3962327 w 5322214"/>
              <a:gd name="connsiteY2776" fmla="*/ 3545086 h 4083778"/>
              <a:gd name="connsiteX2777" fmla="*/ 3940878 w 5322214"/>
              <a:gd name="connsiteY2777" fmla="*/ 3465544 h 4083778"/>
              <a:gd name="connsiteX2778" fmla="*/ 3897086 w 5322214"/>
              <a:gd name="connsiteY2778" fmla="*/ 3425103 h 4083778"/>
              <a:gd name="connsiteX2779" fmla="*/ 3879211 w 5322214"/>
              <a:gd name="connsiteY2779" fmla="*/ 3361872 h 4083778"/>
              <a:gd name="connsiteX2780" fmla="*/ 3908927 w 5322214"/>
              <a:gd name="connsiteY2780" fmla="*/ 3390025 h 4083778"/>
              <a:gd name="connsiteX2781" fmla="*/ 3926132 w 5322214"/>
              <a:gd name="connsiteY2781" fmla="*/ 3408123 h 4083778"/>
              <a:gd name="connsiteX2782" fmla="*/ 3945347 w 5322214"/>
              <a:gd name="connsiteY2782" fmla="*/ 3470013 h 4083778"/>
              <a:gd name="connsiteX2783" fmla="*/ 3940878 w 5322214"/>
              <a:gd name="connsiteY2783" fmla="*/ 3465544 h 4083778"/>
              <a:gd name="connsiteX2784" fmla="*/ 3889712 w 5322214"/>
              <a:gd name="connsiteY2784" fmla="*/ 3419294 h 4083778"/>
              <a:gd name="connsiteX2785" fmla="*/ 3833631 w 5322214"/>
              <a:gd name="connsiteY2785" fmla="*/ 3379300 h 4083778"/>
              <a:gd name="connsiteX2786" fmla="*/ 3816427 w 5322214"/>
              <a:gd name="connsiteY2786" fmla="*/ 3312941 h 4083778"/>
              <a:gd name="connsiteX2787" fmla="*/ 3870944 w 5322214"/>
              <a:gd name="connsiteY2787" fmla="*/ 3354946 h 4083778"/>
              <a:gd name="connsiteX2788" fmla="*/ 3889712 w 5322214"/>
              <a:gd name="connsiteY2788" fmla="*/ 3419294 h 4083778"/>
              <a:gd name="connsiteX2789" fmla="*/ 3813969 w 5322214"/>
              <a:gd name="connsiteY2789" fmla="*/ 3304674 h 4083778"/>
              <a:gd name="connsiteX2790" fmla="*/ 3792073 w 5322214"/>
              <a:gd name="connsiteY2790" fmla="*/ 3240549 h 4083778"/>
              <a:gd name="connsiteX2791" fmla="*/ 3844132 w 5322214"/>
              <a:gd name="connsiteY2791" fmla="*/ 3282778 h 4083778"/>
              <a:gd name="connsiteX2792" fmla="*/ 3867593 w 5322214"/>
              <a:gd name="connsiteY2792" fmla="*/ 3344668 h 4083778"/>
              <a:gd name="connsiteX2793" fmla="*/ 3813969 w 5322214"/>
              <a:gd name="connsiteY2793" fmla="*/ 3304674 h 4083778"/>
              <a:gd name="connsiteX2794" fmla="*/ 3806819 w 5322214"/>
              <a:gd name="connsiteY2794" fmla="*/ 3299759 h 4083778"/>
              <a:gd name="connsiteX2795" fmla="*/ 3747833 w 5322214"/>
              <a:gd name="connsiteY2795" fmla="*/ 3266691 h 4083778"/>
              <a:gd name="connsiteX2796" fmla="*/ 3739343 w 5322214"/>
              <a:gd name="connsiteY2796" fmla="*/ 3237421 h 4083778"/>
              <a:gd name="connsiteX2797" fmla="*/ 3772411 w 5322214"/>
              <a:gd name="connsiteY2797" fmla="*/ 3226920 h 4083778"/>
              <a:gd name="connsiteX2798" fmla="*/ 3784029 w 5322214"/>
              <a:gd name="connsiteY2798" fmla="*/ 3234740 h 4083778"/>
              <a:gd name="connsiteX2799" fmla="*/ 3806819 w 5322214"/>
              <a:gd name="connsiteY2799" fmla="*/ 3299759 h 4083778"/>
              <a:gd name="connsiteX2800" fmla="*/ 3778890 w 5322214"/>
              <a:gd name="connsiteY2800" fmla="*/ 3224909 h 4083778"/>
              <a:gd name="connsiteX2801" fmla="*/ 3779784 w 5322214"/>
              <a:gd name="connsiteY2801" fmla="*/ 3224686 h 4083778"/>
              <a:gd name="connsiteX2802" fmla="*/ 3780231 w 5322214"/>
              <a:gd name="connsiteY2802" fmla="*/ 3226026 h 4083778"/>
              <a:gd name="connsiteX2803" fmla="*/ 3778890 w 5322214"/>
              <a:gd name="connsiteY2803" fmla="*/ 3224909 h 4083778"/>
              <a:gd name="connsiteX2804" fmla="*/ 3783136 w 5322214"/>
              <a:gd name="connsiteY2804" fmla="*/ 3217536 h 4083778"/>
              <a:gd name="connsiteX2805" fmla="*/ 3773975 w 5322214"/>
              <a:gd name="connsiteY2805" fmla="*/ 3195640 h 4083778"/>
              <a:gd name="connsiteX2806" fmla="*/ 3787828 w 5322214"/>
              <a:gd name="connsiteY2806" fmla="*/ 3190947 h 4083778"/>
              <a:gd name="connsiteX2807" fmla="*/ 3808160 w 5322214"/>
              <a:gd name="connsiteY2807" fmla="*/ 3209046 h 4083778"/>
              <a:gd name="connsiteX2808" fmla="*/ 3783136 w 5322214"/>
              <a:gd name="connsiteY2808" fmla="*/ 3217536 h 4083778"/>
              <a:gd name="connsiteX2809" fmla="*/ 3793860 w 5322214"/>
              <a:gd name="connsiteY2809" fmla="*/ 3189160 h 4083778"/>
              <a:gd name="connsiteX2810" fmla="*/ 3798553 w 5322214"/>
              <a:gd name="connsiteY2810" fmla="*/ 3187596 h 4083778"/>
              <a:gd name="connsiteX2811" fmla="*/ 3804362 w 5322214"/>
              <a:gd name="connsiteY2811" fmla="*/ 3198321 h 4083778"/>
              <a:gd name="connsiteX2812" fmla="*/ 3793860 w 5322214"/>
              <a:gd name="connsiteY2812" fmla="*/ 3189160 h 4083778"/>
              <a:gd name="connsiteX2813" fmla="*/ 3788945 w 5322214"/>
              <a:gd name="connsiteY2813" fmla="*/ 3184915 h 4083778"/>
              <a:gd name="connsiteX2814" fmla="*/ 3771964 w 5322214"/>
              <a:gd name="connsiteY2814" fmla="*/ 3171062 h 4083778"/>
              <a:gd name="connsiteX2815" fmla="*/ 3786487 w 5322214"/>
              <a:gd name="connsiteY2815" fmla="*/ 3166147 h 4083778"/>
              <a:gd name="connsiteX2816" fmla="*/ 3795871 w 5322214"/>
              <a:gd name="connsiteY2816" fmla="*/ 3182681 h 4083778"/>
              <a:gd name="connsiteX2817" fmla="*/ 3788945 w 5322214"/>
              <a:gd name="connsiteY2817" fmla="*/ 3184915 h 4083778"/>
              <a:gd name="connsiteX2818" fmla="*/ 3766602 w 5322214"/>
              <a:gd name="connsiteY2818" fmla="*/ 3166817 h 4083778"/>
              <a:gd name="connsiteX2819" fmla="*/ 3757218 w 5322214"/>
              <a:gd name="connsiteY2819" fmla="*/ 3159667 h 4083778"/>
              <a:gd name="connsiteX2820" fmla="*/ 3755430 w 5322214"/>
              <a:gd name="connsiteY2820" fmla="*/ 3156092 h 4083778"/>
              <a:gd name="connsiteX2821" fmla="*/ 3775986 w 5322214"/>
              <a:gd name="connsiteY2821" fmla="*/ 3148943 h 4083778"/>
              <a:gd name="connsiteX2822" fmla="*/ 3783359 w 5322214"/>
              <a:gd name="connsiteY2822" fmla="*/ 3161231 h 4083778"/>
              <a:gd name="connsiteX2823" fmla="*/ 3766602 w 5322214"/>
              <a:gd name="connsiteY2823" fmla="*/ 3166817 h 4083778"/>
              <a:gd name="connsiteX2824" fmla="*/ 3756324 w 5322214"/>
              <a:gd name="connsiteY2824" fmla="*/ 3170392 h 4083778"/>
              <a:gd name="connsiteX2825" fmla="*/ 3720575 w 5322214"/>
              <a:gd name="connsiteY2825" fmla="*/ 3182234 h 4083778"/>
              <a:gd name="connsiteX2826" fmla="*/ 3715883 w 5322214"/>
              <a:gd name="connsiteY2826" fmla="*/ 3169722 h 4083778"/>
              <a:gd name="connsiteX2827" fmla="*/ 3746940 w 5322214"/>
              <a:gd name="connsiteY2827" fmla="*/ 3158997 h 4083778"/>
              <a:gd name="connsiteX2828" fmla="*/ 3752973 w 5322214"/>
              <a:gd name="connsiteY2828" fmla="*/ 3163466 h 4083778"/>
              <a:gd name="connsiteX2829" fmla="*/ 3756324 w 5322214"/>
              <a:gd name="connsiteY2829" fmla="*/ 3170392 h 4083778"/>
              <a:gd name="connsiteX2830" fmla="*/ 3738673 w 5322214"/>
              <a:gd name="connsiteY2830" fmla="*/ 3146485 h 4083778"/>
              <a:gd name="connsiteX2831" fmla="*/ 3743812 w 5322214"/>
              <a:gd name="connsiteY2831" fmla="*/ 3144697 h 4083778"/>
              <a:gd name="connsiteX2832" fmla="*/ 3748057 w 5322214"/>
              <a:gd name="connsiteY2832" fmla="*/ 3152964 h 4083778"/>
              <a:gd name="connsiteX2833" fmla="*/ 3738673 w 5322214"/>
              <a:gd name="connsiteY2833" fmla="*/ 3146485 h 4083778"/>
              <a:gd name="connsiteX2834" fmla="*/ 3726831 w 5322214"/>
              <a:gd name="connsiteY2834" fmla="*/ 3118332 h 4083778"/>
              <a:gd name="connsiteX2835" fmla="*/ 3724597 w 5322214"/>
              <a:gd name="connsiteY2835" fmla="*/ 3119450 h 4083778"/>
              <a:gd name="connsiteX2836" fmla="*/ 3720575 w 5322214"/>
              <a:gd name="connsiteY2836" fmla="*/ 3121237 h 4083778"/>
              <a:gd name="connsiteX2837" fmla="*/ 3726831 w 5322214"/>
              <a:gd name="connsiteY2837" fmla="*/ 3112523 h 4083778"/>
              <a:gd name="connsiteX2838" fmla="*/ 3728842 w 5322214"/>
              <a:gd name="connsiteY2838" fmla="*/ 3116098 h 4083778"/>
              <a:gd name="connsiteX2839" fmla="*/ 3726831 w 5322214"/>
              <a:gd name="connsiteY2839" fmla="*/ 3118332 h 4083778"/>
              <a:gd name="connsiteX2840" fmla="*/ 3710744 w 5322214"/>
              <a:gd name="connsiteY2840" fmla="*/ 3125706 h 4083778"/>
              <a:gd name="connsiteX2841" fmla="*/ 3708286 w 5322214"/>
              <a:gd name="connsiteY2841" fmla="*/ 3126823 h 4083778"/>
              <a:gd name="connsiteX2842" fmla="*/ 3705158 w 5322214"/>
              <a:gd name="connsiteY2842" fmla="*/ 3124812 h 4083778"/>
              <a:gd name="connsiteX2843" fmla="*/ 3719458 w 5322214"/>
              <a:gd name="connsiteY2843" fmla="*/ 3099117 h 4083778"/>
              <a:gd name="connsiteX2844" fmla="*/ 3723926 w 5322214"/>
              <a:gd name="connsiteY2844" fmla="*/ 3107161 h 4083778"/>
              <a:gd name="connsiteX2845" fmla="*/ 3710744 w 5322214"/>
              <a:gd name="connsiteY2845" fmla="*/ 3125706 h 4083778"/>
              <a:gd name="connsiteX2846" fmla="*/ 3690635 w 5322214"/>
              <a:gd name="connsiteY2846" fmla="*/ 3109395 h 4083778"/>
              <a:gd name="connsiteX2847" fmla="*/ 3683262 w 5322214"/>
              <a:gd name="connsiteY2847" fmla="*/ 3093755 h 4083778"/>
              <a:gd name="connsiteX2848" fmla="*/ 3684156 w 5322214"/>
              <a:gd name="connsiteY2848" fmla="*/ 3090403 h 4083778"/>
              <a:gd name="connsiteX2849" fmla="*/ 3688401 w 5322214"/>
              <a:gd name="connsiteY2849" fmla="*/ 3073423 h 4083778"/>
              <a:gd name="connsiteX2850" fmla="*/ 3701360 w 5322214"/>
              <a:gd name="connsiteY2850" fmla="*/ 3082807 h 4083778"/>
              <a:gd name="connsiteX2851" fmla="*/ 3690635 w 5322214"/>
              <a:gd name="connsiteY2851" fmla="*/ 3109395 h 4083778"/>
              <a:gd name="connsiteX2852" fmla="*/ 3686837 w 5322214"/>
              <a:gd name="connsiteY2852" fmla="*/ 3114311 h 4083778"/>
              <a:gd name="connsiteX2853" fmla="*/ 3678570 w 5322214"/>
              <a:gd name="connsiteY2853" fmla="*/ 3109842 h 4083778"/>
              <a:gd name="connsiteX2854" fmla="*/ 3681028 w 5322214"/>
              <a:gd name="connsiteY2854" fmla="*/ 3101575 h 4083778"/>
              <a:gd name="connsiteX2855" fmla="*/ 3686837 w 5322214"/>
              <a:gd name="connsiteY2855" fmla="*/ 3114311 h 4083778"/>
              <a:gd name="connsiteX2856" fmla="*/ 3685943 w 5322214"/>
              <a:gd name="connsiteY2856" fmla="*/ 3120343 h 4083778"/>
              <a:gd name="connsiteX2857" fmla="*/ 3676559 w 5322214"/>
              <a:gd name="connsiteY2857" fmla="*/ 3140452 h 4083778"/>
              <a:gd name="connsiteX2858" fmla="*/ 3669409 w 5322214"/>
              <a:gd name="connsiteY2858" fmla="*/ 3143580 h 4083778"/>
              <a:gd name="connsiteX2859" fmla="*/ 3668515 w 5322214"/>
              <a:gd name="connsiteY2859" fmla="*/ 3140675 h 4083778"/>
              <a:gd name="connsiteX2860" fmla="*/ 3677006 w 5322214"/>
              <a:gd name="connsiteY2860" fmla="*/ 3115428 h 4083778"/>
              <a:gd name="connsiteX2861" fmla="*/ 3685943 w 5322214"/>
              <a:gd name="connsiteY2861" fmla="*/ 3120343 h 4083778"/>
              <a:gd name="connsiteX2862" fmla="*/ 3671867 w 5322214"/>
              <a:gd name="connsiteY2862" fmla="*/ 3112747 h 4083778"/>
              <a:gd name="connsiteX2863" fmla="*/ 3665387 w 5322214"/>
              <a:gd name="connsiteY2863" fmla="*/ 3132185 h 4083778"/>
              <a:gd name="connsiteX2864" fmla="*/ 3659131 w 5322214"/>
              <a:gd name="connsiteY2864" fmla="*/ 3114758 h 4083778"/>
              <a:gd name="connsiteX2865" fmla="*/ 3660695 w 5322214"/>
              <a:gd name="connsiteY2865" fmla="*/ 3107161 h 4083778"/>
              <a:gd name="connsiteX2866" fmla="*/ 3671867 w 5322214"/>
              <a:gd name="connsiteY2866" fmla="*/ 3112747 h 4083778"/>
              <a:gd name="connsiteX2867" fmla="*/ 3655780 w 5322214"/>
              <a:gd name="connsiteY2867" fmla="*/ 3180446 h 4083778"/>
              <a:gd name="connsiteX2868" fmla="*/ 3655333 w 5322214"/>
              <a:gd name="connsiteY2868" fmla="*/ 3181117 h 4083778"/>
              <a:gd name="connsiteX2869" fmla="*/ 3653546 w 5322214"/>
              <a:gd name="connsiteY2869" fmla="*/ 3182457 h 4083778"/>
              <a:gd name="connsiteX2870" fmla="*/ 3653322 w 5322214"/>
              <a:gd name="connsiteY2870" fmla="*/ 3182010 h 4083778"/>
              <a:gd name="connsiteX2871" fmla="*/ 3655780 w 5322214"/>
              <a:gd name="connsiteY2871" fmla="*/ 3180446 h 4083778"/>
              <a:gd name="connsiteX2872" fmla="*/ 3651535 w 5322214"/>
              <a:gd name="connsiteY2872" fmla="*/ 3169275 h 4083778"/>
              <a:gd name="connsiteX2873" fmla="*/ 3651311 w 5322214"/>
              <a:gd name="connsiteY2873" fmla="*/ 3169722 h 4083778"/>
              <a:gd name="connsiteX2874" fmla="*/ 3650864 w 5322214"/>
              <a:gd name="connsiteY2874" fmla="*/ 3169945 h 4083778"/>
              <a:gd name="connsiteX2875" fmla="*/ 3650864 w 5322214"/>
              <a:gd name="connsiteY2875" fmla="*/ 3169722 h 4083778"/>
              <a:gd name="connsiteX2876" fmla="*/ 3651535 w 5322214"/>
              <a:gd name="connsiteY2876" fmla="*/ 3169275 h 4083778"/>
              <a:gd name="connsiteX2877" fmla="*/ 3638576 w 5322214"/>
              <a:gd name="connsiteY2877" fmla="*/ 3156316 h 4083778"/>
              <a:gd name="connsiteX2878" fmla="*/ 3637682 w 5322214"/>
              <a:gd name="connsiteY2878" fmla="*/ 3156092 h 4083778"/>
              <a:gd name="connsiteX2879" fmla="*/ 3639246 w 5322214"/>
              <a:gd name="connsiteY2879" fmla="*/ 3146261 h 4083778"/>
              <a:gd name="connsiteX2880" fmla="*/ 3641480 w 5322214"/>
              <a:gd name="connsiteY2880" fmla="*/ 3155199 h 4083778"/>
              <a:gd name="connsiteX2881" fmla="*/ 3638576 w 5322214"/>
              <a:gd name="connsiteY2881" fmla="*/ 3156316 h 4083778"/>
              <a:gd name="connsiteX2882" fmla="*/ 3629638 w 5322214"/>
              <a:gd name="connsiteY2882" fmla="*/ 3092861 h 4083778"/>
              <a:gd name="connsiteX2883" fmla="*/ 3629638 w 5322214"/>
              <a:gd name="connsiteY2883" fmla="*/ 3092861 h 4083778"/>
              <a:gd name="connsiteX2884" fmla="*/ 3638799 w 5322214"/>
              <a:gd name="connsiteY2884" fmla="*/ 3096883 h 4083778"/>
              <a:gd name="connsiteX2885" fmla="*/ 3637012 w 5322214"/>
              <a:gd name="connsiteY2885" fmla="*/ 3117662 h 4083778"/>
              <a:gd name="connsiteX2886" fmla="*/ 3629638 w 5322214"/>
              <a:gd name="connsiteY2886" fmla="*/ 3092861 h 4083778"/>
              <a:gd name="connsiteX2887" fmla="*/ 3635895 w 5322214"/>
              <a:gd name="connsiteY2887" fmla="*/ 3184692 h 4083778"/>
              <a:gd name="connsiteX2888" fmla="*/ 3635671 w 5322214"/>
              <a:gd name="connsiteY2888" fmla="*/ 3185362 h 4083778"/>
              <a:gd name="connsiteX2889" fmla="*/ 3635671 w 5322214"/>
              <a:gd name="connsiteY2889" fmla="*/ 3184915 h 4083778"/>
              <a:gd name="connsiteX2890" fmla="*/ 3635895 w 5322214"/>
              <a:gd name="connsiteY2890" fmla="*/ 3184692 h 4083778"/>
              <a:gd name="connsiteX2891" fmla="*/ 3629638 w 5322214"/>
              <a:gd name="connsiteY2891" fmla="*/ 3086605 h 4083778"/>
              <a:gd name="connsiteX2892" fmla="*/ 3628521 w 5322214"/>
              <a:gd name="connsiteY2892" fmla="*/ 3052644 h 4083778"/>
              <a:gd name="connsiteX2893" fmla="*/ 3640140 w 5322214"/>
              <a:gd name="connsiteY2893" fmla="*/ 3080349 h 4083778"/>
              <a:gd name="connsiteX2894" fmla="*/ 3639469 w 5322214"/>
              <a:gd name="connsiteY2894" fmla="*/ 3090851 h 4083778"/>
              <a:gd name="connsiteX2895" fmla="*/ 3629638 w 5322214"/>
              <a:gd name="connsiteY2895" fmla="*/ 3086605 h 4083778"/>
              <a:gd name="connsiteX2896" fmla="*/ 3629638 w 5322214"/>
              <a:gd name="connsiteY2896" fmla="*/ 3111406 h 4083778"/>
              <a:gd name="connsiteX2897" fmla="*/ 3635448 w 5322214"/>
              <a:gd name="connsiteY2897" fmla="*/ 3131515 h 4083778"/>
              <a:gd name="connsiteX2898" fmla="*/ 3632320 w 5322214"/>
              <a:gd name="connsiteY2898" fmla="*/ 3154081 h 4083778"/>
              <a:gd name="connsiteX2899" fmla="*/ 3630756 w 5322214"/>
              <a:gd name="connsiteY2899" fmla="*/ 3153635 h 4083778"/>
              <a:gd name="connsiteX2900" fmla="*/ 3628745 w 5322214"/>
              <a:gd name="connsiteY2900" fmla="*/ 3143133 h 4083778"/>
              <a:gd name="connsiteX2901" fmla="*/ 3629638 w 5322214"/>
              <a:gd name="connsiteY2901" fmla="*/ 3111406 h 4083778"/>
              <a:gd name="connsiteX2902" fmla="*/ 3631649 w 5322214"/>
              <a:gd name="connsiteY2902" fmla="*/ 3232729 h 4083778"/>
              <a:gd name="connsiteX2903" fmla="*/ 3635224 w 5322214"/>
              <a:gd name="connsiteY2903" fmla="*/ 3233399 h 4083778"/>
              <a:gd name="connsiteX2904" fmla="*/ 3629862 w 5322214"/>
              <a:gd name="connsiteY2904" fmla="*/ 3234964 h 4083778"/>
              <a:gd name="connsiteX2905" fmla="*/ 3631649 w 5322214"/>
              <a:gd name="connsiteY2905" fmla="*/ 3232729 h 4083778"/>
              <a:gd name="connsiteX2906" fmla="*/ 3629862 w 5322214"/>
              <a:gd name="connsiteY2906" fmla="*/ 3198321 h 4083778"/>
              <a:gd name="connsiteX2907" fmla="*/ 3629862 w 5322214"/>
              <a:gd name="connsiteY2907" fmla="*/ 3198321 h 4083778"/>
              <a:gd name="connsiteX2908" fmla="*/ 3630309 w 5322214"/>
              <a:gd name="connsiteY2908" fmla="*/ 3197874 h 4083778"/>
              <a:gd name="connsiteX2909" fmla="*/ 3629862 w 5322214"/>
              <a:gd name="connsiteY2909" fmla="*/ 3198321 h 4083778"/>
              <a:gd name="connsiteX2910" fmla="*/ 3629192 w 5322214"/>
              <a:gd name="connsiteY2910" fmla="*/ 3205471 h 4083778"/>
              <a:gd name="connsiteX2911" fmla="*/ 3628521 w 5322214"/>
              <a:gd name="connsiteY2911" fmla="*/ 3207481 h 4083778"/>
              <a:gd name="connsiteX2912" fmla="*/ 3628074 w 5322214"/>
              <a:gd name="connsiteY2912" fmla="*/ 3207928 h 4083778"/>
              <a:gd name="connsiteX2913" fmla="*/ 3628521 w 5322214"/>
              <a:gd name="connsiteY2913" fmla="*/ 3206141 h 4083778"/>
              <a:gd name="connsiteX2914" fmla="*/ 3629192 w 5322214"/>
              <a:gd name="connsiteY2914" fmla="*/ 3205471 h 4083778"/>
              <a:gd name="connsiteX2915" fmla="*/ 3628074 w 5322214"/>
              <a:gd name="connsiteY2915" fmla="*/ 3241443 h 4083778"/>
              <a:gd name="connsiteX2916" fmla="*/ 3636565 w 5322214"/>
              <a:gd name="connsiteY2916" fmla="*/ 3238985 h 4083778"/>
              <a:gd name="connsiteX2917" fmla="*/ 3638352 w 5322214"/>
              <a:gd name="connsiteY2917" fmla="*/ 3262222 h 4083778"/>
              <a:gd name="connsiteX2918" fmla="*/ 3628074 w 5322214"/>
              <a:gd name="connsiteY2918" fmla="*/ 3265350 h 4083778"/>
              <a:gd name="connsiteX2919" fmla="*/ 3628074 w 5322214"/>
              <a:gd name="connsiteY2919" fmla="*/ 3241443 h 4083778"/>
              <a:gd name="connsiteX2920" fmla="*/ 3637905 w 5322214"/>
              <a:gd name="connsiteY2920" fmla="*/ 3200555 h 4083778"/>
              <a:gd name="connsiteX2921" fmla="*/ 3637905 w 5322214"/>
              <a:gd name="connsiteY2921" fmla="*/ 3200555 h 4083778"/>
              <a:gd name="connsiteX2922" fmla="*/ 3637682 w 5322214"/>
              <a:gd name="connsiteY2922" fmla="*/ 3199885 h 4083778"/>
              <a:gd name="connsiteX2923" fmla="*/ 3638576 w 5322214"/>
              <a:gd name="connsiteY2923" fmla="*/ 3199215 h 4083778"/>
              <a:gd name="connsiteX2924" fmla="*/ 3637905 w 5322214"/>
              <a:gd name="connsiteY2924" fmla="*/ 3200555 h 4083778"/>
              <a:gd name="connsiteX2925" fmla="*/ 3627628 w 5322214"/>
              <a:gd name="connsiteY2925" fmla="*/ 3037450 h 4083778"/>
              <a:gd name="connsiteX2926" fmla="*/ 3627404 w 5322214"/>
              <a:gd name="connsiteY2926" fmla="*/ 3035216 h 4083778"/>
              <a:gd name="connsiteX2927" fmla="*/ 3641480 w 5322214"/>
              <a:gd name="connsiteY2927" fmla="*/ 3043260 h 4083778"/>
              <a:gd name="connsiteX2928" fmla="*/ 3640587 w 5322214"/>
              <a:gd name="connsiteY2928" fmla="*/ 3067614 h 4083778"/>
              <a:gd name="connsiteX2929" fmla="*/ 3627628 w 5322214"/>
              <a:gd name="connsiteY2929" fmla="*/ 3037450 h 4083778"/>
              <a:gd name="connsiteX2930" fmla="*/ 3628521 w 5322214"/>
              <a:gd name="connsiteY2930" fmla="*/ 3174637 h 4083778"/>
              <a:gd name="connsiteX2931" fmla="*/ 3628521 w 5322214"/>
              <a:gd name="connsiteY2931" fmla="*/ 3174637 h 4083778"/>
              <a:gd name="connsiteX2932" fmla="*/ 3626511 w 5322214"/>
              <a:gd name="connsiteY2932" fmla="*/ 3175754 h 4083778"/>
              <a:gd name="connsiteX2933" fmla="*/ 3626511 w 5322214"/>
              <a:gd name="connsiteY2933" fmla="*/ 3175307 h 4083778"/>
              <a:gd name="connsiteX2934" fmla="*/ 3627181 w 5322214"/>
              <a:gd name="connsiteY2934" fmla="*/ 3174861 h 4083778"/>
              <a:gd name="connsiteX2935" fmla="*/ 3628521 w 5322214"/>
              <a:gd name="connsiteY2935" fmla="*/ 3174637 h 4083778"/>
              <a:gd name="connsiteX2936" fmla="*/ 3627851 w 5322214"/>
              <a:gd name="connsiteY2936" fmla="*/ 3271159 h 4083778"/>
              <a:gd name="connsiteX2937" fmla="*/ 3638576 w 5322214"/>
              <a:gd name="connsiteY2937" fmla="*/ 3268031 h 4083778"/>
              <a:gd name="connsiteX2938" fmla="*/ 3640140 w 5322214"/>
              <a:gd name="connsiteY2938" fmla="*/ 3307355 h 4083778"/>
              <a:gd name="connsiteX2939" fmla="*/ 3626287 w 5322214"/>
              <a:gd name="connsiteY2939" fmla="*/ 3305344 h 4083778"/>
              <a:gd name="connsiteX2940" fmla="*/ 3627851 w 5322214"/>
              <a:gd name="connsiteY2940" fmla="*/ 3271159 h 4083778"/>
              <a:gd name="connsiteX2941" fmla="*/ 3640363 w 5322214"/>
              <a:gd name="connsiteY2941" fmla="*/ 3312941 h 4083778"/>
              <a:gd name="connsiteX2942" fmla="*/ 3637682 w 5322214"/>
              <a:gd name="connsiteY2942" fmla="*/ 3388908 h 4083778"/>
              <a:gd name="connsiteX2943" fmla="*/ 3616903 w 5322214"/>
              <a:gd name="connsiteY2943" fmla="*/ 3387791 h 4083778"/>
              <a:gd name="connsiteX2944" fmla="*/ 3626287 w 5322214"/>
              <a:gd name="connsiteY2944" fmla="*/ 3310930 h 4083778"/>
              <a:gd name="connsiteX2945" fmla="*/ 3640363 w 5322214"/>
              <a:gd name="connsiteY2945" fmla="*/ 3312941 h 4083778"/>
              <a:gd name="connsiteX2946" fmla="*/ 3623829 w 5322214"/>
              <a:gd name="connsiteY2946" fmla="*/ 3119003 h 4083778"/>
              <a:gd name="connsiteX2947" fmla="*/ 3619808 w 5322214"/>
              <a:gd name="connsiteY2947" fmla="*/ 3101352 h 4083778"/>
              <a:gd name="connsiteX2948" fmla="*/ 3618690 w 5322214"/>
              <a:gd name="connsiteY2948" fmla="*/ 3088393 h 4083778"/>
              <a:gd name="connsiteX2949" fmla="*/ 3622712 w 5322214"/>
              <a:gd name="connsiteY2949" fmla="*/ 3089957 h 4083778"/>
              <a:gd name="connsiteX2950" fmla="*/ 3623829 w 5322214"/>
              <a:gd name="connsiteY2950" fmla="*/ 3093308 h 4083778"/>
              <a:gd name="connsiteX2951" fmla="*/ 3623829 w 5322214"/>
              <a:gd name="connsiteY2951" fmla="*/ 3119003 h 4083778"/>
              <a:gd name="connsiteX2952" fmla="*/ 3614445 w 5322214"/>
              <a:gd name="connsiteY2952" fmla="*/ 3047058 h 4083778"/>
              <a:gd name="connsiteX2953" fmla="*/ 3611541 w 5322214"/>
              <a:gd name="connsiteY2953" fmla="*/ 3026726 h 4083778"/>
              <a:gd name="connsiteX2954" fmla="*/ 3618467 w 5322214"/>
              <a:gd name="connsiteY2954" fmla="*/ 3030301 h 4083778"/>
              <a:gd name="connsiteX2955" fmla="*/ 3622265 w 5322214"/>
              <a:gd name="connsiteY2955" fmla="*/ 3038791 h 4083778"/>
              <a:gd name="connsiteX2956" fmla="*/ 3623829 w 5322214"/>
              <a:gd name="connsiteY2956" fmla="*/ 3074317 h 4083778"/>
              <a:gd name="connsiteX2957" fmla="*/ 3614445 w 5322214"/>
              <a:gd name="connsiteY2957" fmla="*/ 3047058 h 4083778"/>
              <a:gd name="connsiteX2958" fmla="*/ 3610423 w 5322214"/>
              <a:gd name="connsiteY2958" fmla="*/ 3019799 h 4083778"/>
              <a:gd name="connsiteX2959" fmla="*/ 3609083 w 5322214"/>
              <a:gd name="connsiteY2959" fmla="*/ 3010862 h 4083778"/>
              <a:gd name="connsiteX2960" fmla="*/ 3614222 w 5322214"/>
              <a:gd name="connsiteY2960" fmla="*/ 3021810 h 4083778"/>
              <a:gd name="connsiteX2961" fmla="*/ 3610423 w 5322214"/>
              <a:gd name="connsiteY2961" fmla="*/ 3019799 h 4083778"/>
              <a:gd name="connsiteX2962" fmla="*/ 3610647 w 5322214"/>
              <a:gd name="connsiteY2962" fmla="*/ 3063368 h 4083778"/>
              <a:gd name="connsiteX2963" fmla="*/ 3608412 w 5322214"/>
              <a:gd name="connsiteY2963" fmla="*/ 3055548 h 4083778"/>
              <a:gd name="connsiteX2964" fmla="*/ 3604167 w 5322214"/>
              <a:gd name="connsiteY2964" fmla="*/ 3035887 h 4083778"/>
              <a:gd name="connsiteX2965" fmla="*/ 3608636 w 5322214"/>
              <a:gd name="connsiteY2965" fmla="*/ 3047952 h 4083778"/>
              <a:gd name="connsiteX2966" fmla="*/ 3610647 w 5322214"/>
              <a:gd name="connsiteY2966" fmla="*/ 3063368 h 4083778"/>
              <a:gd name="connsiteX2967" fmla="*/ 3606849 w 5322214"/>
              <a:gd name="connsiteY2967" fmla="*/ 3077891 h 4083778"/>
              <a:gd name="connsiteX2968" fmla="*/ 3576909 w 5322214"/>
              <a:gd name="connsiteY2968" fmla="*/ 3067837 h 4083778"/>
              <a:gd name="connsiteX2969" fmla="*/ 3239975 w 5322214"/>
              <a:gd name="connsiteY2969" fmla="*/ 3066273 h 4083778"/>
              <a:gd name="connsiteX2970" fmla="*/ 2471595 w 5322214"/>
              <a:gd name="connsiteY2970" fmla="*/ 3418400 h 4083778"/>
              <a:gd name="connsiteX2971" fmla="*/ 2264251 w 5322214"/>
              <a:gd name="connsiteY2971" fmla="*/ 3436722 h 4083778"/>
              <a:gd name="connsiteX2972" fmla="*/ 3169370 w 5322214"/>
              <a:gd name="connsiteY2972" fmla="*/ 2986285 h 4083778"/>
              <a:gd name="connsiteX2973" fmla="*/ 3515465 w 5322214"/>
              <a:gd name="connsiteY2973" fmla="*/ 2987849 h 4083778"/>
              <a:gd name="connsiteX2974" fmla="*/ 3591432 w 5322214"/>
              <a:gd name="connsiteY2974" fmla="*/ 3016895 h 4083778"/>
              <a:gd name="connsiteX2975" fmla="*/ 3602157 w 5322214"/>
              <a:gd name="connsiteY2975" fmla="*/ 3052867 h 4083778"/>
              <a:gd name="connsiteX2976" fmla="*/ 3606849 w 5322214"/>
              <a:gd name="connsiteY2976" fmla="*/ 3077891 h 4083778"/>
              <a:gd name="connsiteX2977" fmla="*/ 2123043 w 5322214"/>
              <a:gd name="connsiteY2977" fmla="*/ 3454149 h 4083778"/>
              <a:gd name="connsiteX2978" fmla="*/ 2241908 w 5322214"/>
              <a:gd name="connsiteY2978" fmla="*/ 3447670 h 4083778"/>
              <a:gd name="connsiteX2979" fmla="*/ 2239897 w 5322214"/>
              <a:gd name="connsiteY2979" fmla="*/ 3449457 h 4083778"/>
              <a:gd name="connsiteX2980" fmla="*/ 2069196 w 5322214"/>
              <a:gd name="connsiteY2980" fmla="*/ 3460629 h 4083778"/>
              <a:gd name="connsiteX2981" fmla="*/ 2031883 w 5322214"/>
              <a:gd name="connsiteY2981" fmla="*/ 3461746 h 4083778"/>
              <a:gd name="connsiteX2982" fmla="*/ 2036351 w 5322214"/>
              <a:gd name="connsiteY2982" fmla="*/ 3458395 h 4083778"/>
              <a:gd name="connsiteX2983" fmla="*/ 2123043 w 5322214"/>
              <a:gd name="connsiteY2983" fmla="*/ 3454149 h 4083778"/>
              <a:gd name="connsiteX2984" fmla="*/ 2072324 w 5322214"/>
              <a:gd name="connsiteY2984" fmla="*/ 3465768 h 4083778"/>
              <a:gd name="connsiteX2985" fmla="*/ 2228279 w 5322214"/>
              <a:gd name="connsiteY2985" fmla="*/ 3458618 h 4083778"/>
              <a:gd name="connsiteX2986" fmla="*/ 2221352 w 5322214"/>
              <a:gd name="connsiteY2986" fmla="*/ 3464204 h 4083778"/>
              <a:gd name="connsiteX2987" fmla="*/ 2008199 w 5322214"/>
              <a:gd name="connsiteY2987" fmla="*/ 3478056 h 4083778"/>
              <a:gd name="connsiteX2988" fmla="*/ 2022499 w 5322214"/>
              <a:gd name="connsiteY2988" fmla="*/ 3468226 h 4083778"/>
              <a:gd name="connsiteX2989" fmla="*/ 2072324 w 5322214"/>
              <a:gd name="connsiteY2989" fmla="*/ 3465768 h 4083778"/>
              <a:gd name="connsiteX2990" fmla="*/ 2021828 w 5322214"/>
              <a:gd name="connsiteY2990" fmla="*/ 3461970 h 4083778"/>
              <a:gd name="connsiteX2991" fmla="*/ 1810015 w 5322214"/>
              <a:gd name="connsiteY2991" fmla="*/ 3464427 h 4083778"/>
              <a:gd name="connsiteX2992" fmla="*/ 1789013 w 5322214"/>
              <a:gd name="connsiteY2992" fmla="*/ 3464204 h 4083778"/>
              <a:gd name="connsiteX2993" fmla="*/ 1790577 w 5322214"/>
              <a:gd name="connsiteY2993" fmla="*/ 3463533 h 4083778"/>
              <a:gd name="connsiteX2994" fmla="*/ 2026073 w 5322214"/>
              <a:gd name="connsiteY2994" fmla="*/ 3458618 h 4083778"/>
              <a:gd name="connsiteX2995" fmla="*/ 2021828 w 5322214"/>
              <a:gd name="connsiteY2995" fmla="*/ 3461970 h 4083778"/>
              <a:gd name="connsiteX2996" fmla="*/ 2012221 w 5322214"/>
              <a:gd name="connsiteY2996" fmla="*/ 3468672 h 4083778"/>
              <a:gd name="connsiteX2997" fmla="*/ 1997698 w 5322214"/>
              <a:gd name="connsiteY2997" fmla="*/ 3478727 h 4083778"/>
              <a:gd name="connsiteX2998" fmla="*/ 1975354 w 5322214"/>
              <a:gd name="connsiteY2998" fmla="*/ 3479621 h 4083778"/>
              <a:gd name="connsiteX2999" fmla="*/ 1819400 w 5322214"/>
              <a:gd name="connsiteY2999" fmla="*/ 3480961 h 4083778"/>
              <a:gd name="connsiteX3000" fmla="*/ 1745220 w 5322214"/>
              <a:gd name="connsiteY3000" fmla="*/ 3480291 h 4083778"/>
              <a:gd name="connsiteX3001" fmla="*/ 1763318 w 5322214"/>
              <a:gd name="connsiteY3001" fmla="*/ 3474482 h 4083778"/>
              <a:gd name="connsiteX3002" fmla="*/ 2012221 w 5322214"/>
              <a:gd name="connsiteY3002" fmla="*/ 3468672 h 4083778"/>
              <a:gd name="connsiteX3003" fmla="*/ 1775607 w 5322214"/>
              <a:gd name="connsiteY3003" fmla="*/ 3464204 h 4083778"/>
              <a:gd name="connsiteX3004" fmla="*/ 1717068 w 5322214"/>
              <a:gd name="connsiteY3004" fmla="*/ 3463310 h 4083778"/>
              <a:gd name="connsiteX3005" fmla="*/ 1749242 w 5322214"/>
              <a:gd name="connsiteY3005" fmla="*/ 3463533 h 4083778"/>
              <a:gd name="connsiteX3006" fmla="*/ 1774266 w 5322214"/>
              <a:gd name="connsiteY3006" fmla="*/ 3463533 h 4083778"/>
              <a:gd name="connsiteX3007" fmla="*/ 1776501 w 5322214"/>
              <a:gd name="connsiteY3007" fmla="*/ 3463533 h 4083778"/>
              <a:gd name="connsiteX3008" fmla="*/ 1775607 w 5322214"/>
              <a:gd name="connsiteY3008" fmla="*/ 3464204 h 4083778"/>
              <a:gd name="connsiteX3009" fmla="*/ 1720643 w 5322214"/>
              <a:gd name="connsiteY3009" fmla="*/ 3474258 h 4083778"/>
              <a:gd name="connsiteX3010" fmla="*/ 1745444 w 5322214"/>
              <a:gd name="connsiteY3010" fmla="*/ 3474258 h 4083778"/>
              <a:gd name="connsiteX3011" fmla="*/ 1746114 w 5322214"/>
              <a:gd name="connsiteY3011" fmla="*/ 3474258 h 4083778"/>
              <a:gd name="connsiteX3012" fmla="*/ 1726452 w 5322214"/>
              <a:gd name="connsiteY3012" fmla="*/ 3479621 h 4083778"/>
              <a:gd name="connsiteX3013" fmla="*/ 1499670 w 5322214"/>
              <a:gd name="connsiteY3013" fmla="*/ 3471577 h 4083778"/>
              <a:gd name="connsiteX3014" fmla="*/ 1488722 w 5322214"/>
              <a:gd name="connsiteY3014" fmla="*/ 3468672 h 4083778"/>
              <a:gd name="connsiteX3015" fmla="*/ 1720643 w 5322214"/>
              <a:gd name="connsiteY3015" fmla="*/ 3474258 h 4083778"/>
              <a:gd name="connsiteX3016" fmla="*/ 1465038 w 5322214"/>
              <a:gd name="connsiteY3016" fmla="*/ 3462416 h 4083778"/>
              <a:gd name="connsiteX3017" fmla="*/ 1452749 w 5322214"/>
              <a:gd name="connsiteY3017" fmla="*/ 3458618 h 4083778"/>
              <a:gd name="connsiteX3018" fmla="*/ 1699194 w 5322214"/>
              <a:gd name="connsiteY3018" fmla="*/ 3468449 h 4083778"/>
              <a:gd name="connsiteX3019" fmla="*/ 1465038 w 5322214"/>
              <a:gd name="connsiteY3019" fmla="*/ 3462416 h 4083778"/>
              <a:gd name="connsiteX3020" fmla="*/ 1464591 w 5322214"/>
              <a:gd name="connsiteY3020" fmla="*/ 3468002 h 4083778"/>
              <a:gd name="connsiteX3021" fmla="*/ 1472858 w 5322214"/>
              <a:gd name="connsiteY3021" fmla="*/ 3470460 h 4083778"/>
              <a:gd name="connsiteX3022" fmla="*/ 1418788 w 5322214"/>
              <a:gd name="connsiteY3022" fmla="*/ 3467109 h 4083778"/>
              <a:gd name="connsiteX3023" fmla="*/ 1412755 w 5322214"/>
              <a:gd name="connsiteY3023" fmla="*/ 3465321 h 4083778"/>
              <a:gd name="connsiteX3024" fmla="*/ 1464591 w 5322214"/>
              <a:gd name="connsiteY3024" fmla="*/ 3468002 h 4083778"/>
              <a:gd name="connsiteX3025" fmla="*/ 1386613 w 5322214"/>
              <a:gd name="connsiteY3025" fmla="*/ 3458171 h 4083778"/>
              <a:gd name="connsiteX3026" fmla="*/ 1366058 w 5322214"/>
              <a:gd name="connsiteY3026" fmla="*/ 3452809 h 4083778"/>
              <a:gd name="connsiteX3027" fmla="*/ 1430183 w 5322214"/>
              <a:gd name="connsiteY3027" fmla="*/ 3457278 h 4083778"/>
              <a:gd name="connsiteX3028" fmla="*/ 1442248 w 5322214"/>
              <a:gd name="connsiteY3028" fmla="*/ 3461076 h 4083778"/>
              <a:gd name="connsiteX3029" fmla="*/ 1386613 w 5322214"/>
              <a:gd name="connsiteY3029" fmla="*/ 3458171 h 4083778"/>
              <a:gd name="connsiteX3030" fmla="*/ 950699 w 5322214"/>
              <a:gd name="connsiteY3030" fmla="*/ 3393153 h 4083778"/>
              <a:gd name="connsiteX3031" fmla="*/ 867136 w 5322214"/>
              <a:gd name="connsiteY3031" fmla="*/ 3379747 h 4083778"/>
              <a:gd name="connsiteX3032" fmla="*/ 1001195 w 5322214"/>
              <a:gd name="connsiteY3032" fmla="*/ 3360085 h 4083778"/>
              <a:gd name="connsiteX3033" fmla="*/ 1378570 w 5322214"/>
              <a:gd name="connsiteY3033" fmla="*/ 3439180 h 4083778"/>
              <a:gd name="connsiteX3034" fmla="*/ 950699 w 5322214"/>
              <a:gd name="connsiteY3034" fmla="*/ 3393153 h 4083778"/>
              <a:gd name="connsiteX3035" fmla="*/ 949806 w 5322214"/>
              <a:gd name="connsiteY3035" fmla="*/ 3398738 h 4083778"/>
              <a:gd name="connsiteX3036" fmla="*/ 1139499 w 5322214"/>
              <a:gd name="connsiteY3036" fmla="*/ 3423763 h 4083778"/>
              <a:gd name="connsiteX3037" fmla="*/ 1133913 w 5322214"/>
              <a:gd name="connsiteY3037" fmla="*/ 3423986 h 4083778"/>
              <a:gd name="connsiteX3038" fmla="*/ 853283 w 5322214"/>
              <a:gd name="connsiteY3038" fmla="*/ 3385109 h 4083778"/>
              <a:gd name="connsiteX3039" fmla="*/ 856411 w 5322214"/>
              <a:gd name="connsiteY3039" fmla="*/ 3383769 h 4083778"/>
              <a:gd name="connsiteX3040" fmla="*/ 949806 w 5322214"/>
              <a:gd name="connsiteY3040" fmla="*/ 3398738 h 4083778"/>
              <a:gd name="connsiteX3041" fmla="*/ 1097270 w 5322214"/>
              <a:gd name="connsiteY3041" fmla="*/ 3426667 h 4083778"/>
              <a:gd name="connsiteX3042" fmla="*/ 1072246 w 5322214"/>
              <a:gd name="connsiteY3042" fmla="*/ 3430242 h 4083778"/>
              <a:gd name="connsiteX3043" fmla="*/ 830940 w 5322214"/>
              <a:gd name="connsiteY3043" fmla="*/ 3395387 h 4083778"/>
              <a:gd name="connsiteX3044" fmla="*/ 843452 w 5322214"/>
              <a:gd name="connsiteY3044" fmla="*/ 3389131 h 4083778"/>
              <a:gd name="connsiteX3045" fmla="*/ 1097270 w 5322214"/>
              <a:gd name="connsiteY3045" fmla="*/ 3426667 h 4083778"/>
              <a:gd name="connsiteX3046" fmla="*/ 843006 w 5322214"/>
              <a:gd name="connsiteY3046" fmla="*/ 3383322 h 4083778"/>
              <a:gd name="connsiteX3047" fmla="*/ 765475 w 5322214"/>
              <a:gd name="connsiteY3047" fmla="*/ 3369469 h 4083778"/>
              <a:gd name="connsiteX3048" fmla="*/ 639013 w 5322214"/>
              <a:gd name="connsiteY3048" fmla="*/ 3343551 h 4083778"/>
              <a:gd name="connsiteX3049" fmla="*/ 641024 w 5322214"/>
              <a:gd name="connsiteY3049" fmla="*/ 3341987 h 4083778"/>
              <a:gd name="connsiteX3050" fmla="*/ 769273 w 5322214"/>
              <a:gd name="connsiteY3050" fmla="*/ 3368128 h 4083778"/>
              <a:gd name="connsiteX3051" fmla="*/ 846357 w 5322214"/>
              <a:gd name="connsiteY3051" fmla="*/ 3381981 h 4083778"/>
              <a:gd name="connsiteX3052" fmla="*/ 843006 w 5322214"/>
              <a:gd name="connsiteY3052" fmla="*/ 3383322 h 4083778"/>
              <a:gd name="connsiteX3053" fmla="*/ 640130 w 5322214"/>
              <a:gd name="connsiteY3053" fmla="*/ 3335731 h 4083778"/>
              <a:gd name="connsiteX3054" fmla="*/ 450214 w 5322214"/>
              <a:gd name="connsiteY3054" fmla="*/ 3288810 h 4083778"/>
              <a:gd name="connsiteX3055" fmla="*/ 672528 w 5322214"/>
              <a:gd name="connsiteY3055" fmla="*/ 3223122 h 4083778"/>
              <a:gd name="connsiteX3056" fmla="*/ 1086546 w 5322214"/>
              <a:gd name="connsiteY3056" fmla="*/ 3311824 h 4083778"/>
              <a:gd name="connsiteX3057" fmla="*/ 1751923 w 5322214"/>
              <a:gd name="connsiteY3057" fmla="*/ 3170615 h 4083778"/>
              <a:gd name="connsiteX3058" fmla="*/ 2800709 w 5322214"/>
              <a:gd name="connsiteY3058" fmla="*/ 2644882 h 4083778"/>
              <a:gd name="connsiteX3059" fmla="*/ 3195735 w 5322214"/>
              <a:gd name="connsiteY3059" fmla="*/ 2646669 h 4083778"/>
              <a:gd name="connsiteX3060" fmla="*/ 3496921 w 5322214"/>
              <a:gd name="connsiteY3060" fmla="*/ 2832564 h 4083778"/>
              <a:gd name="connsiteX3061" fmla="*/ 3288236 w 5322214"/>
              <a:gd name="connsiteY3061" fmla="*/ 2725764 h 4083778"/>
              <a:gd name="connsiteX3062" fmla="*/ 2902370 w 5322214"/>
              <a:gd name="connsiteY3062" fmla="*/ 2723976 h 4083778"/>
              <a:gd name="connsiteX3063" fmla="*/ 1883077 w 5322214"/>
              <a:gd name="connsiteY3063" fmla="*/ 3235410 h 4083778"/>
              <a:gd name="connsiteX3064" fmla="*/ 1609374 w 5322214"/>
              <a:gd name="connsiteY3064" fmla="*/ 3408569 h 4083778"/>
              <a:gd name="connsiteX3065" fmla="*/ 1243394 w 5322214"/>
              <a:gd name="connsiteY3065" fmla="*/ 3371480 h 4083778"/>
              <a:gd name="connsiteX3066" fmla="*/ 640130 w 5322214"/>
              <a:gd name="connsiteY3066" fmla="*/ 3335731 h 4083778"/>
              <a:gd name="connsiteX3067" fmla="*/ 3197523 w 5322214"/>
              <a:gd name="connsiteY3067" fmla="*/ 2641754 h 4083778"/>
              <a:gd name="connsiteX3068" fmla="*/ 2799592 w 5322214"/>
              <a:gd name="connsiteY3068" fmla="*/ 2639966 h 4083778"/>
              <a:gd name="connsiteX3069" fmla="*/ 1748795 w 5322214"/>
              <a:gd name="connsiteY3069" fmla="*/ 3166594 h 4083778"/>
              <a:gd name="connsiteX3070" fmla="*/ 1466378 w 5322214"/>
              <a:gd name="connsiteY3070" fmla="*/ 3345115 h 4083778"/>
              <a:gd name="connsiteX3071" fmla="*/ 1088780 w 5322214"/>
              <a:gd name="connsiteY3071" fmla="*/ 3306908 h 4083778"/>
              <a:gd name="connsiteX3072" fmla="*/ 443958 w 5322214"/>
              <a:gd name="connsiteY3072" fmla="*/ 3287247 h 4083778"/>
              <a:gd name="connsiteX3073" fmla="*/ 274820 w 5322214"/>
              <a:gd name="connsiteY3073" fmla="*/ 3236081 h 4083778"/>
              <a:gd name="connsiteX3074" fmla="*/ 518584 w 5322214"/>
              <a:gd name="connsiteY3074" fmla="*/ 3154528 h 4083778"/>
              <a:gd name="connsiteX3075" fmla="*/ 945114 w 5322214"/>
              <a:gd name="connsiteY3075" fmla="*/ 3245912 h 4083778"/>
              <a:gd name="connsiteX3076" fmla="*/ 1631047 w 5322214"/>
              <a:gd name="connsiteY3076" fmla="*/ 3100682 h 4083778"/>
              <a:gd name="connsiteX3077" fmla="*/ 2711337 w 5322214"/>
              <a:gd name="connsiteY3077" fmla="*/ 2559755 h 4083778"/>
              <a:gd name="connsiteX3078" fmla="*/ 3118428 w 5322214"/>
              <a:gd name="connsiteY3078" fmla="*/ 2561542 h 4083778"/>
              <a:gd name="connsiteX3079" fmla="*/ 3429444 w 5322214"/>
              <a:gd name="connsiteY3079" fmla="*/ 2753693 h 4083778"/>
              <a:gd name="connsiteX3080" fmla="*/ 3475024 w 5322214"/>
              <a:gd name="connsiteY3080" fmla="*/ 2803742 h 4083778"/>
              <a:gd name="connsiteX3081" fmla="*/ 3197523 w 5322214"/>
              <a:gd name="connsiteY3081" fmla="*/ 2641754 h 4083778"/>
              <a:gd name="connsiteX3082" fmla="*/ 438595 w 5322214"/>
              <a:gd name="connsiteY3082" fmla="*/ 3291715 h 4083778"/>
              <a:gd name="connsiteX3083" fmla="*/ 436808 w 5322214"/>
              <a:gd name="connsiteY3083" fmla="*/ 3293502 h 4083778"/>
              <a:gd name="connsiteX3084" fmla="*/ 420050 w 5322214"/>
              <a:gd name="connsiteY3084" fmla="*/ 3289034 h 4083778"/>
              <a:gd name="connsiteX3085" fmla="*/ 268564 w 5322214"/>
              <a:gd name="connsiteY3085" fmla="*/ 3242337 h 4083778"/>
              <a:gd name="connsiteX3086" fmla="*/ 270128 w 5322214"/>
              <a:gd name="connsiteY3086" fmla="*/ 3240549 h 4083778"/>
              <a:gd name="connsiteX3087" fmla="*/ 438595 w 5322214"/>
              <a:gd name="connsiteY3087" fmla="*/ 3291715 h 4083778"/>
              <a:gd name="connsiteX3088" fmla="*/ 418710 w 5322214"/>
              <a:gd name="connsiteY3088" fmla="*/ 3294396 h 4083778"/>
              <a:gd name="connsiteX3089" fmla="*/ 432339 w 5322214"/>
              <a:gd name="connsiteY3089" fmla="*/ 3298194 h 4083778"/>
              <a:gd name="connsiteX3090" fmla="*/ 425636 w 5322214"/>
              <a:gd name="connsiteY3090" fmla="*/ 3305791 h 4083778"/>
              <a:gd name="connsiteX3091" fmla="*/ 259180 w 5322214"/>
              <a:gd name="connsiteY3091" fmla="*/ 3254625 h 4083778"/>
              <a:gd name="connsiteX3092" fmla="*/ 263202 w 5322214"/>
              <a:gd name="connsiteY3092" fmla="*/ 3249040 h 4083778"/>
              <a:gd name="connsiteX3093" fmla="*/ 264542 w 5322214"/>
              <a:gd name="connsiteY3093" fmla="*/ 3247476 h 4083778"/>
              <a:gd name="connsiteX3094" fmla="*/ 418710 w 5322214"/>
              <a:gd name="connsiteY3094" fmla="*/ 3294396 h 4083778"/>
              <a:gd name="connsiteX3095" fmla="*/ 420497 w 5322214"/>
              <a:gd name="connsiteY3095" fmla="*/ 3312047 h 4083778"/>
              <a:gd name="connsiteX3096" fmla="*/ 412007 w 5322214"/>
              <a:gd name="connsiteY3096" fmla="*/ 3323666 h 4083778"/>
              <a:gd name="connsiteX3097" fmla="*/ 247562 w 5322214"/>
              <a:gd name="connsiteY3097" fmla="*/ 3272724 h 4083778"/>
              <a:gd name="connsiteX3098" fmla="*/ 254041 w 5322214"/>
              <a:gd name="connsiteY3098" fmla="*/ 3261999 h 4083778"/>
              <a:gd name="connsiteX3099" fmla="*/ 420497 w 5322214"/>
              <a:gd name="connsiteY3099" fmla="*/ 3312047 h 4083778"/>
              <a:gd name="connsiteX3100" fmla="*/ 408879 w 5322214"/>
              <a:gd name="connsiteY3100" fmla="*/ 3328581 h 4083778"/>
              <a:gd name="connsiteX3101" fmla="*/ 407985 w 5322214"/>
              <a:gd name="connsiteY3101" fmla="*/ 3329922 h 4083778"/>
              <a:gd name="connsiteX3102" fmla="*/ 243093 w 5322214"/>
              <a:gd name="connsiteY3102" fmla="*/ 3280544 h 4083778"/>
              <a:gd name="connsiteX3103" fmla="*/ 244657 w 5322214"/>
              <a:gd name="connsiteY3103" fmla="*/ 3277416 h 4083778"/>
              <a:gd name="connsiteX3104" fmla="*/ 408879 w 5322214"/>
              <a:gd name="connsiteY3104" fmla="*/ 3328581 h 4083778"/>
              <a:gd name="connsiteX3105" fmla="*/ 405081 w 5322214"/>
              <a:gd name="connsiteY3105" fmla="*/ 3334837 h 4083778"/>
              <a:gd name="connsiteX3106" fmla="*/ 398378 w 5322214"/>
              <a:gd name="connsiteY3106" fmla="*/ 3347349 h 4083778"/>
              <a:gd name="connsiteX3107" fmla="*/ 235720 w 5322214"/>
              <a:gd name="connsiteY3107" fmla="*/ 3296631 h 4083778"/>
              <a:gd name="connsiteX3108" fmla="*/ 240635 w 5322214"/>
              <a:gd name="connsiteY3108" fmla="*/ 3285459 h 4083778"/>
              <a:gd name="connsiteX3109" fmla="*/ 405081 w 5322214"/>
              <a:gd name="connsiteY3109" fmla="*/ 3334837 h 4083778"/>
              <a:gd name="connsiteX3110" fmla="*/ 395920 w 5322214"/>
              <a:gd name="connsiteY3110" fmla="*/ 3352488 h 4083778"/>
              <a:gd name="connsiteX3111" fmla="*/ 386536 w 5322214"/>
              <a:gd name="connsiteY3111" fmla="*/ 3376842 h 4083778"/>
              <a:gd name="connsiteX3112" fmla="*/ 225889 w 5322214"/>
              <a:gd name="connsiteY3112" fmla="*/ 3326570 h 4083778"/>
              <a:gd name="connsiteX3113" fmla="*/ 233709 w 5322214"/>
              <a:gd name="connsiteY3113" fmla="*/ 3301546 h 4083778"/>
              <a:gd name="connsiteX3114" fmla="*/ 395920 w 5322214"/>
              <a:gd name="connsiteY3114" fmla="*/ 3352488 h 4083778"/>
              <a:gd name="connsiteX3115" fmla="*/ 384748 w 5322214"/>
              <a:gd name="connsiteY3115" fmla="*/ 3382205 h 4083778"/>
              <a:gd name="connsiteX3116" fmla="*/ 377822 w 5322214"/>
              <a:gd name="connsiteY3116" fmla="*/ 3411921 h 4083778"/>
              <a:gd name="connsiteX3117" fmla="*/ 218962 w 5322214"/>
              <a:gd name="connsiteY3117" fmla="*/ 3362543 h 4083778"/>
              <a:gd name="connsiteX3118" fmla="*/ 224325 w 5322214"/>
              <a:gd name="connsiteY3118" fmla="*/ 3331933 h 4083778"/>
              <a:gd name="connsiteX3119" fmla="*/ 384748 w 5322214"/>
              <a:gd name="connsiteY3119" fmla="*/ 3382205 h 4083778"/>
              <a:gd name="connsiteX3120" fmla="*/ 376928 w 5322214"/>
              <a:gd name="connsiteY3120" fmla="*/ 3417507 h 4083778"/>
              <a:gd name="connsiteX3121" fmla="*/ 373800 w 5322214"/>
              <a:gd name="connsiteY3121" fmla="*/ 3452362 h 4083778"/>
              <a:gd name="connsiteX3122" fmla="*/ 216505 w 5322214"/>
              <a:gd name="connsiteY3122" fmla="*/ 3404101 h 4083778"/>
              <a:gd name="connsiteX3123" fmla="*/ 218069 w 5322214"/>
              <a:gd name="connsiteY3123" fmla="*/ 3368352 h 4083778"/>
              <a:gd name="connsiteX3124" fmla="*/ 376928 w 5322214"/>
              <a:gd name="connsiteY3124" fmla="*/ 3417507 h 4083778"/>
              <a:gd name="connsiteX3125" fmla="*/ 373800 w 5322214"/>
              <a:gd name="connsiteY3125" fmla="*/ 3458171 h 4083778"/>
              <a:gd name="connsiteX3126" fmla="*/ 375141 w 5322214"/>
              <a:gd name="connsiteY3126" fmla="*/ 3497495 h 4083778"/>
              <a:gd name="connsiteX3127" fmla="*/ 219633 w 5322214"/>
              <a:gd name="connsiteY3127" fmla="*/ 3450575 h 4083778"/>
              <a:gd name="connsiteX3128" fmla="*/ 216952 w 5322214"/>
              <a:gd name="connsiteY3128" fmla="*/ 3410134 h 4083778"/>
              <a:gd name="connsiteX3129" fmla="*/ 373800 w 5322214"/>
              <a:gd name="connsiteY3129" fmla="*/ 3458171 h 4083778"/>
              <a:gd name="connsiteX3130" fmla="*/ 375588 w 5322214"/>
              <a:gd name="connsiteY3130" fmla="*/ 3503304 h 4083778"/>
              <a:gd name="connsiteX3131" fmla="*/ 381620 w 5322214"/>
              <a:gd name="connsiteY3131" fmla="*/ 3546650 h 4083778"/>
              <a:gd name="connsiteX3132" fmla="*/ 227676 w 5322214"/>
              <a:gd name="connsiteY3132" fmla="*/ 3501070 h 4083778"/>
              <a:gd name="connsiteX3133" fmla="*/ 220080 w 5322214"/>
              <a:gd name="connsiteY3133" fmla="*/ 3456607 h 4083778"/>
              <a:gd name="connsiteX3134" fmla="*/ 375588 w 5322214"/>
              <a:gd name="connsiteY3134" fmla="*/ 3503304 h 4083778"/>
              <a:gd name="connsiteX3135" fmla="*/ 382738 w 5322214"/>
              <a:gd name="connsiteY3135" fmla="*/ 3552683 h 4083778"/>
              <a:gd name="connsiteX3136" fmla="*/ 388994 w 5322214"/>
              <a:gd name="connsiteY3136" fmla="*/ 3581505 h 4083778"/>
              <a:gd name="connsiteX3137" fmla="*/ 393686 w 5322214"/>
              <a:gd name="connsiteY3137" fmla="*/ 3599156 h 4083778"/>
              <a:gd name="connsiteX3138" fmla="*/ 241306 w 5322214"/>
              <a:gd name="connsiteY3138" fmla="*/ 3555364 h 4083778"/>
              <a:gd name="connsiteX3139" fmla="*/ 229017 w 5322214"/>
              <a:gd name="connsiteY3139" fmla="*/ 3507326 h 4083778"/>
              <a:gd name="connsiteX3140" fmla="*/ 382738 w 5322214"/>
              <a:gd name="connsiteY3140" fmla="*/ 3552683 h 4083778"/>
              <a:gd name="connsiteX3141" fmla="*/ 395250 w 5322214"/>
              <a:gd name="connsiteY3141" fmla="*/ 3605412 h 4083778"/>
              <a:gd name="connsiteX3142" fmla="*/ 410666 w 5322214"/>
              <a:gd name="connsiteY3142" fmla="*/ 3654567 h 4083778"/>
              <a:gd name="connsiteX3143" fmla="*/ 260074 w 5322214"/>
              <a:gd name="connsiteY3143" fmla="*/ 3612339 h 4083778"/>
              <a:gd name="connsiteX3144" fmla="*/ 243093 w 5322214"/>
              <a:gd name="connsiteY3144" fmla="*/ 3561843 h 4083778"/>
              <a:gd name="connsiteX3145" fmla="*/ 395250 w 5322214"/>
              <a:gd name="connsiteY3145" fmla="*/ 3605412 h 4083778"/>
              <a:gd name="connsiteX3146" fmla="*/ 413124 w 5322214"/>
              <a:gd name="connsiteY3146" fmla="*/ 3660823 h 4083778"/>
              <a:gd name="connsiteX3147" fmla="*/ 432786 w 5322214"/>
              <a:gd name="connsiteY3147" fmla="*/ 3711542 h 4083778"/>
              <a:gd name="connsiteX3148" fmla="*/ 283981 w 5322214"/>
              <a:gd name="connsiteY3148" fmla="*/ 3671324 h 4083778"/>
              <a:gd name="connsiteX3149" fmla="*/ 262755 w 5322214"/>
              <a:gd name="connsiteY3149" fmla="*/ 3618818 h 4083778"/>
              <a:gd name="connsiteX3150" fmla="*/ 413124 w 5322214"/>
              <a:gd name="connsiteY3150" fmla="*/ 3660823 h 4083778"/>
              <a:gd name="connsiteX3151" fmla="*/ 303866 w 5322214"/>
              <a:gd name="connsiteY3151" fmla="*/ 3729193 h 4083778"/>
              <a:gd name="connsiteX3152" fmla="*/ 171595 w 5322214"/>
              <a:gd name="connsiteY3152" fmla="*/ 3686294 h 4083778"/>
              <a:gd name="connsiteX3153" fmla="*/ 145454 w 5322214"/>
              <a:gd name="connsiteY3153" fmla="*/ 3631330 h 4083778"/>
              <a:gd name="connsiteX3154" fmla="*/ 279065 w 5322214"/>
              <a:gd name="connsiteY3154" fmla="*/ 3675793 h 4083778"/>
              <a:gd name="connsiteX3155" fmla="*/ 303866 w 5322214"/>
              <a:gd name="connsiteY3155" fmla="*/ 3729193 h 4083778"/>
              <a:gd name="connsiteX3156" fmla="*/ 307218 w 5322214"/>
              <a:gd name="connsiteY3156" fmla="*/ 3735896 h 4083778"/>
              <a:gd name="connsiteX3157" fmla="*/ 334923 w 5322214"/>
              <a:gd name="connsiteY3157" fmla="*/ 3789520 h 4083778"/>
              <a:gd name="connsiteX3158" fmla="*/ 204216 w 5322214"/>
              <a:gd name="connsiteY3158" fmla="*/ 3748185 h 4083778"/>
              <a:gd name="connsiteX3159" fmla="*/ 175170 w 5322214"/>
              <a:gd name="connsiteY3159" fmla="*/ 3693444 h 4083778"/>
              <a:gd name="connsiteX3160" fmla="*/ 307218 w 5322214"/>
              <a:gd name="connsiteY3160" fmla="*/ 3735896 h 4083778"/>
              <a:gd name="connsiteX3161" fmla="*/ 338722 w 5322214"/>
              <a:gd name="connsiteY3161" fmla="*/ 3796446 h 4083778"/>
              <a:gd name="connsiteX3162" fmla="*/ 368661 w 5322214"/>
              <a:gd name="connsiteY3162" fmla="*/ 3849399 h 4083778"/>
              <a:gd name="connsiteX3163" fmla="*/ 239518 w 5322214"/>
              <a:gd name="connsiteY3163" fmla="*/ 3809628 h 4083778"/>
              <a:gd name="connsiteX3164" fmla="*/ 208461 w 5322214"/>
              <a:gd name="connsiteY3164" fmla="*/ 3755781 h 4083778"/>
              <a:gd name="connsiteX3165" fmla="*/ 338722 w 5322214"/>
              <a:gd name="connsiteY3165" fmla="*/ 3796446 h 4083778"/>
              <a:gd name="connsiteX3166" fmla="*/ 267447 w 5322214"/>
              <a:gd name="connsiteY3166" fmla="*/ 3866157 h 4083778"/>
              <a:gd name="connsiteX3167" fmla="*/ 153721 w 5322214"/>
              <a:gd name="connsiteY3167" fmla="*/ 3823928 h 4083778"/>
              <a:gd name="connsiteX3168" fmla="*/ 121100 w 5322214"/>
              <a:gd name="connsiteY3168" fmla="*/ 3771645 h 4083778"/>
              <a:gd name="connsiteX3169" fmla="*/ 235720 w 5322214"/>
              <a:gd name="connsiteY3169" fmla="*/ 3814320 h 4083778"/>
              <a:gd name="connsiteX3170" fmla="*/ 267447 w 5322214"/>
              <a:gd name="connsiteY3170" fmla="*/ 3866157 h 4083778"/>
              <a:gd name="connsiteX3171" fmla="*/ 272139 w 5322214"/>
              <a:gd name="connsiteY3171" fmla="*/ 3873530 h 4083778"/>
              <a:gd name="connsiteX3172" fmla="*/ 304090 w 5322214"/>
              <a:gd name="connsiteY3172" fmla="*/ 3922684 h 4083778"/>
              <a:gd name="connsiteX3173" fmla="*/ 191034 w 5322214"/>
              <a:gd name="connsiteY3173" fmla="*/ 3880903 h 4083778"/>
              <a:gd name="connsiteX3174" fmla="*/ 186788 w 5322214"/>
              <a:gd name="connsiteY3174" fmla="*/ 3874870 h 4083778"/>
              <a:gd name="connsiteX3175" fmla="*/ 158860 w 5322214"/>
              <a:gd name="connsiteY3175" fmla="*/ 3832195 h 4083778"/>
              <a:gd name="connsiteX3176" fmla="*/ 272139 w 5322214"/>
              <a:gd name="connsiteY3176" fmla="*/ 3873530 h 4083778"/>
              <a:gd name="connsiteX3177" fmla="*/ 309229 w 5322214"/>
              <a:gd name="connsiteY3177" fmla="*/ 3930281 h 4083778"/>
              <a:gd name="connsiteX3178" fmla="*/ 309452 w 5322214"/>
              <a:gd name="connsiteY3178" fmla="*/ 3930505 h 4083778"/>
              <a:gd name="connsiteX3179" fmla="*/ 344084 w 5322214"/>
              <a:gd name="connsiteY3179" fmla="*/ 3976755 h 4083778"/>
              <a:gd name="connsiteX3180" fmla="*/ 233932 w 5322214"/>
              <a:gd name="connsiteY3180" fmla="*/ 3935644 h 4083778"/>
              <a:gd name="connsiteX3181" fmla="*/ 197066 w 5322214"/>
              <a:gd name="connsiteY3181" fmla="*/ 3889170 h 4083778"/>
              <a:gd name="connsiteX3182" fmla="*/ 309229 w 5322214"/>
              <a:gd name="connsiteY3182" fmla="*/ 3930281 h 4083778"/>
              <a:gd name="connsiteX3183" fmla="*/ 272139 w 5322214"/>
              <a:gd name="connsiteY3183" fmla="*/ 3983681 h 4083778"/>
              <a:gd name="connsiteX3184" fmla="*/ 181426 w 5322214"/>
              <a:gd name="connsiteY3184" fmla="*/ 3942346 h 4083778"/>
              <a:gd name="connsiteX3185" fmla="*/ 137187 w 5322214"/>
              <a:gd name="connsiteY3185" fmla="*/ 3899001 h 4083778"/>
              <a:gd name="connsiteX3186" fmla="*/ 230581 w 5322214"/>
              <a:gd name="connsiteY3186" fmla="*/ 3940336 h 4083778"/>
              <a:gd name="connsiteX3187" fmla="*/ 272139 w 5322214"/>
              <a:gd name="connsiteY3187" fmla="*/ 3983681 h 4083778"/>
              <a:gd name="connsiteX3188" fmla="*/ 283311 w 5322214"/>
              <a:gd name="connsiteY3188" fmla="*/ 3994406 h 4083778"/>
              <a:gd name="connsiteX3189" fmla="*/ 329784 w 5322214"/>
              <a:gd name="connsiteY3189" fmla="*/ 4034177 h 4083778"/>
              <a:gd name="connsiteX3190" fmla="*/ 246221 w 5322214"/>
              <a:gd name="connsiteY3190" fmla="*/ 3995747 h 4083778"/>
              <a:gd name="connsiteX3191" fmla="*/ 196843 w 5322214"/>
              <a:gd name="connsiteY3191" fmla="*/ 3956423 h 4083778"/>
              <a:gd name="connsiteX3192" fmla="*/ 283311 w 5322214"/>
              <a:gd name="connsiteY3192" fmla="*/ 3994406 h 4083778"/>
              <a:gd name="connsiteX3193" fmla="*/ 242423 w 5322214"/>
              <a:gd name="connsiteY3193" fmla="*/ 3945251 h 4083778"/>
              <a:gd name="connsiteX3194" fmla="*/ 350787 w 5322214"/>
              <a:gd name="connsiteY3194" fmla="*/ 3985022 h 4083778"/>
              <a:gd name="connsiteX3195" fmla="*/ 392568 w 5322214"/>
              <a:gd name="connsiteY3195" fmla="*/ 4029708 h 4083778"/>
              <a:gd name="connsiteX3196" fmla="*/ 286439 w 5322214"/>
              <a:gd name="connsiteY3196" fmla="*/ 3989937 h 4083778"/>
              <a:gd name="connsiteX3197" fmla="*/ 242423 w 5322214"/>
              <a:gd name="connsiteY3197" fmla="*/ 3945251 h 4083778"/>
              <a:gd name="connsiteX3198" fmla="*/ 317942 w 5322214"/>
              <a:gd name="connsiteY3198" fmla="*/ 3933186 h 4083778"/>
              <a:gd name="connsiteX3199" fmla="*/ 444851 w 5322214"/>
              <a:gd name="connsiteY3199" fmla="*/ 3971169 h 4083778"/>
              <a:gd name="connsiteX3200" fmla="*/ 450437 w 5322214"/>
              <a:gd name="connsiteY3200" fmla="*/ 3979659 h 4083778"/>
              <a:gd name="connsiteX3201" fmla="*/ 478589 w 5322214"/>
              <a:gd name="connsiteY3201" fmla="*/ 4018090 h 4083778"/>
              <a:gd name="connsiteX3202" fmla="*/ 353915 w 5322214"/>
              <a:gd name="connsiteY3202" fmla="*/ 3980330 h 4083778"/>
              <a:gd name="connsiteX3203" fmla="*/ 317942 w 5322214"/>
              <a:gd name="connsiteY3203" fmla="*/ 3933186 h 4083778"/>
              <a:gd name="connsiteX3204" fmla="*/ 448426 w 5322214"/>
              <a:gd name="connsiteY3204" fmla="*/ 3966254 h 4083778"/>
              <a:gd name="connsiteX3205" fmla="*/ 416476 w 5322214"/>
              <a:gd name="connsiteY3205" fmla="*/ 3916875 h 4083778"/>
              <a:gd name="connsiteX3206" fmla="*/ 559472 w 5322214"/>
              <a:gd name="connsiteY3206" fmla="*/ 3951284 h 4083778"/>
              <a:gd name="connsiteX3207" fmla="*/ 590975 w 5322214"/>
              <a:gd name="connsiteY3207" fmla="*/ 4000439 h 4083778"/>
              <a:gd name="connsiteX3208" fmla="*/ 448426 w 5322214"/>
              <a:gd name="connsiteY3208" fmla="*/ 3966254 h 4083778"/>
              <a:gd name="connsiteX3209" fmla="*/ 532213 w 5322214"/>
              <a:gd name="connsiteY3209" fmla="*/ 3895426 h 4083778"/>
              <a:gd name="connsiteX3210" fmla="*/ 616446 w 5322214"/>
              <a:gd name="connsiteY3210" fmla="*/ 3912630 h 4083778"/>
              <a:gd name="connsiteX3211" fmla="*/ 687051 w 5322214"/>
              <a:gd name="connsiteY3211" fmla="*/ 3925142 h 4083778"/>
              <a:gd name="connsiteX3212" fmla="*/ 716544 w 5322214"/>
              <a:gd name="connsiteY3212" fmla="*/ 3975191 h 4083778"/>
              <a:gd name="connsiteX3213" fmla="*/ 635885 w 5322214"/>
              <a:gd name="connsiteY3213" fmla="*/ 3960891 h 4083778"/>
              <a:gd name="connsiteX3214" fmla="*/ 563046 w 5322214"/>
              <a:gd name="connsiteY3214" fmla="*/ 3946145 h 4083778"/>
              <a:gd name="connsiteX3215" fmla="*/ 532213 w 5322214"/>
              <a:gd name="connsiteY3215" fmla="*/ 3895426 h 4083778"/>
              <a:gd name="connsiteX3216" fmla="*/ 694200 w 5322214"/>
              <a:gd name="connsiteY3216" fmla="*/ 3926483 h 4083778"/>
              <a:gd name="connsiteX3217" fmla="*/ 837643 w 5322214"/>
              <a:gd name="connsiteY3217" fmla="*/ 3947486 h 4083778"/>
              <a:gd name="connsiteX3218" fmla="*/ 865349 w 5322214"/>
              <a:gd name="connsiteY3218" fmla="*/ 3996640 h 4083778"/>
              <a:gd name="connsiteX3219" fmla="*/ 723693 w 5322214"/>
              <a:gd name="connsiteY3219" fmla="*/ 3976532 h 4083778"/>
              <a:gd name="connsiteX3220" fmla="*/ 694200 w 5322214"/>
              <a:gd name="connsiteY3220" fmla="*/ 3926483 h 4083778"/>
              <a:gd name="connsiteX3221" fmla="*/ 844793 w 5322214"/>
              <a:gd name="connsiteY3221" fmla="*/ 3948379 h 4083778"/>
              <a:gd name="connsiteX3222" fmla="*/ 977288 w 5322214"/>
              <a:gd name="connsiteY3222" fmla="*/ 3962679 h 4083778"/>
              <a:gd name="connsiteX3223" fmla="*/ 1002982 w 5322214"/>
              <a:gd name="connsiteY3223" fmla="*/ 4010716 h 4083778"/>
              <a:gd name="connsiteX3224" fmla="*/ 872722 w 5322214"/>
              <a:gd name="connsiteY3224" fmla="*/ 3997310 h 4083778"/>
              <a:gd name="connsiteX3225" fmla="*/ 844793 w 5322214"/>
              <a:gd name="connsiteY3225" fmla="*/ 3948379 h 4083778"/>
              <a:gd name="connsiteX3226" fmla="*/ 983767 w 5322214"/>
              <a:gd name="connsiteY3226" fmla="*/ 3963349 h 4083778"/>
              <a:gd name="connsiteX3227" fmla="*/ 1106878 w 5322214"/>
              <a:gd name="connsiteY3227" fmla="*/ 3972733 h 4083778"/>
              <a:gd name="connsiteX3228" fmla="*/ 1130115 w 5322214"/>
              <a:gd name="connsiteY3228" fmla="*/ 4020101 h 4083778"/>
              <a:gd name="connsiteX3229" fmla="*/ 1009462 w 5322214"/>
              <a:gd name="connsiteY3229" fmla="*/ 4011610 h 4083778"/>
              <a:gd name="connsiteX3230" fmla="*/ 983767 w 5322214"/>
              <a:gd name="connsiteY3230" fmla="*/ 3963349 h 4083778"/>
              <a:gd name="connsiteX3231" fmla="*/ 1113134 w 5322214"/>
              <a:gd name="connsiteY3231" fmla="*/ 3973180 h 4083778"/>
              <a:gd name="connsiteX3232" fmla="*/ 1229095 w 5322214"/>
              <a:gd name="connsiteY3232" fmla="*/ 3978766 h 4083778"/>
              <a:gd name="connsiteX3233" fmla="*/ 1249427 w 5322214"/>
              <a:gd name="connsiteY3233" fmla="*/ 4025239 h 4083778"/>
              <a:gd name="connsiteX3234" fmla="*/ 1136594 w 5322214"/>
              <a:gd name="connsiteY3234" fmla="*/ 4020547 h 4083778"/>
              <a:gd name="connsiteX3235" fmla="*/ 1113134 w 5322214"/>
              <a:gd name="connsiteY3235" fmla="*/ 3973180 h 4083778"/>
              <a:gd name="connsiteX3236" fmla="*/ 1235127 w 5322214"/>
              <a:gd name="connsiteY3236" fmla="*/ 3978766 h 4083778"/>
              <a:gd name="connsiteX3237" fmla="*/ 1345502 w 5322214"/>
              <a:gd name="connsiteY3237" fmla="*/ 3981000 h 4083778"/>
              <a:gd name="connsiteX3238" fmla="*/ 1362483 w 5322214"/>
              <a:gd name="connsiteY3238" fmla="*/ 4027027 h 4083778"/>
              <a:gd name="connsiteX3239" fmla="*/ 1255683 w 5322214"/>
              <a:gd name="connsiteY3239" fmla="*/ 4025239 h 4083778"/>
              <a:gd name="connsiteX3240" fmla="*/ 1235127 w 5322214"/>
              <a:gd name="connsiteY3240" fmla="*/ 3978766 h 4083778"/>
              <a:gd name="connsiteX3241" fmla="*/ 1351311 w 5322214"/>
              <a:gd name="connsiteY3241" fmla="*/ 3981224 h 4083778"/>
              <a:gd name="connsiteX3242" fmla="*/ 1385720 w 5322214"/>
              <a:gd name="connsiteY3242" fmla="*/ 3981447 h 4083778"/>
              <a:gd name="connsiteX3243" fmla="*/ 1458335 w 5322214"/>
              <a:gd name="connsiteY3243" fmla="*/ 3980777 h 4083778"/>
              <a:gd name="connsiteX3244" fmla="*/ 1470847 w 5322214"/>
              <a:gd name="connsiteY3244" fmla="*/ 4026580 h 4083778"/>
              <a:gd name="connsiteX3245" fmla="*/ 1368292 w 5322214"/>
              <a:gd name="connsiteY3245" fmla="*/ 4027250 h 4083778"/>
              <a:gd name="connsiteX3246" fmla="*/ 1351311 w 5322214"/>
              <a:gd name="connsiteY3246" fmla="*/ 3981224 h 4083778"/>
              <a:gd name="connsiteX3247" fmla="*/ 1463921 w 5322214"/>
              <a:gd name="connsiteY3247" fmla="*/ 3980553 h 4083778"/>
              <a:gd name="connsiteX3248" fmla="*/ 1571168 w 5322214"/>
              <a:gd name="connsiteY3248" fmla="*/ 3977649 h 4083778"/>
              <a:gd name="connsiteX3249" fmla="*/ 1577424 w 5322214"/>
              <a:gd name="connsiteY3249" fmla="*/ 4023452 h 4083778"/>
              <a:gd name="connsiteX3250" fmla="*/ 1476656 w 5322214"/>
              <a:gd name="connsiteY3250" fmla="*/ 4026357 h 4083778"/>
              <a:gd name="connsiteX3251" fmla="*/ 1463921 w 5322214"/>
              <a:gd name="connsiteY3251" fmla="*/ 3980553 h 4083778"/>
              <a:gd name="connsiteX3252" fmla="*/ 1576753 w 5322214"/>
              <a:gd name="connsiteY3252" fmla="*/ 3977425 h 4083778"/>
              <a:gd name="connsiteX3253" fmla="*/ 1690703 w 5322214"/>
              <a:gd name="connsiteY3253" fmla="*/ 3971393 h 4083778"/>
              <a:gd name="connsiteX3254" fmla="*/ 1686458 w 5322214"/>
              <a:gd name="connsiteY3254" fmla="*/ 4017643 h 4083778"/>
              <a:gd name="connsiteX3255" fmla="*/ 1583233 w 5322214"/>
              <a:gd name="connsiteY3255" fmla="*/ 4023005 h 4083778"/>
              <a:gd name="connsiteX3256" fmla="*/ 1576753 w 5322214"/>
              <a:gd name="connsiteY3256" fmla="*/ 3977425 h 4083778"/>
              <a:gd name="connsiteX3257" fmla="*/ 1576307 w 5322214"/>
              <a:gd name="connsiteY3257" fmla="*/ 3970946 h 4083778"/>
              <a:gd name="connsiteX3258" fmla="*/ 1577647 w 5322214"/>
              <a:gd name="connsiteY3258" fmla="*/ 3925366 h 4083778"/>
              <a:gd name="connsiteX3259" fmla="*/ 1710812 w 5322214"/>
              <a:gd name="connsiteY3259" fmla="*/ 3918439 h 4083778"/>
              <a:gd name="connsiteX3260" fmla="*/ 1691820 w 5322214"/>
              <a:gd name="connsiteY3260" fmla="*/ 3964913 h 4083778"/>
              <a:gd name="connsiteX3261" fmla="*/ 1576307 w 5322214"/>
              <a:gd name="connsiteY3261" fmla="*/ 3970946 h 4083778"/>
              <a:gd name="connsiteX3262" fmla="*/ 1717738 w 5322214"/>
              <a:gd name="connsiteY3262" fmla="*/ 3918216 h 4083778"/>
              <a:gd name="connsiteX3263" fmla="*/ 2113882 w 5322214"/>
              <a:gd name="connsiteY3263" fmla="*/ 3875541 h 4083778"/>
              <a:gd name="connsiteX3264" fmla="*/ 2203925 w 5322214"/>
              <a:gd name="connsiteY3264" fmla="*/ 3905034 h 4083778"/>
              <a:gd name="connsiteX3265" fmla="*/ 2146503 w 5322214"/>
              <a:gd name="connsiteY3265" fmla="*/ 3914641 h 4083778"/>
              <a:gd name="connsiteX3266" fmla="*/ 2127735 w 5322214"/>
              <a:gd name="connsiteY3266" fmla="*/ 3917546 h 4083778"/>
              <a:gd name="connsiteX3267" fmla="*/ 1843754 w 5322214"/>
              <a:gd name="connsiteY3267" fmla="*/ 3953071 h 4083778"/>
              <a:gd name="connsiteX3268" fmla="*/ 1697406 w 5322214"/>
              <a:gd name="connsiteY3268" fmla="*/ 3964690 h 4083778"/>
              <a:gd name="connsiteX3269" fmla="*/ 1717738 w 5322214"/>
              <a:gd name="connsiteY3269" fmla="*/ 3918216 h 4083778"/>
              <a:gd name="connsiteX3270" fmla="*/ 2111871 w 5322214"/>
              <a:gd name="connsiteY3270" fmla="*/ 3920003 h 4083778"/>
              <a:gd name="connsiteX3271" fmla="*/ 1853585 w 5322214"/>
              <a:gd name="connsiteY3271" fmla="*/ 3952178 h 4083778"/>
              <a:gd name="connsiteX3272" fmla="*/ 2005518 w 5322214"/>
              <a:gd name="connsiteY3272" fmla="*/ 3909502 h 4083778"/>
              <a:gd name="connsiteX3273" fmla="*/ 2111871 w 5322214"/>
              <a:gd name="connsiteY3273" fmla="*/ 3920003 h 4083778"/>
              <a:gd name="connsiteX3274" fmla="*/ 1845988 w 5322214"/>
              <a:gd name="connsiteY3274" fmla="*/ 3958880 h 4083778"/>
              <a:gd name="connsiteX3275" fmla="*/ 2127958 w 5322214"/>
              <a:gd name="connsiteY3275" fmla="*/ 3923131 h 4083778"/>
              <a:gd name="connsiteX3276" fmla="*/ 2232971 w 5322214"/>
              <a:gd name="connsiteY3276" fmla="*/ 3950390 h 4083778"/>
              <a:gd name="connsiteX3277" fmla="*/ 2129969 w 5322214"/>
              <a:gd name="connsiteY3277" fmla="*/ 3968264 h 4083778"/>
              <a:gd name="connsiteX3278" fmla="*/ 2106062 w 5322214"/>
              <a:gd name="connsiteY3278" fmla="*/ 3972063 h 4083778"/>
              <a:gd name="connsiteX3279" fmla="*/ 1998144 w 5322214"/>
              <a:gd name="connsiteY3279" fmla="*/ 3987479 h 4083778"/>
              <a:gd name="connsiteX3280" fmla="*/ 1812920 w 5322214"/>
              <a:gd name="connsiteY3280" fmla="*/ 4007812 h 4083778"/>
              <a:gd name="connsiteX3281" fmla="*/ 1832582 w 5322214"/>
              <a:gd name="connsiteY3281" fmla="*/ 3973403 h 4083778"/>
              <a:gd name="connsiteX3282" fmla="*/ 1845988 w 5322214"/>
              <a:gd name="connsiteY3282" fmla="*/ 3958880 h 4083778"/>
              <a:gd name="connsiteX3283" fmla="*/ 2143375 w 5322214"/>
              <a:gd name="connsiteY3283" fmla="*/ 3920897 h 4083778"/>
              <a:gd name="connsiteX3284" fmla="*/ 2147396 w 5322214"/>
              <a:gd name="connsiteY3284" fmla="*/ 3920227 h 4083778"/>
              <a:gd name="connsiteX3285" fmla="*/ 2214649 w 5322214"/>
              <a:gd name="connsiteY3285" fmla="*/ 3908832 h 4083778"/>
              <a:gd name="connsiteX3286" fmla="*/ 2307373 w 5322214"/>
              <a:gd name="connsiteY3286" fmla="*/ 3936090 h 4083778"/>
              <a:gd name="connsiteX3287" fmla="*/ 2244589 w 5322214"/>
              <a:gd name="connsiteY3287" fmla="*/ 3948603 h 4083778"/>
              <a:gd name="connsiteX3288" fmla="*/ 2143375 w 5322214"/>
              <a:gd name="connsiteY3288" fmla="*/ 3920897 h 4083778"/>
              <a:gd name="connsiteX3289" fmla="*/ 2321449 w 5322214"/>
              <a:gd name="connsiteY3289" fmla="*/ 3938772 h 4083778"/>
              <a:gd name="connsiteX3290" fmla="*/ 2605877 w 5322214"/>
              <a:gd name="connsiteY3290" fmla="*/ 3867944 h 4083778"/>
              <a:gd name="connsiteX3291" fmla="*/ 2857908 w 5322214"/>
              <a:gd name="connsiteY3291" fmla="*/ 3783264 h 4083778"/>
              <a:gd name="connsiteX3292" fmla="*/ 2758257 w 5322214"/>
              <a:gd name="connsiteY3292" fmla="*/ 3862805 h 4083778"/>
              <a:gd name="connsiteX3293" fmla="*/ 2339547 w 5322214"/>
              <a:gd name="connsiteY3293" fmla="*/ 3981000 h 4083778"/>
              <a:gd name="connsiteX3294" fmla="*/ 2297542 w 5322214"/>
              <a:gd name="connsiteY3294" fmla="*/ 3966701 h 4083778"/>
              <a:gd name="connsiteX3295" fmla="*/ 2255537 w 5322214"/>
              <a:gd name="connsiteY3295" fmla="*/ 3951954 h 4083778"/>
              <a:gd name="connsiteX3296" fmla="*/ 2321449 w 5322214"/>
              <a:gd name="connsiteY3296" fmla="*/ 3938772 h 4083778"/>
              <a:gd name="connsiteX3297" fmla="*/ 3398387 w 5322214"/>
              <a:gd name="connsiteY3297" fmla="*/ 3517827 h 4083778"/>
              <a:gd name="connsiteX3298" fmla="*/ 3515912 w 5322214"/>
              <a:gd name="connsiteY3298" fmla="*/ 3399856 h 4083778"/>
              <a:gd name="connsiteX3299" fmla="*/ 3529988 w 5322214"/>
              <a:gd name="connsiteY3299" fmla="*/ 3397845 h 4083778"/>
              <a:gd name="connsiteX3300" fmla="*/ 3441733 w 5322214"/>
              <a:gd name="connsiteY3300" fmla="*/ 3505092 h 4083778"/>
              <a:gd name="connsiteX3301" fmla="*/ 3398387 w 5322214"/>
              <a:gd name="connsiteY3301" fmla="*/ 3517827 h 4083778"/>
              <a:gd name="connsiteX3302" fmla="*/ 3537361 w 5322214"/>
              <a:gd name="connsiteY3302" fmla="*/ 3396951 h 4083778"/>
              <a:gd name="connsiteX3303" fmla="*/ 3549650 w 5322214"/>
              <a:gd name="connsiteY3303" fmla="*/ 3395611 h 4083778"/>
              <a:gd name="connsiteX3304" fmla="*/ 3485525 w 5322214"/>
              <a:gd name="connsiteY3304" fmla="*/ 3493250 h 4083778"/>
              <a:gd name="connsiteX3305" fmla="*/ 3452011 w 5322214"/>
              <a:gd name="connsiteY3305" fmla="*/ 3502411 h 4083778"/>
              <a:gd name="connsiteX3306" fmla="*/ 3537361 w 5322214"/>
              <a:gd name="connsiteY3306" fmla="*/ 3396951 h 4083778"/>
              <a:gd name="connsiteX3307" fmla="*/ 3556353 w 5322214"/>
              <a:gd name="connsiteY3307" fmla="*/ 3394940 h 4083778"/>
              <a:gd name="connsiteX3308" fmla="*/ 3568418 w 5322214"/>
              <a:gd name="connsiteY3308" fmla="*/ 3394046 h 4083778"/>
              <a:gd name="connsiteX3309" fmla="*/ 3522391 w 5322214"/>
              <a:gd name="connsiteY3309" fmla="*/ 3484536 h 4083778"/>
              <a:gd name="connsiteX3310" fmla="*/ 3494016 w 5322214"/>
              <a:gd name="connsiteY3310" fmla="*/ 3491016 h 4083778"/>
              <a:gd name="connsiteX3311" fmla="*/ 3556353 w 5322214"/>
              <a:gd name="connsiteY3311" fmla="*/ 3394940 h 4083778"/>
              <a:gd name="connsiteX3312" fmla="*/ 3526190 w 5322214"/>
              <a:gd name="connsiteY3312" fmla="*/ 3489452 h 4083778"/>
              <a:gd name="connsiteX3313" fmla="*/ 3553448 w 5322214"/>
              <a:gd name="connsiteY3313" fmla="*/ 3484536 h 4083778"/>
              <a:gd name="connsiteX3314" fmla="*/ 3498484 w 5322214"/>
              <a:gd name="connsiteY3314" fmla="*/ 3582176 h 4083778"/>
              <a:gd name="connsiteX3315" fmla="*/ 3449330 w 5322214"/>
              <a:gd name="connsiteY3315" fmla="*/ 3596028 h 4083778"/>
              <a:gd name="connsiteX3316" fmla="*/ 3526190 w 5322214"/>
              <a:gd name="connsiteY3316" fmla="*/ 3489452 h 4083778"/>
              <a:gd name="connsiteX3317" fmla="*/ 3559928 w 5322214"/>
              <a:gd name="connsiteY3317" fmla="*/ 3483642 h 4083778"/>
              <a:gd name="connsiteX3318" fmla="*/ 3587633 w 5322214"/>
              <a:gd name="connsiteY3318" fmla="*/ 3480514 h 4083778"/>
              <a:gd name="connsiteX3319" fmla="*/ 3550767 w 5322214"/>
              <a:gd name="connsiteY3319" fmla="*/ 3569217 h 4083778"/>
              <a:gd name="connsiteX3320" fmla="*/ 3518817 w 5322214"/>
              <a:gd name="connsiteY3320" fmla="*/ 3576590 h 4083778"/>
              <a:gd name="connsiteX3321" fmla="*/ 3506528 w 5322214"/>
              <a:gd name="connsiteY3321" fmla="*/ 3579941 h 4083778"/>
              <a:gd name="connsiteX3322" fmla="*/ 3559928 w 5322214"/>
              <a:gd name="connsiteY3322" fmla="*/ 3483642 h 4083778"/>
              <a:gd name="connsiteX3323" fmla="*/ 3554789 w 5322214"/>
              <a:gd name="connsiteY3323" fmla="*/ 3574132 h 4083778"/>
              <a:gd name="connsiteX3324" fmla="*/ 3598805 w 5322214"/>
              <a:gd name="connsiteY3324" fmla="*/ 3567206 h 4083778"/>
              <a:gd name="connsiteX3325" fmla="*/ 3557023 w 5322214"/>
              <a:gd name="connsiteY3325" fmla="*/ 3657248 h 4083778"/>
              <a:gd name="connsiteX3326" fmla="*/ 3542277 w 5322214"/>
              <a:gd name="connsiteY3326" fmla="*/ 3660823 h 4083778"/>
              <a:gd name="connsiteX3327" fmla="*/ 3493345 w 5322214"/>
              <a:gd name="connsiteY3327" fmla="*/ 3674229 h 4083778"/>
              <a:gd name="connsiteX3328" fmla="*/ 3554789 w 5322214"/>
              <a:gd name="connsiteY3328" fmla="*/ 3574132 h 4083778"/>
              <a:gd name="connsiteX3329" fmla="*/ 3560822 w 5322214"/>
              <a:gd name="connsiteY3329" fmla="*/ 3662164 h 4083778"/>
              <a:gd name="connsiteX3330" fmla="*/ 3621818 w 5322214"/>
              <a:gd name="connsiteY3330" fmla="*/ 3651886 h 4083778"/>
              <a:gd name="connsiteX3331" fmla="*/ 3576015 w 5322214"/>
              <a:gd name="connsiteY3331" fmla="*/ 3740812 h 4083778"/>
              <a:gd name="connsiteX3332" fmla="*/ 3559705 w 5322214"/>
              <a:gd name="connsiteY3332" fmla="*/ 3744833 h 4083778"/>
              <a:gd name="connsiteX3333" fmla="*/ 3492005 w 5322214"/>
              <a:gd name="connsiteY3333" fmla="*/ 3763825 h 4083778"/>
              <a:gd name="connsiteX3334" fmla="*/ 3560822 w 5322214"/>
              <a:gd name="connsiteY3334" fmla="*/ 3662164 h 4083778"/>
              <a:gd name="connsiteX3335" fmla="*/ 3579590 w 5322214"/>
              <a:gd name="connsiteY3335" fmla="*/ 3745727 h 4083778"/>
              <a:gd name="connsiteX3336" fmla="*/ 3656897 w 5322214"/>
              <a:gd name="connsiteY3336" fmla="*/ 3734779 h 4083778"/>
              <a:gd name="connsiteX3337" fmla="*/ 3607966 w 5322214"/>
              <a:gd name="connsiteY3337" fmla="*/ 3820130 h 4083778"/>
              <a:gd name="connsiteX3338" fmla="*/ 3571546 w 5322214"/>
              <a:gd name="connsiteY3338" fmla="*/ 3828173 h 4083778"/>
              <a:gd name="connsiteX3339" fmla="*/ 3504294 w 5322214"/>
              <a:gd name="connsiteY3339" fmla="*/ 3847165 h 4083778"/>
              <a:gd name="connsiteX3340" fmla="*/ 3579590 w 5322214"/>
              <a:gd name="connsiteY3340" fmla="*/ 3745727 h 4083778"/>
              <a:gd name="connsiteX3341" fmla="*/ 3611094 w 5322214"/>
              <a:gd name="connsiteY3341" fmla="*/ 3825269 h 4083778"/>
              <a:gd name="connsiteX3342" fmla="*/ 3702477 w 5322214"/>
              <a:gd name="connsiteY3342" fmla="*/ 3818566 h 4083778"/>
              <a:gd name="connsiteX3343" fmla="*/ 3650864 w 5322214"/>
              <a:gd name="connsiteY3343" fmla="*/ 3898331 h 4083778"/>
              <a:gd name="connsiteX3344" fmla="*/ 3577579 w 5322214"/>
              <a:gd name="connsiteY3344" fmla="*/ 3911290 h 4083778"/>
              <a:gd name="connsiteX3345" fmla="*/ 3530659 w 5322214"/>
              <a:gd name="connsiteY3345" fmla="*/ 3924249 h 4083778"/>
              <a:gd name="connsiteX3346" fmla="*/ 3611094 w 5322214"/>
              <a:gd name="connsiteY3346" fmla="*/ 3825269 h 4083778"/>
              <a:gd name="connsiteX3347" fmla="*/ 3708733 w 5322214"/>
              <a:gd name="connsiteY3347" fmla="*/ 3818789 h 4083778"/>
              <a:gd name="connsiteX3348" fmla="*/ 3795871 w 5322214"/>
              <a:gd name="connsiteY3348" fmla="*/ 3833982 h 4083778"/>
              <a:gd name="connsiteX3349" fmla="*/ 3757888 w 5322214"/>
              <a:gd name="connsiteY3349" fmla="*/ 3903246 h 4083778"/>
              <a:gd name="connsiteX3350" fmla="*/ 3658461 w 5322214"/>
              <a:gd name="connsiteY3350" fmla="*/ 3897660 h 4083778"/>
              <a:gd name="connsiteX3351" fmla="*/ 3708733 w 5322214"/>
              <a:gd name="connsiteY3351" fmla="*/ 3818789 h 4083778"/>
              <a:gd name="connsiteX3352" fmla="*/ 3801234 w 5322214"/>
              <a:gd name="connsiteY3352" fmla="*/ 3835546 h 4083778"/>
              <a:gd name="connsiteX3353" fmla="*/ 3872955 w 5322214"/>
              <a:gd name="connsiteY3353" fmla="*/ 3866827 h 4083778"/>
              <a:gd name="connsiteX3354" fmla="*/ 3841228 w 5322214"/>
              <a:gd name="connsiteY3354" fmla="*/ 3930505 h 4083778"/>
              <a:gd name="connsiteX3355" fmla="*/ 3763697 w 5322214"/>
              <a:gd name="connsiteY3355" fmla="*/ 3904363 h 4083778"/>
              <a:gd name="connsiteX3356" fmla="*/ 3801234 w 5322214"/>
              <a:gd name="connsiteY3356" fmla="*/ 3835546 h 4083778"/>
              <a:gd name="connsiteX3357" fmla="*/ 3877871 w 5322214"/>
              <a:gd name="connsiteY3357" fmla="*/ 3869731 h 4083778"/>
              <a:gd name="connsiteX3358" fmla="*/ 3936409 w 5322214"/>
              <a:gd name="connsiteY3358" fmla="*/ 3911066 h 4083778"/>
              <a:gd name="connsiteX3359" fmla="*/ 3908034 w 5322214"/>
              <a:gd name="connsiteY3359" fmla="*/ 3970946 h 4083778"/>
              <a:gd name="connsiteX3360" fmla="*/ 3846367 w 5322214"/>
              <a:gd name="connsiteY3360" fmla="*/ 3932962 h 4083778"/>
              <a:gd name="connsiteX3361" fmla="*/ 3877871 w 5322214"/>
              <a:gd name="connsiteY3361" fmla="*/ 3869731 h 4083778"/>
              <a:gd name="connsiteX3362" fmla="*/ 3880105 w 5322214"/>
              <a:gd name="connsiteY3362" fmla="*/ 3864592 h 4083778"/>
              <a:gd name="connsiteX3363" fmla="*/ 3901778 w 5322214"/>
              <a:gd name="connsiteY3363" fmla="*/ 3801585 h 4083778"/>
              <a:gd name="connsiteX3364" fmla="*/ 3902224 w 5322214"/>
              <a:gd name="connsiteY3364" fmla="*/ 3800244 h 4083778"/>
              <a:gd name="connsiteX3365" fmla="*/ 3958529 w 5322214"/>
              <a:gd name="connsiteY3365" fmla="*/ 3843813 h 4083778"/>
              <a:gd name="connsiteX3366" fmla="*/ 3955848 w 5322214"/>
              <a:gd name="connsiteY3366" fmla="*/ 3854985 h 4083778"/>
              <a:gd name="connsiteX3367" fmla="*/ 3938867 w 5322214"/>
              <a:gd name="connsiteY3367" fmla="*/ 3905704 h 4083778"/>
              <a:gd name="connsiteX3368" fmla="*/ 3880105 w 5322214"/>
              <a:gd name="connsiteY3368" fmla="*/ 3864592 h 4083778"/>
              <a:gd name="connsiteX3369" fmla="*/ 3960763 w 5322214"/>
              <a:gd name="connsiteY3369" fmla="*/ 3856326 h 4083778"/>
              <a:gd name="connsiteX3370" fmla="*/ 3962774 w 5322214"/>
              <a:gd name="connsiteY3370" fmla="*/ 3848059 h 4083778"/>
              <a:gd name="connsiteX3371" fmla="*/ 3978191 w 5322214"/>
              <a:gd name="connsiteY3371" fmla="*/ 3863028 h 4083778"/>
              <a:gd name="connsiteX3372" fmla="*/ 4009471 w 5322214"/>
              <a:gd name="connsiteY3372" fmla="*/ 3897660 h 4083778"/>
              <a:gd name="connsiteX3373" fmla="*/ 4006343 w 5322214"/>
              <a:gd name="connsiteY3373" fmla="*/ 3909726 h 4083778"/>
              <a:gd name="connsiteX3374" fmla="*/ 3990927 w 5322214"/>
              <a:gd name="connsiteY3374" fmla="*/ 3956646 h 4083778"/>
              <a:gd name="connsiteX3375" fmla="*/ 3972382 w 5322214"/>
              <a:gd name="connsiteY3375" fmla="*/ 3936761 h 4083778"/>
              <a:gd name="connsiteX3376" fmla="*/ 3942889 w 5322214"/>
              <a:gd name="connsiteY3376" fmla="*/ 3909502 h 4083778"/>
              <a:gd name="connsiteX3377" fmla="*/ 3960763 w 5322214"/>
              <a:gd name="connsiteY3377" fmla="*/ 3856326 h 4083778"/>
              <a:gd name="connsiteX3378" fmla="*/ 3982213 w 5322214"/>
              <a:gd name="connsiteY3378" fmla="*/ 3859007 h 4083778"/>
              <a:gd name="connsiteX3379" fmla="*/ 3964338 w 5322214"/>
              <a:gd name="connsiteY3379" fmla="*/ 3841802 h 4083778"/>
              <a:gd name="connsiteX3380" fmla="*/ 3976180 w 5322214"/>
              <a:gd name="connsiteY3380" fmla="*/ 3778571 h 4083778"/>
              <a:gd name="connsiteX3381" fmla="*/ 3982436 w 5322214"/>
              <a:gd name="connsiteY3381" fmla="*/ 3784604 h 4083778"/>
              <a:gd name="connsiteX3382" fmla="*/ 4021984 w 5322214"/>
              <a:gd name="connsiteY3382" fmla="*/ 3829290 h 4083778"/>
              <a:gd name="connsiteX3383" fmla="*/ 4011259 w 5322214"/>
              <a:gd name="connsiteY3383" fmla="*/ 3890734 h 4083778"/>
              <a:gd name="connsiteX3384" fmla="*/ 3982213 w 5322214"/>
              <a:gd name="connsiteY3384" fmla="*/ 3859007 h 4083778"/>
              <a:gd name="connsiteX3385" fmla="*/ 4026899 w 5322214"/>
              <a:gd name="connsiteY3385" fmla="*/ 3835770 h 4083778"/>
              <a:gd name="connsiteX3386" fmla="*/ 4064212 w 5322214"/>
              <a:gd name="connsiteY3386" fmla="*/ 3889617 h 4083778"/>
              <a:gd name="connsiteX3387" fmla="*/ 4053711 w 5322214"/>
              <a:gd name="connsiteY3387" fmla="*/ 3948156 h 4083778"/>
              <a:gd name="connsiteX3388" fmla="*/ 4015727 w 5322214"/>
              <a:gd name="connsiteY3388" fmla="*/ 3896096 h 4083778"/>
              <a:gd name="connsiteX3389" fmla="*/ 4026899 w 5322214"/>
              <a:gd name="connsiteY3389" fmla="*/ 3835770 h 4083778"/>
              <a:gd name="connsiteX3390" fmla="*/ 4027793 w 5322214"/>
              <a:gd name="connsiteY3390" fmla="*/ 3827950 h 4083778"/>
              <a:gd name="connsiteX3391" fmla="*/ 4032038 w 5322214"/>
              <a:gd name="connsiteY3391" fmla="*/ 3766059 h 4083778"/>
              <a:gd name="connsiteX3392" fmla="*/ 4068904 w 5322214"/>
              <a:gd name="connsiteY3392" fmla="*/ 3820577 h 4083778"/>
              <a:gd name="connsiteX3393" fmla="*/ 4065329 w 5322214"/>
              <a:gd name="connsiteY3393" fmla="*/ 3880903 h 4083778"/>
              <a:gd name="connsiteX3394" fmla="*/ 4027793 w 5322214"/>
              <a:gd name="connsiteY3394" fmla="*/ 3827950 h 4083778"/>
              <a:gd name="connsiteX3395" fmla="*/ 4032038 w 5322214"/>
              <a:gd name="connsiteY3395" fmla="*/ 3757122 h 4083778"/>
              <a:gd name="connsiteX3396" fmla="*/ 4030027 w 5322214"/>
              <a:gd name="connsiteY3396" fmla="*/ 3695008 h 4083778"/>
              <a:gd name="connsiteX3397" fmla="*/ 4066223 w 5322214"/>
              <a:gd name="connsiteY3397" fmla="*/ 3749525 h 4083778"/>
              <a:gd name="connsiteX3398" fmla="*/ 4068904 w 5322214"/>
              <a:gd name="connsiteY3398" fmla="*/ 3810299 h 4083778"/>
              <a:gd name="connsiteX3399" fmla="*/ 4032038 w 5322214"/>
              <a:gd name="connsiteY3399" fmla="*/ 3757122 h 4083778"/>
              <a:gd name="connsiteX3400" fmla="*/ 4065106 w 5322214"/>
              <a:gd name="connsiteY3400" fmla="*/ 3736790 h 4083778"/>
              <a:gd name="connsiteX3401" fmla="*/ 4029133 w 5322214"/>
              <a:gd name="connsiteY3401" fmla="*/ 3684507 h 4083778"/>
              <a:gd name="connsiteX3402" fmla="*/ 4021313 w 5322214"/>
              <a:gd name="connsiteY3402" fmla="*/ 3623510 h 4083778"/>
              <a:gd name="connsiteX3403" fmla="*/ 4056615 w 5322214"/>
              <a:gd name="connsiteY3403" fmla="*/ 3677134 h 4083778"/>
              <a:gd name="connsiteX3404" fmla="*/ 4065106 w 5322214"/>
              <a:gd name="connsiteY3404" fmla="*/ 3736790 h 4083778"/>
              <a:gd name="connsiteX3405" fmla="*/ 4019079 w 5322214"/>
              <a:gd name="connsiteY3405" fmla="*/ 3610998 h 4083778"/>
              <a:gd name="connsiteX3406" fmla="*/ 4006343 w 5322214"/>
              <a:gd name="connsiteY3406" fmla="*/ 3552459 h 4083778"/>
              <a:gd name="connsiteX3407" fmla="*/ 4040081 w 5322214"/>
              <a:gd name="connsiteY3407" fmla="*/ 3604295 h 4083778"/>
              <a:gd name="connsiteX3408" fmla="*/ 4053711 w 5322214"/>
              <a:gd name="connsiteY3408" fmla="*/ 3661494 h 4083778"/>
              <a:gd name="connsiteX3409" fmla="*/ 4019079 w 5322214"/>
              <a:gd name="connsiteY3409" fmla="*/ 3610998 h 4083778"/>
              <a:gd name="connsiteX3410" fmla="*/ 4002545 w 5322214"/>
              <a:gd name="connsiteY3410" fmla="*/ 3537713 h 4083778"/>
              <a:gd name="connsiteX3411" fmla="*/ 3986235 w 5322214"/>
              <a:gd name="connsiteY3411" fmla="*/ 3483642 h 4083778"/>
              <a:gd name="connsiteX3412" fmla="*/ 4017291 w 5322214"/>
              <a:gd name="connsiteY3412" fmla="*/ 3532127 h 4083778"/>
              <a:gd name="connsiteX3413" fmla="*/ 4034496 w 5322214"/>
              <a:gd name="connsiteY3413" fmla="*/ 3584410 h 4083778"/>
              <a:gd name="connsiteX3414" fmla="*/ 4002545 w 5322214"/>
              <a:gd name="connsiteY3414" fmla="*/ 3537713 h 4083778"/>
              <a:gd name="connsiteX3415" fmla="*/ 3993384 w 5322214"/>
              <a:gd name="connsiteY3415" fmla="*/ 3525647 h 4083778"/>
              <a:gd name="connsiteX3416" fmla="*/ 3953167 w 5322214"/>
              <a:gd name="connsiteY3416" fmla="*/ 3478280 h 4083778"/>
              <a:gd name="connsiteX3417" fmla="*/ 3935739 w 5322214"/>
              <a:gd name="connsiteY3417" fmla="*/ 3418847 h 4083778"/>
              <a:gd name="connsiteX3418" fmla="*/ 3975063 w 5322214"/>
              <a:gd name="connsiteY3418" fmla="*/ 3467779 h 4083778"/>
              <a:gd name="connsiteX3419" fmla="*/ 3993384 w 5322214"/>
              <a:gd name="connsiteY3419" fmla="*/ 3525647 h 4083778"/>
              <a:gd name="connsiteX3420" fmla="*/ 3930824 w 5322214"/>
              <a:gd name="connsiteY3420" fmla="*/ 3405218 h 4083778"/>
              <a:gd name="connsiteX3421" fmla="*/ 3910044 w 5322214"/>
              <a:gd name="connsiteY3421" fmla="*/ 3350701 h 4083778"/>
              <a:gd name="connsiteX3422" fmla="*/ 3946017 w 5322214"/>
              <a:gd name="connsiteY3422" fmla="*/ 3396951 h 4083778"/>
              <a:gd name="connsiteX3423" fmla="*/ 3967913 w 5322214"/>
              <a:gd name="connsiteY3423" fmla="*/ 3449457 h 4083778"/>
              <a:gd name="connsiteX3424" fmla="*/ 3930824 w 5322214"/>
              <a:gd name="connsiteY3424" fmla="*/ 3405218 h 4083778"/>
              <a:gd name="connsiteX3425" fmla="*/ 3921663 w 5322214"/>
              <a:gd name="connsiteY3425" fmla="*/ 3395387 h 4083778"/>
              <a:gd name="connsiteX3426" fmla="*/ 3912949 w 5322214"/>
              <a:gd name="connsiteY3426" fmla="*/ 3386226 h 4083778"/>
              <a:gd name="connsiteX3427" fmla="*/ 3876083 w 5322214"/>
              <a:gd name="connsiteY3427" fmla="*/ 3351818 h 4083778"/>
              <a:gd name="connsiteX3428" fmla="*/ 3853963 w 5322214"/>
              <a:gd name="connsiteY3428" fmla="*/ 3291715 h 4083778"/>
              <a:gd name="connsiteX3429" fmla="*/ 3873625 w 5322214"/>
              <a:gd name="connsiteY3429" fmla="*/ 3310707 h 4083778"/>
              <a:gd name="connsiteX3430" fmla="*/ 3898426 w 5322214"/>
              <a:gd name="connsiteY3430" fmla="*/ 3337295 h 4083778"/>
              <a:gd name="connsiteX3431" fmla="*/ 3921663 w 5322214"/>
              <a:gd name="connsiteY3431" fmla="*/ 3395387 h 4083778"/>
              <a:gd name="connsiteX3432" fmla="*/ 3877424 w 5322214"/>
              <a:gd name="connsiteY3432" fmla="*/ 3306685 h 4083778"/>
              <a:gd name="connsiteX3433" fmla="*/ 3848825 w 5322214"/>
              <a:gd name="connsiteY3433" fmla="*/ 3279426 h 4083778"/>
              <a:gd name="connsiteX3434" fmla="*/ 3824023 w 5322214"/>
              <a:gd name="connsiteY3434" fmla="*/ 3224462 h 4083778"/>
              <a:gd name="connsiteX3435" fmla="*/ 3830726 w 5322214"/>
              <a:gd name="connsiteY3435" fmla="*/ 3230942 h 4083778"/>
              <a:gd name="connsiteX3436" fmla="*/ 3864688 w 5322214"/>
              <a:gd name="connsiteY3436" fmla="*/ 3267808 h 4083778"/>
              <a:gd name="connsiteX3437" fmla="*/ 3891053 w 5322214"/>
              <a:gd name="connsiteY3437" fmla="*/ 3320761 h 4083778"/>
              <a:gd name="connsiteX3438" fmla="*/ 3877424 w 5322214"/>
              <a:gd name="connsiteY3438" fmla="*/ 3306685 h 4083778"/>
              <a:gd name="connsiteX3439" fmla="*/ 3839440 w 5322214"/>
              <a:gd name="connsiteY3439" fmla="*/ 3271159 h 4083778"/>
              <a:gd name="connsiteX3440" fmla="*/ 3788721 w 5322214"/>
              <a:gd name="connsiteY3440" fmla="*/ 3231389 h 4083778"/>
              <a:gd name="connsiteX3441" fmla="*/ 3785370 w 5322214"/>
              <a:gd name="connsiteY3441" fmla="*/ 3222898 h 4083778"/>
              <a:gd name="connsiteX3442" fmla="*/ 3812629 w 5322214"/>
              <a:gd name="connsiteY3442" fmla="*/ 3213961 h 4083778"/>
              <a:gd name="connsiteX3443" fmla="*/ 3839440 w 5322214"/>
              <a:gd name="connsiteY3443" fmla="*/ 3271159 h 4083778"/>
              <a:gd name="connsiteX3444" fmla="*/ 3805926 w 5322214"/>
              <a:gd name="connsiteY3444" fmla="*/ 3179106 h 4083778"/>
              <a:gd name="connsiteX3445" fmla="*/ 3801010 w 5322214"/>
              <a:gd name="connsiteY3445" fmla="*/ 3180670 h 4083778"/>
              <a:gd name="connsiteX3446" fmla="*/ 3791626 w 5322214"/>
              <a:gd name="connsiteY3446" fmla="*/ 3164136 h 4083778"/>
              <a:gd name="connsiteX3447" fmla="*/ 3792073 w 5322214"/>
              <a:gd name="connsiteY3447" fmla="*/ 3163912 h 4083778"/>
              <a:gd name="connsiteX3448" fmla="*/ 3805926 w 5322214"/>
              <a:gd name="connsiteY3448" fmla="*/ 3179106 h 4083778"/>
              <a:gd name="connsiteX3449" fmla="*/ 3798105 w 5322214"/>
              <a:gd name="connsiteY3449" fmla="*/ 3162125 h 4083778"/>
              <a:gd name="connsiteX3450" fmla="*/ 3798329 w 5322214"/>
              <a:gd name="connsiteY3450" fmla="*/ 3162348 h 4083778"/>
              <a:gd name="connsiteX3451" fmla="*/ 3798105 w 5322214"/>
              <a:gd name="connsiteY3451" fmla="*/ 3162125 h 4083778"/>
              <a:gd name="connsiteX3452" fmla="*/ 3798105 w 5322214"/>
              <a:gd name="connsiteY3452" fmla="*/ 3162125 h 4083778"/>
              <a:gd name="connsiteX3453" fmla="*/ 3785593 w 5322214"/>
              <a:gd name="connsiteY3453" fmla="*/ 3145591 h 4083778"/>
              <a:gd name="connsiteX3454" fmla="*/ 3794531 w 5322214"/>
              <a:gd name="connsiteY3454" fmla="*/ 3157433 h 4083778"/>
              <a:gd name="connsiteX3455" fmla="*/ 3793637 w 5322214"/>
              <a:gd name="connsiteY3455" fmla="*/ 3157656 h 4083778"/>
              <a:gd name="connsiteX3456" fmla="*/ 3783806 w 5322214"/>
              <a:gd name="connsiteY3456" fmla="*/ 3147378 h 4083778"/>
              <a:gd name="connsiteX3457" fmla="*/ 3782912 w 5322214"/>
              <a:gd name="connsiteY3457" fmla="*/ 3146485 h 4083778"/>
              <a:gd name="connsiteX3458" fmla="*/ 3785593 w 5322214"/>
              <a:gd name="connsiteY3458" fmla="*/ 3145591 h 4083778"/>
              <a:gd name="connsiteX3459" fmla="*/ 3775762 w 5322214"/>
              <a:gd name="connsiteY3459" fmla="*/ 3132855 h 4083778"/>
              <a:gd name="connsiteX3460" fmla="*/ 3782019 w 5322214"/>
              <a:gd name="connsiteY3460" fmla="*/ 3140899 h 4083778"/>
              <a:gd name="connsiteX3461" fmla="*/ 3778444 w 5322214"/>
              <a:gd name="connsiteY3461" fmla="*/ 3142016 h 4083778"/>
              <a:gd name="connsiteX3462" fmla="*/ 3778444 w 5322214"/>
              <a:gd name="connsiteY3462" fmla="*/ 3142016 h 4083778"/>
              <a:gd name="connsiteX3463" fmla="*/ 3773081 w 5322214"/>
              <a:gd name="connsiteY3463" fmla="*/ 3133749 h 4083778"/>
              <a:gd name="connsiteX3464" fmla="*/ 3775762 w 5322214"/>
              <a:gd name="connsiteY3464" fmla="*/ 3132855 h 4083778"/>
              <a:gd name="connsiteX3465" fmla="*/ 3768166 w 5322214"/>
              <a:gd name="connsiteY3465" fmla="*/ 3123471 h 4083778"/>
              <a:gd name="connsiteX3466" fmla="*/ 3772188 w 5322214"/>
              <a:gd name="connsiteY3466" fmla="*/ 3128387 h 4083778"/>
              <a:gd name="connsiteX3467" fmla="*/ 3770400 w 5322214"/>
              <a:gd name="connsiteY3467" fmla="*/ 3129057 h 4083778"/>
              <a:gd name="connsiteX3468" fmla="*/ 3767272 w 5322214"/>
              <a:gd name="connsiteY3468" fmla="*/ 3123918 h 4083778"/>
              <a:gd name="connsiteX3469" fmla="*/ 3768166 w 5322214"/>
              <a:gd name="connsiteY3469" fmla="*/ 3123471 h 4083778"/>
              <a:gd name="connsiteX3470" fmla="*/ 3772858 w 5322214"/>
              <a:gd name="connsiteY3470" fmla="*/ 3144251 h 4083778"/>
              <a:gd name="connsiteX3471" fmla="*/ 3753419 w 5322214"/>
              <a:gd name="connsiteY3471" fmla="*/ 3151177 h 4083778"/>
              <a:gd name="connsiteX3472" fmla="*/ 3749174 w 5322214"/>
              <a:gd name="connsiteY3472" fmla="*/ 3142686 h 4083778"/>
              <a:gd name="connsiteX3473" fmla="*/ 3765261 w 5322214"/>
              <a:gd name="connsiteY3473" fmla="*/ 3136877 h 4083778"/>
              <a:gd name="connsiteX3474" fmla="*/ 3772858 w 5322214"/>
              <a:gd name="connsiteY3474" fmla="*/ 3144251 h 4083778"/>
              <a:gd name="connsiteX3475" fmla="*/ 3762580 w 5322214"/>
              <a:gd name="connsiteY3475" fmla="*/ 3116992 h 4083778"/>
              <a:gd name="connsiteX3476" fmla="*/ 3764144 w 5322214"/>
              <a:gd name="connsiteY3476" fmla="*/ 3119003 h 4083778"/>
              <a:gd name="connsiteX3477" fmla="*/ 3763697 w 5322214"/>
              <a:gd name="connsiteY3477" fmla="*/ 3119226 h 4083778"/>
              <a:gd name="connsiteX3478" fmla="*/ 3762580 w 5322214"/>
              <a:gd name="connsiteY3478" fmla="*/ 3116992 h 4083778"/>
              <a:gd name="connsiteX3479" fmla="*/ 3762580 w 5322214"/>
              <a:gd name="connsiteY3479" fmla="*/ 3116992 h 4083778"/>
              <a:gd name="connsiteX3480" fmla="*/ 3757218 w 5322214"/>
              <a:gd name="connsiteY3480" fmla="*/ 3119003 h 4083778"/>
              <a:gd name="connsiteX3481" fmla="*/ 3758558 w 5322214"/>
              <a:gd name="connsiteY3481" fmla="*/ 3121014 h 4083778"/>
              <a:gd name="connsiteX3482" fmla="*/ 3757218 w 5322214"/>
              <a:gd name="connsiteY3482" fmla="*/ 3121460 h 4083778"/>
              <a:gd name="connsiteX3483" fmla="*/ 3755207 w 5322214"/>
              <a:gd name="connsiteY3483" fmla="*/ 3119673 h 4083778"/>
              <a:gd name="connsiteX3484" fmla="*/ 3757218 w 5322214"/>
              <a:gd name="connsiteY3484" fmla="*/ 3119003 h 4083778"/>
              <a:gd name="connsiteX3485" fmla="*/ 3755877 w 5322214"/>
              <a:gd name="connsiteY3485" fmla="*/ 3128163 h 4083778"/>
              <a:gd name="connsiteX3486" fmla="*/ 3760569 w 5322214"/>
              <a:gd name="connsiteY3486" fmla="*/ 3132409 h 4083778"/>
              <a:gd name="connsiteX3487" fmla="*/ 3746493 w 5322214"/>
              <a:gd name="connsiteY3487" fmla="*/ 3137548 h 4083778"/>
              <a:gd name="connsiteX3488" fmla="*/ 3744035 w 5322214"/>
              <a:gd name="connsiteY3488" fmla="*/ 3132632 h 4083778"/>
              <a:gd name="connsiteX3489" fmla="*/ 3755877 w 5322214"/>
              <a:gd name="connsiteY3489" fmla="*/ 3128163 h 4083778"/>
              <a:gd name="connsiteX3490" fmla="*/ 3749621 w 5322214"/>
              <a:gd name="connsiteY3490" fmla="*/ 3122131 h 4083778"/>
              <a:gd name="connsiteX3491" fmla="*/ 3751408 w 5322214"/>
              <a:gd name="connsiteY3491" fmla="*/ 3123918 h 4083778"/>
              <a:gd name="connsiteX3492" fmla="*/ 3741354 w 5322214"/>
              <a:gd name="connsiteY3492" fmla="*/ 3127717 h 4083778"/>
              <a:gd name="connsiteX3493" fmla="*/ 3740684 w 5322214"/>
              <a:gd name="connsiteY3493" fmla="*/ 3126152 h 4083778"/>
              <a:gd name="connsiteX3494" fmla="*/ 3741801 w 5322214"/>
              <a:gd name="connsiteY3494" fmla="*/ 3125259 h 4083778"/>
              <a:gd name="connsiteX3495" fmla="*/ 3749621 w 5322214"/>
              <a:gd name="connsiteY3495" fmla="*/ 3122131 h 4083778"/>
              <a:gd name="connsiteX3496" fmla="*/ 3746493 w 5322214"/>
              <a:gd name="connsiteY3496" fmla="*/ 3103139 h 4083778"/>
              <a:gd name="connsiteX3497" fmla="*/ 3747833 w 5322214"/>
              <a:gd name="connsiteY3497" fmla="*/ 3104927 h 4083778"/>
              <a:gd name="connsiteX3498" fmla="*/ 3743588 w 5322214"/>
              <a:gd name="connsiteY3498" fmla="*/ 3109395 h 4083778"/>
              <a:gd name="connsiteX3499" fmla="*/ 3742471 w 5322214"/>
              <a:gd name="connsiteY3499" fmla="*/ 3108278 h 4083778"/>
              <a:gd name="connsiteX3500" fmla="*/ 3746493 w 5322214"/>
              <a:gd name="connsiteY3500" fmla="*/ 3103139 h 4083778"/>
              <a:gd name="connsiteX3501" fmla="*/ 3743141 w 5322214"/>
              <a:gd name="connsiteY3501" fmla="*/ 3098447 h 4083778"/>
              <a:gd name="connsiteX3502" fmla="*/ 3738002 w 5322214"/>
              <a:gd name="connsiteY3502" fmla="*/ 3104927 h 4083778"/>
              <a:gd name="connsiteX3503" fmla="*/ 3733981 w 5322214"/>
              <a:gd name="connsiteY3503" fmla="*/ 3101575 h 4083778"/>
              <a:gd name="connsiteX3504" fmla="*/ 3739343 w 5322214"/>
              <a:gd name="connsiteY3504" fmla="*/ 3093308 h 4083778"/>
              <a:gd name="connsiteX3505" fmla="*/ 3743141 w 5322214"/>
              <a:gd name="connsiteY3505" fmla="*/ 3098447 h 4083778"/>
              <a:gd name="connsiteX3506" fmla="*/ 3729289 w 5322214"/>
              <a:gd name="connsiteY3506" fmla="*/ 3079679 h 4083778"/>
              <a:gd name="connsiteX3507" fmla="*/ 3731300 w 5322214"/>
              <a:gd name="connsiteY3507" fmla="*/ 3081690 h 4083778"/>
              <a:gd name="connsiteX3508" fmla="*/ 3736215 w 5322214"/>
              <a:gd name="connsiteY3508" fmla="*/ 3088393 h 4083778"/>
              <a:gd name="connsiteX3509" fmla="*/ 3729959 w 5322214"/>
              <a:gd name="connsiteY3509" fmla="*/ 3097777 h 4083778"/>
              <a:gd name="connsiteX3510" fmla="*/ 3723033 w 5322214"/>
              <a:gd name="connsiteY3510" fmla="*/ 3092191 h 4083778"/>
              <a:gd name="connsiteX3511" fmla="*/ 3729289 w 5322214"/>
              <a:gd name="connsiteY3511" fmla="*/ 3079679 h 4083778"/>
              <a:gd name="connsiteX3512" fmla="*/ 3714095 w 5322214"/>
              <a:gd name="connsiteY3512" fmla="*/ 3064486 h 4083778"/>
              <a:gd name="connsiteX3513" fmla="*/ 3721245 w 5322214"/>
              <a:gd name="connsiteY3513" fmla="*/ 3071635 h 4083778"/>
              <a:gd name="connsiteX3514" fmla="*/ 3724820 w 5322214"/>
              <a:gd name="connsiteY3514" fmla="*/ 3075434 h 4083778"/>
              <a:gd name="connsiteX3515" fmla="*/ 3718787 w 5322214"/>
              <a:gd name="connsiteY3515" fmla="*/ 3087499 h 4083778"/>
              <a:gd name="connsiteX3516" fmla="*/ 3710521 w 5322214"/>
              <a:gd name="connsiteY3516" fmla="*/ 3073646 h 4083778"/>
              <a:gd name="connsiteX3517" fmla="*/ 3714095 w 5322214"/>
              <a:gd name="connsiteY3517" fmla="*/ 3064486 h 4083778"/>
              <a:gd name="connsiteX3518" fmla="*/ 3696668 w 5322214"/>
              <a:gd name="connsiteY3518" fmla="*/ 3038121 h 4083778"/>
              <a:gd name="connsiteX3519" fmla="*/ 3704041 w 5322214"/>
              <a:gd name="connsiteY3519" fmla="*/ 3047058 h 4083778"/>
              <a:gd name="connsiteX3520" fmla="*/ 3696444 w 5322214"/>
              <a:gd name="connsiteY3520" fmla="*/ 3039908 h 4083778"/>
              <a:gd name="connsiteX3521" fmla="*/ 3696668 w 5322214"/>
              <a:gd name="connsiteY3521" fmla="*/ 3038121 h 4083778"/>
              <a:gd name="connsiteX3522" fmla="*/ 3694880 w 5322214"/>
              <a:gd name="connsiteY3522" fmla="*/ 3046164 h 4083778"/>
              <a:gd name="connsiteX3523" fmla="*/ 3709850 w 5322214"/>
              <a:gd name="connsiteY3523" fmla="*/ 3060240 h 4083778"/>
              <a:gd name="connsiteX3524" fmla="*/ 3707169 w 5322214"/>
              <a:gd name="connsiteY3524" fmla="*/ 3067614 h 4083778"/>
              <a:gd name="connsiteX3525" fmla="*/ 3694433 w 5322214"/>
              <a:gd name="connsiteY3525" fmla="*/ 3047728 h 4083778"/>
              <a:gd name="connsiteX3526" fmla="*/ 3694880 w 5322214"/>
              <a:gd name="connsiteY3526" fmla="*/ 3046164 h 4083778"/>
              <a:gd name="connsiteX3527" fmla="*/ 3704711 w 5322214"/>
              <a:gd name="connsiteY3527" fmla="*/ 3074093 h 4083778"/>
              <a:gd name="connsiteX3528" fmla="*/ 3703594 w 5322214"/>
              <a:gd name="connsiteY3528" fmla="*/ 3077221 h 4083778"/>
              <a:gd name="connsiteX3529" fmla="*/ 3689965 w 5322214"/>
              <a:gd name="connsiteY3529" fmla="*/ 3067390 h 4083778"/>
              <a:gd name="connsiteX3530" fmla="*/ 3692869 w 5322214"/>
              <a:gd name="connsiteY3530" fmla="*/ 3055325 h 4083778"/>
              <a:gd name="connsiteX3531" fmla="*/ 3704711 w 5322214"/>
              <a:gd name="connsiteY3531" fmla="*/ 3074093 h 4083778"/>
              <a:gd name="connsiteX3532" fmla="*/ 3673207 w 5322214"/>
              <a:gd name="connsiteY3532" fmla="*/ 3011532 h 4083778"/>
              <a:gd name="connsiteX3533" fmla="*/ 3691976 w 5322214"/>
              <a:gd name="connsiteY3533" fmla="*/ 3032758 h 4083778"/>
              <a:gd name="connsiteX3534" fmla="*/ 3691306 w 5322214"/>
              <a:gd name="connsiteY3534" fmla="*/ 3035663 h 4083778"/>
              <a:gd name="connsiteX3535" fmla="*/ 3679017 w 5322214"/>
              <a:gd name="connsiteY3535" fmla="*/ 3024938 h 4083778"/>
              <a:gd name="connsiteX3536" fmla="*/ 3672761 w 5322214"/>
              <a:gd name="connsiteY3536" fmla="*/ 3016001 h 4083778"/>
              <a:gd name="connsiteX3537" fmla="*/ 3673207 w 5322214"/>
              <a:gd name="connsiteY3537" fmla="*/ 3011532 h 4083778"/>
              <a:gd name="connsiteX3538" fmla="*/ 3671867 w 5322214"/>
              <a:gd name="connsiteY3538" fmla="*/ 3025832 h 4083778"/>
              <a:gd name="connsiteX3539" fmla="*/ 3674772 w 5322214"/>
              <a:gd name="connsiteY3539" fmla="*/ 3028290 h 4083778"/>
              <a:gd name="connsiteX3540" fmla="*/ 3688401 w 5322214"/>
              <a:gd name="connsiteY3540" fmla="*/ 3048622 h 4083778"/>
              <a:gd name="connsiteX3541" fmla="*/ 3684826 w 5322214"/>
              <a:gd name="connsiteY3541" fmla="*/ 3064039 h 4083778"/>
              <a:gd name="connsiteX3542" fmla="*/ 3668739 w 5322214"/>
              <a:gd name="connsiteY3542" fmla="*/ 3053314 h 4083778"/>
              <a:gd name="connsiteX3543" fmla="*/ 3671867 w 5322214"/>
              <a:gd name="connsiteY3543" fmla="*/ 3025832 h 4083778"/>
              <a:gd name="connsiteX3544" fmla="*/ 3683709 w 5322214"/>
              <a:gd name="connsiteY3544" fmla="*/ 3069848 h 4083778"/>
              <a:gd name="connsiteX3545" fmla="*/ 3679687 w 5322214"/>
              <a:gd name="connsiteY3545" fmla="*/ 3085711 h 4083778"/>
              <a:gd name="connsiteX3546" fmla="*/ 3668069 w 5322214"/>
              <a:gd name="connsiteY3546" fmla="*/ 3062251 h 4083778"/>
              <a:gd name="connsiteX3547" fmla="*/ 3668515 w 5322214"/>
              <a:gd name="connsiteY3547" fmla="*/ 3059347 h 4083778"/>
              <a:gd name="connsiteX3548" fmla="*/ 3683709 w 5322214"/>
              <a:gd name="connsiteY3548" fmla="*/ 3069848 h 4083778"/>
              <a:gd name="connsiteX3549" fmla="*/ 3668069 w 5322214"/>
              <a:gd name="connsiteY3549" fmla="*/ 3005947 h 4083778"/>
              <a:gd name="connsiteX3550" fmla="*/ 3667845 w 5322214"/>
              <a:gd name="connsiteY3550" fmla="*/ 3008628 h 4083778"/>
              <a:gd name="connsiteX3551" fmla="*/ 3658908 w 5322214"/>
              <a:gd name="connsiteY3551" fmla="*/ 2996339 h 4083778"/>
              <a:gd name="connsiteX3552" fmla="*/ 3668069 w 5322214"/>
              <a:gd name="connsiteY3552" fmla="*/ 3005947 h 4083778"/>
              <a:gd name="connsiteX3553" fmla="*/ 3662483 w 5322214"/>
              <a:gd name="connsiteY3553" fmla="*/ 3010862 h 4083778"/>
              <a:gd name="connsiteX3554" fmla="*/ 3647289 w 5322214"/>
              <a:gd name="connsiteY3554" fmla="*/ 2999020 h 4083778"/>
              <a:gd name="connsiteX3555" fmla="*/ 3647066 w 5322214"/>
              <a:gd name="connsiteY3555" fmla="*/ 2990307 h 4083778"/>
              <a:gd name="connsiteX3556" fmla="*/ 3662483 w 5322214"/>
              <a:gd name="connsiteY3556" fmla="*/ 3010862 h 4083778"/>
              <a:gd name="connsiteX3557" fmla="*/ 3647289 w 5322214"/>
              <a:gd name="connsiteY3557" fmla="*/ 3046388 h 4083778"/>
              <a:gd name="connsiteX3558" fmla="*/ 3656450 w 5322214"/>
              <a:gd name="connsiteY3558" fmla="*/ 3051973 h 4083778"/>
              <a:gd name="connsiteX3559" fmla="*/ 3662483 w 5322214"/>
              <a:gd name="connsiteY3559" fmla="*/ 3063368 h 4083778"/>
              <a:gd name="connsiteX3560" fmla="*/ 3656897 w 5322214"/>
              <a:gd name="connsiteY3560" fmla="*/ 3098894 h 4083778"/>
              <a:gd name="connsiteX3561" fmla="*/ 3652875 w 5322214"/>
              <a:gd name="connsiteY3561" fmla="*/ 3096883 h 4083778"/>
              <a:gd name="connsiteX3562" fmla="*/ 3645949 w 5322214"/>
              <a:gd name="connsiteY3562" fmla="*/ 3079456 h 4083778"/>
              <a:gd name="connsiteX3563" fmla="*/ 3647289 w 5322214"/>
              <a:gd name="connsiteY3563" fmla="*/ 3046388 h 4083778"/>
              <a:gd name="connsiteX3564" fmla="*/ 3644832 w 5322214"/>
              <a:gd name="connsiteY3564" fmla="*/ 3092191 h 4083778"/>
              <a:gd name="connsiteX3565" fmla="*/ 3645279 w 5322214"/>
              <a:gd name="connsiteY3565" fmla="*/ 3093532 h 4083778"/>
              <a:gd name="connsiteX3566" fmla="*/ 3644608 w 5322214"/>
              <a:gd name="connsiteY3566" fmla="*/ 3093308 h 4083778"/>
              <a:gd name="connsiteX3567" fmla="*/ 3644832 w 5322214"/>
              <a:gd name="connsiteY3567" fmla="*/ 3092191 h 4083778"/>
              <a:gd name="connsiteX3568" fmla="*/ 3648407 w 5322214"/>
              <a:gd name="connsiteY3568" fmla="*/ 3101128 h 4083778"/>
              <a:gd name="connsiteX3569" fmla="*/ 3653769 w 5322214"/>
              <a:gd name="connsiteY3569" fmla="*/ 3114981 h 4083778"/>
              <a:gd name="connsiteX3570" fmla="*/ 3645949 w 5322214"/>
              <a:gd name="connsiteY3570" fmla="*/ 3149389 h 4083778"/>
              <a:gd name="connsiteX3571" fmla="*/ 3641257 w 5322214"/>
              <a:gd name="connsiteY3571" fmla="*/ 3131291 h 4083778"/>
              <a:gd name="connsiteX3572" fmla="*/ 3644608 w 5322214"/>
              <a:gd name="connsiteY3572" fmla="*/ 3099117 h 4083778"/>
              <a:gd name="connsiteX3573" fmla="*/ 3648407 w 5322214"/>
              <a:gd name="connsiteY3573" fmla="*/ 3101128 h 4083778"/>
              <a:gd name="connsiteX3574" fmla="*/ 3641704 w 5322214"/>
              <a:gd name="connsiteY3574" fmla="*/ 3036557 h 4083778"/>
              <a:gd name="connsiteX3575" fmla="*/ 3626957 w 5322214"/>
              <a:gd name="connsiteY3575" fmla="*/ 3028290 h 4083778"/>
              <a:gd name="connsiteX3576" fmla="*/ 3624053 w 5322214"/>
              <a:gd name="connsiteY3576" fmla="*/ 2995669 h 4083778"/>
              <a:gd name="connsiteX3577" fmla="*/ 3641704 w 5322214"/>
              <a:gd name="connsiteY3577" fmla="*/ 3025608 h 4083778"/>
              <a:gd name="connsiteX3578" fmla="*/ 3641704 w 5322214"/>
              <a:gd name="connsiteY3578" fmla="*/ 3036557 h 4083778"/>
              <a:gd name="connsiteX3579" fmla="*/ 3641927 w 5322214"/>
              <a:gd name="connsiteY3579" fmla="*/ 3014661 h 4083778"/>
              <a:gd name="connsiteX3580" fmla="*/ 3628298 w 5322214"/>
              <a:gd name="connsiteY3580" fmla="*/ 2991870 h 4083778"/>
              <a:gd name="connsiteX3581" fmla="*/ 3641704 w 5322214"/>
              <a:gd name="connsiteY3581" fmla="*/ 3001701 h 4083778"/>
              <a:gd name="connsiteX3582" fmla="*/ 3641927 w 5322214"/>
              <a:gd name="connsiteY3582" fmla="*/ 3014661 h 4083778"/>
              <a:gd name="connsiteX3583" fmla="*/ 3627851 w 5322214"/>
              <a:gd name="connsiteY3583" fmla="*/ 2966176 h 4083778"/>
              <a:gd name="connsiteX3584" fmla="*/ 3641034 w 5322214"/>
              <a:gd name="connsiteY3584" fmla="*/ 2982710 h 4083778"/>
              <a:gd name="connsiteX3585" fmla="*/ 3641480 w 5322214"/>
              <a:gd name="connsiteY3585" fmla="*/ 2994775 h 4083778"/>
              <a:gd name="connsiteX3586" fmla="*/ 3622489 w 5322214"/>
              <a:gd name="connsiteY3586" fmla="*/ 2981146 h 4083778"/>
              <a:gd name="connsiteX3587" fmla="*/ 3619584 w 5322214"/>
              <a:gd name="connsiteY3587" fmla="*/ 2958803 h 4083778"/>
              <a:gd name="connsiteX3588" fmla="*/ 3627851 w 5322214"/>
              <a:gd name="connsiteY3588" fmla="*/ 2966176 h 4083778"/>
              <a:gd name="connsiteX3589" fmla="*/ 3617350 w 5322214"/>
              <a:gd name="connsiteY3589" fmla="*/ 2984944 h 4083778"/>
              <a:gd name="connsiteX3590" fmla="*/ 3621148 w 5322214"/>
              <a:gd name="connsiteY3590" fmla="*/ 3022927 h 4083778"/>
              <a:gd name="connsiteX3591" fmla="*/ 3605731 w 5322214"/>
              <a:gd name="connsiteY3591" fmla="*/ 2991647 h 4083778"/>
              <a:gd name="connsiteX3592" fmla="*/ 3602603 w 5322214"/>
              <a:gd name="connsiteY3592" fmla="*/ 2974443 h 4083778"/>
              <a:gd name="connsiteX3593" fmla="*/ 3616680 w 5322214"/>
              <a:gd name="connsiteY3593" fmla="*/ 2983827 h 4083778"/>
              <a:gd name="connsiteX3594" fmla="*/ 3617350 w 5322214"/>
              <a:gd name="connsiteY3594" fmla="*/ 2984944 h 4083778"/>
              <a:gd name="connsiteX3595" fmla="*/ 3613105 w 5322214"/>
              <a:gd name="connsiteY3595" fmla="*/ 2952993 h 4083778"/>
              <a:gd name="connsiteX3596" fmla="*/ 3615786 w 5322214"/>
              <a:gd name="connsiteY3596" fmla="*/ 2972209 h 4083778"/>
              <a:gd name="connsiteX3597" fmla="*/ 3595454 w 5322214"/>
              <a:gd name="connsiteY3597" fmla="*/ 2942269 h 4083778"/>
              <a:gd name="connsiteX3598" fmla="*/ 3594113 w 5322214"/>
              <a:gd name="connsiteY3598" fmla="*/ 2936906 h 4083778"/>
              <a:gd name="connsiteX3599" fmla="*/ 3613105 w 5322214"/>
              <a:gd name="connsiteY3599" fmla="*/ 2952993 h 4083778"/>
              <a:gd name="connsiteX3600" fmla="*/ 3601486 w 5322214"/>
              <a:gd name="connsiteY3600" fmla="*/ 2936013 h 4083778"/>
              <a:gd name="connsiteX3601" fmla="*/ 3591879 w 5322214"/>
              <a:gd name="connsiteY3601" fmla="*/ 2928193 h 4083778"/>
              <a:gd name="connsiteX3602" fmla="*/ 3590985 w 5322214"/>
              <a:gd name="connsiteY3602" fmla="*/ 2925064 h 4083778"/>
              <a:gd name="connsiteX3603" fmla="*/ 3601486 w 5322214"/>
              <a:gd name="connsiteY3603" fmla="*/ 2936013 h 4083778"/>
              <a:gd name="connsiteX3604" fmla="*/ 3590315 w 5322214"/>
              <a:gd name="connsiteY3604" fmla="*/ 2944727 h 4083778"/>
              <a:gd name="connsiteX3605" fmla="*/ 3594113 w 5322214"/>
              <a:gd name="connsiteY3605" fmla="*/ 2962601 h 4083778"/>
              <a:gd name="connsiteX3606" fmla="*/ 3588080 w 5322214"/>
              <a:gd name="connsiteY3606" fmla="*/ 2959026 h 4083778"/>
              <a:gd name="connsiteX3607" fmla="*/ 3581154 w 5322214"/>
              <a:gd name="connsiteY3607" fmla="*/ 2946514 h 4083778"/>
              <a:gd name="connsiteX3608" fmla="*/ 3573334 w 5322214"/>
              <a:gd name="connsiteY3608" fmla="*/ 2921713 h 4083778"/>
              <a:gd name="connsiteX3609" fmla="*/ 3590315 w 5322214"/>
              <a:gd name="connsiteY3609" fmla="*/ 2944727 h 4083778"/>
              <a:gd name="connsiteX3610" fmla="*/ 3579366 w 5322214"/>
              <a:gd name="connsiteY3610" fmla="*/ 2912552 h 4083778"/>
              <a:gd name="connsiteX3611" fmla="*/ 3583388 w 5322214"/>
              <a:gd name="connsiteY3611" fmla="*/ 2916798 h 4083778"/>
              <a:gd name="connsiteX3612" fmla="*/ 3584729 w 5322214"/>
              <a:gd name="connsiteY3612" fmla="*/ 2922607 h 4083778"/>
              <a:gd name="connsiteX3613" fmla="*/ 3575568 w 5322214"/>
              <a:gd name="connsiteY3613" fmla="*/ 2915457 h 4083778"/>
              <a:gd name="connsiteX3614" fmla="*/ 3567748 w 5322214"/>
              <a:gd name="connsiteY3614" fmla="*/ 2905403 h 4083778"/>
              <a:gd name="connsiteX3615" fmla="*/ 3565737 w 5322214"/>
              <a:gd name="connsiteY3615" fmla="*/ 2899146 h 4083778"/>
              <a:gd name="connsiteX3616" fmla="*/ 3579366 w 5322214"/>
              <a:gd name="connsiteY3616" fmla="*/ 2912552 h 4083778"/>
              <a:gd name="connsiteX3617" fmla="*/ 3564620 w 5322214"/>
              <a:gd name="connsiteY3617" fmla="*/ 2914340 h 4083778"/>
              <a:gd name="connsiteX3618" fmla="*/ 3567971 w 5322214"/>
              <a:gd name="connsiteY3618" fmla="*/ 2924171 h 4083778"/>
              <a:gd name="connsiteX3619" fmla="*/ 3559481 w 5322214"/>
              <a:gd name="connsiteY3619" fmla="*/ 2910765 h 4083778"/>
              <a:gd name="connsiteX3620" fmla="*/ 3564620 w 5322214"/>
              <a:gd name="connsiteY3620" fmla="*/ 2914340 h 4083778"/>
              <a:gd name="connsiteX3621" fmla="*/ 3556130 w 5322214"/>
              <a:gd name="connsiteY3621" fmla="*/ 2889986 h 4083778"/>
              <a:gd name="connsiteX3622" fmla="*/ 3556577 w 5322214"/>
              <a:gd name="connsiteY3622" fmla="*/ 2891103 h 4083778"/>
              <a:gd name="connsiteX3623" fmla="*/ 3553895 w 5322214"/>
              <a:gd name="connsiteY3623" fmla="*/ 2887975 h 4083778"/>
              <a:gd name="connsiteX3624" fmla="*/ 3556130 w 5322214"/>
              <a:gd name="connsiteY3624" fmla="*/ 2889986 h 4083778"/>
              <a:gd name="connsiteX3625" fmla="*/ 3559481 w 5322214"/>
              <a:gd name="connsiteY3625" fmla="*/ 2903615 h 4083778"/>
              <a:gd name="connsiteX3626" fmla="*/ 3553448 w 5322214"/>
              <a:gd name="connsiteY3626" fmla="*/ 2899594 h 4083778"/>
              <a:gd name="connsiteX3627" fmla="*/ 3550320 w 5322214"/>
              <a:gd name="connsiteY3627" fmla="*/ 2892444 h 4083778"/>
              <a:gd name="connsiteX3628" fmla="*/ 3559481 w 5322214"/>
              <a:gd name="connsiteY3628" fmla="*/ 2903615 h 4083778"/>
              <a:gd name="connsiteX3629" fmla="*/ 3542500 w 5322214"/>
              <a:gd name="connsiteY3629" fmla="*/ 2898700 h 4083778"/>
              <a:gd name="connsiteX3630" fmla="*/ 3566631 w 5322214"/>
              <a:gd name="connsiteY3630" fmla="*/ 2946514 h 4083778"/>
              <a:gd name="connsiteX3631" fmla="*/ 3449330 w 5322214"/>
              <a:gd name="connsiteY3631" fmla="*/ 2896912 h 4083778"/>
              <a:gd name="connsiteX3632" fmla="*/ 3087818 w 5322214"/>
              <a:gd name="connsiteY3632" fmla="*/ 2895125 h 4083778"/>
              <a:gd name="connsiteX3633" fmla="*/ 2131309 w 5322214"/>
              <a:gd name="connsiteY3633" fmla="*/ 3376172 h 4083778"/>
              <a:gd name="connsiteX3634" fmla="*/ 2039479 w 5322214"/>
              <a:gd name="connsiteY3634" fmla="*/ 3448787 h 4083778"/>
              <a:gd name="connsiteX3635" fmla="*/ 1812697 w 5322214"/>
              <a:gd name="connsiteY3635" fmla="*/ 3453256 h 4083778"/>
              <a:gd name="connsiteX3636" fmla="*/ 2015125 w 5322214"/>
              <a:gd name="connsiteY3636" fmla="*/ 3310483 h 4083778"/>
              <a:gd name="connsiteX3637" fmla="*/ 3000903 w 5322214"/>
              <a:gd name="connsiteY3637" fmla="*/ 2815136 h 4083778"/>
              <a:gd name="connsiteX3638" fmla="*/ 3371575 w 5322214"/>
              <a:gd name="connsiteY3638" fmla="*/ 2816924 h 4083778"/>
              <a:gd name="connsiteX3639" fmla="*/ 3542500 w 5322214"/>
              <a:gd name="connsiteY3639" fmla="*/ 2898700 h 4083778"/>
              <a:gd name="connsiteX3640" fmla="*/ 3529094 w 5322214"/>
              <a:gd name="connsiteY3640" fmla="*/ 2874569 h 4083778"/>
              <a:gd name="connsiteX3641" fmla="*/ 3536691 w 5322214"/>
              <a:gd name="connsiteY3641" fmla="*/ 2888198 h 4083778"/>
              <a:gd name="connsiteX3642" fmla="*/ 3373140 w 5322214"/>
              <a:gd name="connsiteY3642" fmla="*/ 2811785 h 4083778"/>
              <a:gd name="connsiteX3643" fmla="*/ 2999563 w 5322214"/>
              <a:gd name="connsiteY3643" fmla="*/ 2809997 h 4083778"/>
              <a:gd name="connsiteX3644" fmla="*/ 2011774 w 5322214"/>
              <a:gd name="connsiteY3644" fmla="*/ 3306238 h 4083778"/>
              <a:gd name="connsiteX3645" fmla="*/ 1800631 w 5322214"/>
              <a:gd name="connsiteY3645" fmla="*/ 3453479 h 4083778"/>
              <a:gd name="connsiteX3646" fmla="*/ 1774490 w 5322214"/>
              <a:gd name="connsiteY3646" fmla="*/ 3453479 h 4083778"/>
              <a:gd name="connsiteX3647" fmla="*/ 1398902 w 5322214"/>
              <a:gd name="connsiteY3647" fmla="*/ 3440744 h 4083778"/>
              <a:gd name="connsiteX3648" fmla="*/ 1392423 w 5322214"/>
              <a:gd name="connsiteY3648" fmla="*/ 3438509 h 4083778"/>
              <a:gd name="connsiteX3649" fmla="*/ 855965 w 5322214"/>
              <a:gd name="connsiteY3649" fmla="*/ 3377960 h 4083778"/>
              <a:gd name="connsiteX3650" fmla="*/ 773519 w 5322214"/>
              <a:gd name="connsiteY3650" fmla="*/ 3363213 h 4083778"/>
              <a:gd name="connsiteX3651" fmla="*/ 647727 w 5322214"/>
              <a:gd name="connsiteY3651" fmla="*/ 3337519 h 4083778"/>
              <a:gd name="connsiteX3652" fmla="*/ 840101 w 5322214"/>
              <a:gd name="connsiteY3652" fmla="*/ 3291492 h 4083778"/>
              <a:gd name="connsiteX3653" fmla="*/ 1241830 w 5322214"/>
              <a:gd name="connsiteY3653" fmla="*/ 3377512 h 4083778"/>
              <a:gd name="connsiteX3654" fmla="*/ 1886876 w 5322214"/>
              <a:gd name="connsiteY3654" fmla="*/ 3240549 h 4083778"/>
              <a:gd name="connsiteX3655" fmla="*/ 2904158 w 5322214"/>
              <a:gd name="connsiteY3655" fmla="*/ 2730009 h 4083778"/>
              <a:gd name="connsiteX3656" fmla="*/ 3286895 w 5322214"/>
              <a:gd name="connsiteY3656" fmla="*/ 2731797 h 4083778"/>
              <a:gd name="connsiteX3657" fmla="*/ 3513678 w 5322214"/>
              <a:gd name="connsiteY3657" fmla="*/ 2853120 h 4083778"/>
              <a:gd name="connsiteX3658" fmla="*/ 3529094 w 5322214"/>
              <a:gd name="connsiteY3658" fmla="*/ 2874569 h 4083778"/>
              <a:gd name="connsiteX3659" fmla="*/ 379163 w 5322214"/>
              <a:gd name="connsiteY3659" fmla="*/ 3081243 h 4083778"/>
              <a:gd name="connsiteX3660" fmla="*/ 817981 w 5322214"/>
              <a:gd name="connsiteY3660" fmla="*/ 3175307 h 4083778"/>
              <a:gd name="connsiteX3661" fmla="*/ 1095036 w 5322214"/>
              <a:gd name="connsiteY3661" fmla="*/ 3234070 h 4083778"/>
              <a:gd name="connsiteX3662" fmla="*/ 1524247 w 5322214"/>
              <a:gd name="connsiteY3662" fmla="*/ 3026279 h 4083778"/>
              <a:gd name="connsiteX3663" fmla="*/ 2635817 w 5322214"/>
              <a:gd name="connsiteY3663" fmla="*/ 2470159 h 4083778"/>
              <a:gd name="connsiteX3664" fmla="*/ 3055197 w 5322214"/>
              <a:gd name="connsiteY3664" fmla="*/ 2472170 h 4083778"/>
              <a:gd name="connsiteX3665" fmla="*/ 3375597 w 5322214"/>
              <a:gd name="connsiteY3665" fmla="*/ 2670130 h 4083778"/>
              <a:gd name="connsiteX3666" fmla="*/ 3497591 w 5322214"/>
              <a:gd name="connsiteY3666" fmla="*/ 2823180 h 4083778"/>
              <a:gd name="connsiteX3667" fmla="*/ 3433019 w 5322214"/>
              <a:gd name="connsiteY3667" fmla="*/ 2750118 h 4083778"/>
              <a:gd name="connsiteX3668" fmla="*/ 3119545 w 5322214"/>
              <a:gd name="connsiteY3668" fmla="*/ 2556403 h 4083778"/>
              <a:gd name="connsiteX3669" fmla="*/ 2709326 w 5322214"/>
              <a:gd name="connsiteY3669" fmla="*/ 2554392 h 4083778"/>
              <a:gd name="connsiteX3670" fmla="*/ 1627249 w 5322214"/>
              <a:gd name="connsiteY3670" fmla="*/ 3096213 h 4083778"/>
              <a:gd name="connsiteX3671" fmla="*/ 1335895 w 5322214"/>
              <a:gd name="connsiteY3671" fmla="*/ 3279873 h 4083778"/>
              <a:gd name="connsiteX3672" fmla="*/ 946678 w 5322214"/>
              <a:gd name="connsiteY3672" fmla="*/ 3240326 h 4083778"/>
              <a:gd name="connsiteX3673" fmla="*/ 268564 w 5322214"/>
              <a:gd name="connsiteY3673" fmla="*/ 3233846 h 4083778"/>
              <a:gd name="connsiteX3674" fmla="*/ 263649 w 5322214"/>
              <a:gd name="connsiteY3674" fmla="*/ 3232282 h 4083778"/>
              <a:gd name="connsiteX3675" fmla="*/ 116631 w 5322214"/>
              <a:gd name="connsiteY3675" fmla="*/ 3178212 h 4083778"/>
              <a:gd name="connsiteX3676" fmla="*/ 379163 w 5322214"/>
              <a:gd name="connsiteY3676" fmla="*/ 3081243 h 4083778"/>
              <a:gd name="connsiteX3677" fmla="*/ 113280 w 5322214"/>
              <a:gd name="connsiteY3677" fmla="*/ 3183351 h 4083778"/>
              <a:gd name="connsiteX3678" fmla="*/ 261861 w 5322214"/>
              <a:gd name="connsiteY3678" fmla="*/ 3237645 h 4083778"/>
              <a:gd name="connsiteX3679" fmla="*/ 264766 w 5322214"/>
              <a:gd name="connsiteY3679" fmla="*/ 3238538 h 4083778"/>
              <a:gd name="connsiteX3680" fmla="*/ 263425 w 5322214"/>
              <a:gd name="connsiteY3680" fmla="*/ 3240326 h 4083778"/>
              <a:gd name="connsiteX3681" fmla="*/ 112386 w 5322214"/>
              <a:gd name="connsiteY3681" fmla="*/ 3184468 h 4083778"/>
              <a:gd name="connsiteX3682" fmla="*/ 113280 w 5322214"/>
              <a:gd name="connsiteY3682" fmla="*/ 3183351 h 4083778"/>
              <a:gd name="connsiteX3683" fmla="*/ 107917 w 5322214"/>
              <a:gd name="connsiteY3683" fmla="*/ 3190724 h 4083778"/>
              <a:gd name="connsiteX3684" fmla="*/ 258957 w 5322214"/>
              <a:gd name="connsiteY3684" fmla="*/ 3245465 h 4083778"/>
              <a:gd name="connsiteX3685" fmla="*/ 253818 w 5322214"/>
              <a:gd name="connsiteY3685" fmla="*/ 3252615 h 4083778"/>
              <a:gd name="connsiteX3686" fmla="*/ 104119 w 5322214"/>
              <a:gd name="connsiteY3686" fmla="*/ 3196757 h 4083778"/>
              <a:gd name="connsiteX3687" fmla="*/ 107917 w 5322214"/>
              <a:gd name="connsiteY3687" fmla="*/ 3190724 h 4083778"/>
              <a:gd name="connsiteX3688" fmla="*/ 98533 w 5322214"/>
              <a:gd name="connsiteY3688" fmla="*/ 3206141 h 4083778"/>
              <a:gd name="connsiteX3689" fmla="*/ 248679 w 5322214"/>
              <a:gd name="connsiteY3689" fmla="*/ 3260211 h 4083778"/>
              <a:gd name="connsiteX3690" fmla="*/ 242199 w 5322214"/>
              <a:gd name="connsiteY3690" fmla="*/ 3270713 h 4083778"/>
              <a:gd name="connsiteX3691" fmla="*/ 94064 w 5322214"/>
              <a:gd name="connsiteY3691" fmla="*/ 3215078 h 4083778"/>
              <a:gd name="connsiteX3692" fmla="*/ 98533 w 5322214"/>
              <a:gd name="connsiteY3692" fmla="*/ 3206141 h 4083778"/>
              <a:gd name="connsiteX3693" fmla="*/ 91383 w 5322214"/>
              <a:gd name="connsiteY3693" fmla="*/ 3219994 h 4083778"/>
              <a:gd name="connsiteX3694" fmla="*/ 239295 w 5322214"/>
              <a:gd name="connsiteY3694" fmla="*/ 3275628 h 4083778"/>
              <a:gd name="connsiteX3695" fmla="*/ 237731 w 5322214"/>
              <a:gd name="connsiteY3695" fmla="*/ 3278756 h 4083778"/>
              <a:gd name="connsiteX3696" fmla="*/ 88926 w 5322214"/>
              <a:gd name="connsiteY3696" fmla="*/ 3226026 h 4083778"/>
              <a:gd name="connsiteX3697" fmla="*/ 91383 w 5322214"/>
              <a:gd name="connsiteY3697" fmla="*/ 3219994 h 4083778"/>
              <a:gd name="connsiteX3698" fmla="*/ 86691 w 5322214"/>
              <a:gd name="connsiteY3698" fmla="*/ 3231165 h 4083778"/>
              <a:gd name="connsiteX3699" fmla="*/ 235050 w 5322214"/>
              <a:gd name="connsiteY3699" fmla="*/ 3283671 h 4083778"/>
              <a:gd name="connsiteX3700" fmla="*/ 230134 w 5322214"/>
              <a:gd name="connsiteY3700" fmla="*/ 3294620 h 4083778"/>
              <a:gd name="connsiteX3701" fmla="*/ 83563 w 5322214"/>
              <a:gd name="connsiteY3701" fmla="*/ 3239209 h 4083778"/>
              <a:gd name="connsiteX3702" fmla="*/ 86691 w 5322214"/>
              <a:gd name="connsiteY3702" fmla="*/ 3231165 h 4083778"/>
              <a:gd name="connsiteX3703" fmla="*/ 81999 w 5322214"/>
              <a:gd name="connsiteY3703" fmla="*/ 3244571 h 4083778"/>
              <a:gd name="connsiteX3704" fmla="*/ 228123 w 5322214"/>
              <a:gd name="connsiteY3704" fmla="*/ 3299759 h 4083778"/>
              <a:gd name="connsiteX3705" fmla="*/ 220080 w 5322214"/>
              <a:gd name="connsiteY3705" fmla="*/ 3324783 h 4083778"/>
              <a:gd name="connsiteX3706" fmla="*/ 75073 w 5322214"/>
              <a:gd name="connsiteY3706" fmla="*/ 3269819 h 4083778"/>
              <a:gd name="connsiteX3707" fmla="*/ 81999 w 5322214"/>
              <a:gd name="connsiteY3707" fmla="*/ 3244571 h 4083778"/>
              <a:gd name="connsiteX3708" fmla="*/ 73956 w 5322214"/>
              <a:gd name="connsiteY3708" fmla="*/ 3275405 h 4083778"/>
              <a:gd name="connsiteX3709" fmla="*/ 218516 w 5322214"/>
              <a:gd name="connsiteY3709" fmla="*/ 3330145 h 4083778"/>
              <a:gd name="connsiteX3710" fmla="*/ 212930 w 5322214"/>
              <a:gd name="connsiteY3710" fmla="*/ 3360532 h 4083778"/>
              <a:gd name="connsiteX3711" fmla="*/ 69487 w 5322214"/>
              <a:gd name="connsiteY3711" fmla="*/ 3306238 h 4083778"/>
              <a:gd name="connsiteX3712" fmla="*/ 73956 w 5322214"/>
              <a:gd name="connsiteY3712" fmla="*/ 3275405 h 4083778"/>
              <a:gd name="connsiteX3713" fmla="*/ 69264 w 5322214"/>
              <a:gd name="connsiteY3713" fmla="*/ 3312271 h 4083778"/>
              <a:gd name="connsiteX3714" fmla="*/ 212483 w 5322214"/>
              <a:gd name="connsiteY3714" fmla="*/ 3366341 h 4083778"/>
              <a:gd name="connsiteX3715" fmla="*/ 210472 w 5322214"/>
              <a:gd name="connsiteY3715" fmla="*/ 3401867 h 4083778"/>
              <a:gd name="connsiteX3716" fmla="*/ 68593 w 5322214"/>
              <a:gd name="connsiteY3716" fmla="*/ 3348690 h 4083778"/>
              <a:gd name="connsiteX3717" fmla="*/ 69264 w 5322214"/>
              <a:gd name="connsiteY3717" fmla="*/ 3312271 h 4083778"/>
              <a:gd name="connsiteX3718" fmla="*/ 68817 w 5322214"/>
              <a:gd name="connsiteY3718" fmla="*/ 3354946 h 4083778"/>
              <a:gd name="connsiteX3719" fmla="*/ 210696 w 5322214"/>
              <a:gd name="connsiteY3719" fmla="*/ 3407899 h 4083778"/>
              <a:gd name="connsiteX3720" fmla="*/ 213153 w 5322214"/>
              <a:gd name="connsiteY3720" fmla="*/ 3448340 h 4083778"/>
              <a:gd name="connsiteX3721" fmla="*/ 72615 w 5322214"/>
              <a:gd name="connsiteY3721" fmla="*/ 3396281 h 4083778"/>
              <a:gd name="connsiteX3722" fmla="*/ 68817 w 5322214"/>
              <a:gd name="connsiteY3722" fmla="*/ 3354946 h 4083778"/>
              <a:gd name="connsiteX3723" fmla="*/ 73509 w 5322214"/>
              <a:gd name="connsiteY3723" fmla="*/ 3402760 h 4083778"/>
              <a:gd name="connsiteX3724" fmla="*/ 213824 w 5322214"/>
              <a:gd name="connsiteY3724" fmla="*/ 3454596 h 4083778"/>
              <a:gd name="connsiteX3725" fmla="*/ 220973 w 5322214"/>
              <a:gd name="connsiteY3725" fmla="*/ 3499059 h 4083778"/>
              <a:gd name="connsiteX3726" fmla="*/ 81999 w 5322214"/>
              <a:gd name="connsiteY3726" fmla="*/ 3448787 h 4083778"/>
              <a:gd name="connsiteX3727" fmla="*/ 73509 w 5322214"/>
              <a:gd name="connsiteY3727" fmla="*/ 3402760 h 4083778"/>
              <a:gd name="connsiteX3728" fmla="*/ 83563 w 5322214"/>
              <a:gd name="connsiteY3728" fmla="*/ 3455043 h 4083778"/>
              <a:gd name="connsiteX3729" fmla="*/ 222314 w 5322214"/>
              <a:gd name="connsiteY3729" fmla="*/ 3505092 h 4083778"/>
              <a:gd name="connsiteX3730" fmla="*/ 226336 w 5322214"/>
              <a:gd name="connsiteY3730" fmla="*/ 3523190 h 4083778"/>
              <a:gd name="connsiteX3731" fmla="*/ 234379 w 5322214"/>
              <a:gd name="connsiteY3731" fmla="*/ 3553130 h 4083778"/>
              <a:gd name="connsiteX3732" fmla="*/ 96969 w 5322214"/>
              <a:gd name="connsiteY3732" fmla="*/ 3504421 h 4083778"/>
              <a:gd name="connsiteX3733" fmla="*/ 83563 w 5322214"/>
              <a:gd name="connsiteY3733" fmla="*/ 3455043 h 4083778"/>
              <a:gd name="connsiteX3734" fmla="*/ 99203 w 5322214"/>
              <a:gd name="connsiteY3734" fmla="*/ 3511348 h 4083778"/>
              <a:gd name="connsiteX3735" fmla="*/ 236390 w 5322214"/>
              <a:gd name="connsiteY3735" fmla="*/ 3559609 h 4083778"/>
              <a:gd name="connsiteX3736" fmla="*/ 253147 w 5322214"/>
              <a:gd name="connsiteY3736" fmla="*/ 3610105 h 4083778"/>
              <a:gd name="connsiteX3737" fmla="*/ 117525 w 5322214"/>
              <a:gd name="connsiteY3737" fmla="*/ 3563407 h 4083778"/>
              <a:gd name="connsiteX3738" fmla="*/ 99203 w 5322214"/>
              <a:gd name="connsiteY3738" fmla="*/ 3511348 h 4083778"/>
              <a:gd name="connsiteX3739" fmla="*/ 119983 w 5322214"/>
              <a:gd name="connsiteY3739" fmla="*/ 3570334 h 4083778"/>
              <a:gd name="connsiteX3740" fmla="*/ 255382 w 5322214"/>
              <a:gd name="connsiteY3740" fmla="*/ 3616584 h 4083778"/>
              <a:gd name="connsiteX3741" fmla="*/ 276384 w 5322214"/>
              <a:gd name="connsiteY3741" fmla="*/ 3669090 h 4083778"/>
              <a:gd name="connsiteX3742" fmla="*/ 142326 w 5322214"/>
              <a:gd name="connsiteY3742" fmla="*/ 3624181 h 4083778"/>
              <a:gd name="connsiteX3743" fmla="*/ 119983 w 5322214"/>
              <a:gd name="connsiteY3743" fmla="*/ 3570334 h 4083778"/>
              <a:gd name="connsiteX3744" fmla="*/ 18321 w 5322214"/>
              <a:gd name="connsiteY3744" fmla="*/ 3580611 h 4083778"/>
              <a:gd name="connsiteX3745" fmla="*/ 137634 w 5322214"/>
              <a:gd name="connsiteY3745" fmla="*/ 3628649 h 4083778"/>
              <a:gd name="connsiteX3746" fmla="*/ 163552 w 5322214"/>
              <a:gd name="connsiteY3746" fmla="*/ 3683613 h 4083778"/>
              <a:gd name="connsiteX3747" fmla="*/ 45580 w 5322214"/>
              <a:gd name="connsiteY3747" fmla="*/ 3637140 h 4083778"/>
              <a:gd name="connsiteX3748" fmla="*/ 18321 w 5322214"/>
              <a:gd name="connsiteY3748" fmla="*/ 3580611 h 4083778"/>
              <a:gd name="connsiteX3749" fmla="*/ 49825 w 5322214"/>
              <a:gd name="connsiteY3749" fmla="*/ 3644736 h 4083778"/>
              <a:gd name="connsiteX3750" fmla="*/ 167573 w 5322214"/>
              <a:gd name="connsiteY3750" fmla="*/ 3690763 h 4083778"/>
              <a:gd name="connsiteX3751" fmla="*/ 196396 w 5322214"/>
              <a:gd name="connsiteY3751" fmla="*/ 3745504 h 4083778"/>
              <a:gd name="connsiteX3752" fmla="*/ 79988 w 5322214"/>
              <a:gd name="connsiteY3752" fmla="*/ 3700817 h 4083778"/>
              <a:gd name="connsiteX3753" fmla="*/ 49825 w 5322214"/>
              <a:gd name="connsiteY3753" fmla="*/ 3644736 h 4083778"/>
              <a:gd name="connsiteX3754" fmla="*/ 84234 w 5322214"/>
              <a:gd name="connsiteY3754" fmla="*/ 3708638 h 4083778"/>
              <a:gd name="connsiteX3755" fmla="*/ 200194 w 5322214"/>
              <a:gd name="connsiteY3755" fmla="*/ 3752653 h 4083778"/>
              <a:gd name="connsiteX3756" fmla="*/ 231028 w 5322214"/>
              <a:gd name="connsiteY3756" fmla="*/ 3806500 h 4083778"/>
              <a:gd name="connsiteX3757" fmla="*/ 116184 w 5322214"/>
              <a:gd name="connsiteY3757" fmla="*/ 3763378 h 4083778"/>
              <a:gd name="connsiteX3758" fmla="*/ 84234 w 5322214"/>
              <a:gd name="connsiteY3758" fmla="*/ 3708638 h 4083778"/>
              <a:gd name="connsiteX3759" fmla="*/ 11842 w 5322214"/>
              <a:gd name="connsiteY3759" fmla="*/ 3723161 h 4083778"/>
              <a:gd name="connsiteX3760" fmla="*/ 112386 w 5322214"/>
              <a:gd name="connsiteY3760" fmla="*/ 3767847 h 4083778"/>
              <a:gd name="connsiteX3761" fmla="*/ 144783 w 5322214"/>
              <a:gd name="connsiteY3761" fmla="*/ 3820130 h 4083778"/>
              <a:gd name="connsiteX3762" fmla="*/ 44910 w 5322214"/>
              <a:gd name="connsiteY3762" fmla="*/ 3775667 h 4083778"/>
              <a:gd name="connsiteX3763" fmla="*/ 11842 w 5322214"/>
              <a:gd name="connsiteY3763" fmla="*/ 3723161 h 4083778"/>
              <a:gd name="connsiteX3764" fmla="*/ 73285 w 5322214"/>
              <a:gd name="connsiteY3764" fmla="*/ 3819013 h 4083778"/>
              <a:gd name="connsiteX3765" fmla="*/ 50495 w 5322214"/>
              <a:gd name="connsiteY3765" fmla="*/ 3784604 h 4083778"/>
              <a:gd name="connsiteX3766" fmla="*/ 149699 w 5322214"/>
              <a:gd name="connsiteY3766" fmla="*/ 3828397 h 4083778"/>
              <a:gd name="connsiteX3767" fmla="*/ 181426 w 5322214"/>
              <a:gd name="connsiteY3767" fmla="*/ 3876881 h 4083778"/>
              <a:gd name="connsiteX3768" fmla="*/ 82670 w 5322214"/>
              <a:gd name="connsiteY3768" fmla="*/ 3832642 h 4083778"/>
              <a:gd name="connsiteX3769" fmla="*/ 73285 w 5322214"/>
              <a:gd name="connsiteY3769" fmla="*/ 3819013 h 4083778"/>
              <a:gd name="connsiteX3770" fmla="*/ 89819 w 5322214"/>
              <a:gd name="connsiteY3770" fmla="*/ 3842249 h 4083778"/>
              <a:gd name="connsiteX3771" fmla="*/ 187682 w 5322214"/>
              <a:gd name="connsiteY3771" fmla="*/ 3885372 h 4083778"/>
              <a:gd name="connsiteX3772" fmla="*/ 222537 w 5322214"/>
              <a:gd name="connsiteY3772" fmla="*/ 3930952 h 4083778"/>
              <a:gd name="connsiteX3773" fmla="*/ 127132 w 5322214"/>
              <a:gd name="connsiteY3773" fmla="*/ 3888053 h 4083778"/>
              <a:gd name="connsiteX3774" fmla="*/ 89819 w 5322214"/>
              <a:gd name="connsiteY3774" fmla="*/ 3842249 h 4083778"/>
              <a:gd name="connsiteX3775" fmla="*/ 46697 w 5322214"/>
              <a:gd name="connsiteY3775" fmla="*/ 3851857 h 4083778"/>
              <a:gd name="connsiteX3776" fmla="*/ 113503 w 5322214"/>
              <a:gd name="connsiteY3776" fmla="*/ 3887606 h 4083778"/>
              <a:gd name="connsiteX3777" fmla="*/ 124004 w 5322214"/>
              <a:gd name="connsiteY3777" fmla="*/ 3892745 h 4083778"/>
              <a:gd name="connsiteX3778" fmla="*/ 163552 w 5322214"/>
              <a:gd name="connsiteY3778" fmla="*/ 3933409 h 4083778"/>
              <a:gd name="connsiteX3779" fmla="*/ 89149 w 5322214"/>
              <a:gd name="connsiteY3779" fmla="*/ 3892521 h 4083778"/>
              <a:gd name="connsiteX3780" fmla="*/ 46697 w 5322214"/>
              <a:gd name="connsiteY3780" fmla="*/ 3851857 h 4083778"/>
              <a:gd name="connsiteX3781" fmla="*/ 54964 w 5322214"/>
              <a:gd name="connsiteY3781" fmla="*/ 3878222 h 4083778"/>
              <a:gd name="connsiteX3782" fmla="*/ 85798 w 5322214"/>
              <a:gd name="connsiteY3782" fmla="*/ 3896990 h 4083778"/>
              <a:gd name="connsiteX3783" fmla="*/ 107024 w 5322214"/>
              <a:gd name="connsiteY3783" fmla="*/ 3915311 h 4083778"/>
              <a:gd name="connsiteX3784" fmla="*/ 54964 w 5322214"/>
              <a:gd name="connsiteY3784" fmla="*/ 3878222 h 4083778"/>
              <a:gd name="connsiteX3785" fmla="*/ 111939 w 5322214"/>
              <a:gd name="connsiteY3785" fmla="*/ 3912183 h 4083778"/>
              <a:gd name="connsiteX3786" fmla="*/ 172042 w 5322214"/>
              <a:gd name="connsiteY3786" fmla="*/ 3944134 h 4083778"/>
              <a:gd name="connsiteX3787" fmla="*/ 178298 w 5322214"/>
              <a:gd name="connsiteY3787" fmla="*/ 3947038 h 4083778"/>
              <a:gd name="connsiteX3788" fmla="*/ 218739 w 5322214"/>
              <a:gd name="connsiteY3788" fmla="*/ 3981447 h 4083778"/>
              <a:gd name="connsiteX3789" fmla="*/ 155508 w 5322214"/>
              <a:gd name="connsiteY3789" fmla="*/ 3946145 h 4083778"/>
              <a:gd name="connsiteX3790" fmla="*/ 111939 w 5322214"/>
              <a:gd name="connsiteY3790" fmla="*/ 3912183 h 4083778"/>
              <a:gd name="connsiteX3791" fmla="*/ 208908 w 5322214"/>
              <a:gd name="connsiteY3791" fmla="*/ 3982564 h 4083778"/>
              <a:gd name="connsiteX3792" fmla="*/ 241082 w 5322214"/>
              <a:gd name="connsiteY3792" fmla="*/ 3999321 h 4083778"/>
              <a:gd name="connsiteX3793" fmla="*/ 243540 w 5322214"/>
              <a:gd name="connsiteY3793" fmla="*/ 4000439 h 4083778"/>
              <a:gd name="connsiteX3794" fmla="*/ 268117 w 5322214"/>
              <a:gd name="connsiteY3794" fmla="*/ 4018090 h 4083778"/>
              <a:gd name="connsiteX3795" fmla="*/ 208908 w 5322214"/>
              <a:gd name="connsiteY3795" fmla="*/ 3982564 h 4083778"/>
              <a:gd name="connsiteX3796" fmla="*/ 393015 w 5322214"/>
              <a:gd name="connsiteY3796" fmla="*/ 4079980 h 4083778"/>
              <a:gd name="connsiteX3797" fmla="*/ 323528 w 5322214"/>
              <a:gd name="connsiteY3797" fmla="*/ 4047582 h 4083778"/>
              <a:gd name="connsiteX3798" fmla="*/ 322635 w 5322214"/>
              <a:gd name="connsiteY3798" fmla="*/ 4047136 h 4083778"/>
              <a:gd name="connsiteX3799" fmla="*/ 273033 w 5322214"/>
              <a:gd name="connsiteY3799" fmla="*/ 4014738 h 4083778"/>
              <a:gd name="connsiteX3800" fmla="*/ 346765 w 5322214"/>
              <a:gd name="connsiteY3800" fmla="*/ 4047136 h 4083778"/>
              <a:gd name="connsiteX3801" fmla="*/ 393015 w 5322214"/>
              <a:gd name="connsiteY3801" fmla="*/ 4079980 h 4083778"/>
              <a:gd name="connsiteX3802" fmla="*/ 450214 w 5322214"/>
              <a:gd name="connsiteY3802" fmla="*/ 4080203 h 4083778"/>
              <a:gd name="connsiteX3803" fmla="*/ 349446 w 5322214"/>
              <a:gd name="connsiteY3803" fmla="*/ 4042220 h 4083778"/>
              <a:gd name="connsiteX3804" fmla="*/ 298504 w 5322214"/>
              <a:gd name="connsiteY3804" fmla="*/ 4000662 h 4083778"/>
              <a:gd name="connsiteX3805" fmla="*/ 401953 w 5322214"/>
              <a:gd name="connsiteY3805" fmla="*/ 4038645 h 4083778"/>
              <a:gd name="connsiteX3806" fmla="*/ 450214 w 5322214"/>
              <a:gd name="connsiteY3806" fmla="*/ 4080203 h 4083778"/>
              <a:gd name="connsiteX3807" fmla="*/ 525957 w 5322214"/>
              <a:gd name="connsiteY3807" fmla="*/ 4070373 h 4083778"/>
              <a:gd name="connsiteX3808" fmla="*/ 404857 w 5322214"/>
              <a:gd name="connsiteY3808" fmla="*/ 4033506 h 4083778"/>
              <a:gd name="connsiteX3809" fmla="*/ 361065 w 5322214"/>
              <a:gd name="connsiteY3809" fmla="*/ 3988150 h 4083778"/>
              <a:gd name="connsiteX3810" fmla="*/ 484846 w 5322214"/>
              <a:gd name="connsiteY3810" fmla="*/ 4025239 h 4083778"/>
              <a:gd name="connsiteX3811" fmla="*/ 525957 w 5322214"/>
              <a:gd name="connsiteY3811" fmla="*/ 4070373 h 4083778"/>
              <a:gd name="connsiteX3812" fmla="*/ 606616 w 5322214"/>
              <a:gd name="connsiteY3812" fmla="*/ 4024569 h 4083778"/>
              <a:gd name="connsiteX3813" fmla="*/ 628065 w 5322214"/>
              <a:gd name="connsiteY3813" fmla="*/ 4054062 h 4083778"/>
              <a:gd name="connsiteX3814" fmla="*/ 488197 w 5322214"/>
              <a:gd name="connsiteY3814" fmla="*/ 4020324 h 4083778"/>
              <a:gd name="connsiteX3815" fmla="*/ 455353 w 5322214"/>
              <a:gd name="connsiteY3815" fmla="*/ 3976308 h 4083778"/>
              <a:gd name="connsiteX3816" fmla="*/ 453342 w 5322214"/>
              <a:gd name="connsiteY3816" fmla="*/ 3973180 h 4083778"/>
              <a:gd name="connsiteX3817" fmla="*/ 595221 w 5322214"/>
              <a:gd name="connsiteY3817" fmla="*/ 4006918 h 4083778"/>
              <a:gd name="connsiteX3818" fmla="*/ 606616 w 5322214"/>
              <a:gd name="connsiteY3818" fmla="*/ 4024569 h 4083778"/>
              <a:gd name="connsiteX3819" fmla="*/ 662026 w 5322214"/>
              <a:gd name="connsiteY3819" fmla="*/ 4014962 h 4083778"/>
              <a:gd name="connsiteX3820" fmla="*/ 598572 w 5322214"/>
              <a:gd name="connsiteY3820" fmla="*/ 4002226 h 4083778"/>
              <a:gd name="connsiteX3821" fmla="*/ 567068 w 5322214"/>
              <a:gd name="connsiteY3821" fmla="*/ 3953071 h 4083778"/>
              <a:gd name="connsiteX3822" fmla="*/ 634768 w 5322214"/>
              <a:gd name="connsiteY3822" fmla="*/ 3966701 h 4083778"/>
              <a:gd name="connsiteX3823" fmla="*/ 720342 w 5322214"/>
              <a:gd name="connsiteY3823" fmla="*/ 3981894 h 4083778"/>
              <a:gd name="connsiteX3824" fmla="*/ 750952 w 5322214"/>
              <a:gd name="connsiteY3824" fmla="*/ 4030602 h 4083778"/>
              <a:gd name="connsiteX3825" fmla="*/ 662026 w 5322214"/>
              <a:gd name="connsiteY3825" fmla="*/ 4014962 h 4083778"/>
              <a:gd name="connsiteX3826" fmla="*/ 758325 w 5322214"/>
              <a:gd name="connsiteY3826" fmla="*/ 4031719 h 4083778"/>
              <a:gd name="connsiteX3827" fmla="*/ 727492 w 5322214"/>
              <a:gd name="connsiteY3827" fmla="*/ 3983011 h 4083778"/>
              <a:gd name="connsiteX3828" fmla="*/ 869147 w 5322214"/>
              <a:gd name="connsiteY3828" fmla="*/ 4003120 h 4083778"/>
              <a:gd name="connsiteX3829" fmla="*/ 898416 w 5322214"/>
              <a:gd name="connsiteY3829" fmla="*/ 4051157 h 4083778"/>
              <a:gd name="connsiteX3830" fmla="*/ 758325 w 5322214"/>
              <a:gd name="connsiteY3830" fmla="*/ 4031719 h 4083778"/>
              <a:gd name="connsiteX3831" fmla="*/ 905790 w 5322214"/>
              <a:gd name="connsiteY3831" fmla="*/ 4051828 h 4083778"/>
              <a:gd name="connsiteX3832" fmla="*/ 876520 w 5322214"/>
              <a:gd name="connsiteY3832" fmla="*/ 4003790 h 4083778"/>
              <a:gd name="connsiteX3833" fmla="*/ 1006781 w 5322214"/>
              <a:gd name="connsiteY3833" fmla="*/ 4017419 h 4083778"/>
              <a:gd name="connsiteX3834" fmla="*/ 1034263 w 5322214"/>
              <a:gd name="connsiteY3834" fmla="*/ 4064563 h 4083778"/>
              <a:gd name="connsiteX3835" fmla="*/ 905790 w 5322214"/>
              <a:gd name="connsiteY3835" fmla="*/ 4051828 h 4083778"/>
              <a:gd name="connsiteX3836" fmla="*/ 1040742 w 5322214"/>
              <a:gd name="connsiteY3836" fmla="*/ 4065234 h 4083778"/>
              <a:gd name="connsiteX3837" fmla="*/ 1013037 w 5322214"/>
              <a:gd name="connsiteY3837" fmla="*/ 4017866 h 4083778"/>
              <a:gd name="connsiteX3838" fmla="*/ 1133466 w 5322214"/>
              <a:gd name="connsiteY3838" fmla="*/ 4026357 h 4083778"/>
              <a:gd name="connsiteX3839" fmla="*/ 1158937 w 5322214"/>
              <a:gd name="connsiteY3839" fmla="*/ 4073054 h 4083778"/>
              <a:gd name="connsiteX3840" fmla="*/ 1040742 w 5322214"/>
              <a:gd name="connsiteY3840" fmla="*/ 4065234 h 4083778"/>
              <a:gd name="connsiteX3841" fmla="*/ 1165640 w 5322214"/>
              <a:gd name="connsiteY3841" fmla="*/ 4073500 h 4083778"/>
              <a:gd name="connsiteX3842" fmla="*/ 1140169 w 5322214"/>
              <a:gd name="connsiteY3842" fmla="*/ 4027027 h 4083778"/>
              <a:gd name="connsiteX3843" fmla="*/ 1252778 w 5322214"/>
              <a:gd name="connsiteY3843" fmla="*/ 4031719 h 4083778"/>
              <a:gd name="connsiteX3844" fmla="*/ 1275792 w 5322214"/>
              <a:gd name="connsiteY3844" fmla="*/ 4077969 h 4083778"/>
              <a:gd name="connsiteX3845" fmla="*/ 1165640 w 5322214"/>
              <a:gd name="connsiteY3845" fmla="*/ 4073500 h 4083778"/>
              <a:gd name="connsiteX3846" fmla="*/ 1282048 w 5322214"/>
              <a:gd name="connsiteY3846" fmla="*/ 4077969 h 4083778"/>
              <a:gd name="connsiteX3847" fmla="*/ 1258811 w 5322214"/>
              <a:gd name="connsiteY3847" fmla="*/ 4031719 h 4083778"/>
              <a:gd name="connsiteX3848" fmla="*/ 1365164 w 5322214"/>
              <a:gd name="connsiteY3848" fmla="*/ 4033506 h 4083778"/>
              <a:gd name="connsiteX3849" fmla="*/ 1385273 w 5322214"/>
              <a:gd name="connsiteY3849" fmla="*/ 4079310 h 4083778"/>
              <a:gd name="connsiteX3850" fmla="*/ 1282048 w 5322214"/>
              <a:gd name="connsiteY3850" fmla="*/ 4077969 h 4083778"/>
              <a:gd name="connsiteX3851" fmla="*/ 1391529 w 5322214"/>
              <a:gd name="connsiteY3851" fmla="*/ 4079310 h 4083778"/>
              <a:gd name="connsiteX3852" fmla="*/ 1371197 w 5322214"/>
              <a:gd name="connsiteY3852" fmla="*/ 4033506 h 4083778"/>
              <a:gd name="connsiteX3853" fmla="*/ 1386613 w 5322214"/>
              <a:gd name="connsiteY3853" fmla="*/ 4033506 h 4083778"/>
              <a:gd name="connsiteX3854" fmla="*/ 1473081 w 5322214"/>
              <a:gd name="connsiteY3854" fmla="*/ 4032613 h 4083778"/>
              <a:gd name="connsiteX3855" fmla="*/ 1489839 w 5322214"/>
              <a:gd name="connsiteY3855" fmla="*/ 4078193 h 4083778"/>
              <a:gd name="connsiteX3856" fmla="*/ 1391529 w 5322214"/>
              <a:gd name="connsiteY3856" fmla="*/ 4079310 h 4083778"/>
              <a:gd name="connsiteX3857" fmla="*/ 1495424 w 5322214"/>
              <a:gd name="connsiteY3857" fmla="*/ 4078416 h 4083778"/>
              <a:gd name="connsiteX3858" fmla="*/ 1478667 w 5322214"/>
              <a:gd name="connsiteY3858" fmla="*/ 4032836 h 4083778"/>
              <a:gd name="connsiteX3859" fmla="*/ 1578764 w 5322214"/>
              <a:gd name="connsiteY3859" fmla="*/ 4029708 h 4083778"/>
              <a:gd name="connsiteX3860" fmla="*/ 1590606 w 5322214"/>
              <a:gd name="connsiteY3860" fmla="*/ 4075288 h 4083778"/>
              <a:gd name="connsiteX3861" fmla="*/ 1495424 w 5322214"/>
              <a:gd name="connsiteY3861" fmla="*/ 4078416 h 4083778"/>
              <a:gd name="connsiteX3862" fmla="*/ 1596192 w 5322214"/>
              <a:gd name="connsiteY3862" fmla="*/ 4075065 h 4083778"/>
              <a:gd name="connsiteX3863" fmla="*/ 1584350 w 5322214"/>
              <a:gd name="connsiteY3863" fmla="*/ 4029485 h 4083778"/>
              <a:gd name="connsiteX3864" fmla="*/ 1686458 w 5322214"/>
              <a:gd name="connsiteY3864" fmla="*/ 4024122 h 4083778"/>
              <a:gd name="connsiteX3865" fmla="*/ 1690927 w 5322214"/>
              <a:gd name="connsiteY3865" fmla="*/ 4070149 h 4083778"/>
              <a:gd name="connsiteX3866" fmla="*/ 1596192 w 5322214"/>
              <a:gd name="connsiteY3866" fmla="*/ 4075065 h 4083778"/>
              <a:gd name="connsiteX3867" fmla="*/ 1696289 w 5322214"/>
              <a:gd name="connsiteY3867" fmla="*/ 3971169 h 4083778"/>
              <a:gd name="connsiteX3868" fmla="*/ 1837274 w 5322214"/>
              <a:gd name="connsiteY3868" fmla="*/ 3959774 h 4083778"/>
              <a:gd name="connsiteX3869" fmla="*/ 1828113 w 5322214"/>
              <a:gd name="connsiteY3869" fmla="*/ 3970052 h 4083778"/>
              <a:gd name="connsiteX3870" fmla="*/ 1806664 w 5322214"/>
              <a:gd name="connsiteY3870" fmla="*/ 4008482 h 4083778"/>
              <a:gd name="connsiteX3871" fmla="*/ 1691597 w 5322214"/>
              <a:gd name="connsiteY3871" fmla="*/ 4017196 h 4083778"/>
              <a:gd name="connsiteX3872" fmla="*/ 1696289 w 5322214"/>
              <a:gd name="connsiteY3872" fmla="*/ 3971169 h 4083778"/>
              <a:gd name="connsiteX3873" fmla="*/ 1795939 w 5322214"/>
              <a:gd name="connsiteY3873" fmla="*/ 4062329 h 4083778"/>
              <a:gd name="connsiteX3874" fmla="*/ 1696512 w 5322214"/>
              <a:gd name="connsiteY3874" fmla="*/ 4069702 h 4083778"/>
              <a:gd name="connsiteX3875" fmla="*/ 1691820 w 5322214"/>
              <a:gd name="connsiteY3875" fmla="*/ 4023675 h 4083778"/>
              <a:gd name="connsiteX3876" fmla="*/ 1804653 w 5322214"/>
              <a:gd name="connsiteY3876" fmla="*/ 4014962 h 4083778"/>
              <a:gd name="connsiteX3877" fmla="*/ 1795939 w 5322214"/>
              <a:gd name="connsiteY3877" fmla="*/ 4062329 h 4083778"/>
              <a:gd name="connsiteX3878" fmla="*/ 1919720 w 5322214"/>
              <a:gd name="connsiteY3878" fmla="*/ 4049817 h 4083778"/>
              <a:gd name="connsiteX3879" fmla="*/ 1801525 w 5322214"/>
              <a:gd name="connsiteY3879" fmla="*/ 4061882 h 4083778"/>
              <a:gd name="connsiteX3880" fmla="*/ 1810686 w 5322214"/>
              <a:gd name="connsiteY3880" fmla="*/ 4014515 h 4083778"/>
              <a:gd name="connsiteX3881" fmla="*/ 1979153 w 5322214"/>
              <a:gd name="connsiteY3881" fmla="*/ 3996193 h 4083778"/>
              <a:gd name="connsiteX3882" fmla="*/ 1929551 w 5322214"/>
              <a:gd name="connsiteY3882" fmla="*/ 4035741 h 4083778"/>
              <a:gd name="connsiteX3883" fmla="*/ 1919720 w 5322214"/>
              <a:gd name="connsiteY3883" fmla="*/ 4049817 h 4083778"/>
              <a:gd name="connsiteX3884" fmla="*/ 2121479 w 5322214"/>
              <a:gd name="connsiteY3884" fmla="*/ 4022111 h 4083778"/>
              <a:gd name="connsiteX3885" fmla="*/ 1926647 w 5322214"/>
              <a:gd name="connsiteY3885" fmla="*/ 4048923 h 4083778"/>
              <a:gd name="connsiteX3886" fmla="*/ 1933796 w 5322214"/>
              <a:gd name="connsiteY3886" fmla="*/ 4038645 h 4083778"/>
              <a:gd name="connsiteX3887" fmla="*/ 1998591 w 5322214"/>
              <a:gd name="connsiteY3887" fmla="*/ 3993289 h 4083778"/>
              <a:gd name="connsiteX3888" fmla="*/ 2107179 w 5322214"/>
              <a:gd name="connsiteY3888" fmla="*/ 3977649 h 4083778"/>
              <a:gd name="connsiteX3889" fmla="*/ 2252633 w 5322214"/>
              <a:gd name="connsiteY3889" fmla="*/ 3998651 h 4083778"/>
              <a:gd name="connsiteX3890" fmla="*/ 2121479 w 5322214"/>
              <a:gd name="connsiteY3890" fmla="*/ 4022111 h 4083778"/>
              <a:gd name="connsiteX3891" fmla="*/ 2134214 w 5322214"/>
              <a:gd name="connsiteY3891" fmla="*/ 3973403 h 4083778"/>
              <a:gd name="connsiteX3892" fmla="*/ 2244366 w 5322214"/>
              <a:gd name="connsiteY3892" fmla="*/ 3953965 h 4083778"/>
              <a:gd name="connsiteX3893" fmla="*/ 2295755 w 5322214"/>
              <a:gd name="connsiteY3893" fmla="*/ 3971616 h 4083778"/>
              <a:gd name="connsiteX3894" fmla="*/ 2328823 w 5322214"/>
              <a:gd name="connsiteY3894" fmla="*/ 3983011 h 4083778"/>
              <a:gd name="connsiteX3895" fmla="*/ 2265815 w 5322214"/>
              <a:gd name="connsiteY3895" fmla="*/ 3995970 h 4083778"/>
              <a:gd name="connsiteX3896" fmla="*/ 2134214 w 5322214"/>
              <a:gd name="connsiteY3896" fmla="*/ 3973403 h 4083778"/>
              <a:gd name="connsiteX3897" fmla="*/ 2277880 w 5322214"/>
              <a:gd name="connsiteY3897" fmla="*/ 3999545 h 4083778"/>
              <a:gd name="connsiteX3898" fmla="*/ 2339324 w 5322214"/>
              <a:gd name="connsiteY3898" fmla="*/ 3986809 h 4083778"/>
              <a:gd name="connsiteX3899" fmla="*/ 2445677 w 5322214"/>
              <a:gd name="connsiteY3899" fmla="*/ 4008929 h 4083778"/>
              <a:gd name="connsiteX3900" fmla="*/ 2366806 w 5322214"/>
              <a:gd name="connsiteY3900" fmla="*/ 4027697 h 4083778"/>
              <a:gd name="connsiteX3901" fmla="*/ 2277880 w 5322214"/>
              <a:gd name="connsiteY3901" fmla="*/ 3999545 h 4083778"/>
              <a:gd name="connsiteX3902" fmla="*/ 2391830 w 5322214"/>
              <a:gd name="connsiteY3902" fmla="*/ 4075735 h 4083778"/>
              <a:gd name="connsiteX3903" fmla="*/ 2289052 w 5322214"/>
              <a:gd name="connsiteY3903" fmla="*/ 4050040 h 4083778"/>
              <a:gd name="connsiteX3904" fmla="*/ 2366582 w 5322214"/>
              <a:gd name="connsiteY3904" fmla="*/ 4033283 h 4083778"/>
              <a:gd name="connsiteX3905" fmla="*/ 2376860 w 5322214"/>
              <a:gd name="connsiteY3905" fmla="*/ 4037081 h 4083778"/>
              <a:gd name="connsiteX3906" fmla="*/ 2453274 w 5322214"/>
              <a:gd name="connsiteY3906" fmla="*/ 4060765 h 4083778"/>
              <a:gd name="connsiteX3907" fmla="*/ 2391830 w 5322214"/>
              <a:gd name="connsiteY3907" fmla="*/ 4075735 h 4083778"/>
              <a:gd name="connsiteX3908" fmla="*/ 2477628 w 5322214"/>
              <a:gd name="connsiteY3908" fmla="*/ 4060542 h 4083778"/>
              <a:gd name="connsiteX3909" fmla="*/ 2776802 w 5322214"/>
              <a:gd name="connsiteY3909" fmla="*/ 3967147 h 4083778"/>
              <a:gd name="connsiteX3910" fmla="*/ 2477628 w 5322214"/>
              <a:gd name="connsiteY3910" fmla="*/ 4060542 h 4083778"/>
              <a:gd name="connsiteX3911" fmla="*/ 2790431 w 5322214"/>
              <a:gd name="connsiteY3911" fmla="*/ 3955976 h 4083778"/>
              <a:gd name="connsiteX3912" fmla="*/ 2465339 w 5322214"/>
              <a:gd name="connsiteY3912" fmla="*/ 4057860 h 4083778"/>
              <a:gd name="connsiteX3913" fmla="*/ 2378871 w 5322214"/>
              <a:gd name="connsiteY3913" fmla="*/ 4031942 h 4083778"/>
              <a:gd name="connsiteX3914" fmla="*/ 2376637 w 5322214"/>
              <a:gd name="connsiteY3914" fmla="*/ 4031049 h 4083778"/>
              <a:gd name="connsiteX3915" fmla="*/ 2463775 w 5322214"/>
              <a:gd name="connsiteY3915" fmla="*/ 4010046 h 4083778"/>
              <a:gd name="connsiteX3916" fmla="*/ 2640956 w 5322214"/>
              <a:gd name="connsiteY3916" fmla="*/ 3959551 h 4083778"/>
              <a:gd name="connsiteX3917" fmla="*/ 2906839 w 5322214"/>
              <a:gd name="connsiteY3917" fmla="*/ 3861241 h 4083778"/>
              <a:gd name="connsiteX3918" fmla="*/ 2814115 w 5322214"/>
              <a:gd name="connsiteY3918" fmla="*/ 3936090 h 4083778"/>
              <a:gd name="connsiteX3919" fmla="*/ 2790431 w 5322214"/>
              <a:gd name="connsiteY3919" fmla="*/ 3955976 h 4083778"/>
              <a:gd name="connsiteX3920" fmla="*/ 3094297 w 5322214"/>
              <a:gd name="connsiteY3920" fmla="*/ 3815661 h 4083778"/>
              <a:gd name="connsiteX3921" fmla="*/ 2806742 w 5322214"/>
              <a:gd name="connsiteY3921" fmla="*/ 3949720 h 4083778"/>
              <a:gd name="connsiteX3922" fmla="*/ 2817913 w 5322214"/>
              <a:gd name="connsiteY3922" fmla="*/ 3940336 h 4083778"/>
              <a:gd name="connsiteX3923" fmla="*/ 2928958 w 5322214"/>
              <a:gd name="connsiteY3923" fmla="*/ 3851634 h 4083778"/>
              <a:gd name="connsiteX3924" fmla="*/ 3111278 w 5322214"/>
              <a:gd name="connsiteY3924" fmla="*/ 3760697 h 4083778"/>
              <a:gd name="connsiteX3925" fmla="*/ 3259413 w 5322214"/>
              <a:gd name="connsiteY3925" fmla="*/ 3667526 h 4083778"/>
              <a:gd name="connsiteX3926" fmla="*/ 3356159 w 5322214"/>
              <a:gd name="connsiteY3926" fmla="*/ 3631330 h 4083778"/>
              <a:gd name="connsiteX3927" fmla="*/ 3094297 w 5322214"/>
              <a:gd name="connsiteY3927" fmla="*/ 3815661 h 4083778"/>
              <a:gd name="connsiteX3928" fmla="*/ 3367107 w 5322214"/>
              <a:gd name="connsiteY3928" fmla="*/ 3621946 h 4083778"/>
              <a:gd name="connsiteX3929" fmla="*/ 3278405 w 5322214"/>
              <a:gd name="connsiteY3929" fmla="*/ 3654120 h 4083778"/>
              <a:gd name="connsiteX3930" fmla="*/ 3444414 w 5322214"/>
              <a:gd name="connsiteY3930" fmla="*/ 3510007 h 4083778"/>
              <a:gd name="connsiteX3931" fmla="*/ 3479716 w 5322214"/>
              <a:gd name="connsiteY3931" fmla="*/ 3500400 h 4083778"/>
              <a:gd name="connsiteX3932" fmla="*/ 3367107 w 5322214"/>
              <a:gd name="connsiteY3932" fmla="*/ 3621946 h 4083778"/>
              <a:gd name="connsiteX3933" fmla="*/ 3379843 w 5322214"/>
              <a:gd name="connsiteY3933" fmla="*/ 3617701 h 4083778"/>
              <a:gd name="connsiteX3934" fmla="*/ 3488877 w 5322214"/>
              <a:gd name="connsiteY3934" fmla="*/ 3497942 h 4083778"/>
              <a:gd name="connsiteX3935" fmla="*/ 3490888 w 5322214"/>
              <a:gd name="connsiteY3935" fmla="*/ 3497495 h 4083778"/>
              <a:gd name="connsiteX3936" fmla="*/ 3518593 w 5322214"/>
              <a:gd name="connsiteY3936" fmla="*/ 3491016 h 4083778"/>
              <a:gd name="connsiteX3937" fmla="*/ 3439722 w 5322214"/>
              <a:gd name="connsiteY3937" fmla="*/ 3598933 h 4083778"/>
              <a:gd name="connsiteX3938" fmla="*/ 3379843 w 5322214"/>
              <a:gd name="connsiteY3938" fmla="*/ 3617701 h 4083778"/>
              <a:gd name="connsiteX3939" fmla="*/ 3264776 w 5322214"/>
              <a:gd name="connsiteY3939" fmla="*/ 3760697 h 4083778"/>
              <a:gd name="connsiteX3940" fmla="*/ 3090052 w 5322214"/>
              <a:gd name="connsiteY3940" fmla="*/ 3873977 h 4083778"/>
              <a:gd name="connsiteX3941" fmla="*/ 2953536 w 5322214"/>
              <a:gd name="connsiteY3941" fmla="*/ 3943687 h 4083778"/>
              <a:gd name="connsiteX3942" fmla="*/ 3264776 w 5322214"/>
              <a:gd name="connsiteY3942" fmla="*/ 3760697 h 4083778"/>
              <a:gd name="connsiteX3943" fmla="*/ 3097202 w 5322214"/>
              <a:gd name="connsiteY3943" fmla="*/ 3930281 h 4083778"/>
              <a:gd name="connsiteX3944" fmla="*/ 2803614 w 5322214"/>
              <a:gd name="connsiteY3944" fmla="*/ 4065457 h 4083778"/>
              <a:gd name="connsiteX3945" fmla="*/ 2872877 w 5322214"/>
              <a:gd name="connsiteY3945" fmla="*/ 4009376 h 4083778"/>
              <a:gd name="connsiteX3946" fmla="*/ 2934991 w 5322214"/>
              <a:gd name="connsiteY3946" fmla="*/ 3958433 h 4083778"/>
              <a:gd name="connsiteX3947" fmla="*/ 3092957 w 5322214"/>
              <a:gd name="connsiteY3947" fmla="*/ 3878892 h 4083778"/>
              <a:gd name="connsiteX3948" fmla="*/ 3285331 w 5322214"/>
              <a:gd name="connsiteY3948" fmla="*/ 3751983 h 4083778"/>
              <a:gd name="connsiteX3949" fmla="*/ 3391908 w 5322214"/>
              <a:gd name="connsiteY3949" fmla="*/ 3711989 h 4083778"/>
              <a:gd name="connsiteX3950" fmla="*/ 3097202 w 5322214"/>
              <a:gd name="connsiteY3950" fmla="*/ 3930281 h 4083778"/>
              <a:gd name="connsiteX3951" fmla="*/ 3400398 w 5322214"/>
              <a:gd name="connsiteY3951" fmla="*/ 3703275 h 4083778"/>
              <a:gd name="connsiteX3952" fmla="*/ 3301195 w 5322214"/>
              <a:gd name="connsiteY3952" fmla="*/ 3739695 h 4083778"/>
              <a:gd name="connsiteX3953" fmla="*/ 3442850 w 5322214"/>
              <a:gd name="connsiteY3953" fmla="*/ 3603848 h 4083778"/>
              <a:gd name="connsiteX3954" fmla="*/ 3493792 w 5322214"/>
              <a:gd name="connsiteY3954" fmla="*/ 3589325 h 4083778"/>
              <a:gd name="connsiteX3955" fmla="*/ 3400398 w 5322214"/>
              <a:gd name="connsiteY3955" fmla="*/ 3703275 h 4083778"/>
              <a:gd name="connsiteX3956" fmla="*/ 3411793 w 5322214"/>
              <a:gd name="connsiteY3956" fmla="*/ 3699253 h 4083778"/>
              <a:gd name="connsiteX3957" fmla="*/ 3501836 w 5322214"/>
              <a:gd name="connsiteY3957" fmla="*/ 3586868 h 4083778"/>
              <a:gd name="connsiteX3958" fmla="*/ 3520157 w 5322214"/>
              <a:gd name="connsiteY3958" fmla="*/ 3581952 h 4083778"/>
              <a:gd name="connsiteX3959" fmla="*/ 3547416 w 5322214"/>
              <a:gd name="connsiteY3959" fmla="*/ 3575473 h 4083778"/>
              <a:gd name="connsiteX3960" fmla="*/ 3484185 w 5322214"/>
              <a:gd name="connsiteY3960" fmla="*/ 3676687 h 4083778"/>
              <a:gd name="connsiteX3961" fmla="*/ 3411793 w 5322214"/>
              <a:gd name="connsiteY3961" fmla="*/ 3699253 h 4083778"/>
              <a:gd name="connsiteX3962" fmla="*/ 3381853 w 5322214"/>
              <a:gd name="connsiteY3962" fmla="*/ 3800021 h 4083778"/>
              <a:gd name="connsiteX3963" fmla="*/ 3487760 w 5322214"/>
              <a:gd name="connsiteY3963" fmla="*/ 3681826 h 4083778"/>
              <a:gd name="connsiteX3964" fmla="*/ 3543617 w 5322214"/>
              <a:gd name="connsiteY3964" fmla="*/ 3666409 h 4083778"/>
              <a:gd name="connsiteX3965" fmla="*/ 3553225 w 5322214"/>
              <a:gd name="connsiteY3965" fmla="*/ 3663951 h 4083778"/>
              <a:gd name="connsiteX3966" fmla="*/ 3482397 w 5322214"/>
              <a:gd name="connsiteY3966" fmla="*/ 3766730 h 4083778"/>
              <a:gd name="connsiteX3967" fmla="*/ 3381853 w 5322214"/>
              <a:gd name="connsiteY3967" fmla="*/ 3800021 h 4083778"/>
              <a:gd name="connsiteX3968" fmla="*/ 3361298 w 5322214"/>
              <a:gd name="connsiteY3968" fmla="*/ 3896320 h 4083778"/>
              <a:gd name="connsiteX3969" fmla="*/ 3485749 w 5322214"/>
              <a:gd name="connsiteY3969" fmla="*/ 3771422 h 4083778"/>
              <a:gd name="connsiteX3970" fmla="*/ 3561045 w 5322214"/>
              <a:gd name="connsiteY3970" fmla="*/ 3750196 h 4083778"/>
              <a:gd name="connsiteX3971" fmla="*/ 3571770 w 5322214"/>
              <a:gd name="connsiteY3971" fmla="*/ 3747515 h 4083778"/>
              <a:gd name="connsiteX3972" fmla="*/ 3494016 w 5322214"/>
              <a:gd name="connsiteY3972" fmla="*/ 3850293 h 4083778"/>
              <a:gd name="connsiteX3973" fmla="*/ 3361298 w 5322214"/>
              <a:gd name="connsiteY3973" fmla="*/ 3896320 h 4083778"/>
              <a:gd name="connsiteX3974" fmla="*/ 3352137 w 5322214"/>
              <a:gd name="connsiteY3974" fmla="*/ 3986586 h 4083778"/>
              <a:gd name="connsiteX3975" fmla="*/ 3497144 w 5322214"/>
              <a:gd name="connsiteY3975" fmla="*/ 3855208 h 4083778"/>
              <a:gd name="connsiteX3976" fmla="*/ 3572887 w 5322214"/>
              <a:gd name="connsiteY3976" fmla="*/ 3833759 h 4083778"/>
              <a:gd name="connsiteX3977" fmla="*/ 3603497 w 5322214"/>
              <a:gd name="connsiteY3977" fmla="*/ 3826833 h 4083778"/>
              <a:gd name="connsiteX3978" fmla="*/ 3520157 w 5322214"/>
              <a:gd name="connsiteY3978" fmla="*/ 3927600 h 4083778"/>
              <a:gd name="connsiteX3979" fmla="*/ 3352137 w 5322214"/>
              <a:gd name="connsiteY3979" fmla="*/ 3986586 h 4083778"/>
              <a:gd name="connsiteX3980" fmla="*/ 3560822 w 5322214"/>
              <a:gd name="connsiteY3980" fmla="*/ 3998875 h 4083778"/>
              <a:gd name="connsiteX3981" fmla="*/ 3360404 w 5322214"/>
              <a:gd name="connsiteY3981" fmla="*/ 4067245 h 4083778"/>
              <a:gd name="connsiteX3982" fmla="*/ 3523062 w 5322214"/>
              <a:gd name="connsiteY3982" fmla="*/ 3932292 h 4083778"/>
              <a:gd name="connsiteX3983" fmla="*/ 3579143 w 5322214"/>
              <a:gd name="connsiteY3983" fmla="*/ 3916652 h 4083778"/>
              <a:gd name="connsiteX3984" fmla="*/ 3646396 w 5322214"/>
              <a:gd name="connsiteY3984" fmla="*/ 3904140 h 4083778"/>
              <a:gd name="connsiteX3985" fmla="*/ 3560822 w 5322214"/>
              <a:gd name="connsiteY3985" fmla="*/ 3998875 h 4083778"/>
              <a:gd name="connsiteX3986" fmla="*/ 3578696 w 5322214"/>
              <a:gd name="connsiteY3986" fmla="*/ 3993959 h 4083778"/>
              <a:gd name="connsiteX3987" fmla="*/ 3571993 w 5322214"/>
              <a:gd name="connsiteY3987" fmla="*/ 3995747 h 4083778"/>
              <a:gd name="connsiteX3988" fmla="*/ 3653769 w 5322214"/>
              <a:gd name="connsiteY3988" fmla="*/ 3903693 h 4083778"/>
              <a:gd name="connsiteX3989" fmla="*/ 3754536 w 5322214"/>
              <a:gd name="connsiteY3989" fmla="*/ 3908385 h 4083778"/>
              <a:gd name="connsiteX3990" fmla="*/ 3700690 w 5322214"/>
              <a:gd name="connsiteY3990" fmla="*/ 3980553 h 4083778"/>
              <a:gd name="connsiteX3991" fmla="*/ 3578696 w 5322214"/>
              <a:gd name="connsiteY3991" fmla="*/ 3993959 h 4083778"/>
              <a:gd name="connsiteX3992" fmla="*/ 3734875 w 5322214"/>
              <a:gd name="connsiteY3992" fmla="*/ 4068808 h 4083778"/>
              <a:gd name="connsiteX3993" fmla="*/ 3624500 w 5322214"/>
              <a:gd name="connsiteY3993" fmla="*/ 4066127 h 4083778"/>
              <a:gd name="connsiteX3994" fmla="*/ 3703147 w 5322214"/>
              <a:gd name="connsiteY3994" fmla="*/ 3986139 h 4083778"/>
              <a:gd name="connsiteX3995" fmla="*/ 3791850 w 5322214"/>
              <a:gd name="connsiteY3995" fmla="*/ 4003790 h 4083778"/>
              <a:gd name="connsiteX3996" fmla="*/ 3734875 w 5322214"/>
              <a:gd name="connsiteY3996" fmla="*/ 4068808 h 4083778"/>
              <a:gd name="connsiteX3997" fmla="*/ 3795648 w 5322214"/>
              <a:gd name="connsiteY3997" fmla="*/ 3999098 h 4083778"/>
              <a:gd name="connsiteX3998" fmla="*/ 3707616 w 5322214"/>
              <a:gd name="connsiteY3998" fmla="*/ 3980777 h 4083778"/>
              <a:gd name="connsiteX3999" fmla="*/ 3760346 w 5322214"/>
              <a:gd name="connsiteY3999" fmla="*/ 3909502 h 4083778"/>
              <a:gd name="connsiteX4000" fmla="*/ 3838323 w 5322214"/>
              <a:gd name="connsiteY4000" fmla="*/ 3935420 h 4083778"/>
              <a:gd name="connsiteX4001" fmla="*/ 3795648 w 5322214"/>
              <a:gd name="connsiteY4001" fmla="*/ 3999098 h 4083778"/>
              <a:gd name="connsiteX4002" fmla="*/ 3867816 w 5322214"/>
              <a:gd name="connsiteY4002" fmla="*/ 4034624 h 4083778"/>
              <a:gd name="connsiteX4003" fmla="*/ 3801010 w 5322214"/>
              <a:gd name="connsiteY4003" fmla="*/ 4001332 h 4083778"/>
              <a:gd name="connsiteX4004" fmla="*/ 3843462 w 5322214"/>
              <a:gd name="connsiteY4004" fmla="*/ 3938101 h 4083778"/>
              <a:gd name="connsiteX4005" fmla="*/ 3905352 w 5322214"/>
              <a:gd name="connsiteY4005" fmla="*/ 3976085 h 4083778"/>
              <a:gd name="connsiteX4006" fmla="*/ 3867816 w 5322214"/>
              <a:gd name="connsiteY4006" fmla="*/ 4034624 h 4083778"/>
              <a:gd name="connsiteX4007" fmla="*/ 3924791 w 5322214"/>
              <a:gd name="connsiteY4007" fmla="*/ 4079086 h 4083778"/>
              <a:gd name="connsiteX4008" fmla="*/ 3872508 w 5322214"/>
              <a:gd name="connsiteY4008" fmla="*/ 4037751 h 4083778"/>
              <a:gd name="connsiteX4009" fmla="*/ 3909821 w 5322214"/>
              <a:gd name="connsiteY4009" fmla="*/ 3979436 h 4083778"/>
              <a:gd name="connsiteX4010" fmla="*/ 3953390 w 5322214"/>
              <a:gd name="connsiteY4010" fmla="*/ 4017866 h 4083778"/>
              <a:gd name="connsiteX4011" fmla="*/ 3959423 w 5322214"/>
              <a:gd name="connsiteY4011" fmla="*/ 4024122 h 4083778"/>
              <a:gd name="connsiteX4012" fmla="*/ 3924791 w 5322214"/>
              <a:gd name="connsiteY4012" fmla="*/ 4079086 h 4083778"/>
              <a:gd name="connsiteX4013" fmla="*/ 3962104 w 5322214"/>
              <a:gd name="connsiteY4013" fmla="*/ 4019207 h 4083778"/>
              <a:gd name="connsiteX4014" fmla="*/ 3957189 w 5322214"/>
              <a:gd name="connsiteY4014" fmla="*/ 4014068 h 4083778"/>
              <a:gd name="connsiteX4015" fmla="*/ 3912502 w 5322214"/>
              <a:gd name="connsiteY4015" fmla="*/ 3974521 h 4083778"/>
              <a:gd name="connsiteX4016" fmla="*/ 3940878 w 5322214"/>
              <a:gd name="connsiteY4016" fmla="*/ 3915088 h 4083778"/>
              <a:gd name="connsiteX4017" fmla="*/ 3968584 w 5322214"/>
              <a:gd name="connsiteY4017" fmla="*/ 3940783 h 4083778"/>
              <a:gd name="connsiteX4018" fmla="*/ 3988692 w 5322214"/>
              <a:gd name="connsiteY4018" fmla="*/ 3962455 h 4083778"/>
              <a:gd name="connsiteX4019" fmla="*/ 3962104 w 5322214"/>
              <a:gd name="connsiteY4019" fmla="*/ 4019207 h 4083778"/>
              <a:gd name="connsiteX4020" fmla="*/ 4005896 w 5322214"/>
              <a:gd name="connsiteY4020" fmla="*/ 4071713 h 4083778"/>
              <a:gd name="connsiteX4021" fmla="*/ 3966126 w 5322214"/>
              <a:gd name="connsiteY4021" fmla="*/ 4023452 h 4083778"/>
              <a:gd name="connsiteX4022" fmla="*/ 3992714 w 5322214"/>
              <a:gd name="connsiteY4022" fmla="*/ 3967147 h 4083778"/>
              <a:gd name="connsiteX4023" fmla="*/ 4031144 w 5322214"/>
              <a:gd name="connsiteY4023" fmla="*/ 4018090 h 4083778"/>
              <a:gd name="connsiteX4024" fmla="*/ 4005896 w 5322214"/>
              <a:gd name="connsiteY4024" fmla="*/ 4071713 h 4083778"/>
              <a:gd name="connsiteX4025" fmla="*/ 4033825 w 5322214"/>
              <a:gd name="connsiteY4025" fmla="*/ 4011834 h 4083778"/>
              <a:gd name="connsiteX4026" fmla="*/ 3995172 w 5322214"/>
              <a:gd name="connsiteY4026" fmla="*/ 3961338 h 4083778"/>
              <a:gd name="connsiteX4027" fmla="*/ 4011929 w 5322214"/>
              <a:gd name="connsiteY4027" fmla="*/ 3911290 h 4083778"/>
              <a:gd name="connsiteX4028" fmla="*/ 4013940 w 5322214"/>
              <a:gd name="connsiteY4028" fmla="*/ 3903023 h 4083778"/>
              <a:gd name="connsiteX4029" fmla="*/ 4051700 w 5322214"/>
              <a:gd name="connsiteY4029" fmla="*/ 3955752 h 4083778"/>
              <a:gd name="connsiteX4030" fmla="*/ 4049465 w 5322214"/>
              <a:gd name="connsiteY4030" fmla="*/ 3964466 h 4083778"/>
              <a:gd name="connsiteX4031" fmla="*/ 4033825 w 5322214"/>
              <a:gd name="connsiteY4031" fmla="*/ 4011834 h 4083778"/>
              <a:gd name="connsiteX4032" fmla="*/ 4084768 w 5322214"/>
              <a:gd name="connsiteY4032" fmla="*/ 4019430 h 4083778"/>
              <a:gd name="connsiteX4033" fmla="*/ 4068010 w 5322214"/>
              <a:gd name="connsiteY4033" fmla="*/ 4069032 h 4083778"/>
              <a:gd name="connsiteX4034" fmla="*/ 4037624 w 5322214"/>
              <a:gd name="connsiteY4034" fmla="*/ 4017419 h 4083778"/>
              <a:gd name="connsiteX4035" fmla="*/ 4055051 w 5322214"/>
              <a:gd name="connsiteY4035" fmla="*/ 3966030 h 4083778"/>
              <a:gd name="connsiteX4036" fmla="*/ 4055945 w 5322214"/>
              <a:gd name="connsiteY4036" fmla="*/ 3962232 h 4083778"/>
              <a:gd name="connsiteX4037" fmla="*/ 4085661 w 5322214"/>
              <a:gd name="connsiteY4037" fmla="*/ 4016079 h 4083778"/>
              <a:gd name="connsiteX4038" fmla="*/ 4084768 w 5322214"/>
              <a:gd name="connsiteY4038" fmla="*/ 4019430 h 4083778"/>
              <a:gd name="connsiteX4039" fmla="*/ 4087672 w 5322214"/>
              <a:gd name="connsiteY4039" fmla="*/ 4007812 h 4083778"/>
              <a:gd name="connsiteX4040" fmla="*/ 4057733 w 5322214"/>
              <a:gd name="connsiteY4040" fmla="*/ 3954859 h 4083778"/>
              <a:gd name="connsiteX4041" fmla="*/ 4068904 w 5322214"/>
              <a:gd name="connsiteY4041" fmla="*/ 3897660 h 4083778"/>
              <a:gd name="connsiteX4042" fmla="*/ 4098397 w 5322214"/>
              <a:gd name="connsiteY4042" fmla="*/ 3952624 h 4083778"/>
              <a:gd name="connsiteX4043" fmla="*/ 4087672 w 5322214"/>
              <a:gd name="connsiteY4043" fmla="*/ 4007812 h 4083778"/>
              <a:gd name="connsiteX4044" fmla="*/ 4114260 w 5322214"/>
              <a:gd name="connsiteY4044" fmla="*/ 4067691 h 4083778"/>
              <a:gd name="connsiteX4045" fmla="*/ 4091471 w 5322214"/>
              <a:gd name="connsiteY4045" fmla="*/ 4015632 h 4083778"/>
              <a:gd name="connsiteX4046" fmla="*/ 4102642 w 5322214"/>
              <a:gd name="connsiteY4046" fmla="*/ 3961562 h 4083778"/>
              <a:gd name="connsiteX4047" fmla="*/ 4124762 w 5322214"/>
              <a:gd name="connsiteY4047" fmla="*/ 4015632 h 4083778"/>
              <a:gd name="connsiteX4048" fmla="*/ 4114260 w 5322214"/>
              <a:gd name="connsiteY4048" fmla="*/ 4067691 h 4083778"/>
              <a:gd name="connsiteX4049" fmla="*/ 4126326 w 5322214"/>
              <a:gd name="connsiteY4049" fmla="*/ 4004237 h 4083778"/>
              <a:gd name="connsiteX4050" fmla="*/ 4103983 w 5322214"/>
              <a:gd name="connsiteY4050" fmla="*/ 3951730 h 4083778"/>
              <a:gd name="connsiteX4051" fmla="*/ 4108675 w 5322214"/>
              <a:gd name="connsiteY4051" fmla="*/ 3896543 h 4083778"/>
              <a:gd name="connsiteX4052" fmla="*/ 4130571 w 5322214"/>
              <a:gd name="connsiteY4052" fmla="*/ 3950837 h 4083778"/>
              <a:gd name="connsiteX4053" fmla="*/ 4126326 w 5322214"/>
              <a:gd name="connsiteY4053" fmla="*/ 4004237 h 4083778"/>
              <a:gd name="connsiteX4054" fmla="*/ 4145988 w 5322214"/>
              <a:gd name="connsiteY4054" fmla="*/ 4064563 h 4083778"/>
              <a:gd name="connsiteX4055" fmla="*/ 4130571 w 5322214"/>
              <a:gd name="connsiteY4055" fmla="*/ 4015408 h 4083778"/>
              <a:gd name="connsiteX4056" fmla="*/ 4135486 w 5322214"/>
              <a:gd name="connsiteY4056" fmla="*/ 3965360 h 4083778"/>
              <a:gd name="connsiteX4057" fmla="*/ 4150233 w 5322214"/>
              <a:gd name="connsiteY4057" fmla="*/ 4016079 h 4083778"/>
              <a:gd name="connsiteX4058" fmla="*/ 4145988 w 5322214"/>
              <a:gd name="connsiteY4058" fmla="*/ 4064563 h 4083778"/>
              <a:gd name="connsiteX4059" fmla="*/ 4163639 w 5322214"/>
              <a:gd name="connsiteY4059" fmla="*/ 4051381 h 4083778"/>
              <a:gd name="connsiteX4060" fmla="*/ 4155595 w 5322214"/>
              <a:gd name="connsiteY4060" fmla="*/ 4015632 h 4083778"/>
              <a:gd name="connsiteX4061" fmla="*/ 4156042 w 5322214"/>
              <a:gd name="connsiteY4061" fmla="*/ 3979436 h 4083778"/>
              <a:gd name="connsiteX4062" fmla="*/ 4162522 w 5322214"/>
              <a:gd name="connsiteY4062" fmla="*/ 4016079 h 4083778"/>
              <a:gd name="connsiteX4063" fmla="*/ 4163639 w 5322214"/>
              <a:gd name="connsiteY4063" fmla="*/ 4051381 h 4083778"/>
              <a:gd name="connsiteX4064" fmla="*/ 4156712 w 5322214"/>
              <a:gd name="connsiteY4064" fmla="*/ 3956646 h 4083778"/>
              <a:gd name="connsiteX4065" fmla="*/ 4154925 w 5322214"/>
              <a:gd name="connsiteY4065" fmla="*/ 3949496 h 4083778"/>
              <a:gd name="connsiteX4066" fmla="*/ 4154478 w 5322214"/>
              <a:gd name="connsiteY4066" fmla="*/ 3942570 h 4083778"/>
              <a:gd name="connsiteX4067" fmla="*/ 4156712 w 5322214"/>
              <a:gd name="connsiteY4067" fmla="*/ 3956646 h 4083778"/>
              <a:gd name="connsiteX4068" fmla="*/ 4149339 w 5322214"/>
              <a:gd name="connsiteY4068" fmla="*/ 3950167 h 4083778"/>
              <a:gd name="connsiteX4069" fmla="*/ 4150680 w 5322214"/>
              <a:gd name="connsiteY4069" fmla="*/ 3996417 h 4083778"/>
              <a:gd name="connsiteX4070" fmla="*/ 4136157 w 5322214"/>
              <a:gd name="connsiteY4070" fmla="*/ 3950167 h 4083778"/>
              <a:gd name="connsiteX4071" fmla="*/ 4135933 w 5322214"/>
              <a:gd name="connsiteY4071" fmla="*/ 3902799 h 4083778"/>
              <a:gd name="connsiteX4072" fmla="*/ 4149339 w 5322214"/>
              <a:gd name="connsiteY4072" fmla="*/ 3950167 h 4083778"/>
              <a:gd name="connsiteX4073" fmla="*/ 4141519 w 5322214"/>
              <a:gd name="connsiteY4073" fmla="*/ 3881797 h 4083778"/>
              <a:gd name="connsiteX4074" fmla="*/ 4146658 w 5322214"/>
              <a:gd name="connsiteY4074" fmla="*/ 3919780 h 4083778"/>
              <a:gd name="connsiteX4075" fmla="*/ 4134369 w 5322214"/>
              <a:gd name="connsiteY4075" fmla="*/ 3882020 h 4083778"/>
              <a:gd name="connsiteX4076" fmla="*/ 4130348 w 5322214"/>
              <a:gd name="connsiteY4076" fmla="*/ 3842920 h 4083778"/>
              <a:gd name="connsiteX4077" fmla="*/ 4141519 w 5322214"/>
              <a:gd name="connsiteY4077" fmla="*/ 3881797 h 4083778"/>
              <a:gd name="connsiteX4078" fmla="*/ 4130794 w 5322214"/>
              <a:gd name="connsiteY4078" fmla="*/ 3935644 h 4083778"/>
              <a:gd name="connsiteX4079" fmla="*/ 4109122 w 5322214"/>
              <a:gd name="connsiteY4079" fmla="*/ 3884254 h 4083778"/>
              <a:gd name="connsiteX4080" fmla="*/ 4108005 w 5322214"/>
              <a:gd name="connsiteY4080" fmla="*/ 3829961 h 4083778"/>
              <a:gd name="connsiteX4081" fmla="*/ 4129231 w 5322214"/>
              <a:gd name="connsiteY4081" fmla="*/ 3882914 h 4083778"/>
              <a:gd name="connsiteX4082" fmla="*/ 4130794 w 5322214"/>
              <a:gd name="connsiteY4082" fmla="*/ 3935644 h 4083778"/>
              <a:gd name="connsiteX4083" fmla="*/ 4128560 w 5322214"/>
              <a:gd name="connsiteY4083" fmla="*/ 3819683 h 4083778"/>
              <a:gd name="connsiteX4084" fmla="*/ 4125655 w 5322214"/>
              <a:gd name="connsiteY4084" fmla="*/ 3811193 h 4083778"/>
              <a:gd name="connsiteX4085" fmla="*/ 4123868 w 5322214"/>
              <a:gd name="connsiteY4085" fmla="*/ 3802032 h 4083778"/>
              <a:gd name="connsiteX4086" fmla="*/ 4128560 w 5322214"/>
              <a:gd name="connsiteY4086" fmla="*/ 3819683 h 4083778"/>
              <a:gd name="connsiteX4087" fmla="*/ 4126996 w 5322214"/>
              <a:gd name="connsiteY4087" fmla="*/ 3861911 h 4083778"/>
              <a:gd name="connsiteX4088" fmla="*/ 4106664 w 5322214"/>
              <a:gd name="connsiteY4088" fmla="*/ 3814097 h 4083778"/>
              <a:gd name="connsiteX4089" fmla="*/ 4100631 w 5322214"/>
              <a:gd name="connsiteY4089" fmla="*/ 3763378 h 4083778"/>
              <a:gd name="connsiteX4090" fmla="*/ 4120293 w 5322214"/>
              <a:gd name="connsiteY4090" fmla="*/ 3812756 h 4083778"/>
              <a:gd name="connsiteX4091" fmla="*/ 4126996 w 5322214"/>
              <a:gd name="connsiteY4091" fmla="*/ 3861911 h 4083778"/>
              <a:gd name="connsiteX4092" fmla="*/ 4104877 w 5322214"/>
              <a:gd name="connsiteY4092" fmla="*/ 3741258 h 4083778"/>
              <a:gd name="connsiteX4093" fmla="*/ 4114484 w 5322214"/>
              <a:gd name="connsiteY4093" fmla="*/ 3781253 h 4083778"/>
              <a:gd name="connsiteX4094" fmla="*/ 4097503 w 5322214"/>
              <a:gd name="connsiteY4094" fmla="*/ 3742152 h 4083778"/>
              <a:gd name="connsiteX4095" fmla="*/ 4089013 w 5322214"/>
              <a:gd name="connsiteY4095" fmla="*/ 3700594 h 4083778"/>
              <a:gd name="connsiteX4096" fmla="*/ 4104877 w 5322214"/>
              <a:gd name="connsiteY4096" fmla="*/ 3741258 h 4083778"/>
              <a:gd name="connsiteX4097" fmla="*/ 4085885 w 5322214"/>
              <a:gd name="connsiteY4097" fmla="*/ 3680038 h 4083778"/>
              <a:gd name="connsiteX4098" fmla="*/ 4080969 w 5322214"/>
              <a:gd name="connsiteY4098" fmla="*/ 3669761 h 4083778"/>
              <a:gd name="connsiteX4099" fmla="*/ 4077618 w 5322214"/>
              <a:gd name="connsiteY4099" fmla="*/ 3658142 h 4083778"/>
              <a:gd name="connsiteX4100" fmla="*/ 4085885 w 5322214"/>
              <a:gd name="connsiteY4100" fmla="*/ 3680038 h 4083778"/>
              <a:gd name="connsiteX4101" fmla="*/ 4088119 w 5322214"/>
              <a:gd name="connsiteY4101" fmla="*/ 3723161 h 4083778"/>
              <a:gd name="connsiteX4102" fmla="*/ 4061754 w 5322214"/>
              <a:gd name="connsiteY4102" fmla="*/ 3675123 h 4083778"/>
              <a:gd name="connsiteX4103" fmla="*/ 4050359 w 5322214"/>
              <a:gd name="connsiteY4103" fmla="*/ 3622393 h 4083778"/>
              <a:gd name="connsiteX4104" fmla="*/ 4075830 w 5322214"/>
              <a:gd name="connsiteY4104" fmla="*/ 3671995 h 4083778"/>
              <a:gd name="connsiteX4105" fmla="*/ 4088119 w 5322214"/>
              <a:gd name="connsiteY4105" fmla="*/ 3723161 h 4083778"/>
              <a:gd name="connsiteX4106" fmla="*/ 4053040 w 5322214"/>
              <a:gd name="connsiteY4106" fmla="*/ 3600050 h 4083778"/>
              <a:gd name="connsiteX4107" fmla="*/ 4066893 w 5322214"/>
              <a:gd name="connsiteY4107" fmla="*/ 3641161 h 4083778"/>
              <a:gd name="connsiteX4108" fmla="*/ 4044997 w 5322214"/>
              <a:gd name="connsiteY4108" fmla="*/ 3602061 h 4083778"/>
              <a:gd name="connsiteX4109" fmla="*/ 4032038 w 5322214"/>
              <a:gd name="connsiteY4109" fmla="*/ 3558939 h 4083778"/>
              <a:gd name="connsiteX4110" fmla="*/ 4053040 w 5322214"/>
              <a:gd name="connsiteY4110" fmla="*/ 3600050 h 4083778"/>
              <a:gd name="connsiteX4111" fmla="*/ 4029580 w 5322214"/>
              <a:gd name="connsiteY4111" fmla="*/ 3542405 h 4083778"/>
              <a:gd name="connsiteX4112" fmla="*/ 4022207 w 5322214"/>
              <a:gd name="connsiteY4112" fmla="*/ 3529669 h 4083778"/>
              <a:gd name="connsiteX4113" fmla="*/ 4016398 w 5322214"/>
              <a:gd name="connsiteY4113" fmla="*/ 3514029 h 4083778"/>
              <a:gd name="connsiteX4114" fmla="*/ 4029580 w 5322214"/>
              <a:gd name="connsiteY4114" fmla="*/ 3542405 h 4083778"/>
              <a:gd name="connsiteX4115" fmla="*/ 3988022 w 5322214"/>
              <a:gd name="connsiteY4115" fmla="*/ 3461970 h 4083778"/>
              <a:gd name="connsiteX4116" fmla="*/ 4006120 w 5322214"/>
              <a:gd name="connsiteY4116" fmla="*/ 3503975 h 4083778"/>
              <a:gd name="connsiteX4117" fmla="*/ 3979755 w 5322214"/>
              <a:gd name="connsiteY4117" fmla="*/ 3465321 h 4083778"/>
              <a:gd name="connsiteX4118" fmla="*/ 3962327 w 5322214"/>
              <a:gd name="connsiteY4118" fmla="*/ 3420635 h 4083778"/>
              <a:gd name="connsiteX4119" fmla="*/ 3988022 w 5322214"/>
              <a:gd name="connsiteY4119" fmla="*/ 3461970 h 4083778"/>
              <a:gd name="connsiteX4120" fmla="*/ 3962104 w 5322214"/>
              <a:gd name="connsiteY4120" fmla="*/ 3410134 h 4083778"/>
              <a:gd name="connsiteX4121" fmla="*/ 3950932 w 5322214"/>
              <a:gd name="connsiteY4121" fmla="*/ 3394046 h 4083778"/>
              <a:gd name="connsiteX4122" fmla="*/ 3941995 w 5322214"/>
              <a:gd name="connsiteY4122" fmla="*/ 3374831 h 4083778"/>
              <a:gd name="connsiteX4123" fmla="*/ 3962104 w 5322214"/>
              <a:gd name="connsiteY4123" fmla="*/ 3410134 h 4083778"/>
              <a:gd name="connsiteX4124" fmla="*/ 3934175 w 5322214"/>
              <a:gd name="connsiteY4124" fmla="*/ 3371703 h 4083778"/>
              <a:gd name="connsiteX4125" fmla="*/ 3902895 w 5322214"/>
              <a:gd name="connsiteY4125" fmla="*/ 3333943 h 4083778"/>
              <a:gd name="connsiteX4126" fmla="*/ 3881222 w 5322214"/>
              <a:gd name="connsiteY4126" fmla="*/ 3287917 h 4083778"/>
              <a:gd name="connsiteX4127" fmla="*/ 3910938 w 5322214"/>
              <a:gd name="connsiteY4127" fmla="*/ 3327688 h 4083778"/>
              <a:gd name="connsiteX4128" fmla="*/ 3934175 w 5322214"/>
              <a:gd name="connsiteY4128" fmla="*/ 3371703 h 4083778"/>
              <a:gd name="connsiteX4129" fmla="*/ 3884126 w 5322214"/>
              <a:gd name="connsiteY4129" fmla="*/ 3282778 h 4083778"/>
              <a:gd name="connsiteX4130" fmla="*/ 3869157 w 5322214"/>
              <a:gd name="connsiteY4130" fmla="*/ 3264680 h 4083778"/>
              <a:gd name="connsiteX4131" fmla="*/ 3857315 w 5322214"/>
              <a:gd name="connsiteY4131" fmla="*/ 3243230 h 4083778"/>
              <a:gd name="connsiteX4132" fmla="*/ 3884126 w 5322214"/>
              <a:gd name="connsiteY4132" fmla="*/ 3282778 h 4083778"/>
              <a:gd name="connsiteX4133" fmla="*/ 3852399 w 5322214"/>
              <a:gd name="connsiteY4133" fmla="*/ 3245688 h 4083778"/>
              <a:gd name="connsiteX4134" fmla="*/ 3834748 w 5322214"/>
              <a:gd name="connsiteY4134" fmla="*/ 3227144 h 4083778"/>
              <a:gd name="connsiteX4135" fmla="*/ 3819108 w 5322214"/>
              <a:gd name="connsiteY4135" fmla="*/ 3211727 h 4083778"/>
              <a:gd name="connsiteX4136" fmla="*/ 3829609 w 5322214"/>
              <a:gd name="connsiteY4136" fmla="*/ 3208152 h 4083778"/>
              <a:gd name="connsiteX4137" fmla="*/ 3852399 w 5322214"/>
              <a:gd name="connsiteY4137" fmla="*/ 3245688 h 4083778"/>
              <a:gd name="connsiteX4138" fmla="*/ 5274538 w 5322214"/>
              <a:gd name="connsiteY4138" fmla="*/ 2022626 h 4083778"/>
              <a:gd name="connsiteX4139" fmla="*/ 4983184 w 5322214"/>
              <a:gd name="connsiteY4139" fmla="*/ 2527134 h 4083778"/>
              <a:gd name="connsiteX4140" fmla="*/ 4456334 w 5322214"/>
              <a:gd name="connsiteY4140" fmla="*/ 2929086 h 4083778"/>
              <a:gd name="connsiteX4141" fmla="*/ 3832514 w 5322214"/>
              <a:gd name="connsiteY4141" fmla="*/ 3201226 h 4083778"/>
              <a:gd name="connsiteX4142" fmla="*/ 3830503 w 5322214"/>
              <a:gd name="connsiteY4142" fmla="*/ 3198768 h 4083778"/>
              <a:gd name="connsiteX4143" fmla="*/ 3818438 w 5322214"/>
              <a:gd name="connsiteY4143" fmla="*/ 3180893 h 4083778"/>
              <a:gd name="connsiteX4144" fmla="*/ 4414775 w 5322214"/>
              <a:gd name="connsiteY4144" fmla="*/ 2919032 h 4083778"/>
              <a:gd name="connsiteX4145" fmla="*/ 4934700 w 5322214"/>
              <a:gd name="connsiteY4145" fmla="*/ 2522218 h 4083778"/>
              <a:gd name="connsiteX4146" fmla="*/ 5222702 w 5322214"/>
              <a:gd name="connsiteY4146" fmla="*/ 2023296 h 4083778"/>
              <a:gd name="connsiteX4147" fmla="*/ 5192763 w 5322214"/>
              <a:gd name="connsiteY4147" fmla="*/ 1213359 h 4083778"/>
              <a:gd name="connsiteX4148" fmla="*/ 4745677 w 5322214"/>
              <a:gd name="connsiteY4148" fmla="*/ 439840 h 4083778"/>
              <a:gd name="connsiteX4149" fmla="*/ 4171459 w 5322214"/>
              <a:gd name="connsiteY4149" fmla="*/ 85478 h 4083778"/>
              <a:gd name="connsiteX4150" fmla="*/ 3419613 w 5322214"/>
              <a:gd name="connsiteY4150" fmla="*/ 81680 h 4083778"/>
              <a:gd name="connsiteX4151" fmla="*/ 1456324 w 5322214"/>
              <a:gd name="connsiteY4151" fmla="*/ 1049360 h 4083778"/>
              <a:gd name="connsiteX4152" fmla="*/ 917185 w 5322214"/>
              <a:gd name="connsiteY4152" fmla="*/ 1380262 h 4083778"/>
              <a:gd name="connsiteX4153" fmla="*/ 494900 w 5322214"/>
              <a:gd name="connsiteY4153" fmla="*/ 1390316 h 4083778"/>
              <a:gd name="connsiteX4154" fmla="*/ 906683 w 5322214"/>
              <a:gd name="connsiteY4154" fmla="*/ 1376240 h 4083778"/>
              <a:gd name="connsiteX4155" fmla="*/ 1456547 w 5322214"/>
              <a:gd name="connsiteY4155" fmla="*/ 1039082 h 4083778"/>
              <a:gd name="connsiteX4156" fmla="*/ 3449330 w 5322214"/>
              <a:gd name="connsiteY4156" fmla="*/ 57102 h 4083778"/>
              <a:gd name="connsiteX4157" fmla="*/ 4210336 w 5322214"/>
              <a:gd name="connsiteY4157" fmla="*/ 60901 h 4083778"/>
              <a:gd name="connsiteX4158" fmla="*/ 4791480 w 5322214"/>
              <a:gd name="connsiteY4158" fmla="*/ 419731 h 4083778"/>
              <a:gd name="connsiteX4159" fmla="*/ 5244152 w 5322214"/>
              <a:gd name="connsiteY4159" fmla="*/ 1203081 h 4083778"/>
              <a:gd name="connsiteX4160" fmla="*/ 5274538 w 5322214"/>
              <a:gd name="connsiteY4160" fmla="*/ 2022626 h 408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</a:cxnLst>
            <a:rect l="l" t="t" r="r" b="b"/>
            <a:pathLst>
              <a:path w="5322214" h="4083778">
                <a:moveTo>
                  <a:pt x="5249291" y="1201517"/>
                </a:moveTo>
                <a:cubicBezTo>
                  <a:pt x="5161705" y="902342"/>
                  <a:pt x="5000388" y="623500"/>
                  <a:pt x="4795055" y="415709"/>
                </a:cubicBezTo>
                <a:cubicBezTo>
                  <a:pt x="4623460" y="242327"/>
                  <a:pt x="4427288" y="121004"/>
                  <a:pt x="4211677" y="55538"/>
                </a:cubicBezTo>
                <a:cubicBezTo>
                  <a:pt x="3972158" y="-17300"/>
                  <a:pt x="3714989" y="-18417"/>
                  <a:pt x="3447542" y="51740"/>
                </a:cubicBezTo>
                <a:cubicBezTo>
                  <a:pt x="2339100" y="343094"/>
                  <a:pt x="1826996" y="742813"/>
                  <a:pt x="1452973" y="1034614"/>
                </a:cubicBezTo>
                <a:cubicBezTo>
                  <a:pt x="1251885" y="1191462"/>
                  <a:pt x="1093025" y="1315467"/>
                  <a:pt x="904896" y="1370878"/>
                </a:cubicBezTo>
                <a:cubicBezTo>
                  <a:pt x="704925" y="1429640"/>
                  <a:pt x="481494" y="1406627"/>
                  <a:pt x="180309" y="1295805"/>
                </a:cubicBezTo>
                <a:cubicBezTo>
                  <a:pt x="118642" y="1273238"/>
                  <a:pt x="58762" y="1252906"/>
                  <a:pt x="670" y="1234808"/>
                </a:cubicBezTo>
                <a:lnTo>
                  <a:pt x="670" y="1244192"/>
                </a:lnTo>
                <a:cubicBezTo>
                  <a:pt x="65689" y="1263854"/>
                  <a:pt x="132718" y="1286197"/>
                  <a:pt x="201982" y="1311668"/>
                </a:cubicBezTo>
                <a:cubicBezTo>
                  <a:pt x="499592" y="1420926"/>
                  <a:pt x="720789" y="1443716"/>
                  <a:pt x="918525" y="1385624"/>
                </a:cubicBezTo>
                <a:cubicBezTo>
                  <a:pt x="1104643" y="1330883"/>
                  <a:pt x="1261269" y="1208443"/>
                  <a:pt x="1459675" y="1053605"/>
                </a:cubicBezTo>
                <a:cubicBezTo>
                  <a:pt x="1827220" y="766496"/>
                  <a:pt x="2330834" y="373481"/>
                  <a:pt x="3420954" y="86819"/>
                </a:cubicBezTo>
                <a:cubicBezTo>
                  <a:pt x="3683038" y="18002"/>
                  <a:pt x="3935069" y="19119"/>
                  <a:pt x="4169895" y="90394"/>
                </a:cubicBezTo>
                <a:cubicBezTo>
                  <a:pt x="4381261" y="154518"/>
                  <a:pt x="4573635" y="273384"/>
                  <a:pt x="4741655" y="443415"/>
                </a:cubicBezTo>
                <a:cubicBezTo>
                  <a:pt x="4943190" y="647184"/>
                  <a:pt x="5101379" y="921111"/>
                  <a:pt x="5187400" y="1214699"/>
                </a:cubicBezTo>
                <a:cubicBezTo>
                  <a:pt x="5271187" y="1501361"/>
                  <a:pt x="5281912" y="1787800"/>
                  <a:pt x="5217340" y="2021509"/>
                </a:cubicBezTo>
                <a:cubicBezTo>
                  <a:pt x="5168632" y="2197796"/>
                  <a:pt x="5072110" y="2364923"/>
                  <a:pt x="4930454" y="2518196"/>
                </a:cubicBezTo>
                <a:cubicBezTo>
                  <a:pt x="4796843" y="2662757"/>
                  <a:pt x="4622343" y="2795921"/>
                  <a:pt x="4411871" y="2913893"/>
                </a:cubicBezTo>
                <a:cubicBezTo>
                  <a:pt x="4235807" y="3012650"/>
                  <a:pt x="4035166" y="3100458"/>
                  <a:pt x="3814863" y="3175978"/>
                </a:cubicBezTo>
                <a:cubicBezTo>
                  <a:pt x="3811065" y="3170615"/>
                  <a:pt x="3807266" y="3165253"/>
                  <a:pt x="3803468" y="3159891"/>
                </a:cubicBezTo>
                <a:cubicBezTo>
                  <a:pt x="4009471" y="3087722"/>
                  <a:pt x="4197601" y="3004606"/>
                  <a:pt x="4363610" y="2911435"/>
                </a:cubicBezTo>
                <a:cubicBezTo>
                  <a:pt x="4571177" y="2795028"/>
                  <a:pt x="4743443" y="2663650"/>
                  <a:pt x="4875267" y="2520878"/>
                </a:cubicBezTo>
                <a:cubicBezTo>
                  <a:pt x="5015135" y="2369391"/>
                  <a:pt x="5110540" y="2204276"/>
                  <a:pt x="5158801" y="2029999"/>
                </a:cubicBezTo>
                <a:cubicBezTo>
                  <a:pt x="5222702" y="1798972"/>
                  <a:pt x="5212201" y="1515884"/>
                  <a:pt x="5129308" y="1232797"/>
                </a:cubicBezTo>
                <a:cubicBezTo>
                  <a:pt x="5044404" y="943007"/>
                  <a:pt x="4888226" y="672432"/>
                  <a:pt x="4689372" y="471344"/>
                </a:cubicBezTo>
                <a:cubicBezTo>
                  <a:pt x="4522916" y="303547"/>
                  <a:pt x="4333000" y="186246"/>
                  <a:pt x="4124092" y="122791"/>
                </a:cubicBezTo>
                <a:cubicBezTo>
                  <a:pt x="3892170" y="52410"/>
                  <a:pt x="3643268" y="51070"/>
                  <a:pt x="3384535" y="119216"/>
                </a:cubicBezTo>
                <a:cubicBezTo>
                  <a:pt x="2310725" y="401633"/>
                  <a:pt x="1814708" y="788839"/>
                  <a:pt x="1452749" y="1071703"/>
                </a:cubicBezTo>
                <a:cubicBezTo>
                  <a:pt x="1258141" y="1223860"/>
                  <a:pt x="1104420" y="1343842"/>
                  <a:pt x="922324" y="1397466"/>
                </a:cubicBezTo>
                <a:cubicBezTo>
                  <a:pt x="728832" y="1454441"/>
                  <a:pt x="512551" y="1432098"/>
                  <a:pt x="220750" y="1324851"/>
                </a:cubicBezTo>
                <a:cubicBezTo>
                  <a:pt x="144783" y="1296922"/>
                  <a:pt x="71275" y="1272568"/>
                  <a:pt x="670" y="1251789"/>
                </a:cubicBezTo>
                <a:lnTo>
                  <a:pt x="670" y="1257821"/>
                </a:lnTo>
                <a:cubicBezTo>
                  <a:pt x="70828" y="1278377"/>
                  <a:pt x="143666" y="1302508"/>
                  <a:pt x="218962" y="1330213"/>
                </a:cubicBezTo>
                <a:cubicBezTo>
                  <a:pt x="511881" y="1437683"/>
                  <a:pt x="729279" y="1460250"/>
                  <a:pt x="923888" y="1402828"/>
                </a:cubicBezTo>
                <a:cubicBezTo>
                  <a:pt x="1106878" y="1348981"/>
                  <a:pt x="1261045" y="1228552"/>
                  <a:pt x="1456101" y="1076172"/>
                </a:cubicBezTo>
                <a:cubicBezTo>
                  <a:pt x="1817836" y="793532"/>
                  <a:pt x="2313182" y="406549"/>
                  <a:pt x="3385875" y="124579"/>
                </a:cubicBezTo>
                <a:cubicBezTo>
                  <a:pt x="3643715" y="56879"/>
                  <a:pt x="3891500" y="57996"/>
                  <a:pt x="4122528" y="128154"/>
                </a:cubicBezTo>
                <a:cubicBezTo>
                  <a:pt x="4330319" y="191385"/>
                  <a:pt x="4519565" y="308239"/>
                  <a:pt x="4685127" y="475366"/>
                </a:cubicBezTo>
                <a:cubicBezTo>
                  <a:pt x="4883311" y="675783"/>
                  <a:pt x="5039042" y="945465"/>
                  <a:pt x="5123722" y="1234361"/>
                </a:cubicBezTo>
                <a:cubicBezTo>
                  <a:pt x="5206392" y="1516331"/>
                  <a:pt x="5216670" y="1798525"/>
                  <a:pt x="5153216" y="2028435"/>
                </a:cubicBezTo>
                <a:cubicBezTo>
                  <a:pt x="5105178" y="2202041"/>
                  <a:pt x="5010220" y="2366263"/>
                  <a:pt x="4871022" y="2517079"/>
                </a:cubicBezTo>
                <a:cubicBezTo>
                  <a:pt x="4739644" y="2659181"/>
                  <a:pt x="4568049" y="2790336"/>
                  <a:pt x="4360929" y="2906520"/>
                </a:cubicBezTo>
                <a:cubicBezTo>
                  <a:pt x="4194919" y="2999691"/>
                  <a:pt x="4006343" y="3083030"/>
                  <a:pt x="3800116" y="3155199"/>
                </a:cubicBezTo>
                <a:cubicBezTo>
                  <a:pt x="3797212" y="3151177"/>
                  <a:pt x="3794307" y="3147155"/>
                  <a:pt x="3791179" y="3143357"/>
                </a:cubicBezTo>
                <a:cubicBezTo>
                  <a:pt x="3979755" y="3075434"/>
                  <a:pt x="4152691" y="2997680"/>
                  <a:pt x="4306411" y="2911435"/>
                </a:cubicBezTo>
                <a:cubicBezTo>
                  <a:pt x="4510627" y="2796815"/>
                  <a:pt x="4679988" y="2667672"/>
                  <a:pt x="4809578" y="2527357"/>
                </a:cubicBezTo>
                <a:cubicBezTo>
                  <a:pt x="4947212" y="2378329"/>
                  <a:pt x="5041053" y="2215894"/>
                  <a:pt x="5088421" y="2044299"/>
                </a:cubicBezTo>
                <a:cubicBezTo>
                  <a:pt x="5151204" y="1817070"/>
                  <a:pt x="5140927" y="1538451"/>
                  <a:pt x="5059374" y="1259832"/>
                </a:cubicBezTo>
                <a:cubicBezTo>
                  <a:pt x="4975811" y="974511"/>
                  <a:pt x="4822090" y="708404"/>
                  <a:pt x="4626365" y="510444"/>
                </a:cubicBezTo>
                <a:cubicBezTo>
                  <a:pt x="4463037" y="345329"/>
                  <a:pt x="4276025" y="229815"/>
                  <a:pt x="4070691" y="167477"/>
                </a:cubicBezTo>
                <a:cubicBezTo>
                  <a:pt x="3842568" y="98214"/>
                  <a:pt x="3597911" y="96873"/>
                  <a:pt x="3343200" y="163903"/>
                </a:cubicBezTo>
                <a:cubicBezTo>
                  <a:pt x="2287041" y="442074"/>
                  <a:pt x="1799291" y="823248"/>
                  <a:pt x="1443142" y="1101643"/>
                </a:cubicBezTo>
                <a:cubicBezTo>
                  <a:pt x="1251885" y="1251118"/>
                  <a:pt x="1100622" y="1369314"/>
                  <a:pt x="921653" y="1422043"/>
                </a:cubicBezTo>
                <a:cubicBezTo>
                  <a:pt x="731513" y="1478124"/>
                  <a:pt x="518584" y="1456005"/>
                  <a:pt x="231698" y="1350769"/>
                </a:cubicBezTo>
                <a:cubicBezTo>
                  <a:pt x="151710" y="1321276"/>
                  <a:pt x="74626" y="1296028"/>
                  <a:pt x="670" y="1274579"/>
                </a:cubicBezTo>
                <a:lnTo>
                  <a:pt x="670" y="1280611"/>
                </a:lnTo>
                <a:cubicBezTo>
                  <a:pt x="74179" y="1301837"/>
                  <a:pt x="150593" y="1326862"/>
                  <a:pt x="229687" y="1355908"/>
                </a:cubicBezTo>
                <a:cubicBezTo>
                  <a:pt x="517913" y="1461814"/>
                  <a:pt x="731737" y="1483710"/>
                  <a:pt x="923217" y="1427406"/>
                </a:cubicBezTo>
                <a:cubicBezTo>
                  <a:pt x="1103303" y="1374453"/>
                  <a:pt x="1254789" y="1255810"/>
                  <a:pt x="1446717" y="1105888"/>
                </a:cubicBezTo>
                <a:cubicBezTo>
                  <a:pt x="1802419" y="827940"/>
                  <a:pt x="2289499" y="447213"/>
                  <a:pt x="3344987" y="169712"/>
                </a:cubicBezTo>
                <a:cubicBezTo>
                  <a:pt x="3598582" y="103129"/>
                  <a:pt x="3842345" y="104246"/>
                  <a:pt x="4069351" y="173287"/>
                </a:cubicBezTo>
                <a:cubicBezTo>
                  <a:pt x="4273790" y="235401"/>
                  <a:pt x="4459909" y="350244"/>
                  <a:pt x="4622567" y="514913"/>
                </a:cubicBezTo>
                <a:cubicBezTo>
                  <a:pt x="4817622" y="712203"/>
                  <a:pt x="4970896" y="977415"/>
                  <a:pt x="5054235" y="1261843"/>
                </a:cubicBezTo>
                <a:cubicBezTo>
                  <a:pt x="5135564" y="1539345"/>
                  <a:pt x="5145842" y="1816846"/>
                  <a:pt x="5083282" y="2043182"/>
                </a:cubicBezTo>
                <a:cubicBezTo>
                  <a:pt x="5036137" y="2213883"/>
                  <a:pt x="4942743" y="2375648"/>
                  <a:pt x="4805780" y="2524006"/>
                </a:cubicBezTo>
                <a:cubicBezTo>
                  <a:pt x="4676637" y="2663874"/>
                  <a:pt x="4507723" y="2792793"/>
                  <a:pt x="4303954" y="2906967"/>
                </a:cubicBezTo>
                <a:cubicBezTo>
                  <a:pt x="4150009" y="2993211"/>
                  <a:pt x="3976850" y="3070965"/>
                  <a:pt x="3787828" y="3139112"/>
                </a:cubicBezTo>
                <a:cubicBezTo>
                  <a:pt x="3785817" y="3136431"/>
                  <a:pt x="3783582" y="3133526"/>
                  <a:pt x="3781572" y="3130845"/>
                </a:cubicBezTo>
                <a:cubicBezTo>
                  <a:pt x="3950039" y="3067837"/>
                  <a:pt x="4105323" y="2997009"/>
                  <a:pt x="4244521" y="2919032"/>
                </a:cubicBezTo>
                <a:cubicBezTo>
                  <a:pt x="4445386" y="2806199"/>
                  <a:pt x="4611842" y="2679290"/>
                  <a:pt x="4739421" y="2541210"/>
                </a:cubicBezTo>
                <a:cubicBezTo>
                  <a:pt x="4874820" y="2394639"/>
                  <a:pt x="4967097" y="2234886"/>
                  <a:pt x="5013794" y="2066195"/>
                </a:cubicBezTo>
                <a:cubicBezTo>
                  <a:pt x="5075685" y="1842541"/>
                  <a:pt x="5065407" y="1568614"/>
                  <a:pt x="4985195" y="1294464"/>
                </a:cubicBezTo>
                <a:cubicBezTo>
                  <a:pt x="4902973" y="1013835"/>
                  <a:pt x="4751933" y="751973"/>
                  <a:pt x="4559336" y="557141"/>
                </a:cubicBezTo>
                <a:cubicBezTo>
                  <a:pt x="4398689" y="394707"/>
                  <a:pt x="4215028" y="281204"/>
                  <a:pt x="4013046" y="219984"/>
                </a:cubicBezTo>
                <a:cubicBezTo>
                  <a:pt x="3788721" y="151837"/>
                  <a:pt x="3548086" y="150720"/>
                  <a:pt x="3297843" y="216409"/>
                </a:cubicBezTo>
                <a:cubicBezTo>
                  <a:pt x="2257995" y="489442"/>
                  <a:pt x="1778512" y="864583"/>
                  <a:pt x="1428395" y="1138509"/>
                </a:cubicBezTo>
                <a:cubicBezTo>
                  <a:pt x="1240266" y="1285750"/>
                  <a:pt x="1091684" y="1401935"/>
                  <a:pt x="915621" y="1453771"/>
                </a:cubicBezTo>
                <a:cubicBezTo>
                  <a:pt x="728609" y="1508958"/>
                  <a:pt x="519477" y="1487285"/>
                  <a:pt x="237284" y="1383613"/>
                </a:cubicBezTo>
                <a:cubicBezTo>
                  <a:pt x="155285" y="1353450"/>
                  <a:pt x="76413" y="1327532"/>
                  <a:pt x="670" y="1305859"/>
                </a:cubicBezTo>
                <a:lnTo>
                  <a:pt x="670" y="1311892"/>
                </a:lnTo>
                <a:cubicBezTo>
                  <a:pt x="75743" y="1333341"/>
                  <a:pt x="154167" y="1358812"/>
                  <a:pt x="235496" y="1388752"/>
                </a:cubicBezTo>
                <a:cubicBezTo>
                  <a:pt x="518807" y="1492871"/>
                  <a:pt x="729056" y="1514544"/>
                  <a:pt x="917408" y="1458909"/>
                </a:cubicBezTo>
                <a:cubicBezTo>
                  <a:pt x="1094366" y="1406627"/>
                  <a:pt x="1243394" y="1290219"/>
                  <a:pt x="1431970" y="1142754"/>
                </a:cubicBezTo>
                <a:cubicBezTo>
                  <a:pt x="1781640" y="869275"/>
                  <a:pt x="2260676" y="494581"/>
                  <a:pt x="3298737" y="221548"/>
                </a:cubicBezTo>
                <a:cubicBezTo>
                  <a:pt x="3548086" y="156082"/>
                  <a:pt x="3787604" y="157200"/>
                  <a:pt x="4011035" y="225123"/>
                </a:cubicBezTo>
                <a:cubicBezTo>
                  <a:pt x="4211900" y="286119"/>
                  <a:pt x="4395114" y="399176"/>
                  <a:pt x="4554867" y="560940"/>
                </a:cubicBezTo>
                <a:cubicBezTo>
                  <a:pt x="4746794" y="754878"/>
                  <a:pt x="4897610" y="1015846"/>
                  <a:pt x="4979386" y="1295805"/>
                </a:cubicBezTo>
                <a:cubicBezTo>
                  <a:pt x="5059374" y="1568838"/>
                  <a:pt x="5069429" y="1841870"/>
                  <a:pt x="5007985" y="2064408"/>
                </a:cubicBezTo>
                <a:cubicBezTo>
                  <a:pt x="4961512" y="2232205"/>
                  <a:pt x="4869681" y="2391288"/>
                  <a:pt x="4734952" y="2537188"/>
                </a:cubicBezTo>
                <a:cubicBezTo>
                  <a:pt x="4607820" y="2674822"/>
                  <a:pt x="4441811" y="2801507"/>
                  <a:pt x="4241393" y="2913893"/>
                </a:cubicBezTo>
                <a:cubicBezTo>
                  <a:pt x="4101972" y="2992094"/>
                  <a:pt x="3946464" y="3063145"/>
                  <a:pt x="3777550" y="3126152"/>
                </a:cubicBezTo>
                <a:cubicBezTo>
                  <a:pt x="3776209" y="3124589"/>
                  <a:pt x="3774869" y="3123025"/>
                  <a:pt x="3773528" y="3121237"/>
                </a:cubicBezTo>
                <a:cubicBezTo>
                  <a:pt x="3919652" y="3064262"/>
                  <a:pt x="4054828" y="3001255"/>
                  <a:pt x="4177268" y="2932438"/>
                </a:cubicBezTo>
                <a:cubicBezTo>
                  <a:pt x="4374781" y="2821616"/>
                  <a:pt x="4538556" y="2696718"/>
                  <a:pt x="4663901" y="2561095"/>
                </a:cubicBezTo>
                <a:cubicBezTo>
                  <a:pt x="4797066" y="2416982"/>
                  <a:pt x="4887779" y="2259910"/>
                  <a:pt x="4933583" y="2093901"/>
                </a:cubicBezTo>
                <a:cubicBezTo>
                  <a:pt x="4994356" y="1874044"/>
                  <a:pt x="4984301" y="1604363"/>
                  <a:pt x="4905430" y="1334905"/>
                </a:cubicBezTo>
                <a:cubicBezTo>
                  <a:pt x="4824772" y="1058744"/>
                  <a:pt x="4675966" y="801352"/>
                  <a:pt x="4486720" y="609871"/>
                </a:cubicBezTo>
                <a:cubicBezTo>
                  <a:pt x="4328754" y="450118"/>
                  <a:pt x="4148222" y="338626"/>
                  <a:pt x="3949815" y="278299"/>
                </a:cubicBezTo>
                <a:cubicBezTo>
                  <a:pt x="3729289" y="211270"/>
                  <a:pt x="3492675" y="210153"/>
                  <a:pt x="3246678" y="274724"/>
                </a:cubicBezTo>
                <a:cubicBezTo>
                  <a:pt x="2224704" y="543512"/>
                  <a:pt x="1753487" y="912397"/>
                  <a:pt x="1409180" y="1181855"/>
                </a:cubicBezTo>
                <a:cubicBezTo>
                  <a:pt x="1224403" y="1326638"/>
                  <a:pt x="1078279" y="1440812"/>
                  <a:pt x="905343" y="1491754"/>
                </a:cubicBezTo>
                <a:cubicBezTo>
                  <a:pt x="721459" y="1546048"/>
                  <a:pt x="515902" y="1524822"/>
                  <a:pt x="238624" y="1422937"/>
                </a:cubicBezTo>
                <a:cubicBezTo>
                  <a:pt x="155955" y="1392550"/>
                  <a:pt x="76637" y="1366632"/>
                  <a:pt x="670" y="1345183"/>
                </a:cubicBezTo>
                <a:lnTo>
                  <a:pt x="670" y="1351216"/>
                </a:lnTo>
                <a:cubicBezTo>
                  <a:pt x="76190" y="1372442"/>
                  <a:pt x="154838" y="1398136"/>
                  <a:pt x="236614" y="1428299"/>
                </a:cubicBezTo>
                <a:cubicBezTo>
                  <a:pt x="515232" y="1530631"/>
                  <a:pt x="721906" y="1551857"/>
                  <a:pt x="906907" y="1497340"/>
                </a:cubicBezTo>
                <a:cubicBezTo>
                  <a:pt x="1080960" y="1445727"/>
                  <a:pt x="1227307" y="1331330"/>
                  <a:pt x="1412755" y="1186323"/>
                </a:cubicBezTo>
                <a:cubicBezTo>
                  <a:pt x="1756615" y="917312"/>
                  <a:pt x="2227385" y="548874"/>
                  <a:pt x="3248018" y="280310"/>
                </a:cubicBezTo>
                <a:cubicBezTo>
                  <a:pt x="3493122" y="215962"/>
                  <a:pt x="3728618" y="217079"/>
                  <a:pt x="3948028" y="283662"/>
                </a:cubicBezTo>
                <a:cubicBezTo>
                  <a:pt x="4145541" y="343765"/>
                  <a:pt x="4325403" y="454810"/>
                  <a:pt x="4482699" y="613669"/>
                </a:cubicBezTo>
                <a:cubicBezTo>
                  <a:pt x="4671498" y="804480"/>
                  <a:pt x="4819633" y="1061202"/>
                  <a:pt x="4900068" y="1336469"/>
                </a:cubicBezTo>
                <a:cubicBezTo>
                  <a:pt x="4978492" y="1605033"/>
                  <a:pt x="4988546" y="1873598"/>
                  <a:pt x="4927997" y="2092337"/>
                </a:cubicBezTo>
                <a:cubicBezTo>
                  <a:pt x="4882417" y="2257452"/>
                  <a:pt x="4792151" y="2413854"/>
                  <a:pt x="4659656" y="2557073"/>
                </a:cubicBezTo>
                <a:cubicBezTo>
                  <a:pt x="4534758" y="2692249"/>
                  <a:pt x="4371430" y="2816924"/>
                  <a:pt x="4174587" y="2927522"/>
                </a:cubicBezTo>
                <a:cubicBezTo>
                  <a:pt x="4051923" y="2996339"/>
                  <a:pt x="3916077" y="3059570"/>
                  <a:pt x="3769730" y="3116545"/>
                </a:cubicBezTo>
                <a:cubicBezTo>
                  <a:pt x="3769283" y="3115875"/>
                  <a:pt x="3768613" y="3115205"/>
                  <a:pt x="3767942" y="3114534"/>
                </a:cubicBezTo>
                <a:cubicBezTo>
                  <a:pt x="3889265" y="3064709"/>
                  <a:pt x="4002768" y="3010639"/>
                  <a:pt x="4106664" y="2952100"/>
                </a:cubicBezTo>
                <a:cubicBezTo>
                  <a:pt x="4300826" y="2843065"/>
                  <a:pt x="4461696" y="2720402"/>
                  <a:pt x="4584806" y="2587013"/>
                </a:cubicBezTo>
                <a:cubicBezTo>
                  <a:pt x="4715514" y="2445358"/>
                  <a:pt x="4804886" y="2290967"/>
                  <a:pt x="4849796" y="2127862"/>
                </a:cubicBezTo>
                <a:cubicBezTo>
                  <a:pt x="4909452" y="1911581"/>
                  <a:pt x="4899844" y="1646592"/>
                  <a:pt x="4822314" y="1381602"/>
                </a:cubicBezTo>
                <a:cubicBezTo>
                  <a:pt x="4742996" y="1110133"/>
                  <a:pt x="4596648" y="856986"/>
                  <a:pt x="4410530" y="668633"/>
                </a:cubicBezTo>
                <a:cubicBezTo>
                  <a:pt x="4255469" y="511785"/>
                  <a:pt x="4077841" y="402080"/>
                  <a:pt x="3882786" y="342871"/>
                </a:cubicBezTo>
                <a:cubicBezTo>
                  <a:pt x="3666058" y="276959"/>
                  <a:pt x="3433689" y="275842"/>
                  <a:pt x="3191937" y="339519"/>
                </a:cubicBezTo>
                <a:cubicBezTo>
                  <a:pt x="2187838" y="603838"/>
                  <a:pt x="1724441" y="966467"/>
                  <a:pt x="1386390" y="1231457"/>
                </a:cubicBezTo>
                <a:cubicBezTo>
                  <a:pt x="1204741" y="1373559"/>
                  <a:pt x="1061298" y="1485945"/>
                  <a:pt x="891490" y="1536217"/>
                </a:cubicBezTo>
                <a:cubicBezTo>
                  <a:pt x="710958" y="1589617"/>
                  <a:pt x="508753" y="1568614"/>
                  <a:pt x="236167" y="1468517"/>
                </a:cubicBezTo>
                <a:cubicBezTo>
                  <a:pt x="154391" y="1438354"/>
                  <a:pt x="75967" y="1412883"/>
                  <a:pt x="670" y="1391657"/>
                </a:cubicBezTo>
                <a:lnTo>
                  <a:pt x="670" y="1397689"/>
                </a:lnTo>
                <a:cubicBezTo>
                  <a:pt x="75296" y="1418692"/>
                  <a:pt x="153274" y="1444163"/>
                  <a:pt x="234156" y="1473879"/>
                </a:cubicBezTo>
                <a:cubicBezTo>
                  <a:pt x="507859" y="1574423"/>
                  <a:pt x="711181" y="1595202"/>
                  <a:pt x="892831" y="1541579"/>
                </a:cubicBezTo>
                <a:cubicBezTo>
                  <a:pt x="1063756" y="1491084"/>
                  <a:pt x="1207645" y="1378474"/>
                  <a:pt x="1389742" y="1235925"/>
                </a:cubicBezTo>
                <a:cubicBezTo>
                  <a:pt x="1727569" y="971159"/>
                  <a:pt x="2190295" y="608977"/>
                  <a:pt x="3193724" y="345105"/>
                </a:cubicBezTo>
                <a:cubicBezTo>
                  <a:pt x="3434583" y="281874"/>
                  <a:pt x="3665834" y="282991"/>
                  <a:pt x="3881445" y="348457"/>
                </a:cubicBezTo>
                <a:cubicBezTo>
                  <a:pt x="4075607" y="407443"/>
                  <a:pt x="4252341" y="516477"/>
                  <a:pt x="4406732" y="672879"/>
                </a:cubicBezTo>
                <a:cubicBezTo>
                  <a:pt x="4592180" y="860561"/>
                  <a:pt x="4737857" y="1112815"/>
                  <a:pt x="4817175" y="1383390"/>
                </a:cubicBezTo>
                <a:cubicBezTo>
                  <a:pt x="4894482" y="1647485"/>
                  <a:pt x="4904313" y="1911357"/>
                  <a:pt x="4844657" y="2126745"/>
                </a:cubicBezTo>
                <a:cubicBezTo>
                  <a:pt x="4799747" y="2288956"/>
                  <a:pt x="4711045" y="2442677"/>
                  <a:pt x="4580785" y="2583662"/>
                </a:cubicBezTo>
                <a:cubicBezTo>
                  <a:pt x="4458121" y="2716603"/>
                  <a:pt x="4297474" y="2839043"/>
                  <a:pt x="4103983" y="2947631"/>
                </a:cubicBezTo>
                <a:cubicBezTo>
                  <a:pt x="4004109" y="3003712"/>
                  <a:pt x="3895745" y="3055772"/>
                  <a:pt x="3780008" y="3103809"/>
                </a:cubicBezTo>
                <a:cubicBezTo>
                  <a:pt x="3869603" y="3064486"/>
                  <a:pt x="3954284" y="3022481"/>
                  <a:pt x="4033379" y="2978018"/>
                </a:cubicBezTo>
                <a:cubicBezTo>
                  <a:pt x="4224189" y="2870994"/>
                  <a:pt x="4382155" y="2750341"/>
                  <a:pt x="4503254" y="2619187"/>
                </a:cubicBezTo>
                <a:cubicBezTo>
                  <a:pt x="4631727" y="2479990"/>
                  <a:pt x="4719312" y="2328280"/>
                  <a:pt x="4763775" y="2168080"/>
                </a:cubicBezTo>
                <a:cubicBezTo>
                  <a:pt x="4822538" y="1955597"/>
                  <a:pt x="4812930" y="1695076"/>
                  <a:pt x="4736740" y="1434555"/>
                </a:cubicBezTo>
                <a:cubicBezTo>
                  <a:pt x="4658762" y="1167555"/>
                  <a:pt x="4514873" y="918653"/>
                  <a:pt x="4332106" y="733652"/>
                </a:cubicBezTo>
                <a:cubicBezTo>
                  <a:pt x="4179726" y="579484"/>
                  <a:pt x="4005226" y="471791"/>
                  <a:pt x="3813746" y="413699"/>
                </a:cubicBezTo>
                <a:cubicBezTo>
                  <a:pt x="3601039" y="349127"/>
                  <a:pt x="3372693" y="348010"/>
                  <a:pt x="3135185" y="410347"/>
                </a:cubicBezTo>
                <a:cubicBezTo>
                  <a:pt x="2147843" y="669751"/>
                  <a:pt x="1692714" y="1026347"/>
                  <a:pt x="1360472" y="1286644"/>
                </a:cubicBezTo>
                <a:cubicBezTo>
                  <a:pt x="1182174" y="1426512"/>
                  <a:pt x="1041189" y="1536663"/>
                  <a:pt x="874286" y="1586042"/>
                </a:cubicBezTo>
                <a:cubicBezTo>
                  <a:pt x="696882" y="1638548"/>
                  <a:pt x="498475" y="1617992"/>
                  <a:pt x="230581" y="1519683"/>
                </a:cubicBezTo>
                <a:cubicBezTo>
                  <a:pt x="150593" y="1490413"/>
                  <a:pt x="73956" y="1465165"/>
                  <a:pt x="447" y="1444386"/>
                </a:cubicBezTo>
                <a:lnTo>
                  <a:pt x="447" y="1450419"/>
                </a:lnTo>
                <a:cubicBezTo>
                  <a:pt x="73285" y="1470975"/>
                  <a:pt x="149475" y="1495776"/>
                  <a:pt x="228570" y="1524822"/>
                </a:cubicBezTo>
                <a:cubicBezTo>
                  <a:pt x="497581" y="1623578"/>
                  <a:pt x="697105" y="1644134"/>
                  <a:pt x="875850" y="1591404"/>
                </a:cubicBezTo>
                <a:cubicBezTo>
                  <a:pt x="1043870" y="1541802"/>
                  <a:pt x="1185079" y="1431204"/>
                  <a:pt x="1363823" y="1290889"/>
                </a:cubicBezTo>
                <a:cubicBezTo>
                  <a:pt x="1695842" y="1031039"/>
                  <a:pt x="2150301" y="674890"/>
                  <a:pt x="3136526" y="415486"/>
                </a:cubicBezTo>
                <a:cubicBezTo>
                  <a:pt x="3372916" y="353372"/>
                  <a:pt x="3600369" y="354489"/>
                  <a:pt x="3812182" y="418838"/>
                </a:cubicBezTo>
                <a:cubicBezTo>
                  <a:pt x="4002768" y="476706"/>
                  <a:pt x="4176374" y="583953"/>
                  <a:pt x="4328084" y="737450"/>
                </a:cubicBezTo>
                <a:cubicBezTo>
                  <a:pt x="4510404" y="921781"/>
                  <a:pt x="4653623" y="1169790"/>
                  <a:pt x="4731378" y="1435896"/>
                </a:cubicBezTo>
                <a:cubicBezTo>
                  <a:pt x="4807344" y="1695523"/>
                  <a:pt x="4816952" y="1954927"/>
                  <a:pt x="4758412" y="2166516"/>
                </a:cubicBezTo>
                <a:cubicBezTo>
                  <a:pt x="4714397" y="2325822"/>
                  <a:pt x="4627035" y="2476862"/>
                  <a:pt x="4499233" y="2615389"/>
                </a:cubicBezTo>
                <a:cubicBezTo>
                  <a:pt x="4378580" y="2746096"/>
                  <a:pt x="4221061" y="2866302"/>
                  <a:pt x="4030697" y="2973102"/>
                </a:cubicBezTo>
                <a:cubicBezTo>
                  <a:pt x="3975957" y="3003936"/>
                  <a:pt x="3918535" y="3033429"/>
                  <a:pt x="3858879" y="3061581"/>
                </a:cubicBezTo>
                <a:cubicBezTo>
                  <a:pt x="3892840" y="3044377"/>
                  <a:pt x="3925908" y="3026726"/>
                  <a:pt x="3958082" y="3008628"/>
                </a:cubicBezTo>
                <a:cubicBezTo>
                  <a:pt x="4145317" y="2903392"/>
                  <a:pt x="4300602" y="2784973"/>
                  <a:pt x="4419691" y="2656277"/>
                </a:cubicBezTo>
                <a:cubicBezTo>
                  <a:pt x="4545930" y="2519537"/>
                  <a:pt x="4631951" y="2370509"/>
                  <a:pt x="4675520" y="2212990"/>
                </a:cubicBezTo>
                <a:cubicBezTo>
                  <a:pt x="4733165" y="2004081"/>
                  <a:pt x="4723781" y="1748253"/>
                  <a:pt x="4648931" y="1491977"/>
                </a:cubicBezTo>
                <a:cubicBezTo>
                  <a:pt x="4572294" y="1229669"/>
                  <a:pt x="4431086" y="985012"/>
                  <a:pt x="4251224" y="803363"/>
                </a:cubicBezTo>
                <a:cubicBezTo>
                  <a:pt x="4101525" y="651876"/>
                  <a:pt x="3930377" y="546193"/>
                  <a:pt x="3742248" y="488995"/>
                </a:cubicBezTo>
                <a:cubicBezTo>
                  <a:pt x="3533340" y="425540"/>
                  <a:pt x="3309015" y="424423"/>
                  <a:pt x="3075753" y="485643"/>
                </a:cubicBezTo>
                <a:cubicBezTo>
                  <a:pt x="2105838" y="741025"/>
                  <a:pt x="1658976" y="1091365"/>
                  <a:pt x="1332767" y="1347194"/>
                </a:cubicBezTo>
                <a:cubicBezTo>
                  <a:pt x="1157597" y="1484604"/>
                  <a:pt x="1019293" y="1592968"/>
                  <a:pt x="855518" y="1641453"/>
                </a:cubicBezTo>
                <a:cubicBezTo>
                  <a:pt x="681465" y="1692842"/>
                  <a:pt x="486410" y="1672733"/>
                  <a:pt x="223431" y="1576211"/>
                </a:cubicBezTo>
                <a:cubicBezTo>
                  <a:pt x="146124" y="1547835"/>
                  <a:pt x="71721" y="1523481"/>
                  <a:pt x="670" y="1503372"/>
                </a:cubicBezTo>
                <a:lnTo>
                  <a:pt x="670" y="1509405"/>
                </a:lnTo>
                <a:cubicBezTo>
                  <a:pt x="71275" y="1529514"/>
                  <a:pt x="145007" y="1553421"/>
                  <a:pt x="221420" y="1581573"/>
                </a:cubicBezTo>
                <a:cubicBezTo>
                  <a:pt x="485516" y="1678542"/>
                  <a:pt x="681688" y="1698651"/>
                  <a:pt x="857082" y="1646815"/>
                </a:cubicBezTo>
                <a:cubicBezTo>
                  <a:pt x="1021974" y="1598107"/>
                  <a:pt x="1160725" y="1489296"/>
                  <a:pt x="1336118" y="1351663"/>
                </a:cubicBezTo>
                <a:cubicBezTo>
                  <a:pt x="1662104" y="1096057"/>
                  <a:pt x="2108296" y="746164"/>
                  <a:pt x="3077093" y="491453"/>
                </a:cubicBezTo>
                <a:cubicBezTo>
                  <a:pt x="3309238" y="430456"/>
                  <a:pt x="3532446" y="431573"/>
                  <a:pt x="3740460" y="494581"/>
                </a:cubicBezTo>
                <a:cubicBezTo>
                  <a:pt x="3927696" y="551332"/>
                  <a:pt x="4098174" y="656792"/>
                  <a:pt x="4247202" y="807384"/>
                </a:cubicBezTo>
                <a:cubicBezTo>
                  <a:pt x="4426394" y="988587"/>
                  <a:pt x="4566932" y="1232350"/>
                  <a:pt x="4643345" y="1493765"/>
                </a:cubicBezTo>
                <a:cubicBezTo>
                  <a:pt x="4717972" y="1748923"/>
                  <a:pt x="4727356" y="2003858"/>
                  <a:pt x="4669934" y="2211649"/>
                </a:cubicBezTo>
                <a:cubicBezTo>
                  <a:pt x="4626588" y="2368274"/>
                  <a:pt x="4541014" y="2516633"/>
                  <a:pt x="4415446" y="2652478"/>
                </a:cubicBezTo>
                <a:cubicBezTo>
                  <a:pt x="4297027" y="2780728"/>
                  <a:pt x="4142189" y="2898923"/>
                  <a:pt x="3955401" y="3003712"/>
                </a:cubicBezTo>
                <a:cubicBezTo>
                  <a:pt x="3935292" y="3015107"/>
                  <a:pt x="3914737" y="3026279"/>
                  <a:pt x="3893734" y="3037227"/>
                </a:cubicBezTo>
                <a:cubicBezTo>
                  <a:pt x="4072032" y="2935789"/>
                  <a:pt x="4220390" y="2821839"/>
                  <a:pt x="4334340" y="2698282"/>
                </a:cubicBezTo>
                <a:cubicBezTo>
                  <a:pt x="4458345" y="2564000"/>
                  <a:pt x="4542802" y="2417652"/>
                  <a:pt x="4585477" y="2263038"/>
                </a:cubicBezTo>
                <a:cubicBezTo>
                  <a:pt x="4610054" y="2174336"/>
                  <a:pt x="4622119" y="2077143"/>
                  <a:pt x="4622119" y="1974812"/>
                </a:cubicBezTo>
                <a:cubicBezTo>
                  <a:pt x="4622119" y="1840530"/>
                  <a:pt x="4601117" y="1697534"/>
                  <a:pt x="4559336" y="1554761"/>
                </a:cubicBezTo>
                <a:cubicBezTo>
                  <a:pt x="4484039" y="1296922"/>
                  <a:pt x="4345288" y="1056733"/>
                  <a:pt x="4168778" y="878212"/>
                </a:cubicBezTo>
                <a:cubicBezTo>
                  <a:pt x="4021760" y="729630"/>
                  <a:pt x="3853740" y="625735"/>
                  <a:pt x="3668962" y="569654"/>
                </a:cubicBezTo>
                <a:cubicBezTo>
                  <a:pt x="3463853" y="507316"/>
                  <a:pt x="3243773" y="506199"/>
                  <a:pt x="3014756" y="566526"/>
                </a:cubicBezTo>
                <a:cubicBezTo>
                  <a:pt x="2062269" y="816992"/>
                  <a:pt x="1623674" y="1161299"/>
                  <a:pt x="1303274" y="1412659"/>
                </a:cubicBezTo>
                <a:cubicBezTo>
                  <a:pt x="1131455" y="1547388"/>
                  <a:pt x="995832" y="1653965"/>
                  <a:pt x="834962" y="1701556"/>
                </a:cubicBezTo>
                <a:cubicBezTo>
                  <a:pt x="664037" y="1752051"/>
                  <a:pt x="472557" y="1732389"/>
                  <a:pt x="214494" y="1637654"/>
                </a:cubicBezTo>
                <a:cubicBezTo>
                  <a:pt x="140315" y="1610396"/>
                  <a:pt x="69040" y="1587159"/>
                  <a:pt x="670" y="1567497"/>
                </a:cubicBezTo>
                <a:lnTo>
                  <a:pt x="670" y="1573530"/>
                </a:lnTo>
                <a:cubicBezTo>
                  <a:pt x="68593" y="1592968"/>
                  <a:pt x="139198" y="1615982"/>
                  <a:pt x="212483" y="1643017"/>
                </a:cubicBezTo>
                <a:cubicBezTo>
                  <a:pt x="471887" y="1738198"/>
                  <a:pt x="664261" y="1757860"/>
                  <a:pt x="836526" y="1706918"/>
                </a:cubicBezTo>
                <a:cubicBezTo>
                  <a:pt x="998514" y="1659104"/>
                  <a:pt x="1134583" y="1552304"/>
                  <a:pt x="1306849" y="1416904"/>
                </a:cubicBezTo>
                <a:cubicBezTo>
                  <a:pt x="1626802" y="1165991"/>
                  <a:pt x="2064950" y="822131"/>
                  <a:pt x="3016320" y="572111"/>
                </a:cubicBezTo>
                <a:cubicBezTo>
                  <a:pt x="3244220" y="512232"/>
                  <a:pt x="3463406" y="513349"/>
                  <a:pt x="3667622" y="575239"/>
                </a:cubicBezTo>
                <a:cubicBezTo>
                  <a:pt x="3851282" y="631097"/>
                  <a:pt x="4018632" y="734322"/>
                  <a:pt x="4164980" y="882234"/>
                </a:cubicBezTo>
                <a:cubicBezTo>
                  <a:pt x="4340820" y="1060085"/>
                  <a:pt x="4479124" y="1299603"/>
                  <a:pt x="4554197" y="1556549"/>
                </a:cubicBezTo>
                <a:cubicBezTo>
                  <a:pt x="4627482" y="1807239"/>
                  <a:pt x="4636642" y="2057481"/>
                  <a:pt x="4580338" y="2261698"/>
                </a:cubicBezTo>
                <a:cubicBezTo>
                  <a:pt x="4537886" y="2415418"/>
                  <a:pt x="4453876" y="2561095"/>
                  <a:pt x="4330319" y="2694707"/>
                </a:cubicBezTo>
                <a:cubicBezTo>
                  <a:pt x="4219497" y="2814690"/>
                  <a:pt x="4076501" y="2925511"/>
                  <a:pt x="3904682" y="3024715"/>
                </a:cubicBezTo>
                <a:cubicBezTo>
                  <a:pt x="4040752" y="2938917"/>
                  <a:pt x="4156042" y="2845076"/>
                  <a:pt x="4248543" y="2744979"/>
                </a:cubicBezTo>
                <a:cubicBezTo>
                  <a:pt x="4370313" y="2613155"/>
                  <a:pt x="4453206" y="2469489"/>
                  <a:pt x="4495211" y="2317779"/>
                </a:cubicBezTo>
                <a:cubicBezTo>
                  <a:pt x="4550845" y="2116467"/>
                  <a:pt x="4541684" y="1869352"/>
                  <a:pt x="4469516" y="1622238"/>
                </a:cubicBezTo>
                <a:cubicBezTo>
                  <a:pt x="4395560" y="1369090"/>
                  <a:pt x="4259267" y="1133147"/>
                  <a:pt x="4085885" y="957753"/>
                </a:cubicBezTo>
                <a:cubicBezTo>
                  <a:pt x="3941772" y="811853"/>
                  <a:pt x="3776656" y="709968"/>
                  <a:pt x="3595454" y="655004"/>
                </a:cubicBezTo>
                <a:cubicBezTo>
                  <a:pt x="3394142" y="593784"/>
                  <a:pt x="3178084" y="592667"/>
                  <a:pt x="2953313" y="651876"/>
                </a:cubicBezTo>
                <a:cubicBezTo>
                  <a:pt x="2018030" y="897650"/>
                  <a:pt x="1587478" y="1235925"/>
                  <a:pt x="1273111" y="1482817"/>
                </a:cubicBezTo>
                <a:cubicBezTo>
                  <a:pt x="1104643" y="1615088"/>
                  <a:pt x="971478" y="1719654"/>
                  <a:pt x="813513" y="1766574"/>
                </a:cubicBezTo>
                <a:cubicBezTo>
                  <a:pt x="645716" y="1816176"/>
                  <a:pt x="458034" y="1796961"/>
                  <a:pt x="204663" y="1703790"/>
                </a:cubicBezTo>
                <a:cubicBezTo>
                  <a:pt x="134282" y="1677649"/>
                  <a:pt x="66136" y="1655082"/>
                  <a:pt x="670" y="1636090"/>
                </a:cubicBezTo>
                <a:lnTo>
                  <a:pt x="670" y="1642123"/>
                </a:lnTo>
                <a:cubicBezTo>
                  <a:pt x="65465" y="1660891"/>
                  <a:pt x="133165" y="1683011"/>
                  <a:pt x="203099" y="1708705"/>
                </a:cubicBezTo>
                <a:cubicBezTo>
                  <a:pt x="457587" y="1802323"/>
                  <a:pt x="646610" y="1821538"/>
                  <a:pt x="815524" y="1771490"/>
                </a:cubicBezTo>
                <a:cubicBezTo>
                  <a:pt x="974383" y="1724346"/>
                  <a:pt x="1107995" y="1619556"/>
                  <a:pt x="1276909" y="1486838"/>
                </a:cubicBezTo>
                <a:cubicBezTo>
                  <a:pt x="1590830" y="1240170"/>
                  <a:pt x="2020934" y="902566"/>
                  <a:pt x="2954876" y="657015"/>
                </a:cubicBezTo>
                <a:cubicBezTo>
                  <a:pt x="3178531" y="598253"/>
                  <a:pt x="3393695" y="599146"/>
                  <a:pt x="3593889" y="660143"/>
                </a:cubicBezTo>
                <a:cubicBezTo>
                  <a:pt x="3774198" y="714884"/>
                  <a:pt x="3938420" y="816321"/>
                  <a:pt x="4081863" y="961552"/>
                </a:cubicBezTo>
                <a:cubicBezTo>
                  <a:pt x="4254575" y="1136275"/>
                  <a:pt x="4390198" y="1371324"/>
                  <a:pt x="4463930" y="1623578"/>
                </a:cubicBezTo>
                <a:cubicBezTo>
                  <a:pt x="4535875" y="1869799"/>
                  <a:pt x="4544813" y="2115574"/>
                  <a:pt x="4489625" y="2315991"/>
                </a:cubicBezTo>
                <a:cubicBezTo>
                  <a:pt x="4447843" y="2466807"/>
                  <a:pt x="4365397" y="2609803"/>
                  <a:pt x="4244298" y="2740957"/>
                </a:cubicBezTo>
                <a:cubicBezTo>
                  <a:pt x="4150680" y="2842395"/>
                  <a:pt x="4033602" y="2937130"/>
                  <a:pt x="3895298" y="3023598"/>
                </a:cubicBezTo>
                <a:cubicBezTo>
                  <a:pt x="3998747" y="2952323"/>
                  <a:pt x="4088343" y="2875910"/>
                  <a:pt x="4162745" y="2795251"/>
                </a:cubicBezTo>
                <a:cubicBezTo>
                  <a:pt x="4282057" y="2665884"/>
                  <a:pt x="4363610" y="2524899"/>
                  <a:pt x="4404721" y="2375871"/>
                </a:cubicBezTo>
                <a:cubicBezTo>
                  <a:pt x="4459238" y="2178134"/>
                  <a:pt x="4450301" y="1935712"/>
                  <a:pt x="4379697" y="1693065"/>
                </a:cubicBezTo>
                <a:cubicBezTo>
                  <a:pt x="4307082" y="1444610"/>
                  <a:pt x="4173470" y="1212912"/>
                  <a:pt x="4003215" y="1040646"/>
                </a:cubicBezTo>
                <a:cubicBezTo>
                  <a:pt x="3861783" y="897650"/>
                  <a:pt x="3699796" y="797553"/>
                  <a:pt x="3522168" y="743483"/>
                </a:cubicBezTo>
                <a:cubicBezTo>
                  <a:pt x="3324655" y="683603"/>
                  <a:pt x="3112842" y="682486"/>
                  <a:pt x="2892316" y="740355"/>
                </a:cubicBezTo>
                <a:cubicBezTo>
                  <a:pt x="1974461" y="981661"/>
                  <a:pt x="1552176" y="1313679"/>
                  <a:pt x="1243618" y="1556102"/>
                </a:cubicBezTo>
                <a:cubicBezTo>
                  <a:pt x="1078279" y="1685915"/>
                  <a:pt x="947795" y="1788694"/>
                  <a:pt x="792957" y="1834497"/>
                </a:cubicBezTo>
                <a:cubicBezTo>
                  <a:pt x="628512" y="1883205"/>
                  <a:pt x="444181" y="1864214"/>
                  <a:pt x="195502" y="1773054"/>
                </a:cubicBezTo>
                <a:cubicBezTo>
                  <a:pt x="128249" y="1748700"/>
                  <a:pt x="63231" y="1727250"/>
                  <a:pt x="670" y="1708929"/>
                </a:cubicBezTo>
                <a:lnTo>
                  <a:pt x="670" y="1714961"/>
                </a:lnTo>
                <a:cubicBezTo>
                  <a:pt x="62784" y="1733059"/>
                  <a:pt x="127132" y="1754285"/>
                  <a:pt x="193938" y="1778863"/>
                </a:cubicBezTo>
                <a:cubicBezTo>
                  <a:pt x="443734" y="1870693"/>
                  <a:pt x="629182" y="1889685"/>
                  <a:pt x="794744" y="1840530"/>
                </a:cubicBezTo>
                <a:cubicBezTo>
                  <a:pt x="950699" y="1794056"/>
                  <a:pt x="1081630" y="1691278"/>
                  <a:pt x="1247416" y="1561017"/>
                </a:cubicBezTo>
                <a:cubicBezTo>
                  <a:pt x="1555304" y="1318818"/>
                  <a:pt x="1977142" y="987470"/>
                  <a:pt x="2894103" y="746388"/>
                </a:cubicBezTo>
                <a:cubicBezTo>
                  <a:pt x="3113513" y="688742"/>
                  <a:pt x="3324432" y="689636"/>
                  <a:pt x="3520828" y="749516"/>
                </a:cubicBezTo>
                <a:cubicBezTo>
                  <a:pt x="3697561" y="803139"/>
                  <a:pt x="3858655" y="902789"/>
                  <a:pt x="3999641" y="1045115"/>
                </a:cubicBezTo>
                <a:cubicBezTo>
                  <a:pt x="4169224" y="1216487"/>
                  <a:pt x="4302390" y="1447291"/>
                  <a:pt x="4374781" y="1695076"/>
                </a:cubicBezTo>
                <a:cubicBezTo>
                  <a:pt x="4445386" y="1936605"/>
                  <a:pt x="4454323" y="2178134"/>
                  <a:pt x="4399806" y="2374754"/>
                </a:cubicBezTo>
                <a:cubicBezTo>
                  <a:pt x="4358918" y="2522888"/>
                  <a:pt x="4277812" y="2663203"/>
                  <a:pt x="4159170" y="2791900"/>
                </a:cubicBezTo>
                <a:cubicBezTo>
                  <a:pt x="4081416" y="2876133"/>
                  <a:pt x="3986905" y="2955898"/>
                  <a:pt x="3877424" y="3029854"/>
                </a:cubicBezTo>
                <a:cubicBezTo>
                  <a:pt x="3953390" y="2972655"/>
                  <a:pt x="4020866" y="2912552"/>
                  <a:pt x="4078735" y="2849768"/>
                </a:cubicBezTo>
                <a:cubicBezTo>
                  <a:pt x="4195813" y="2722859"/>
                  <a:pt x="4275801" y="2584556"/>
                  <a:pt x="4316019" y="2438432"/>
                </a:cubicBezTo>
                <a:cubicBezTo>
                  <a:pt x="4369642" y="2244493"/>
                  <a:pt x="4360929" y="2006316"/>
                  <a:pt x="4291442" y="1768362"/>
                </a:cubicBezTo>
                <a:cubicBezTo>
                  <a:pt x="4220167" y="1524375"/>
                  <a:pt x="4089013" y="1296922"/>
                  <a:pt x="3922110" y="1128231"/>
                </a:cubicBezTo>
                <a:cubicBezTo>
                  <a:pt x="3783359" y="987917"/>
                  <a:pt x="3624723" y="889830"/>
                  <a:pt x="3450223" y="836877"/>
                </a:cubicBezTo>
                <a:cubicBezTo>
                  <a:pt x="3256508" y="778115"/>
                  <a:pt x="3048717" y="776998"/>
                  <a:pt x="2832660" y="833973"/>
                </a:cubicBezTo>
                <a:cubicBezTo>
                  <a:pt x="1931785" y="1070363"/>
                  <a:pt x="1517544" y="1396349"/>
                  <a:pt x="1215018" y="1634080"/>
                </a:cubicBezTo>
                <a:cubicBezTo>
                  <a:pt x="1053031" y="1761435"/>
                  <a:pt x="925005" y="1862203"/>
                  <a:pt x="773295" y="1907336"/>
                </a:cubicBezTo>
                <a:cubicBezTo>
                  <a:pt x="611978" y="1955150"/>
                  <a:pt x="431222" y="1936605"/>
                  <a:pt x="187459" y="1847009"/>
                </a:cubicBezTo>
                <a:cubicBezTo>
                  <a:pt x="122887" y="1823326"/>
                  <a:pt x="60550" y="1802546"/>
                  <a:pt x="670" y="1785119"/>
                </a:cubicBezTo>
                <a:lnTo>
                  <a:pt x="670" y="1791152"/>
                </a:lnTo>
                <a:cubicBezTo>
                  <a:pt x="60103" y="1808579"/>
                  <a:pt x="121770" y="1828911"/>
                  <a:pt x="185671" y="1852372"/>
                </a:cubicBezTo>
                <a:cubicBezTo>
                  <a:pt x="430775" y="1942414"/>
                  <a:pt x="612425" y="1960959"/>
                  <a:pt x="775083" y="1912698"/>
                </a:cubicBezTo>
                <a:cubicBezTo>
                  <a:pt x="927909" y="1867342"/>
                  <a:pt x="1056382" y="1766351"/>
                  <a:pt x="1218817" y="1638548"/>
                </a:cubicBezTo>
                <a:cubicBezTo>
                  <a:pt x="1520672" y="1400817"/>
                  <a:pt x="1934243" y="1075502"/>
                  <a:pt x="2833777" y="839111"/>
                </a:cubicBezTo>
                <a:cubicBezTo>
                  <a:pt x="3048941" y="782583"/>
                  <a:pt x="3255838" y="783477"/>
                  <a:pt x="3448436" y="842016"/>
                </a:cubicBezTo>
                <a:cubicBezTo>
                  <a:pt x="3621818" y="894746"/>
                  <a:pt x="3779784" y="992162"/>
                  <a:pt x="3917865" y="1131806"/>
                </a:cubicBezTo>
                <a:cubicBezTo>
                  <a:pt x="4084097" y="1300050"/>
                  <a:pt x="4214805" y="1526609"/>
                  <a:pt x="4285856" y="1769702"/>
                </a:cubicBezTo>
                <a:cubicBezTo>
                  <a:pt x="4355119" y="2006763"/>
                  <a:pt x="4363833" y="2243600"/>
                  <a:pt x="4310433" y="2436644"/>
                </a:cubicBezTo>
                <a:cubicBezTo>
                  <a:pt x="4270216" y="2581874"/>
                  <a:pt x="4190897" y="2719508"/>
                  <a:pt x="4074266" y="2845746"/>
                </a:cubicBezTo>
                <a:cubicBezTo>
                  <a:pt x="4011035" y="2914117"/>
                  <a:pt x="3936633" y="2979582"/>
                  <a:pt x="3851952" y="3041249"/>
                </a:cubicBezTo>
                <a:cubicBezTo>
                  <a:pt x="3904682" y="2998127"/>
                  <a:pt x="3952720" y="2953217"/>
                  <a:pt x="3995395" y="2906967"/>
                </a:cubicBezTo>
                <a:cubicBezTo>
                  <a:pt x="4110239" y="2782516"/>
                  <a:pt x="4188440" y="2646893"/>
                  <a:pt x="4228210" y="2503450"/>
                </a:cubicBezTo>
                <a:cubicBezTo>
                  <a:pt x="4280717" y="2313087"/>
                  <a:pt x="4272227" y="2079601"/>
                  <a:pt x="4204080" y="1846116"/>
                </a:cubicBezTo>
                <a:cubicBezTo>
                  <a:pt x="4134146" y="1606821"/>
                  <a:pt x="4005450" y="1383613"/>
                  <a:pt x="3841675" y="1218051"/>
                </a:cubicBezTo>
                <a:cubicBezTo>
                  <a:pt x="3705605" y="1080417"/>
                  <a:pt x="3550097" y="984342"/>
                  <a:pt x="3379172" y="932506"/>
                </a:cubicBezTo>
                <a:cubicBezTo>
                  <a:pt x="3189256" y="874860"/>
                  <a:pt x="2985710" y="873743"/>
                  <a:pt x="2773674" y="929601"/>
                </a:cubicBezTo>
                <a:cubicBezTo>
                  <a:pt x="1890451" y="1161746"/>
                  <a:pt x="1484476" y="1481476"/>
                  <a:pt x="1187983" y="1714738"/>
                </a:cubicBezTo>
                <a:cubicBezTo>
                  <a:pt x="1029124" y="1839860"/>
                  <a:pt x="903779" y="1938393"/>
                  <a:pt x="754974" y="1982632"/>
                </a:cubicBezTo>
                <a:cubicBezTo>
                  <a:pt x="596784" y="2029553"/>
                  <a:pt x="419827" y="2011231"/>
                  <a:pt x="180756" y="1923646"/>
                </a:cubicBezTo>
                <a:cubicBezTo>
                  <a:pt x="118865" y="1900856"/>
                  <a:pt x="58539" y="1880971"/>
                  <a:pt x="670" y="1863990"/>
                </a:cubicBezTo>
                <a:lnTo>
                  <a:pt x="670" y="1869799"/>
                </a:lnTo>
                <a:cubicBezTo>
                  <a:pt x="58092" y="1886557"/>
                  <a:pt x="117525" y="1906442"/>
                  <a:pt x="178968" y="1929009"/>
                </a:cubicBezTo>
                <a:cubicBezTo>
                  <a:pt x="419157" y="2017264"/>
                  <a:pt x="597455" y="2035362"/>
                  <a:pt x="756761" y="1988218"/>
                </a:cubicBezTo>
                <a:cubicBezTo>
                  <a:pt x="906460" y="1943755"/>
                  <a:pt x="1032252" y="1844775"/>
                  <a:pt x="1191558" y="1719430"/>
                </a:cubicBezTo>
                <a:cubicBezTo>
                  <a:pt x="1487604" y="1486391"/>
                  <a:pt x="1893132" y="1167108"/>
                  <a:pt x="2775238" y="935187"/>
                </a:cubicBezTo>
                <a:cubicBezTo>
                  <a:pt x="2986157" y="879776"/>
                  <a:pt x="3188809" y="880670"/>
                  <a:pt x="3377608" y="938091"/>
                </a:cubicBezTo>
                <a:cubicBezTo>
                  <a:pt x="3547639" y="989704"/>
                  <a:pt x="3702253" y="1085333"/>
                  <a:pt x="3837653" y="1222296"/>
                </a:cubicBezTo>
                <a:cubicBezTo>
                  <a:pt x="4000758" y="1387188"/>
                  <a:pt x="4129007" y="1609502"/>
                  <a:pt x="4198718" y="1847903"/>
                </a:cubicBezTo>
                <a:cubicBezTo>
                  <a:pt x="4266641" y="2080495"/>
                  <a:pt x="4275131" y="2312863"/>
                  <a:pt x="4222848" y="2502109"/>
                </a:cubicBezTo>
                <a:cubicBezTo>
                  <a:pt x="4183524" y="2644658"/>
                  <a:pt x="4105547" y="2779611"/>
                  <a:pt x="3991373" y="2903392"/>
                </a:cubicBezTo>
                <a:cubicBezTo>
                  <a:pt x="3943336" y="2955228"/>
                  <a:pt x="3888818" y="3005500"/>
                  <a:pt x="3828269" y="3053537"/>
                </a:cubicBezTo>
                <a:cubicBezTo>
                  <a:pt x="3989139" y="2908978"/>
                  <a:pt x="4094599" y="2747884"/>
                  <a:pt x="4143307" y="2571820"/>
                </a:cubicBezTo>
                <a:cubicBezTo>
                  <a:pt x="4194919" y="2385255"/>
                  <a:pt x="4186429" y="2156238"/>
                  <a:pt x="4119623" y="1927221"/>
                </a:cubicBezTo>
                <a:cubicBezTo>
                  <a:pt x="4051030" y="1692395"/>
                  <a:pt x="3925014" y="1473656"/>
                  <a:pt x="3764367" y="1311222"/>
                </a:cubicBezTo>
                <a:cubicBezTo>
                  <a:pt x="3630979" y="1176492"/>
                  <a:pt x="3478599" y="1082205"/>
                  <a:pt x="3311249" y="1031486"/>
                </a:cubicBezTo>
                <a:cubicBezTo>
                  <a:pt x="3125354" y="974958"/>
                  <a:pt x="2925607" y="974064"/>
                  <a:pt x="2718039" y="1028581"/>
                </a:cubicBezTo>
                <a:cubicBezTo>
                  <a:pt x="1852020" y="1256034"/>
                  <a:pt x="1454090" y="1569508"/>
                  <a:pt x="1163629" y="1798301"/>
                </a:cubicBezTo>
                <a:cubicBezTo>
                  <a:pt x="1008345" y="1920965"/>
                  <a:pt x="885458" y="2017711"/>
                  <a:pt x="739557" y="2061056"/>
                </a:cubicBezTo>
                <a:cubicBezTo>
                  <a:pt x="584719" y="2107083"/>
                  <a:pt x="411113" y="2089209"/>
                  <a:pt x="176957" y="2003188"/>
                </a:cubicBezTo>
                <a:cubicBezTo>
                  <a:pt x="116184" y="1980845"/>
                  <a:pt x="57422" y="1961406"/>
                  <a:pt x="670" y="1944872"/>
                </a:cubicBezTo>
                <a:lnTo>
                  <a:pt x="670" y="1950681"/>
                </a:lnTo>
                <a:cubicBezTo>
                  <a:pt x="56752" y="1967215"/>
                  <a:pt x="114844" y="1986430"/>
                  <a:pt x="174947" y="2008550"/>
                </a:cubicBezTo>
                <a:cubicBezTo>
                  <a:pt x="410443" y="2095018"/>
                  <a:pt x="584943" y="2112892"/>
                  <a:pt x="741121" y="2066419"/>
                </a:cubicBezTo>
                <a:cubicBezTo>
                  <a:pt x="887915" y="2022850"/>
                  <a:pt x="1011026" y="1925657"/>
                  <a:pt x="1167204" y="1802770"/>
                </a:cubicBezTo>
                <a:cubicBezTo>
                  <a:pt x="1457218" y="1574200"/>
                  <a:pt x="1854478" y="1261173"/>
                  <a:pt x="2719380" y="1033720"/>
                </a:cubicBezTo>
                <a:cubicBezTo>
                  <a:pt x="2926054" y="979426"/>
                  <a:pt x="3124684" y="980320"/>
                  <a:pt x="3309462" y="1036625"/>
                </a:cubicBezTo>
                <a:cubicBezTo>
                  <a:pt x="3475918" y="1087344"/>
                  <a:pt x="3627628" y="1180961"/>
                  <a:pt x="3760346" y="1315020"/>
                </a:cubicBezTo>
                <a:cubicBezTo>
                  <a:pt x="3920322" y="1476784"/>
                  <a:pt x="4045891" y="1694629"/>
                  <a:pt x="4114260" y="1928562"/>
                </a:cubicBezTo>
                <a:cubicBezTo>
                  <a:pt x="4180843" y="2156685"/>
                  <a:pt x="4189333" y="2384585"/>
                  <a:pt x="4137944" y="2570256"/>
                </a:cubicBezTo>
                <a:cubicBezTo>
                  <a:pt x="4086332" y="2756821"/>
                  <a:pt x="3970594" y="2926629"/>
                  <a:pt x="3792296" y="3077445"/>
                </a:cubicBezTo>
                <a:cubicBezTo>
                  <a:pt x="3927919" y="2945397"/>
                  <a:pt x="4017962" y="2799943"/>
                  <a:pt x="4061754" y="2642201"/>
                </a:cubicBezTo>
                <a:cubicBezTo>
                  <a:pt x="4112250" y="2459211"/>
                  <a:pt x="4103983" y="2234886"/>
                  <a:pt x="4038517" y="2010337"/>
                </a:cubicBezTo>
                <a:cubicBezTo>
                  <a:pt x="3971265" y="1780203"/>
                  <a:pt x="3847707" y="1565709"/>
                  <a:pt x="3690412" y="1406627"/>
                </a:cubicBezTo>
                <a:cubicBezTo>
                  <a:pt x="3559928" y="1274579"/>
                  <a:pt x="3410453" y="1182302"/>
                  <a:pt x="3246678" y="1132477"/>
                </a:cubicBezTo>
                <a:cubicBezTo>
                  <a:pt x="3064581" y="1077066"/>
                  <a:pt x="2869079" y="1076172"/>
                  <a:pt x="2665757" y="1129572"/>
                </a:cubicBezTo>
                <a:cubicBezTo>
                  <a:pt x="1817165" y="1352780"/>
                  <a:pt x="1427501" y="1659997"/>
                  <a:pt x="1142850" y="1884322"/>
                </a:cubicBezTo>
                <a:cubicBezTo>
                  <a:pt x="990694" y="2004305"/>
                  <a:pt x="870264" y="2099263"/>
                  <a:pt x="727492" y="2141715"/>
                </a:cubicBezTo>
                <a:cubicBezTo>
                  <a:pt x="575782" y="2186848"/>
                  <a:pt x="405751" y="2169420"/>
                  <a:pt x="176287" y="2085187"/>
                </a:cubicBezTo>
                <a:cubicBezTo>
                  <a:pt x="115737" y="2062844"/>
                  <a:pt x="57198" y="2043629"/>
                  <a:pt x="670" y="2027095"/>
                </a:cubicBezTo>
                <a:lnTo>
                  <a:pt x="670" y="2032904"/>
                </a:lnTo>
                <a:cubicBezTo>
                  <a:pt x="56528" y="2049215"/>
                  <a:pt x="114397" y="2068430"/>
                  <a:pt x="174276" y="2090549"/>
                </a:cubicBezTo>
                <a:cubicBezTo>
                  <a:pt x="404857" y="2175230"/>
                  <a:pt x="576005" y="2192657"/>
                  <a:pt x="728832" y="2147301"/>
                </a:cubicBezTo>
                <a:cubicBezTo>
                  <a:pt x="872722" y="2104625"/>
                  <a:pt x="993151" y="2009444"/>
                  <a:pt x="1145978" y="1889014"/>
                </a:cubicBezTo>
                <a:cubicBezTo>
                  <a:pt x="1430183" y="1664466"/>
                  <a:pt x="1819400" y="1357695"/>
                  <a:pt x="2666874" y="1134934"/>
                </a:cubicBezTo>
                <a:cubicBezTo>
                  <a:pt x="2869302" y="1081758"/>
                  <a:pt x="3063688" y="1082651"/>
                  <a:pt x="3244890" y="1137616"/>
                </a:cubicBezTo>
                <a:cubicBezTo>
                  <a:pt x="3407995" y="1187217"/>
                  <a:pt x="3556577" y="1278824"/>
                  <a:pt x="3686390" y="1410201"/>
                </a:cubicBezTo>
                <a:cubicBezTo>
                  <a:pt x="3843239" y="1568838"/>
                  <a:pt x="3966349" y="1782214"/>
                  <a:pt x="4033155" y="2011678"/>
                </a:cubicBezTo>
                <a:cubicBezTo>
                  <a:pt x="4098397" y="2235333"/>
                  <a:pt x="4106664" y="2458540"/>
                  <a:pt x="4056392" y="2640637"/>
                </a:cubicBezTo>
                <a:cubicBezTo>
                  <a:pt x="4010142" y="2808210"/>
                  <a:pt x="3910715" y="2961931"/>
                  <a:pt x="3760122" y="3100235"/>
                </a:cubicBezTo>
                <a:cubicBezTo>
                  <a:pt x="3870944" y="2981816"/>
                  <a:pt x="3946017" y="2852896"/>
                  <a:pt x="3984224" y="2714369"/>
                </a:cubicBezTo>
                <a:cubicBezTo>
                  <a:pt x="4033825" y="2535177"/>
                  <a:pt x="4025782" y="2315097"/>
                  <a:pt x="3961434" y="2095018"/>
                </a:cubicBezTo>
                <a:cubicBezTo>
                  <a:pt x="3895745" y="1869352"/>
                  <a:pt x="3774422" y="1659327"/>
                  <a:pt x="3620254" y="1503372"/>
                </a:cubicBezTo>
                <a:cubicBezTo>
                  <a:pt x="3492452" y="1374006"/>
                  <a:pt x="3346328" y="1283739"/>
                  <a:pt x="3185681" y="1235031"/>
                </a:cubicBezTo>
                <a:cubicBezTo>
                  <a:pt x="3007383" y="1180961"/>
                  <a:pt x="2815902" y="1179844"/>
                  <a:pt x="2616825" y="1232350"/>
                </a:cubicBezTo>
                <a:cubicBezTo>
                  <a:pt x="1785438" y="1450866"/>
                  <a:pt x="1404041" y="1752051"/>
                  <a:pt x="1125423" y="1971907"/>
                </a:cubicBezTo>
                <a:cubicBezTo>
                  <a:pt x="976394" y="2089432"/>
                  <a:pt x="858646" y="2182379"/>
                  <a:pt x="719001" y="2223938"/>
                </a:cubicBezTo>
                <a:cubicBezTo>
                  <a:pt x="570643" y="2268177"/>
                  <a:pt x="404187" y="2250973"/>
                  <a:pt x="179415" y="2168527"/>
                </a:cubicBezTo>
                <a:cubicBezTo>
                  <a:pt x="117525" y="2145737"/>
                  <a:pt x="57869" y="2126075"/>
                  <a:pt x="447" y="2109541"/>
                </a:cubicBezTo>
                <a:lnTo>
                  <a:pt x="447" y="2115350"/>
                </a:lnTo>
                <a:cubicBezTo>
                  <a:pt x="57198" y="2131884"/>
                  <a:pt x="116408" y="2151323"/>
                  <a:pt x="177404" y="2173666"/>
                </a:cubicBezTo>
                <a:cubicBezTo>
                  <a:pt x="403293" y="2256559"/>
                  <a:pt x="570643" y="2273763"/>
                  <a:pt x="720342" y="2229077"/>
                </a:cubicBezTo>
                <a:cubicBezTo>
                  <a:pt x="861104" y="2187072"/>
                  <a:pt x="979075" y="2093901"/>
                  <a:pt x="1128551" y="1975929"/>
                </a:cubicBezTo>
                <a:cubicBezTo>
                  <a:pt x="1406722" y="1756296"/>
                  <a:pt x="1787672" y="1455558"/>
                  <a:pt x="2617942" y="1237266"/>
                </a:cubicBezTo>
                <a:cubicBezTo>
                  <a:pt x="2816126" y="1185206"/>
                  <a:pt x="3006489" y="1186100"/>
                  <a:pt x="3183670" y="1239947"/>
                </a:cubicBezTo>
                <a:cubicBezTo>
                  <a:pt x="3343200" y="1288432"/>
                  <a:pt x="3488653" y="1378251"/>
                  <a:pt x="3615786" y="1506947"/>
                </a:cubicBezTo>
                <a:cubicBezTo>
                  <a:pt x="3769283" y="1662232"/>
                  <a:pt x="3889936" y="1871587"/>
                  <a:pt x="3955624" y="2096358"/>
                </a:cubicBezTo>
                <a:cubicBezTo>
                  <a:pt x="4019526" y="2315545"/>
                  <a:pt x="4027569" y="2534284"/>
                  <a:pt x="3978415" y="2712582"/>
                </a:cubicBezTo>
                <a:cubicBezTo>
                  <a:pt x="3940208" y="2851109"/>
                  <a:pt x="3864911" y="2979805"/>
                  <a:pt x="3753866" y="3098000"/>
                </a:cubicBezTo>
                <a:cubicBezTo>
                  <a:pt x="3753196" y="3097330"/>
                  <a:pt x="3752525" y="3096436"/>
                  <a:pt x="3751855" y="3095766"/>
                </a:cubicBezTo>
                <a:cubicBezTo>
                  <a:pt x="3827822" y="2999467"/>
                  <a:pt x="3880998" y="2896689"/>
                  <a:pt x="3911162" y="2787878"/>
                </a:cubicBezTo>
                <a:cubicBezTo>
                  <a:pt x="3959646" y="2612261"/>
                  <a:pt x="3951826" y="2396873"/>
                  <a:pt x="3889042" y="2181262"/>
                </a:cubicBezTo>
                <a:cubicBezTo>
                  <a:pt x="3824694" y="1960289"/>
                  <a:pt x="3706052" y="1754509"/>
                  <a:pt x="3555013" y="1601682"/>
                </a:cubicBezTo>
                <a:cubicBezTo>
                  <a:pt x="3429891" y="1475220"/>
                  <a:pt x="3286895" y="1386741"/>
                  <a:pt x="3129823" y="1339150"/>
                </a:cubicBezTo>
                <a:cubicBezTo>
                  <a:pt x="2955323" y="1286197"/>
                  <a:pt x="2768088" y="1285303"/>
                  <a:pt x="2573256" y="1336469"/>
                </a:cubicBezTo>
                <a:cubicBezTo>
                  <a:pt x="1759297" y="1550963"/>
                  <a:pt x="1385943" y="1845892"/>
                  <a:pt x="1113357" y="2061280"/>
                </a:cubicBezTo>
                <a:cubicBezTo>
                  <a:pt x="967680" y="2176347"/>
                  <a:pt x="852390" y="2267507"/>
                  <a:pt x="715873" y="2308171"/>
                </a:cubicBezTo>
                <a:cubicBezTo>
                  <a:pt x="570643" y="2351517"/>
                  <a:pt x="407762" y="2334760"/>
                  <a:pt x="187906" y="2254101"/>
                </a:cubicBezTo>
                <a:cubicBezTo>
                  <a:pt x="123111" y="2230194"/>
                  <a:pt x="60550" y="2209861"/>
                  <a:pt x="670" y="2193104"/>
                </a:cubicBezTo>
                <a:lnTo>
                  <a:pt x="670" y="2198913"/>
                </a:lnTo>
                <a:cubicBezTo>
                  <a:pt x="59880" y="2215671"/>
                  <a:pt x="121770" y="2236003"/>
                  <a:pt x="185895" y="2259463"/>
                </a:cubicBezTo>
                <a:cubicBezTo>
                  <a:pt x="407091" y="2340569"/>
                  <a:pt x="570867" y="2357326"/>
                  <a:pt x="717437" y="2313757"/>
                </a:cubicBezTo>
                <a:cubicBezTo>
                  <a:pt x="855071" y="2272646"/>
                  <a:pt x="970585" y="2181486"/>
                  <a:pt x="1116932" y="2065972"/>
                </a:cubicBezTo>
                <a:cubicBezTo>
                  <a:pt x="1389071" y="1850808"/>
                  <a:pt x="1761978" y="1556325"/>
                  <a:pt x="2574820" y="1342502"/>
                </a:cubicBezTo>
                <a:cubicBezTo>
                  <a:pt x="2768758" y="1291559"/>
                  <a:pt x="2954876" y="1292453"/>
                  <a:pt x="3128483" y="1345183"/>
                </a:cubicBezTo>
                <a:cubicBezTo>
                  <a:pt x="3284661" y="1392550"/>
                  <a:pt x="3426986" y="1480582"/>
                  <a:pt x="3551437" y="1606374"/>
                </a:cubicBezTo>
                <a:cubicBezTo>
                  <a:pt x="3701807" y="1758531"/>
                  <a:pt x="3820002" y="1963417"/>
                  <a:pt x="3884126" y="2183497"/>
                </a:cubicBezTo>
                <a:cubicBezTo>
                  <a:pt x="3946687" y="2398214"/>
                  <a:pt x="3954507" y="2612485"/>
                  <a:pt x="3906246" y="2786984"/>
                </a:cubicBezTo>
                <a:cubicBezTo>
                  <a:pt x="3876530" y="2894901"/>
                  <a:pt x="3823800" y="2996786"/>
                  <a:pt x="3748504" y="3092191"/>
                </a:cubicBezTo>
                <a:cubicBezTo>
                  <a:pt x="3746940" y="3090403"/>
                  <a:pt x="3745599" y="3088840"/>
                  <a:pt x="3743812" y="3087052"/>
                </a:cubicBezTo>
                <a:cubicBezTo>
                  <a:pt x="3789168" y="3015778"/>
                  <a:pt x="3822906" y="2941152"/>
                  <a:pt x="3844356" y="2863398"/>
                </a:cubicBezTo>
                <a:cubicBezTo>
                  <a:pt x="3891947" y="2691579"/>
                  <a:pt x="3884126" y="2480660"/>
                  <a:pt x="3822683" y="2269518"/>
                </a:cubicBezTo>
                <a:cubicBezTo>
                  <a:pt x="3759675" y="2053236"/>
                  <a:pt x="3643491" y="1851701"/>
                  <a:pt x="3495803" y="1702002"/>
                </a:cubicBezTo>
                <a:cubicBezTo>
                  <a:pt x="3373363" y="1578222"/>
                  <a:pt x="3233495" y="1491977"/>
                  <a:pt x="3079998" y="1445280"/>
                </a:cubicBezTo>
                <a:cubicBezTo>
                  <a:pt x="2909297" y="1393444"/>
                  <a:pt x="2726083" y="1392550"/>
                  <a:pt x="2535496" y="1442599"/>
                </a:cubicBezTo>
                <a:cubicBezTo>
                  <a:pt x="1738964" y="1651954"/>
                  <a:pt x="1373655" y="1940850"/>
                  <a:pt x="1107101" y="2151769"/>
                </a:cubicBezTo>
                <a:cubicBezTo>
                  <a:pt x="964552" y="2264602"/>
                  <a:pt x="852166" y="2353528"/>
                  <a:pt x="718331" y="2393298"/>
                </a:cubicBezTo>
                <a:cubicBezTo>
                  <a:pt x="576229" y="2435750"/>
                  <a:pt x="416922" y="2419217"/>
                  <a:pt x="201982" y="2340345"/>
                </a:cubicBezTo>
                <a:cubicBezTo>
                  <a:pt x="132048" y="2314651"/>
                  <a:pt x="65018" y="2292978"/>
                  <a:pt x="894" y="2275550"/>
                </a:cubicBezTo>
                <a:lnTo>
                  <a:pt x="894" y="2281359"/>
                </a:lnTo>
                <a:cubicBezTo>
                  <a:pt x="64348" y="2298787"/>
                  <a:pt x="130707" y="2320237"/>
                  <a:pt x="199971" y="2345708"/>
                </a:cubicBezTo>
                <a:cubicBezTo>
                  <a:pt x="416252" y="2425249"/>
                  <a:pt x="576676" y="2441560"/>
                  <a:pt x="719895" y="2398884"/>
                </a:cubicBezTo>
                <a:cubicBezTo>
                  <a:pt x="854624" y="2358667"/>
                  <a:pt x="967457" y="2269518"/>
                  <a:pt x="1110453" y="2156238"/>
                </a:cubicBezTo>
                <a:cubicBezTo>
                  <a:pt x="1376559" y="1945542"/>
                  <a:pt x="1741199" y="1657093"/>
                  <a:pt x="2536837" y="1447961"/>
                </a:cubicBezTo>
                <a:cubicBezTo>
                  <a:pt x="2726530" y="1398136"/>
                  <a:pt x="2908626" y="1399030"/>
                  <a:pt x="3078211" y="1450642"/>
                </a:cubicBezTo>
                <a:cubicBezTo>
                  <a:pt x="3231037" y="1497116"/>
                  <a:pt x="3370012" y="1582914"/>
                  <a:pt x="3491781" y="1706024"/>
                </a:cubicBezTo>
                <a:cubicBezTo>
                  <a:pt x="3639023" y="1854829"/>
                  <a:pt x="3754536" y="2055471"/>
                  <a:pt x="3817321" y="2271082"/>
                </a:cubicBezTo>
                <a:cubicBezTo>
                  <a:pt x="3878541" y="2481107"/>
                  <a:pt x="3886137" y="2690909"/>
                  <a:pt x="3838993" y="2861834"/>
                </a:cubicBezTo>
                <a:cubicBezTo>
                  <a:pt x="3817768" y="2938694"/>
                  <a:pt x="3784700" y="3012426"/>
                  <a:pt x="3739790" y="3082807"/>
                </a:cubicBezTo>
                <a:cubicBezTo>
                  <a:pt x="3738449" y="3081243"/>
                  <a:pt x="3736885" y="3079902"/>
                  <a:pt x="3735545" y="3078338"/>
                </a:cubicBezTo>
                <a:cubicBezTo>
                  <a:pt x="3734428" y="3076998"/>
                  <a:pt x="3733534" y="3075434"/>
                  <a:pt x="3732417" y="3074093"/>
                </a:cubicBezTo>
                <a:cubicBezTo>
                  <a:pt x="3753866" y="3030301"/>
                  <a:pt x="3770847" y="2985167"/>
                  <a:pt x="3783582" y="2939141"/>
                </a:cubicBezTo>
                <a:cubicBezTo>
                  <a:pt x="3830056" y="2770897"/>
                  <a:pt x="3822460" y="2564670"/>
                  <a:pt x="3762357" y="2357996"/>
                </a:cubicBezTo>
                <a:cubicBezTo>
                  <a:pt x="3700690" y="2146184"/>
                  <a:pt x="3586963" y="1948894"/>
                  <a:pt x="3442403" y="1802770"/>
                </a:cubicBezTo>
                <a:cubicBezTo>
                  <a:pt x="3322868" y="1681894"/>
                  <a:pt x="3185904" y="1597213"/>
                  <a:pt x="3035759" y="1551633"/>
                </a:cubicBezTo>
                <a:cubicBezTo>
                  <a:pt x="2868855" y="1500914"/>
                  <a:pt x="2689887" y="1500021"/>
                  <a:pt x="2503546" y="1548952"/>
                </a:cubicBezTo>
                <a:cubicBezTo>
                  <a:pt x="1724218" y="1753839"/>
                  <a:pt x="1367175" y="2036479"/>
                  <a:pt x="1106654" y="2242929"/>
                </a:cubicBezTo>
                <a:cubicBezTo>
                  <a:pt x="967457" y="2353304"/>
                  <a:pt x="857529" y="2440219"/>
                  <a:pt x="726821" y="2479319"/>
                </a:cubicBezTo>
                <a:cubicBezTo>
                  <a:pt x="588071" y="2520878"/>
                  <a:pt x="432339" y="2504791"/>
                  <a:pt x="222091" y="2427707"/>
                </a:cubicBezTo>
                <a:cubicBezTo>
                  <a:pt x="144783" y="2399331"/>
                  <a:pt x="70828" y="2375871"/>
                  <a:pt x="894" y="2357773"/>
                </a:cubicBezTo>
                <a:lnTo>
                  <a:pt x="894" y="2363359"/>
                </a:lnTo>
                <a:cubicBezTo>
                  <a:pt x="70157" y="2381457"/>
                  <a:pt x="143443" y="2404694"/>
                  <a:pt x="220303" y="2432846"/>
                </a:cubicBezTo>
                <a:cubicBezTo>
                  <a:pt x="431892" y="2510600"/>
                  <a:pt x="588518" y="2526464"/>
                  <a:pt x="728609" y="2484682"/>
                </a:cubicBezTo>
                <a:cubicBezTo>
                  <a:pt x="860210" y="2445358"/>
                  <a:pt x="970585" y="2357996"/>
                  <a:pt x="1110229" y="2247398"/>
                </a:cubicBezTo>
                <a:cubicBezTo>
                  <a:pt x="1370526" y="2041394"/>
                  <a:pt x="1726899" y="1758977"/>
                  <a:pt x="2505110" y="1554315"/>
                </a:cubicBezTo>
                <a:cubicBezTo>
                  <a:pt x="2690334" y="1505607"/>
                  <a:pt x="2868409" y="1506500"/>
                  <a:pt x="3034418" y="1556772"/>
                </a:cubicBezTo>
                <a:cubicBezTo>
                  <a:pt x="3183670" y="1602129"/>
                  <a:pt x="3319740" y="1686139"/>
                  <a:pt x="3438605" y="1806345"/>
                </a:cubicBezTo>
                <a:cubicBezTo>
                  <a:pt x="3582494" y="1952022"/>
                  <a:pt x="3695774" y="2148418"/>
                  <a:pt x="3757218" y="2359337"/>
                </a:cubicBezTo>
                <a:cubicBezTo>
                  <a:pt x="3817097" y="2564894"/>
                  <a:pt x="3824694" y="2770227"/>
                  <a:pt x="3778444" y="2937353"/>
                </a:cubicBezTo>
                <a:cubicBezTo>
                  <a:pt x="3765931" y="2982263"/>
                  <a:pt x="3749398" y="3026055"/>
                  <a:pt x="3728842" y="3068731"/>
                </a:cubicBezTo>
                <a:cubicBezTo>
                  <a:pt x="3725267" y="3064039"/>
                  <a:pt x="3721692" y="3059347"/>
                  <a:pt x="3717894" y="3054655"/>
                </a:cubicBezTo>
                <a:cubicBezTo>
                  <a:pt x="3722362" y="3041472"/>
                  <a:pt x="3726608" y="3028066"/>
                  <a:pt x="3730406" y="3014437"/>
                </a:cubicBezTo>
                <a:cubicBezTo>
                  <a:pt x="3775762" y="2849992"/>
                  <a:pt x="3768389" y="2648234"/>
                  <a:pt x="3709627" y="2446028"/>
                </a:cubicBezTo>
                <a:cubicBezTo>
                  <a:pt x="3649300" y="2238684"/>
                  <a:pt x="3538255" y="2045863"/>
                  <a:pt x="3396823" y="1902867"/>
                </a:cubicBezTo>
                <a:cubicBezTo>
                  <a:pt x="3279969" y="1784672"/>
                  <a:pt x="3146357" y="1702226"/>
                  <a:pt x="2999563" y="1657540"/>
                </a:cubicBezTo>
                <a:cubicBezTo>
                  <a:pt x="2836458" y="1607938"/>
                  <a:pt x="2661512" y="1607268"/>
                  <a:pt x="2479415" y="1655082"/>
                </a:cubicBezTo>
                <a:cubicBezTo>
                  <a:pt x="1717515" y="1855500"/>
                  <a:pt x="1368739" y="2131884"/>
                  <a:pt x="1114028" y="2333866"/>
                </a:cubicBezTo>
                <a:cubicBezTo>
                  <a:pt x="978181" y="2441560"/>
                  <a:pt x="870711" y="2526687"/>
                  <a:pt x="743132" y="2564894"/>
                </a:cubicBezTo>
                <a:cubicBezTo>
                  <a:pt x="607509" y="2605558"/>
                  <a:pt x="455353" y="2589918"/>
                  <a:pt x="249796" y="2514398"/>
                </a:cubicBezTo>
                <a:cubicBezTo>
                  <a:pt x="161541" y="2482447"/>
                  <a:pt x="78424" y="2456753"/>
                  <a:pt x="670" y="2438208"/>
                </a:cubicBezTo>
                <a:lnTo>
                  <a:pt x="670" y="2443794"/>
                </a:lnTo>
                <a:cubicBezTo>
                  <a:pt x="77754" y="2462562"/>
                  <a:pt x="160200" y="2487810"/>
                  <a:pt x="247338" y="2519761"/>
                </a:cubicBezTo>
                <a:cubicBezTo>
                  <a:pt x="454012" y="2595727"/>
                  <a:pt x="607286" y="2611367"/>
                  <a:pt x="744026" y="2570479"/>
                </a:cubicBezTo>
                <a:cubicBezTo>
                  <a:pt x="872722" y="2532049"/>
                  <a:pt x="980416" y="2446698"/>
                  <a:pt x="1116932" y="2338334"/>
                </a:cubicBezTo>
                <a:cubicBezTo>
                  <a:pt x="1371197" y="2136800"/>
                  <a:pt x="1719526" y="1860639"/>
                  <a:pt x="2480309" y="1660668"/>
                </a:cubicBezTo>
                <a:cubicBezTo>
                  <a:pt x="2661288" y="1613077"/>
                  <a:pt x="2835341" y="1613971"/>
                  <a:pt x="2997328" y="1663126"/>
                </a:cubicBezTo>
                <a:cubicBezTo>
                  <a:pt x="3143229" y="1707365"/>
                  <a:pt x="3275947" y="1789588"/>
                  <a:pt x="3392355" y="1907112"/>
                </a:cubicBezTo>
                <a:cubicBezTo>
                  <a:pt x="3533116" y="2049438"/>
                  <a:pt x="3643715" y="2241589"/>
                  <a:pt x="3703818" y="2447816"/>
                </a:cubicBezTo>
                <a:cubicBezTo>
                  <a:pt x="3762357" y="2648904"/>
                  <a:pt x="3769730" y="2849768"/>
                  <a:pt x="3724597" y="3013096"/>
                </a:cubicBezTo>
                <a:cubicBezTo>
                  <a:pt x="3721245" y="3025385"/>
                  <a:pt x="3717447" y="3037450"/>
                  <a:pt x="3713425" y="3049516"/>
                </a:cubicBezTo>
                <a:cubicBezTo>
                  <a:pt x="3708286" y="3043260"/>
                  <a:pt x="3703147" y="3037004"/>
                  <a:pt x="3698009" y="3030971"/>
                </a:cubicBezTo>
                <a:cubicBezTo>
                  <a:pt x="3726384" y="2882166"/>
                  <a:pt x="3714766" y="2708336"/>
                  <a:pt x="3664047" y="2534507"/>
                </a:cubicBezTo>
                <a:cubicBezTo>
                  <a:pt x="3605061" y="2331855"/>
                  <a:pt x="3496473" y="2143279"/>
                  <a:pt x="3358170" y="2003411"/>
                </a:cubicBezTo>
                <a:cubicBezTo>
                  <a:pt x="3243996" y="1887897"/>
                  <a:pt x="3113513" y="1807239"/>
                  <a:pt x="2970293" y="1763893"/>
                </a:cubicBezTo>
                <a:cubicBezTo>
                  <a:pt x="2811210" y="1715408"/>
                  <a:pt x="2640286" y="1714738"/>
                  <a:pt x="2462434" y="1761435"/>
                </a:cubicBezTo>
                <a:cubicBezTo>
                  <a:pt x="1717738" y="1957161"/>
                  <a:pt x="1377229" y="2227513"/>
                  <a:pt x="1128327" y="2425026"/>
                </a:cubicBezTo>
                <a:cubicBezTo>
                  <a:pt x="995609" y="2530262"/>
                  <a:pt x="890820" y="2613602"/>
                  <a:pt x="766145" y="2650915"/>
                </a:cubicBezTo>
                <a:cubicBezTo>
                  <a:pt x="633651" y="2690462"/>
                  <a:pt x="485069" y="2675269"/>
                  <a:pt x="284428" y="2601536"/>
                </a:cubicBezTo>
                <a:cubicBezTo>
                  <a:pt x="182990" y="2564223"/>
                  <a:pt x="88032" y="2536294"/>
                  <a:pt x="447" y="2517526"/>
                </a:cubicBezTo>
                <a:lnTo>
                  <a:pt x="447" y="2523112"/>
                </a:lnTo>
                <a:cubicBezTo>
                  <a:pt x="87362" y="2541880"/>
                  <a:pt x="181873" y="2569809"/>
                  <a:pt x="282417" y="2606675"/>
                </a:cubicBezTo>
                <a:cubicBezTo>
                  <a:pt x="484399" y="2680854"/>
                  <a:pt x="634098" y="2696048"/>
                  <a:pt x="767709" y="2656054"/>
                </a:cubicBezTo>
                <a:cubicBezTo>
                  <a:pt x="893278" y="2618517"/>
                  <a:pt x="998514" y="2534954"/>
                  <a:pt x="1131679" y="2429271"/>
                </a:cubicBezTo>
                <a:cubicBezTo>
                  <a:pt x="1379911" y="2232205"/>
                  <a:pt x="1720196" y="1962076"/>
                  <a:pt x="2463552" y="1766798"/>
                </a:cubicBezTo>
                <a:cubicBezTo>
                  <a:pt x="2640286" y="1720324"/>
                  <a:pt x="2810093" y="1721218"/>
                  <a:pt x="2968282" y="1769255"/>
                </a:cubicBezTo>
                <a:cubicBezTo>
                  <a:pt x="3110608" y="1812601"/>
                  <a:pt x="3240421" y="1892589"/>
                  <a:pt x="3353925" y="2007433"/>
                </a:cubicBezTo>
                <a:cubicBezTo>
                  <a:pt x="3491558" y="2146630"/>
                  <a:pt x="3599699" y="2334313"/>
                  <a:pt x="3658238" y="2536071"/>
                </a:cubicBezTo>
                <a:cubicBezTo>
                  <a:pt x="3708063" y="2707443"/>
                  <a:pt x="3719905" y="2878591"/>
                  <a:pt x="3692869" y="3025608"/>
                </a:cubicBezTo>
                <a:cubicBezTo>
                  <a:pt x="3686390" y="3018235"/>
                  <a:pt x="3679910" y="3010862"/>
                  <a:pt x="3673207" y="3003712"/>
                </a:cubicBezTo>
                <a:cubicBezTo>
                  <a:pt x="3680804" y="2883953"/>
                  <a:pt x="3665387" y="2753246"/>
                  <a:pt x="3627181" y="2622092"/>
                </a:cubicBezTo>
                <a:cubicBezTo>
                  <a:pt x="3569536" y="2424132"/>
                  <a:pt x="3463406" y="2239801"/>
                  <a:pt x="3328453" y="2103285"/>
                </a:cubicBezTo>
                <a:cubicBezTo>
                  <a:pt x="3216961" y="1990676"/>
                  <a:pt x="3089605" y="1911804"/>
                  <a:pt x="2949738" y="1869352"/>
                </a:cubicBezTo>
                <a:cubicBezTo>
                  <a:pt x="2794453" y="1822208"/>
                  <a:pt x="2627550" y="1821315"/>
                  <a:pt x="2454167" y="1866895"/>
                </a:cubicBezTo>
                <a:cubicBezTo>
                  <a:pt x="1726899" y="2058152"/>
                  <a:pt x="1394434" y="2322247"/>
                  <a:pt x="1151564" y="2515292"/>
                </a:cubicBezTo>
                <a:cubicBezTo>
                  <a:pt x="1022197" y="2618294"/>
                  <a:pt x="919866" y="2699399"/>
                  <a:pt x="798319" y="2735818"/>
                </a:cubicBezTo>
                <a:cubicBezTo>
                  <a:pt x="669176" y="2774472"/>
                  <a:pt x="524169" y="2759725"/>
                  <a:pt x="328220" y="2687781"/>
                </a:cubicBezTo>
                <a:cubicBezTo>
                  <a:pt x="209355" y="2643988"/>
                  <a:pt x="99203" y="2613378"/>
                  <a:pt x="223" y="2595727"/>
                </a:cubicBezTo>
                <a:lnTo>
                  <a:pt x="223" y="2601313"/>
                </a:lnTo>
                <a:cubicBezTo>
                  <a:pt x="98757" y="2618964"/>
                  <a:pt x="208014" y="2649574"/>
                  <a:pt x="326433" y="2693143"/>
                </a:cubicBezTo>
                <a:cubicBezTo>
                  <a:pt x="523499" y="2765535"/>
                  <a:pt x="669623" y="2780281"/>
                  <a:pt x="800107" y="2741404"/>
                </a:cubicBezTo>
                <a:cubicBezTo>
                  <a:pt x="922771" y="2704538"/>
                  <a:pt x="1025325" y="2622986"/>
                  <a:pt x="1155362" y="2519761"/>
                </a:cubicBezTo>
                <a:cubicBezTo>
                  <a:pt x="1397785" y="2327163"/>
                  <a:pt x="1729580" y="2063291"/>
                  <a:pt x="2455732" y="1872480"/>
                </a:cubicBezTo>
                <a:cubicBezTo>
                  <a:pt x="2628220" y="1827124"/>
                  <a:pt x="2794006" y="1828018"/>
                  <a:pt x="2948397" y="1874715"/>
                </a:cubicBezTo>
                <a:cubicBezTo>
                  <a:pt x="3087371" y="1916943"/>
                  <a:pt x="3213833" y="1995144"/>
                  <a:pt x="3324655" y="2107083"/>
                </a:cubicBezTo>
                <a:cubicBezTo>
                  <a:pt x="3458937" y="2242929"/>
                  <a:pt x="3564620" y="2426366"/>
                  <a:pt x="3622042" y="2623656"/>
                </a:cubicBezTo>
                <a:cubicBezTo>
                  <a:pt x="3659355" y="2752129"/>
                  <a:pt x="3674772" y="2880378"/>
                  <a:pt x="3668069" y="2998127"/>
                </a:cubicBezTo>
                <a:cubicBezTo>
                  <a:pt x="3664941" y="2994775"/>
                  <a:pt x="3661589" y="2991200"/>
                  <a:pt x="3658461" y="2988072"/>
                </a:cubicBezTo>
                <a:cubicBezTo>
                  <a:pt x="3654439" y="2983827"/>
                  <a:pt x="3650194" y="2979805"/>
                  <a:pt x="3646172" y="2976007"/>
                </a:cubicBezTo>
                <a:cubicBezTo>
                  <a:pt x="3641927" y="2889539"/>
                  <a:pt x="3626957" y="2799496"/>
                  <a:pt x="3600592" y="2709007"/>
                </a:cubicBezTo>
                <a:cubicBezTo>
                  <a:pt x="3544288" y="2515515"/>
                  <a:pt x="3440839" y="2335653"/>
                  <a:pt x="3308791" y="2202265"/>
                </a:cubicBezTo>
                <a:cubicBezTo>
                  <a:pt x="3200204" y="2092337"/>
                  <a:pt x="3075753" y="2015700"/>
                  <a:pt x="2939460" y="1974142"/>
                </a:cubicBezTo>
                <a:cubicBezTo>
                  <a:pt x="2787973" y="1928115"/>
                  <a:pt x="2625316" y="1927221"/>
                  <a:pt x="2455955" y="1971907"/>
                </a:cubicBezTo>
                <a:cubicBezTo>
                  <a:pt x="1745891" y="2158472"/>
                  <a:pt x="1421692" y="2416535"/>
                  <a:pt x="1184855" y="2605111"/>
                </a:cubicBezTo>
                <a:cubicBezTo>
                  <a:pt x="1058617" y="2705432"/>
                  <a:pt x="958966" y="2784750"/>
                  <a:pt x="840548" y="2820499"/>
                </a:cubicBezTo>
                <a:cubicBezTo>
                  <a:pt x="714533" y="2858259"/>
                  <a:pt x="573101" y="2843959"/>
                  <a:pt x="382067" y="2773578"/>
                </a:cubicBezTo>
                <a:cubicBezTo>
                  <a:pt x="240859" y="2721742"/>
                  <a:pt x="112386" y="2688674"/>
                  <a:pt x="447" y="2674375"/>
                </a:cubicBezTo>
                <a:lnTo>
                  <a:pt x="447" y="2679961"/>
                </a:lnTo>
                <a:cubicBezTo>
                  <a:pt x="111716" y="2694260"/>
                  <a:pt x="239518" y="2727328"/>
                  <a:pt x="380056" y="2778941"/>
                </a:cubicBezTo>
                <a:cubicBezTo>
                  <a:pt x="787595" y="2928640"/>
                  <a:pt x="938411" y="2808434"/>
                  <a:pt x="1188430" y="2609580"/>
                </a:cubicBezTo>
                <a:cubicBezTo>
                  <a:pt x="1424820" y="2421451"/>
                  <a:pt x="1748572" y="2163835"/>
                  <a:pt x="2457519" y="1977493"/>
                </a:cubicBezTo>
                <a:cubicBezTo>
                  <a:pt x="2625763" y="1933254"/>
                  <a:pt x="2787527" y="1933924"/>
                  <a:pt x="2937896" y="1979727"/>
                </a:cubicBezTo>
                <a:cubicBezTo>
                  <a:pt x="3073295" y="2020839"/>
                  <a:pt x="3196852" y="2097252"/>
                  <a:pt x="3304770" y="2206510"/>
                </a:cubicBezTo>
                <a:cubicBezTo>
                  <a:pt x="3435924" y="2339228"/>
                  <a:pt x="3539149" y="2518420"/>
                  <a:pt x="3595007" y="2711018"/>
                </a:cubicBezTo>
                <a:cubicBezTo>
                  <a:pt x="3620478" y="2798826"/>
                  <a:pt x="3635448" y="2886634"/>
                  <a:pt x="3639916" y="2970644"/>
                </a:cubicBezTo>
                <a:cubicBezTo>
                  <a:pt x="3637012" y="2967963"/>
                  <a:pt x="3634107" y="2965282"/>
                  <a:pt x="3631426" y="2962601"/>
                </a:cubicBezTo>
                <a:cubicBezTo>
                  <a:pt x="3626734" y="2957015"/>
                  <a:pt x="3622042" y="2951429"/>
                  <a:pt x="3617126" y="2945844"/>
                </a:cubicBezTo>
                <a:cubicBezTo>
                  <a:pt x="3609530" y="2895795"/>
                  <a:pt x="3598358" y="2845300"/>
                  <a:pt x="3583835" y="2794581"/>
                </a:cubicBezTo>
                <a:cubicBezTo>
                  <a:pt x="3528871" y="2605782"/>
                  <a:pt x="3427880" y="2429941"/>
                  <a:pt x="3299184" y="2299904"/>
                </a:cubicBezTo>
                <a:cubicBezTo>
                  <a:pt x="3193278" y="2192657"/>
                  <a:pt x="3072178" y="2118031"/>
                  <a:pt x="2939236" y="2077590"/>
                </a:cubicBezTo>
                <a:cubicBezTo>
                  <a:pt x="2791548" y="2032681"/>
                  <a:pt x="2632912" y="2032010"/>
                  <a:pt x="2468020" y="2075356"/>
                </a:cubicBezTo>
                <a:cubicBezTo>
                  <a:pt x="1775384" y="2257452"/>
                  <a:pt x="1459229" y="2509259"/>
                  <a:pt x="1228424" y="2693366"/>
                </a:cubicBezTo>
                <a:cubicBezTo>
                  <a:pt x="1105537" y="2791229"/>
                  <a:pt x="1008345" y="2868760"/>
                  <a:pt x="892831" y="2903392"/>
                </a:cubicBezTo>
                <a:cubicBezTo>
                  <a:pt x="769944" y="2940258"/>
                  <a:pt x="632087" y="2926182"/>
                  <a:pt x="445745" y="2857812"/>
                </a:cubicBezTo>
                <a:cubicBezTo>
                  <a:pt x="276384" y="2795028"/>
                  <a:pt x="125792" y="2760396"/>
                  <a:pt x="670" y="2753693"/>
                </a:cubicBezTo>
                <a:lnTo>
                  <a:pt x="670" y="2759279"/>
                </a:lnTo>
                <a:cubicBezTo>
                  <a:pt x="125121" y="2765982"/>
                  <a:pt x="275044" y="2800613"/>
                  <a:pt x="444181" y="2862727"/>
                </a:cubicBezTo>
                <a:cubicBezTo>
                  <a:pt x="568185" y="2908307"/>
                  <a:pt x="667612" y="2928193"/>
                  <a:pt x="753410" y="2928193"/>
                </a:cubicBezTo>
                <a:cubicBezTo>
                  <a:pt x="942656" y="2928193"/>
                  <a:pt x="1064649" y="2831000"/>
                  <a:pt x="1232223" y="2697388"/>
                </a:cubicBezTo>
                <a:cubicBezTo>
                  <a:pt x="1462580" y="2513728"/>
                  <a:pt x="1778288" y="2262368"/>
                  <a:pt x="2469808" y="2080495"/>
                </a:cubicBezTo>
                <a:cubicBezTo>
                  <a:pt x="2633806" y="2037373"/>
                  <a:pt x="2791325" y="2038043"/>
                  <a:pt x="2937896" y="2082729"/>
                </a:cubicBezTo>
                <a:cubicBezTo>
                  <a:pt x="3069943" y="2122947"/>
                  <a:pt x="3190149" y="2197126"/>
                  <a:pt x="3295609" y="2303703"/>
                </a:cubicBezTo>
                <a:cubicBezTo>
                  <a:pt x="3423635" y="2433069"/>
                  <a:pt x="3524179" y="2608016"/>
                  <a:pt x="3578920" y="2795921"/>
                </a:cubicBezTo>
                <a:cubicBezTo>
                  <a:pt x="3592772" y="2843512"/>
                  <a:pt x="3603274" y="2891103"/>
                  <a:pt x="3610870" y="2938024"/>
                </a:cubicBezTo>
                <a:cubicBezTo>
                  <a:pt x="3603720" y="2929980"/>
                  <a:pt x="3596124" y="2921937"/>
                  <a:pt x="3588527" y="2914117"/>
                </a:cubicBezTo>
                <a:cubicBezTo>
                  <a:pt x="3585399" y="2902051"/>
                  <a:pt x="3582271" y="2889763"/>
                  <a:pt x="3578696" y="2877697"/>
                </a:cubicBezTo>
                <a:cubicBezTo>
                  <a:pt x="3525296" y="2693366"/>
                  <a:pt x="3426540" y="2521995"/>
                  <a:pt x="3301195" y="2395086"/>
                </a:cubicBezTo>
                <a:cubicBezTo>
                  <a:pt x="3197970" y="2290744"/>
                  <a:pt x="3079998" y="2217905"/>
                  <a:pt x="2950408" y="2178358"/>
                </a:cubicBezTo>
                <a:cubicBezTo>
                  <a:pt x="2806518" y="2134565"/>
                  <a:pt x="2652127" y="2133895"/>
                  <a:pt x="2491481" y="2176123"/>
                </a:cubicBezTo>
                <a:cubicBezTo>
                  <a:pt x="1816048" y="2353751"/>
                  <a:pt x="1508160" y="2599525"/>
                  <a:pt x="1283388" y="2778941"/>
                </a:cubicBezTo>
                <a:cubicBezTo>
                  <a:pt x="1163629" y="2874346"/>
                  <a:pt x="1069118" y="2949866"/>
                  <a:pt x="956732" y="2983827"/>
                </a:cubicBezTo>
                <a:cubicBezTo>
                  <a:pt x="837196" y="3019799"/>
                  <a:pt x="702914" y="3006170"/>
                  <a:pt x="521265" y="2939364"/>
                </a:cubicBezTo>
                <a:cubicBezTo>
                  <a:pt x="314814" y="2863621"/>
                  <a:pt x="137410" y="2829883"/>
                  <a:pt x="894" y="2838373"/>
                </a:cubicBezTo>
                <a:lnTo>
                  <a:pt x="894" y="2843736"/>
                </a:lnTo>
                <a:cubicBezTo>
                  <a:pt x="14523" y="2842842"/>
                  <a:pt x="28823" y="2842395"/>
                  <a:pt x="43346" y="2842395"/>
                </a:cubicBezTo>
                <a:cubicBezTo>
                  <a:pt x="172489" y="2842395"/>
                  <a:pt x="334253" y="2876357"/>
                  <a:pt x="519477" y="2944503"/>
                </a:cubicBezTo>
                <a:cubicBezTo>
                  <a:pt x="906683" y="3086829"/>
                  <a:pt x="1049903" y="2972432"/>
                  <a:pt x="1286963" y="2783186"/>
                </a:cubicBezTo>
                <a:cubicBezTo>
                  <a:pt x="1511512" y="2603994"/>
                  <a:pt x="1818953" y="2358667"/>
                  <a:pt x="2493044" y="2181486"/>
                </a:cubicBezTo>
                <a:cubicBezTo>
                  <a:pt x="2652798" y="2139481"/>
                  <a:pt x="2806071" y="2140151"/>
                  <a:pt x="2949067" y="2183720"/>
                </a:cubicBezTo>
                <a:cubicBezTo>
                  <a:pt x="3077540" y="2222821"/>
                  <a:pt x="3194841" y="2295212"/>
                  <a:pt x="3297396" y="2398884"/>
                </a:cubicBezTo>
                <a:cubicBezTo>
                  <a:pt x="3422294" y="2525123"/>
                  <a:pt x="3520381" y="2695601"/>
                  <a:pt x="3573557" y="2879038"/>
                </a:cubicBezTo>
                <a:cubicBezTo>
                  <a:pt x="3576239" y="2887975"/>
                  <a:pt x="3578473" y="2896912"/>
                  <a:pt x="3580931" y="2905626"/>
                </a:cubicBezTo>
                <a:cubicBezTo>
                  <a:pt x="3574674" y="2899370"/>
                  <a:pt x="3568418" y="2893337"/>
                  <a:pt x="3561939" y="2887305"/>
                </a:cubicBezTo>
                <a:cubicBezTo>
                  <a:pt x="3506975" y="2734925"/>
                  <a:pt x="3420730" y="2595280"/>
                  <a:pt x="3314601" y="2488033"/>
                </a:cubicBezTo>
                <a:cubicBezTo>
                  <a:pt x="3214057" y="2386372"/>
                  <a:pt x="3099213" y="2315545"/>
                  <a:pt x="2973198" y="2277114"/>
                </a:cubicBezTo>
                <a:cubicBezTo>
                  <a:pt x="2833106" y="2234439"/>
                  <a:pt x="2682961" y="2233769"/>
                  <a:pt x="2526336" y="2274880"/>
                </a:cubicBezTo>
                <a:cubicBezTo>
                  <a:pt x="1868331" y="2447816"/>
                  <a:pt x="1568486" y="2687557"/>
                  <a:pt x="1349524" y="2862504"/>
                </a:cubicBezTo>
                <a:cubicBezTo>
                  <a:pt x="1233116" y="2955675"/>
                  <a:pt x="1141286" y="3028960"/>
                  <a:pt x="1031581" y="3062028"/>
                </a:cubicBezTo>
                <a:cubicBezTo>
                  <a:pt x="915174" y="3097106"/>
                  <a:pt x="784467" y="3083701"/>
                  <a:pt x="607733" y="3018906"/>
                </a:cubicBezTo>
                <a:cubicBezTo>
                  <a:pt x="351457" y="2925064"/>
                  <a:pt x="140985" y="2897583"/>
                  <a:pt x="670" y="2936906"/>
                </a:cubicBezTo>
                <a:lnTo>
                  <a:pt x="670" y="2942492"/>
                </a:lnTo>
                <a:cubicBezTo>
                  <a:pt x="41782" y="2930650"/>
                  <a:pt x="89149" y="2924841"/>
                  <a:pt x="142326" y="2924841"/>
                </a:cubicBezTo>
                <a:cubicBezTo>
                  <a:pt x="268117" y="2924841"/>
                  <a:pt x="425636" y="2957909"/>
                  <a:pt x="605945" y="3024268"/>
                </a:cubicBezTo>
                <a:cubicBezTo>
                  <a:pt x="983097" y="3162795"/>
                  <a:pt x="1122295" y="3051303"/>
                  <a:pt x="1353099" y="2866972"/>
                </a:cubicBezTo>
                <a:cubicBezTo>
                  <a:pt x="1571614" y="2692249"/>
                  <a:pt x="1870789" y="2453178"/>
                  <a:pt x="2527676" y="2280466"/>
                </a:cubicBezTo>
                <a:cubicBezTo>
                  <a:pt x="2683184" y="2239578"/>
                  <a:pt x="2832436" y="2240248"/>
                  <a:pt x="2971410" y="2282477"/>
                </a:cubicBezTo>
                <a:cubicBezTo>
                  <a:pt x="3096532" y="2320460"/>
                  <a:pt x="3210705" y="2391064"/>
                  <a:pt x="3310356" y="2492055"/>
                </a:cubicBezTo>
                <a:cubicBezTo>
                  <a:pt x="3415368" y="2598185"/>
                  <a:pt x="3497814" y="2734031"/>
                  <a:pt x="3551661" y="2878144"/>
                </a:cubicBezTo>
                <a:cubicBezTo>
                  <a:pt x="3547193" y="2874122"/>
                  <a:pt x="3542947" y="2870324"/>
                  <a:pt x="3538479" y="2866526"/>
                </a:cubicBezTo>
                <a:cubicBezTo>
                  <a:pt x="3487760" y="2759502"/>
                  <a:pt x="3420954" y="2660075"/>
                  <a:pt x="3340295" y="2578746"/>
                </a:cubicBezTo>
                <a:cubicBezTo>
                  <a:pt x="3242656" y="2479990"/>
                  <a:pt x="3130717" y="2410949"/>
                  <a:pt x="3008277" y="2373637"/>
                </a:cubicBezTo>
                <a:cubicBezTo>
                  <a:pt x="2872207" y="2332302"/>
                  <a:pt x="2725860" y="2331631"/>
                  <a:pt x="2573703" y="2371626"/>
                </a:cubicBezTo>
                <a:cubicBezTo>
                  <a:pt x="1932903" y="2540093"/>
                  <a:pt x="1641325" y="2773578"/>
                  <a:pt x="1428395" y="2944056"/>
                </a:cubicBezTo>
                <a:cubicBezTo>
                  <a:pt x="1315339" y="3034546"/>
                  <a:pt x="1225967" y="3106267"/>
                  <a:pt x="1119390" y="3138218"/>
                </a:cubicBezTo>
                <a:cubicBezTo>
                  <a:pt x="1006334" y="3172403"/>
                  <a:pt x="879201" y="3159444"/>
                  <a:pt x="707160" y="3096213"/>
                </a:cubicBezTo>
                <a:cubicBezTo>
                  <a:pt x="372013" y="2973102"/>
                  <a:pt x="117748" y="2967293"/>
                  <a:pt x="670" y="3078338"/>
                </a:cubicBezTo>
                <a:lnTo>
                  <a:pt x="670" y="3086159"/>
                </a:lnTo>
                <a:cubicBezTo>
                  <a:pt x="54964" y="3031865"/>
                  <a:pt x="141655" y="3004830"/>
                  <a:pt x="254041" y="3004830"/>
                </a:cubicBezTo>
                <a:cubicBezTo>
                  <a:pt x="376481" y="3004830"/>
                  <a:pt x="529755" y="3037004"/>
                  <a:pt x="705372" y="3101575"/>
                </a:cubicBezTo>
                <a:cubicBezTo>
                  <a:pt x="1072246" y="3236304"/>
                  <a:pt x="1207645" y="3127940"/>
                  <a:pt x="1431970" y="2948301"/>
                </a:cubicBezTo>
                <a:cubicBezTo>
                  <a:pt x="1644453" y="2778270"/>
                  <a:pt x="1935584" y="2545232"/>
                  <a:pt x="2575044" y="2376988"/>
                </a:cubicBezTo>
                <a:cubicBezTo>
                  <a:pt x="2726307" y="2337217"/>
                  <a:pt x="2871313" y="2337888"/>
                  <a:pt x="3006713" y="2378999"/>
                </a:cubicBezTo>
                <a:cubicBezTo>
                  <a:pt x="3128483" y="2416089"/>
                  <a:pt x="3239304" y="2484458"/>
                  <a:pt x="3336497" y="2582768"/>
                </a:cubicBezTo>
                <a:cubicBezTo>
                  <a:pt x="3413804" y="2660969"/>
                  <a:pt x="3478599" y="2755704"/>
                  <a:pt x="3528201" y="2857812"/>
                </a:cubicBezTo>
                <a:cubicBezTo>
                  <a:pt x="3527977" y="2857588"/>
                  <a:pt x="3527754" y="2857588"/>
                  <a:pt x="3527530" y="2857365"/>
                </a:cubicBezTo>
                <a:cubicBezTo>
                  <a:pt x="3525520" y="2855131"/>
                  <a:pt x="3523285" y="2852673"/>
                  <a:pt x="3521274" y="2850439"/>
                </a:cubicBezTo>
                <a:cubicBezTo>
                  <a:pt x="3480833" y="2782962"/>
                  <a:pt x="3433466" y="2720625"/>
                  <a:pt x="3379843" y="2666331"/>
                </a:cubicBezTo>
                <a:cubicBezTo>
                  <a:pt x="3284884" y="2570256"/>
                  <a:pt x="3176297" y="2503227"/>
                  <a:pt x="3056985" y="2467031"/>
                </a:cubicBezTo>
                <a:cubicBezTo>
                  <a:pt x="2924713" y="2426813"/>
                  <a:pt x="2782388" y="2426143"/>
                  <a:pt x="2634476" y="2465020"/>
                </a:cubicBezTo>
                <a:cubicBezTo>
                  <a:pt x="2011103" y="2628795"/>
                  <a:pt x="1727569" y="2856248"/>
                  <a:pt x="1520672" y="3022034"/>
                </a:cubicBezTo>
                <a:cubicBezTo>
                  <a:pt x="1410744" y="3110066"/>
                  <a:pt x="1323829" y="3179776"/>
                  <a:pt x="1220604" y="3211056"/>
                </a:cubicBezTo>
                <a:cubicBezTo>
                  <a:pt x="1110676" y="3244348"/>
                  <a:pt x="987119" y="3231836"/>
                  <a:pt x="819992" y="3170392"/>
                </a:cubicBezTo>
                <a:cubicBezTo>
                  <a:pt x="473004" y="3043036"/>
                  <a:pt x="214941" y="3044824"/>
                  <a:pt x="112386" y="3175307"/>
                </a:cubicBezTo>
                <a:cubicBezTo>
                  <a:pt x="112162" y="3175754"/>
                  <a:pt x="111939" y="3175978"/>
                  <a:pt x="111492" y="3176424"/>
                </a:cubicBezTo>
                <a:cubicBezTo>
                  <a:pt x="73509" y="3161231"/>
                  <a:pt x="36643" y="3145368"/>
                  <a:pt x="670" y="3128834"/>
                </a:cubicBezTo>
                <a:lnTo>
                  <a:pt x="670" y="3135760"/>
                </a:lnTo>
                <a:cubicBezTo>
                  <a:pt x="35302" y="3151400"/>
                  <a:pt x="71051" y="3166594"/>
                  <a:pt x="107694" y="3181340"/>
                </a:cubicBezTo>
                <a:cubicBezTo>
                  <a:pt x="107470" y="3181787"/>
                  <a:pt x="107247" y="3182010"/>
                  <a:pt x="107024" y="3182457"/>
                </a:cubicBezTo>
                <a:cubicBezTo>
                  <a:pt x="70604" y="3167711"/>
                  <a:pt x="35079" y="3152294"/>
                  <a:pt x="670" y="3136431"/>
                </a:cubicBezTo>
                <a:lnTo>
                  <a:pt x="670" y="3146038"/>
                </a:lnTo>
                <a:cubicBezTo>
                  <a:pt x="33738" y="3160784"/>
                  <a:pt x="67700" y="3175084"/>
                  <a:pt x="102555" y="3188713"/>
                </a:cubicBezTo>
                <a:cubicBezTo>
                  <a:pt x="101214" y="3190724"/>
                  <a:pt x="100097" y="3192735"/>
                  <a:pt x="98980" y="3194746"/>
                </a:cubicBezTo>
                <a:cubicBezTo>
                  <a:pt x="65465" y="3180893"/>
                  <a:pt x="32621" y="3166817"/>
                  <a:pt x="670" y="3151847"/>
                </a:cubicBezTo>
                <a:lnTo>
                  <a:pt x="670" y="3158103"/>
                </a:lnTo>
                <a:cubicBezTo>
                  <a:pt x="29046" y="3171062"/>
                  <a:pt x="57869" y="3183798"/>
                  <a:pt x="87585" y="3196087"/>
                </a:cubicBezTo>
                <a:cubicBezTo>
                  <a:pt x="57869" y="3184468"/>
                  <a:pt x="29046" y="3172403"/>
                  <a:pt x="670" y="3159891"/>
                </a:cubicBezTo>
                <a:lnTo>
                  <a:pt x="670" y="3165923"/>
                </a:lnTo>
                <a:cubicBezTo>
                  <a:pt x="30833" y="3179106"/>
                  <a:pt x="61667" y="3191841"/>
                  <a:pt x="93171" y="3204130"/>
                </a:cubicBezTo>
                <a:cubicBezTo>
                  <a:pt x="91607" y="3207035"/>
                  <a:pt x="90043" y="3209939"/>
                  <a:pt x="88702" y="3212844"/>
                </a:cubicBezTo>
                <a:cubicBezTo>
                  <a:pt x="58539" y="3200332"/>
                  <a:pt x="29269" y="3187596"/>
                  <a:pt x="670" y="3174414"/>
                </a:cubicBezTo>
                <a:lnTo>
                  <a:pt x="670" y="3180670"/>
                </a:lnTo>
                <a:cubicBezTo>
                  <a:pt x="28599" y="3193629"/>
                  <a:pt x="56975" y="3205918"/>
                  <a:pt x="86244" y="3217983"/>
                </a:cubicBezTo>
                <a:cubicBezTo>
                  <a:pt x="85351" y="3219994"/>
                  <a:pt x="84457" y="3222004"/>
                  <a:pt x="83563" y="3224015"/>
                </a:cubicBezTo>
                <a:cubicBezTo>
                  <a:pt x="55411" y="3213067"/>
                  <a:pt x="27705" y="3202119"/>
                  <a:pt x="670" y="3190724"/>
                </a:cubicBezTo>
                <a:lnTo>
                  <a:pt x="670" y="3196757"/>
                </a:lnTo>
                <a:cubicBezTo>
                  <a:pt x="27035" y="3207928"/>
                  <a:pt x="54070" y="3218653"/>
                  <a:pt x="81329" y="3229154"/>
                </a:cubicBezTo>
                <a:cubicBezTo>
                  <a:pt x="80212" y="3231836"/>
                  <a:pt x="79318" y="3234517"/>
                  <a:pt x="78424" y="3237198"/>
                </a:cubicBezTo>
                <a:cubicBezTo>
                  <a:pt x="51836" y="3226250"/>
                  <a:pt x="25918" y="3214855"/>
                  <a:pt x="670" y="3203236"/>
                </a:cubicBezTo>
                <a:lnTo>
                  <a:pt x="670" y="3209269"/>
                </a:lnTo>
                <a:cubicBezTo>
                  <a:pt x="25471" y="3220664"/>
                  <a:pt x="50719" y="3231612"/>
                  <a:pt x="76637" y="3242337"/>
                </a:cubicBezTo>
                <a:cubicBezTo>
                  <a:pt x="73956" y="3250380"/>
                  <a:pt x="71721" y="3258871"/>
                  <a:pt x="69711" y="3267584"/>
                </a:cubicBezTo>
                <a:cubicBezTo>
                  <a:pt x="46250" y="3257753"/>
                  <a:pt x="23237" y="3247699"/>
                  <a:pt x="670" y="3237421"/>
                </a:cubicBezTo>
                <a:lnTo>
                  <a:pt x="670" y="3243677"/>
                </a:lnTo>
                <a:cubicBezTo>
                  <a:pt x="22790" y="3253732"/>
                  <a:pt x="45357" y="3263563"/>
                  <a:pt x="68370" y="3273170"/>
                </a:cubicBezTo>
                <a:cubicBezTo>
                  <a:pt x="66359" y="3283001"/>
                  <a:pt x="64795" y="3293502"/>
                  <a:pt x="63901" y="3304004"/>
                </a:cubicBezTo>
                <a:cubicBezTo>
                  <a:pt x="42452" y="3295067"/>
                  <a:pt x="21226" y="3285906"/>
                  <a:pt x="670" y="3276522"/>
                </a:cubicBezTo>
                <a:lnTo>
                  <a:pt x="670" y="3282554"/>
                </a:lnTo>
                <a:cubicBezTo>
                  <a:pt x="21226" y="3291939"/>
                  <a:pt x="42228" y="3300876"/>
                  <a:pt x="63454" y="3309813"/>
                </a:cubicBezTo>
                <a:cubicBezTo>
                  <a:pt x="62561" y="3321431"/>
                  <a:pt x="62337" y="3333720"/>
                  <a:pt x="62561" y="3346232"/>
                </a:cubicBezTo>
                <a:cubicBezTo>
                  <a:pt x="41558" y="3337519"/>
                  <a:pt x="21003" y="3328581"/>
                  <a:pt x="670" y="3319420"/>
                </a:cubicBezTo>
                <a:lnTo>
                  <a:pt x="670" y="3325453"/>
                </a:lnTo>
                <a:cubicBezTo>
                  <a:pt x="21003" y="3334614"/>
                  <a:pt x="41558" y="3343551"/>
                  <a:pt x="62561" y="3352265"/>
                </a:cubicBezTo>
                <a:cubicBezTo>
                  <a:pt x="63008" y="3365671"/>
                  <a:pt x="64125" y="3379300"/>
                  <a:pt x="65912" y="3393600"/>
                </a:cubicBezTo>
                <a:cubicBezTo>
                  <a:pt x="43569" y="3384439"/>
                  <a:pt x="21896" y="3375278"/>
                  <a:pt x="447" y="3365671"/>
                </a:cubicBezTo>
                <a:lnTo>
                  <a:pt x="447" y="3371703"/>
                </a:lnTo>
                <a:cubicBezTo>
                  <a:pt x="22120" y="3381311"/>
                  <a:pt x="44239" y="3390918"/>
                  <a:pt x="66806" y="3400079"/>
                </a:cubicBezTo>
                <a:cubicBezTo>
                  <a:pt x="68817" y="3414826"/>
                  <a:pt x="71721" y="3430019"/>
                  <a:pt x="75073" y="3445883"/>
                </a:cubicBezTo>
                <a:cubicBezTo>
                  <a:pt x="49602" y="3435605"/>
                  <a:pt x="24801" y="3425103"/>
                  <a:pt x="447" y="3414379"/>
                </a:cubicBezTo>
                <a:lnTo>
                  <a:pt x="447" y="3420635"/>
                </a:lnTo>
                <a:cubicBezTo>
                  <a:pt x="25248" y="3431583"/>
                  <a:pt x="50495" y="3442308"/>
                  <a:pt x="76413" y="3452809"/>
                </a:cubicBezTo>
                <a:cubicBezTo>
                  <a:pt x="77084" y="3455713"/>
                  <a:pt x="77754" y="3458618"/>
                  <a:pt x="78424" y="3461299"/>
                </a:cubicBezTo>
                <a:cubicBezTo>
                  <a:pt x="81552" y="3474482"/>
                  <a:pt x="85351" y="3488111"/>
                  <a:pt x="89596" y="3501964"/>
                </a:cubicBezTo>
                <a:cubicBezTo>
                  <a:pt x="58986" y="3489898"/>
                  <a:pt x="29269" y="3477610"/>
                  <a:pt x="447" y="3464651"/>
                </a:cubicBezTo>
                <a:lnTo>
                  <a:pt x="447" y="3470683"/>
                </a:lnTo>
                <a:cubicBezTo>
                  <a:pt x="29940" y="3483866"/>
                  <a:pt x="60326" y="3496378"/>
                  <a:pt x="91607" y="3508667"/>
                </a:cubicBezTo>
                <a:cubicBezTo>
                  <a:pt x="96969" y="3525647"/>
                  <a:pt x="102778" y="3543075"/>
                  <a:pt x="109481" y="3560726"/>
                </a:cubicBezTo>
                <a:cubicBezTo>
                  <a:pt x="71945" y="3546427"/>
                  <a:pt x="35526" y="3531233"/>
                  <a:pt x="447" y="3515593"/>
                </a:cubicBezTo>
                <a:lnTo>
                  <a:pt x="447" y="3521849"/>
                </a:lnTo>
                <a:cubicBezTo>
                  <a:pt x="36419" y="3537936"/>
                  <a:pt x="73732" y="3553353"/>
                  <a:pt x="112162" y="3567876"/>
                </a:cubicBezTo>
                <a:cubicBezTo>
                  <a:pt x="118865" y="3585527"/>
                  <a:pt x="126239" y="3603402"/>
                  <a:pt x="134282" y="3621723"/>
                </a:cubicBezTo>
                <a:cubicBezTo>
                  <a:pt x="92947" y="3606306"/>
                  <a:pt x="52953" y="3590219"/>
                  <a:pt x="14523" y="3573238"/>
                </a:cubicBezTo>
                <a:cubicBezTo>
                  <a:pt x="9608" y="3562290"/>
                  <a:pt x="4692" y="3551342"/>
                  <a:pt x="223" y="3540617"/>
                </a:cubicBezTo>
                <a:lnTo>
                  <a:pt x="223" y="3555811"/>
                </a:lnTo>
                <a:cubicBezTo>
                  <a:pt x="2234" y="3560503"/>
                  <a:pt x="4245" y="3565195"/>
                  <a:pt x="6480" y="3569663"/>
                </a:cubicBezTo>
                <a:cubicBezTo>
                  <a:pt x="4469" y="3568770"/>
                  <a:pt x="2458" y="3567876"/>
                  <a:pt x="223" y="3566982"/>
                </a:cubicBezTo>
                <a:lnTo>
                  <a:pt x="223" y="3573015"/>
                </a:lnTo>
                <a:cubicBezTo>
                  <a:pt x="3351" y="3574356"/>
                  <a:pt x="6703" y="3575919"/>
                  <a:pt x="9831" y="3577260"/>
                </a:cubicBezTo>
                <a:cubicBezTo>
                  <a:pt x="18321" y="3595581"/>
                  <a:pt x="27259" y="3614349"/>
                  <a:pt x="36866" y="3633565"/>
                </a:cubicBezTo>
                <a:cubicBezTo>
                  <a:pt x="24577" y="3628202"/>
                  <a:pt x="12289" y="3622617"/>
                  <a:pt x="223" y="3617254"/>
                </a:cubicBezTo>
                <a:lnTo>
                  <a:pt x="223" y="3623510"/>
                </a:lnTo>
                <a:cubicBezTo>
                  <a:pt x="13629" y="3629543"/>
                  <a:pt x="27035" y="3635575"/>
                  <a:pt x="40888" y="3641608"/>
                </a:cubicBezTo>
                <a:cubicBezTo>
                  <a:pt x="50272" y="3659929"/>
                  <a:pt x="60326" y="3678698"/>
                  <a:pt x="70828" y="3697913"/>
                </a:cubicBezTo>
                <a:cubicBezTo>
                  <a:pt x="46697" y="3687635"/>
                  <a:pt x="23013" y="3677134"/>
                  <a:pt x="223" y="3666186"/>
                </a:cubicBezTo>
                <a:lnTo>
                  <a:pt x="223" y="3672218"/>
                </a:lnTo>
                <a:cubicBezTo>
                  <a:pt x="24577" y="3683837"/>
                  <a:pt x="49602" y="3694785"/>
                  <a:pt x="75073" y="3705509"/>
                </a:cubicBezTo>
                <a:cubicBezTo>
                  <a:pt x="85127" y="3723384"/>
                  <a:pt x="95852" y="3741705"/>
                  <a:pt x="106800" y="3760250"/>
                </a:cubicBezTo>
                <a:cubicBezTo>
                  <a:pt x="71721" y="3745727"/>
                  <a:pt x="38207" y="3730534"/>
                  <a:pt x="5809" y="3714670"/>
                </a:cubicBezTo>
                <a:cubicBezTo>
                  <a:pt x="3798" y="3711542"/>
                  <a:pt x="2011" y="3708414"/>
                  <a:pt x="223" y="3705286"/>
                </a:cubicBezTo>
                <a:lnTo>
                  <a:pt x="223" y="3718022"/>
                </a:lnTo>
                <a:cubicBezTo>
                  <a:pt x="670" y="3718245"/>
                  <a:pt x="1341" y="3718469"/>
                  <a:pt x="1787" y="3718692"/>
                </a:cubicBezTo>
                <a:cubicBezTo>
                  <a:pt x="12289" y="3735896"/>
                  <a:pt x="23460" y="3753324"/>
                  <a:pt x="34632" y="3770975"/>
                </a:cubicBezTo>
                <a:cubicBezTo>
                  <a:pt x="31727" y="3769634"/>
                  <a:pt x="28823" y="3768070"/>
                  <a:pt x="25695" y="3766730"/>
                </a:cubicBezTo>
                <a:cubicBezTo>
                  <a:pt x="16981" y="3762484"/>
                  <a:pt x="8490" y="3758016"/>
                  <a:pt x="0" y="3753547"/>
                </a:cubicBezTo>
                <a:lnTo>
                  <a:pt x="0" y="3759803"/>
                </a:lnTo>
                <a:cubicBezTo>
                  <a:pt x="7597" y="3763825"/>
                  <a:pt x="15417" y="3767623"/>
                  <a:pt x="23237" y="3771645"/>
                </a:cubicBezTo>
                <a:cubicBezTo>
                  <a:pt x="28823" y="3774550"/>
                  <a:pt x="34632" y="3777231"/>
                  <a:pt x="40441" y="3779912"/>
                </a:cubicBezTo>
                <a:cubicBezTo>
                  <a:pt x="49378" y="3793765"/>
                  <a:pt x="58539" y="3807841"/>
                  <a:pt x="68146" y="3822140"/>
                </a:cubicBezTo>
                <a:cubicBezTo>
                  <a:pt x="69487" y="3823928"/>
                  <a:pt x="70828" y="3825939"/>
                  <a:pt x="72168" y="3827726"/>
                </a:cubicBezTo>
                <a:cubicBezTo>
                  <a:pt x="70157" y="3826833"/>
                  <a:pt x="68146" y="3825939"/>
                  <a:pt x="66359" y="3824822"/>
                </a:cubicBezTo>
                <a:cubicBezTo>
                  <a:pt x="43569" y="3813427"/>
                  <a:pt x="21449" y="3801585"/>
                  <a:pt x="223" y="3789520"/>
                </a:cubicBezTo>
                <a:lnTo>
                  <a:pt x="223" y="3795999"/>
                </a:lnTo>
                <a:cubicBezTo>
                  <a:pt x="20779" y="3807617"/>
                  <a:pt x="42005" y="3818789"/>
                  <a:pt x="63901" y="3829737"/>
                </a:cubicBezTo>
                <a:cubicBezTo>
                  <a:pt x="68817" y="3832195"/>
                  <a:pt x="73956" y="3834653"/>
                  <a:pt x="78871" y="3837110"/>
                </a:cubicBezTo>
                <a:cubicBezTo>
                  <a:pt x="89596" y="3852080"/>
                  <a:pt x="101214" y="3867050"/>
                  <a:pt x="113503" y="3881350"/>
                </a:cubicBezTo>
                <a:cubicBezTo>
                  <a:pt x="85351" y="3867274"/>
                  <a:pt x="58539" y="3852527"/>
                  <a:pt x="32621" y="3837334"/>
                </a:cubicBezTo>
                <a:cubicBezTo>
                  <a:pt x="21226" y="3824822"/>
                  <a:pt x="10278" y="3812086"/>
                  <a:pt x="223" y="3799127"/>
                </a:cubicBezTo>
                <a:lnTo>
                  <a:pt x="223" y="3808288"/>
                </a:lnTo>
                <a:cubicBezTo>
                  <a:pt x="5586" y="3814767"/>
                  <a:pt x="10948" y="3821470"/>
                  <a:pt x="16757" y="3827950"/>
                </a:cubicBezTo>
                <a:cubicBezTo>
                  <a:pt x="11172" y="3824598"/>
                  <a:pt x="5809" y="3821247"/>
                  <a:pt x="223" y="3817672"/>
                </a:cubicBezTo>
                <a:lnTo>
                  <a:pt x="223" y="3824151"/>
                </a:lnTo>
                <a:cubicBezTo>
                  <a:pt x="9608" y="3830184"/>
                  <a:pt x="19215" y="3835993"/>
                  <a:pt x="29046" y="3841579"/>
                </a:cubicBezTo>
                <a:cubicBezTo>
                  <a:pt x="40218" y="3853644"/>
                  <a:pt x="51836" y="3865486"/>
                  <a:pt x="64125" y="3877105"/>
                </a:cubicBezTo>
                <a:cubicBezTo>
                  <a:pt x="44463" y="3864816"/>
                  <a:pt x="25695" y="3852304"/>
                  <a:pt x="7597" y="3839345"/>
                </a:cubicBezTo>
                <a:cubicBezTo>
                  <a:pt x="5139" y="3837110"/>
                  <a:pt x="2681" y="3834876"/>
                  <a:pt x="223" y="3832865"/>
                </a:cubicBezTo>
                <a:lnTo>
                  <a:pt x="223" y="3840909"/>
                </a:lnTo>
                <a:cubicBezTo>
                  <a:pt x="1564" y="3841802"/>
                  <a:pt x="2905" y="3842696"/>
                  <a:pt x="4245" y="3843813"/>
                </a:cubicBezTo>
                <a:cubicBezTo>
                  <a:pt x="47591" y="3881573"/>
                  <a:pt x="96969" y="3917322"/>
                  <a:pt x="152157" y="3950390"/>
                </a:cubicBezTo>
                <a:cubicBezTo>
                  <a:pt x="201535" y="3986586"/>
                  <a:pt x="257393" y="4020324"/>
                  <a:pt x="319283" y="4051381"/>
                </a:cubicBezTo>
                <a:cubicBezTo>
                  <a:pt x="336934" y="4062329"/>
                  <a:pt x="355255" y="4072830"/>
                  <a:pt x="374247" y="4083108"/>
                </a:cubicBezTo>
                <a:lnTo>
                  <a:pt x="386089" y="4083108"/>
                </a:lnTo>
                <a:cubicBezTo>
                  <a:pt x="384972" y="4082438"/>
                  <a:pt x="383855" y="4081991"/>
                  <a:pt x="382738" y="4081321"/>
                </a:cubicBezTo>
                <a:cubicBezTo>
                  <a:pt x="384078" y="4081991"/>
                  <a:pt x="385419" y="4082438"/>
                  <a:pt x="386759" y="4083108"/>
                </a:cubicBezTo>
                <a:lnTo>
                  <a:pt x="408209" y="4083108"/>
                </a:lnTo>
                <a:cubicBezTo>
                  <a:pt x="393909" y="4073947"/>
                  <a:pt x="380280" y="4064563"/>
                  <a:pt x="366874" y="4055179"/>
                </a:cubicBezTo>
                <a:cubicBezTo>
                  <a:pt x="391228" y="4064787"/>
                  <a:pt x="416252" y="4074171"/>
                  <a:pt x="441947" y="4083108"/>
                </a:cubicBezTo>
                <a:lnTo>
                  <a:pt x="462726" y="4083108"/>
                </a:lnTo>
                <a:cubicBezTo>
                  <a:pt x="445745" y="4069926"/>
                  <a:pt x="429435" y="4056296"/>
                  <a:pt x="414241" y="4042220"/>
                </a:cubicBezTo>
                <a:cubicBezTo>
                  <a:pt x="452671" y="4054956"/>
                  <a:pt x="492666" y="4066798"/>
                  <a:pt x="533777" y="4077969"/>
                </a:cubicBezTo>
                <a:cubicBezTo>
                  <a:pt x="535564" y="4079757"/>
                  <a:pt x="537352" y="4081321"/>
                  <a:pt x="539139" y="4083108"/>
                </a:cubicBezTo>
                <a:lnTo>
                  <a:pt x="547183" y="4083108"/>
                </a:lnTo>
                <a:cubicBezTo>
                  <a:pt x="546513" y="4082438"/>
                  <a:pt x="545619" y="4081768"/>
                  <a:pt x="544949" y="4081097"/>
                </a:cubicBezTo>
                <a:cubicBezTo>
                  <a:pt x="547630" y="4081768"/>
                  <a:pt x="550087" y="4082438"/>
                  <a:pt x="552769" y="4083108"/>
                </a:cubicBezTo>
                <a:lnTo>
                  <a:pt x="575335" y="4083108"/>
                </a:lnTo>
                <a:cubicBezTo>
                  <a:pt x="562376" y="4079757"/>
                  <a:pt x="549417" y="4076405"/>
                  <a:pt x="536682" y="4073054"/>
                </a:cubicBezTo>
                <a:cubicBezTo>
                  <a:pt x="521488" y="4058084"/>
                  <a:pt x="507189" y="4042890"/>
                  <a:pt x="493783" y="4027474"/>
                </a:cubicBezTo>
                <a:cubicBezTo>
                  <a:pt x="538692" y="4039316"/>
                  <a:pt x="584943" y="4050487"/>
                  <a:pt x="632757" y="4060542"/>
                </a:cubicBezTo>
                <a:cubicBezTo>
                  <a:pt x="638790" y="4068138"/>
                  <a:pt x="645269" y="4075735"/>
                  <a:pt x="651749" y="4083331"/>
                </a:cubicBezTo>
                <a:lnTo>
                  <a:pt x="659345" y="4083331"/>
                </a:lnTo>
                <a:cubicBezTo>
                  <a:pt x="653089" y="4076405"/>
                  <a:pt x="647280" y="4069479"/>
                  <a:pt x="641471" y="4062553"/>
                </a:cubicBezTo>
                <a:cubicBezTo>
                  <a:pt x="659122" y="4066351"/>
                  <a:pt x="676996" y="4069926"/>
                  <a:pt x="695094" y="4073277"/>
                </a:cubicBezTo>
                <a:cubicBezTo>
                  <a:pt x="713639" y="4076852"/>
                  <a:pt x="732184" y="4080203"/>
                  <a:pt x="751175" y="4083331"/>
                </a:cubicBezTo>
                <a:lnTo>
                  <a:pt x="785584" y="4083331"/>
                </a:lnTo>
                <a:cubicBezTo>
                  <a:pt x="755421" y="4078416"/>
                  <a:pt x="725704" y="4073277"/>
                  <a:pt x="696435" y="4067691"/>
                </a:cubicBezTo>
                <a:cubicBezTo>
                  <a:pt x="676103" y="4063893"/>
                  <a:pt x="655994" y="4059648"/>
                  <a:pt x="636108" y="4055626"/>
                </a:cubicBezTo>
                <a:cubicBezTo>
                  <a:pt x="627171" y="4044231"/>
                  <a:pt x="618681" y="4032836"/>
                  <a:pt x="610861" y="4021218"/>
                </a:cubicBezTo>
                <a:cubicBezTo>
                  <a:pt x="607956" y="4016973"/>
                  <a:pt x="605275" y="4012727"/>
                  <a:pt x="602370" y="4008482"/>
                </a:cubicBezTo>
                <a:cubicBezTo>
                  <a:pt x="621585" y="4012504"/>
                  <a:pt x="640800" y="4016302"/>
                  <a:pt x="660239" y="4020101"/>
                </a:cubicBezTo>
                <a:cubicBezTo>
                  <a:pt x="691296" y="4025910"/>
                  <a:pt x="722800" y="4031496"/>
                  <a:pt x="754527" y="4036634"/>
                </a:cubicBezTo>
                <a:cubicBezTo>
                  <a:pt x="761453" y="4047136"/>
                  <a:pt x="768380" y="4057637"/>
                  <a:pt x="775529" y="4068362"/>
                </a:cubicBezTo>
                <a:cubicBezTo>
                  <a:pt x="778881" y="4073500"/>
                  <a:pt x="782456" y="4078416"/>
                  <a:pt x="786031" y="4083331"/>
                </a:cubicBezTo>
                <a:lnTo>
                  <a:pt x="792957" y="4083331"/>
                </a:lnTo>
                <a:cubicBezTo>
                  <a:pt x="788488" y="4077299"/>
                  <a:pt x="784243" y="4071266"/>
                  <a:pt x="780221" y="4065234"/>
                </a:cubicBezTo>
                <a:cubicBezTo>
                  <a:pt x="773965" y="4056073"/>
                  <a:pt x="767933" y="4046912"/>
                  <a:pt x="762124" y="4037751"/>
                </a:cubicBezTo>
                <a:cubicBezTo>
                  <a:pt x="808150" y="4045125"/>
                  <a:pt x="854847" y="4051604"/>
                  <a:pt x="902215" y="4057190"/>
                </a:cubicBezTo>
                <a:cubicBezTo>
                  <a:pt x="907577" y="4065904"/>
                  <a:pt x="913386" y="4074618"/>
                  <a:pt x="918972" y="4083331"/>
                </a:cubicBezTo>
                <a:lnTo>
                  <a:pt x="925675" y="4083331"/>
                </a:lnTo>
                <a:cubicBezTo>
                  <a:pt x="920089" y="4074841"/>
                  <a:pt x="914727" y="4066351"/>
                  <a:pt x="909365" y="4058084"/>
                </a:cubicBezTo>
                <a:cubicBezTo>
                  <a:pt x="951593" y="4062999"/>
                  <a:pt x="994268" y="4067245"/>
                  <a:pt x="1037391" y="4071043"/>
                </a:cubicBezTo>
                <a:cubicBezTo>
                  <a:pt x="1039848" y="4075065"/>
                  <a:pt x="1042530" y="4079310"/>
                  <a:pt x="1044987" y="4083555"/>
                </a:cubicBezTo>
                <a:lnTo>
                  <a:pt x="1051467" y="4083555"/>
                </a:lnTo>
                <a:cubicBezTo>
                  <a:pt x="1049009" y="4079533"/>
                  <a:pt x="1046551" y="4075735"/>
                  <a:pt x="1044094" y="4071713"/>
                </a:cubicBezTo>
                <a:cubicBezTo>
                  <a:pt x="1083194" y="4074841"/>
                  <a:pt x="1122518" y="4077746"/>
                  <a:pt x="1162289" y="4079757"/>
                </a:cubicBezTo>
                <a:cubicBezTo>
                  <a:pt x="1162959" y="4081097"/>
                  <a:pt x="1163629" y="4082214"/>
                  <a:pt x="1164523" y="4083555"/>
                </a:cubicBezTo>
                <a:lnTo>
                  <a:pt x="1171002" y="4083555"/>
                </a:lnTo>
                <a:cubicBezTo>
                  <a:pt x="1170332" y="4082438"/>
                  <a:pt x="1169662" y="4081321"/>
                  <a:pt x="1168992" y="4079980"/>
                </a:cubicBezTo>
                <a:cubicBezTo>
                  <a:pt x="1196474" y="4081321"/>
                  <a:pt x="1224179" y="4082661"/>
                  <a:pt x="1251885" y="4083555"/>
                </a:cubicBezTo>
                <a:lnTo>
                  <a:pt x="1538770" y="4083555"/>
                </a:lnTo>
                <a:cubicBezTo>
                  <a:pt x="1556421" y="4083108"/>
                  <a:pt x="1574072" y="4082438"/>
                  <a:pt x="1591947" y="4081544"/>
                </a:cubicBezTo>
                <a:cubicBezTo>
                  <a:pt x="1592170" y="4082214"/>
                  <a:pt x="1592394" y="4082885"/>
                  <a:pt x="1592617" y="4083555"/>
                </a:cubicBezTo>
                <a:lnTo>
                  <a:pt x="1598426" y="4083555"/>
                </a:lnTo>
                <a:cubicBezTo>
                  <a:pt x="1598203" y="4082885"/>
                  <a:pt x="1597979" y="4081991"/>
                  <a:pt x="1597756" y="4081321"/>
                </a:cubicBezTo>
                <a:cubicBezTo>
                  <a:pt x="1629036" y="4079980"/>
                  <a:pt x="1660317" y="4078193"/>
                  <a:pt x="1691597" y="4076182"/>
                </a:cubicBezTo>
                <a:cubicBezTo>
                  <a:pt x="1692044" y="4078639"/>
                  <a:pt x="1692491" y="4081097"/>
                  <a:pt x="1692938" y="4083555"/>
                </a:cubicBezTo>
                <a:lnTo>
                  <a:pt x="1698523" y="4083555"/>
                </a:lnTo>
                <a:cubicBezTo>
                  <a:pt x="1698077" y="4080874"/>
                  <a:pt x="1697406" y="4078416"/>
                  <a:pt x="1696959" y="4075735"/>
                </a:cubicBezTo>
                <a:cubicBezTo>
                  <a:pt x="1729580" y="4073500"/>
                  <a:pt x="1762425" y="4071043"/>
                  <a:pt x="1795046" y="4068138"/>
                </a:cubicBezTo>
                <a:cubicBezTo>
                  <a:pt x="1794822" y="4073054"/>
                  <a:pt x="1794822" y="4078193"/>
                  <a:pt x="1795046" y="4083555"/>
                </a:cubicBezTo>
                <a:lnTo>
                  <a:pt x="1800408" y="4083555"/>
                </a:lnTo>
                <a:cubicBezTo>
                  <a:pt x="1800185" y="4078193"/>
                  <a:pt x="1800408" y="4072830"/>
                  <a:pt x="1800408" y="4067691"/>
                </a:cubicBezTo>
                <a:cubicBezTo>
                  <a:pt x="1838838" y="4064340"/>
                  <a:pt x="1877268" y="4060318"/>
                  <a:pt x="1915698" y="4055850"/>
                </a:cubicBezTo>
                <a:cubicBezTo>
                  <a:pt x="1911230" y="4064340"/>
                  <a:pt x="1907655" y="4073724"/>
                  <a:pt x="1904750" y="4083331"/>
                </a:cubicBezTo>
                <a:lnTo>
                  <a:pt x="1910559" y="4083331"/>
                </a:lnTo>
                <a:cubicBezTo>
                  <a:pt x="1913688" y="4073277"/>
                  <a:pt x="1917486" y="4063670"/>
                  <a:pt x="1922401" y="4054956"/>
                </a:cubicBezTo>
                <a:cubicBezTo>
                  <a:pt x="1989207" y="4047136"/>
                  <a:pt x="2055790" y="4037975"/>
                  <a:pt x="2121925" y="4027250"/>
                </a:cubicBezTo>
                <a:cubicBezTo>
                  <a:pt x="2170410" y="4019430"/>
                  <a:pt x="2218001" y="4010940"/>
                  <a:pt x="2265145" y="4001556"/>
                </a:cubicBezTo>
                <a:cubicBezTo>
                  <a:pt x="2294191" y="4009152"/>
                  <a:pt x="2324577" y="4018313"/>
                  <a:pt x="2356528" y="4029485"/>
                </a:cubicBezTo>
                <a:cubicBezTo>
                  <a:pt x="2329269" y="4035517"/>
                  <a:pt x="2301564" y="4041550"/>
                  <a:pt x="2273859" y="4047136"/>
                </a:cubicBezTo>
                <a:cubicBezTo>
                  <a:pt x="2167952" y="4029708"/>
                  <a:pt x="2087070" y="4041773"/>
                  <a:pt x="2040149" y="4083331"/>
                </a:cubicBezTo>
                <a:lnTo>
                  <a:pt x="2048863" y="4083331"/>
                </a:lnTo>
                <a:cubicBezTo>
                  <a:pt x="2080814" y="4057860"/>
                  <a:pt x="2127511" y="4044901"/>
                  <a:pt x="2186720" y="4044901"/>
                </a:cubicBezTo>
                <a:cubicBezTo>
                  <a:pt x="2208840" y="4044901"/>
                  <a:pt x="2232747" y="4046689"/>
                  <a:pt x="2257995" y="4050264"/>
                </a:cubicBezTo>
                <a:cubicBezTo>
                  <a:pt x="2213085" y="4059201"/>
                  <a:pt x="2167505" y="4067245"/>
                  <a:pt x="2121255" y="4074841"/>
                </a:cubicBezTo>
                <a:cubicBezTo>
                  <a:pt x="2102934" y="4077746"/>
                  <a:pt x="2084612" y="4080650"/>
                  <a:pt x="2066291" y="4083331"/>
                </a:cubicBezTo>
                <a:lnTo>
                  <a:pt x="2103604" y="4083331"/>
                </a:lnTo>
                <a:cubicBezTo>
                  <a:pt x="2109860" y="4082438"/>
                  <a:pt x="2115893" y="4081321"/>
                  <a:pt x="2122149" y="4080427"/>
                </a:cubicBezTo>
                <a:cubicBezTo>
                  <a:pt x="2173538" y="4072160"/>
                  <a:pt x="2224257" y="4062999"/>
                  <a:pt x="2274082" y="4052945"/>
                </a:cubicBezTo>
                <a:cubicBezTo>
                  <a:pt x="2307150" y="4058531"/>
                  <a:pt x="2342899" y="4066798"/>
                  <a:pt x="2380658" y="4078193"/>
                </a:cubicBezTo>
                <a:cubicBezTo>
                  <a:pt x="2373062" y="4079980"/>
                  <a:pt x="2365242" y="4081768"/>
                  <a:pt x="2357422" y="4083331"/>
                </a:cubicBezTo>
                <a:lnTo>
                  <a:pt x="2382893" y="4083331"/>
                </a:lnTo>
                <a:cubicBezTo>
                  <a:pt x="2385797" y="4082661"/>
                  <a:pt x="2388479" y="4081991"/>
                  <a:pt x="2391383" y="4081321"/>
                </a:cubicBezTo>
                <a:cubicBezTo>
                  <a:pt x="2393394" y="4081991"/>
                  <a:pt x="2395629" y="4082661"/>
                  <a:pt x="2397639" y="4083331"/>
                </a:cubicBezTo>
                <a:lnTo>
                  <a:pt x="2415737" y="4083331"/>
                </a:lnTo>
                <a:cubicBezTo>
                  <a:pt x="2411045" y="4081768"/>
                  <a:pt x="2406577" y="4080427"/>
                  <a:pt x="2402108" y="4078863"/>
                </a:cubicBezTo>
                <a:cubicBezTo>
                  <a:pt x="2423334" y="4073947"/>
                  <a:pt x="2444113" y="4068808"/>
                  <a:pt x="2464892" y="4063446"/>
                </a:cubicBezTo>
                <a:cubicBezTo>
                  <a:pt x="2528793" y="4077746"/>
                  <a:pt x="2581970" y="4077076"/>
                  <a:pt x="2630678" y="4061882"/>
                </a:cubicBezTo>
                <a:cubicBezTo>
                  <a:pt x="2687876" y="4044008"/>
                  <a:pt x="2736138" y="4007365"/>
                  <a:pt x="2793113" y="3960668"/>
                </a:cubicBezTo>
                <a:cubicBezTo>
                  <a:pt x="2903487" y="3918886"/>
                  <a:pt x="3005148" y="3871966"/>
                  <a:pt x="3096755" y="3820353"/>
                </a:cubicBezTo>
                <a:cubicBezTo>
                  <a:pt x="3202885" y="3760697"/>
                  <a:pt x="3294045" y="3695902"/>
                  <a:pt x="3369565" y="3626638"/>
                </a:cubicBezTo>
                <a:cubicBezTo>
                  <a:pt x="3389897" y="3619712"/>
                  <a:pt x="3410676" y="3613232"/>
                  <a:pt x="3432349" y="3606529"/>
                </a:cubicBezTo>
                <a:cubicBezTo>
                  <a:pt x="3389450" y="3655461"/>
                  <a:pt x="3339402" y="3702158"/>
                  <a:pt x="3281980" y="3746844"/>
                </a:cubicBezTo>
                <a:cubicBezTo>
                  <a:pt x="3119769" y="3814097"/>
                  <a:pt x="3013639" y="3887829"/>
                  <a:pt x="2931416" y="3953295"/>
                </a:cubicBezTo>
                <a:cubicBezTo>
                  <a:pt x="2822382" y="4002450"/>
                  <a:pt x="2702399" y="4046019"/>
                  <a:pt x="2573703" y="4083331"/>
                </a:cubicBezTo>
                <a:lnTo>
                  <a:pt x="2593588" y="4083331"/>
                </a:lnTo>
                <a:cubicBezTo>
                  <a:pt x="2707985" y="4049593"/>
                  <a:pt x="2815456" y="4010493"/>
                  <a:pt x="2914435" y="3967147"/>
                </a:cubicBezTo>
                <a:cubicBezTo>
                  <a:pt x="2898349" y="3980106"/>
                  <a:pt x="2883155" y="3992842"/>
                  <a:pt x="2868632" y="4004907"/>
                </a:cubicBezTo>
                <a:cubicBezTo>
                  <a:pt x="2838245" y="4030378"/>
                  <a:pt x="2810763" y="4053392"/>
                  <a:pt x="2783505" y="4072383"/>
                </a:cubicBezTo>
                <a:cubicBezTo>
                  <a:pt x="2773450" y="4075958"/>
                  <a:pt x="2763396" y="4079757"/>
                  <a:pt x="2753342" y="4083331"/>
                </a:cubicBezTo>
                <a:lnTo>
                  <a:pt x="2777696" y="4083331"/>
                </a:lnTo>
                <a:cubicBezTo>
                  <a:pt x="2780600" y="4081321"/>
                  <a:pt x="2783505" y="4079310"/>
                  <a:pt x="2786410" y="4077299"/>
                </a:cubicBezTo>
                <a:cubicBezTo>
                  <a:pt x="2900806" y="4035294"/>
                  <a:pt x="3005819" y="3987703"/>
                  <a:pt x="3099437" y="3934973"/>
                </a:cubicBezTo>
                <a:cubicBezTo>
                  <a:pt x="3222100" y="3865933"/>
                  <a:pt x="3323314" y="3790190"/>
                  <a:pt x="3403079" y="3707744"/>
                </a:cubicBezTo>
                <a:cubicBezTo>
                  <a:pt x="3427210" y="3699700"/>
                  <a:pt x="3452234" y="3691657"/>
                  <a:pt x="3478599" y="3684060"/>
                </a:cubicBezTo>
                <a:cubicBezTo>
                  <a:pt x="3446872" y="3725842"/>
                  <a:pt x="3410229" y="3766059"/>
                  <a:pt x="3368001" y="3804713"/>
                </a:cubicBezTo>
                <a:cubicBezTo>
                  <a:pt x="3134738" y="3891628"/>
                  <a:pt x="3012075" y="3994406"/>
                  <a:pt x="2917787" y="4073500"/>
                </a:cubicBezTo>
                <a:cubicBezTo>
                  <a:pt x="2913765" y="4076852"/>
                  <a:pt x="2909967" y="4079980"/>
                  <a:pt x="2906169" y="4083331"/>
                </a:cubicBezTo>
                <a:lnTo>
                  <a:pt x="2925607" y="4083331"/>
                </a:lnTo>
                <a:cubicBezTo>
                  <a:pt x="2994201" y="4054062"/>
                  <a:pt x="3058549" y="4022558"/>
                  <a:pt x="3118205" y="3989044"/>
                </a:cubicBezTo>
                <a:cubicBezTo>
                  <a:pt x="3216514" y="3933633"/>
                  <a:pt x="3300971" y="3873753"/>
                  <a:pt x="3370905" y="3809628"/>
                </a:cubicBezTo>
                <a:cubicBezTo>
                  <a:pt x="3403526" y="3797563"/>
                  <a:pt x="3438381" y="3785721"/>
                  <a:pt x="3475471" y="3774326"/>
                </a:cubicBezTo>
                <a:cubicBezTo>
                  <a:pt x="3437935" y="3819013"/>
                  <a:pt x="3393919" y="3861911"/>
                  <a:pt x="3343647" y="3903023"/>
                </a:cubicBezTo>
                <a:cubicBezTo>
                  <a:pt x="3200874" y="3961338"/>
                  <a:pt x="3105692" y="4025463"/>
                  <a:pt x="3031960" y="4083555"/>
                </a:cubicBezTo>
                <a:lnTo>
                  <a:pt x="3041121" y="4083555"/>
                </a:lnTo>
                <a:cubicBezTo>
                  <a:pt x="3110608" y="4029485"/>
                  <a:pt x="3199310" y="3970275"/>
                  <a:pt x="3328006" y="3915758"/>
                </a:cubicBezTo>
                <a:cubicBezTo>
                  <a:pt x="3274383" y="3957763"/>
                  <a:pt x="3214057" y="3997981"/>
                  <a:pt x="3146804" y="4035741"/>
                </a:cubicBezTo>
                <a:cubicBezTo>
                  <a:pt x="3117534" y="4052274"/>
                  <a:pt x="3087148" y="4068138"/>
                  <a:pt x="3055644" y="4083555"/>
                </a:cubicBezTo>
                <a:lnTo>
                  <a:pt x="3068380" y="4083555"/>
                </a:lnTo>
                <a:cubicBezTo>
                  <a:pt x="3096308" y="4069702"/>
                  <a:pt x="3123567" y="4055403"/>
                  <a:pt x="3149709" y="4040656"/>
                </a:cubicBezTo>
                <a:cubicBezTo>
                  <a:pt x="3223664" y="3999098"/>
                  <a:pt x="3289353" y="3954859"/>
                  <a:pt x="3346775" y="3907938"/>
                </a:cubicBezTo>
                <a:cubicBezTo>
                  <a:pt x="3389003" y="3890734"/>
                  <a:pt x="3435253" y="3874200"/>
                  <a:pt x="3486196" y="3858336"/>
                </a:cubicBezTo>
                <a:cubicBezTo>
                  <a:pt x="3441733" y="3906598"/>
                  <a:pt x="3389450" y="3952624"/>
                  <a:pt x="3329347" y="3996193"/>
                </a:cubicBezTo>
                <a:cubicBezTo>
                  <a:pt x="3264552" y="4024569"/>
                  <a:pt x="3210705" y="4054285"/>
                  <a:pt x="3164902" y="4083555"/>
                </a:cubicBezTo>
                <a:lnTo>
                  <a:pt x="3175403" y="4083555"/>
                </a:lnTo>
                <a:cubicBezTo>
                  <a:pt x="3212939" y="4059871"/>
                  <a:pt x="3255838" y="4036188"/>
                  <a:pt x="3305440" y="4013174"/>
                </a:cubicBezTo>
                <a:cubicBezTo>
                  <a:pt x="3270138" y="4037528"/>
                  <a:pt x="3232601" y="4060988"/>
                  <a:pt x="3192384" y="4083555"/>
                </a:cubicBezTo>
                <a:lnTo>
                  <a:pt x="3203779" y="4083555"/>
                </a:lnTo>
                <a:cubicBezTo>
                  <a:pt x="3250029" y="4057190"/>
                  <a:pt x="3292704" y="4029708"/>
                  <a:pt x="3332252" y="4001109"/>
                </a:cubicBezTo>
                <a:cubicBezTo>
                  <a:pt x="3384311" y="3978319"/>
                  <a:pt x="3443520" y="3956199"/>
                  <a:pt x="3511667" y="3935867"/>
                </a:cubicBezTo>
                <a:cubicBezTo>
                  <a:pt x="3460725" y="3986809"/>
                  <a:pt x="3400398" y="4035070"/>
                  <a:pt x="3330688" y="4080427"/>
                </a:cubicBezTo>
                <a:cubicBezTo>
                  <a:pt x="3328230" y="4081544"/>
                  <a:pt x="3325772" y="4082661"/>
                  <a:pt x="3323538" y="4083778"/>
                </a:cubicBezTo>
                <a:lnTo>
                  <a:pt x="3336944" y="4083778"/>
                </a:lnTo>
                <a:cubicBezTo>
                  <a:pt x="3397270" y="4056743"/>
                  <a:pt x="3467874" y="4030602"/>
                  <a:pt x="3552108" y="4007142"/>
                </a:cubicBezTo>
                <a:cubicBezTo>
                  <a:pt x="3523509" y="4033506"/>
                  <a:pt x="3492452" y="4058977"/>
                  <a:pt x="3458490" y="4083778"/>
                </a:cubicBezTo>
                <a:lnTo>
                  <a:pt x="3467874" y="4083778"/>
                </a:lnTo>
                <a:cubicBezTo>
                  <a:pt x="3502506" y="4058084"/>
                  <a:pt x="3534457" y="4031496"/>
                  <a:pt x="3563503" y="4004013"/>
                </a:cubicBezTo>
                <a:cubicBezTo>
                  <a:pt x="3569089" y="4002450"/>
                  <a:pt x="3574451" y="4001109"/>
                  <a:pt x="3580037" y="3999545"/>
                </a:cubicBezTo>
                <a:cubicBezTo>
                  <a:pt x="3622042" y="3988597"/>
                  <a:pt x="3660695" y="3984575"/>
                  <a:pt x="3695998" y="3985916"/>
                </a:cubicBezTo>
                <a:cubicBezTo>
                  <a:pt x="3671644" y="4014068"/>
                  <a:pt x="3644608" y="4041327"/>
                  <a:pt x="3614445" y="4067691"/>
                </a:cubicBezTo>
                <a:cubicBezTo>
                  <a:pt x="3601486" y="4069702"/>
                  <a:pt x="3588304" y="4072607"/>
                  <a:pt x="3574674" y="4075958"/>
                </a:cubicBezTo>
                <a:cubicBezTo>
                  <a:pt x="3565290" y="4078416"/>
                  <a:pt x="3555906" y="4080874"/>
                  <a:pt x="3546745" y="4083555"/>
                </a:cubicBezTo>
                <a:lnTo>
                  <a:pt x="3567748" y="4083555"/>
                </a:lnTo>
                <a:cubicBezTo>
                  <a:pt x="3570429" y="4082885"/>
                  <a:pt x="3573110" y="4082214"/>
                  <a:pt x="3576015" y="4081321"/>
                </a:cubicBezTo>
                <a:cubicBezTo>
                  <a:pt x="3586293" y="4078639"/>
                  <a:pt x="3596347" y="4076405"/>
                  <a:pt x="3605955" y="4074618"/>
                </a:cubicBezTo>
                <a:cubicBezTo>
                  <a:pt x="3602380" y="4077522"/>
                  <a:pt x="3599028" y="4080650"/>
                  <a:pt x="3595454" y="4083555"/>
                </a:cubicBezTo>
                <a:lnTo>
                  <a:pt x="3604167" y="4083555"/>
                </a:lnTo>
                <a:cubicBezTo>
                  <a:pt x="3608412" y="4079980"/>
                  <a:pt x="3612434" y="4076405"/>
                  <a:pt x="3616680" y="4072830"/>
                </a:cubicBezTo>
                <a:cubicBezTo>
                  <a:pt x="3658238" y="4066351"/>
                  <a:pt x="3695774" y="4067468"/>
                  <a:pt x="3729736" y="4073724"/>
                </a:cubicBezTo>
                <a:cubicBezTo>
                  <a:pt x="3726384" y="4077076"/>
                  <a:pt x="3723033" y="4080203"/>
                  <a:pt x="3719681" y="4083555"/>
                </a:cubicBezTo>
                <a:lnTo>
                  <a:pt x="3727725" y="4083555"/>
                </a:lnTo>
                <a:cubicBezTo>
                  <a:pt x="3730629" y="4080650"/>
                  <a:pt x="3733534" y="4077969"/>
                  <a:pt x="3736439" y="4075065"/>
                </a:cubicBezTo>
                <a:cubicBezTo>
                  <a:pt x="3747610" y="4077299"/>
                  <a:pt x="3758335" y="4080203"/>
                  <a:pt x="3768836" y="4083555"/>
                </a:cubicBezTo>
                <a:lnTo>
                  <a:pt x="3785817" y="4083555"/>
                </a:lnTo>
                <a:cubicBezTo>
                  <a:pt x="3771741" y="4078193"/>
                  <a:pt x="3756771" y="4073724"/>
                  <a:pt x="3741131" y="4070149"/>
                </a:cubicBezTo>
                <a:cubicBezTo>
                  <a:pt x="3761463" y="4049147"/>
                  <a:pt x="3780231" y="4027697"/>
                  <a:pt x="3797212" y="4005578"/>
                </a:cubicBezTo>
                <a:cubicBezTo>
                  <a:pt x="3821789" y="4014515"/>
                  <a:pt x="3844132" y="4026133"/>
                  <a:pt x="3864018" y="4038869"/>
                </a:cubicBezTo>
                <a:cubicBezTo>
                  <a:pt x="3852846" y="4054062"/>
                  <a:pt x="3841004" y="4068808"/>
                  <a:pt x="3828045" y="4083331"/>
                </a:cubicBezTo>
                <a:lnTo>
                  <a:pt x="3835419" y="4083331"/>
                </a:lnTo>
                <a:cubicBezTo>
                  <a:pt x="3847260" y="4069702"/>
                  <a:pt x="3858209" y="4055850"/>
                  <a:pt x="3868486" y="4041773"/>
                </a:cubicBezTo>
                <a:cubicBezTo>
                  <a:pt x="3888148" y="4054732"/>
                  <a:pt x="3905576" y="4069032"/>
                  <a:pt x="3920769" y="4083331"/>
                </a:cubicBezTo>
                <a:lnTo>
                  <a:pt x="3928813" y="4083331"/>
                </a:lnTo>
                <a:cubicBezTo>
                  <a:pt x="3928589" y="4083108"/>
                  <a:pt x="3928366" y="4082885"/>
                  <a:pt x="3928143" y="4082661"/>
                </a:cubicBezTo>
                <a:cubicBezTo>
                  <a:pt x="3940878" y="4064787"/>
                  <a:pt x="3952273" y="4046689"/>
                  <a:pt x="3962551" y="4028144"/>
                </a:cubicBezTo>
                <a:cubicBezTo>
                  <a:pt x="3976627" y="4043337"/>
                  <a:pt x="3989809" y="4059648"/>
                  <a:pt x="4002098" y="4076852"/>
                </a:cubicBezTo>
                <a:cubicBezTo>
                  <a:pt x="4000981" y="4079086"/>
                  <a:pt x="3999641" y="4081097"/>
                  <a:pt x="3998523" y="4083331"/>
                </a:cubicBezTo>
                <a:lnTo>
                  <a:pt x="4005003" y="4083331"/>
                </a:lnTo>
                <a:cubicBezTo>
                  <a:pt x="4005226" y="4082885"/>
                  <a:pt x="4005673" y="4082438"/>
                  <a:pt x="4005896" y="4081768"/>
                </a:cubicBezTo>
                <a:cubicBezTo>
                  <a:pt x="4006120" y="4082214"/>
                  <a:pt x="4006567" y="4082661"/>
                  <a:pt x="4006790" y="4083331"/>
                </a:cubicBezTo>
                <a:lnTo>
                  <a:pt x="4013493" y="4083331"/>
                </a:lnTo>
                <a:cubicBezTo>
                  <a:pt x="4011929" y="4081097"/>
                  <a:pt x="4010365" y="4078639"/>
                  <a:pt x="4008801" y="4076405"/>
                </a:cubicBezTo>
                <a:cubicBezTo>
                  <a:pt x="4018408" y="4058977"/>
                  <a:pt x="4026899" y="4041327"/>
                  <a:pt x="4034272" y="4023452"/>
                </a:cubicBezTo>
                <a:cubicBezTo>
                  <a:pt x="4045220" y="4040209"/>
                  <a:pt x="4055275" y="4057637"/>
                  <a:pt x="4064436" y="4075511"/>
                </a:cubicBezTo>
                <a:cubicBezTo>
                  <a:pt x="4063318" y="4078193"/>
                  <a:pt x="4062201" y="4080650"/>
                  <a:pt x="4061084" y="4083331"/>
                </a:cubicBezTo>
                <a:lnTo>
                  <a:pt x="4067117" y="4083331"/>
                </a:lnTo>
                <a:cubicBezTo>
                  <a:pt x="4067340" y="4082885"/>
                  <a:pt x="4067563" y="4082438"/>
                  <a:pt x="4067563" y="4081991"/>
                </a:cubicBezTo>
                <a:cubicBezTo>
                  <a:pt x="4067787" y="4082438"/>
                  <a:pt x="4068010" y="4082885"/>
                  <a:pt x="4068234" y="4083331"/>
                </a:cubicBezTo>
                <a:lnTo>
                  <a:pt x="4074490" y="4083331"/>
                </a:lnTo>
                <a:cubicBezTo>
                  <a:pt x="4073149" y="4080650"/>
                  <a:pt x="4071809" y="4077969"/>
                  <a:pt x="4070468" y="4075288"/>
                </a:cubicBezTo>
                <a:cubicBezTo>
                  <a:pt x="4077394" y="4058307"/>
                  <a:pt x="4083427" y="4041103"/>
                  <a:pt x="4088343" y="4023452"/>
                </a:cubicBezTo>
                <a:cubicBezTo>
                  <a:pt x="4096609" y="4040880"/>
                  <a:pt x="4104206" y="4058531"/>
                  <a:pt x="4110909" y="4076629"/>
                </a:cubicBezTo>
                <a:cubicBezTo>
                  <a:pt x="4110239" y="4078863"/>
                  <a:pt x="4109569" y="4081097"/>
                  <a:pt x="4108898" y="4083331"/>
                </a:cubicBezTo>
                <a:lnTo>
                  <a:pt x="4119176" y="4083331"/>
                </a:lnTo>
                <a:cubicBezTo>
                  <a:pt x="4118282" y="4081097"/>
                  <a:pt x="4117612" y="4078863"/>
                  <a:pt x="4116718" y="4076629"/>
                </a:cubicBezTo>
                <a:lnTo>
                  <a:pt x="4117165" y="4075288"/>
                </a:lnTo>
                <a:cubicBezTo>
                  <a:pt x="4121410" y="4059424"/>
                  <a:pt x="4124985" y="4043337"/>
                  <a:pt x="4127666" y="4026580"/>
                </a:cubicBezTo>
                <a:cubicBezTo>
                  <a:pt x="4133476" y="4043561"/>
                  <a:pt x="4138615" y="4060765"/>
                  <a:pt x="4143083" y="4077969"/>
                </a:cubicBezTo>
                <a:cubicBezTo>
                  <a:pt x="4142860" y="4079757"/>
                  <a:pt x="4142636" y="4081544"/>
                  <a:pt x="4142189" y="4083108"/>
                </a:cubicBezTo>
                <a:lnTo>
                  <a:pt x="4150009" y="4083108"/>
                </a:lnTo>
                <a:cubicBezTo>
                  <a:pt x="4149563" y="4081321"/>
                  <a:pt x="4149116" y="4079533"/>
                  <a:pt x="4148669" y="4077746"/>
                </a:cubicBezTo>
                <a:cubicBezTo>
                  <a:pt x="4150903" y="4063446"/>
                  <a:pt x="4152691" y="4049147"/>
                  <a:pt x="4153584" y="4034400"/>
                </a:cubicBezTo>
                <a:cubicBezTo>
                  <a:pt x="4156936" y="4049370"/>
                  <a:pt x="4159617" y="4064116"/>
                  <a:pt x="4161851" y="4079086"/>
                </a:cubicBezTo>
                <a:cubicBezTo>
                  <a:pt x="4161851" y="4080427"/>
                  <a:pt x="4161628" y="4081768"/>
                  <a:pt x="4161628" y="4083108"/>
                </a:cubicBezTo>
                <a:lnTo>
                  <a:pt x="4168107" y="4083108"/>
                </a:lnTo>
                <a:cubicBezTo>
                  <a:pt x="4167884" y="4081768"/>
                  <a:pt x="4167661" y="4080427"/>
                  <a:pt x="4167437" y="4078863"/>
                </a:cubicBezTo>
                <a:cubicBezTo>
                  <a:pt x="4167661" y="4076629"/>
                  <a:pt x="4167661" y="4074618"/>
                  <a:pt x="4167661" y="4072383"/>
                </a:cubicBezTo>
                <a:cubicBezTo>
                  <a:pt x="4167884" y="4075958"/>
                  <a:pt x="4168107" y="4079533"/>
                  <a:pt x="4168331" y="4083108"/>
                </a:cubicBezTo>
                <a:lnTo>
                  <a:pt x="4173917" y="4083108"/>
                </a:lnTo>
                <a:cubicBezTo>
                  <a:pt x="4173023" y="4060765"/>
                  <a:pt x="4170789" y="4037975"/>
                  <a:pt x="4167214" y="4015185"/>
                </a:cubicBezTo>
                <a:cubicBezTo>
                  <a:pt x="4164756" y="3970722"/>
                  <a:pt x="4157606" y="3925366"/>
                  <a:pt x="4145988" y="3880009"/>
                </a:cubicBezTo>
                <a:cubicBezTo>
                  <a:pt x="4138168" y="3832865"/>
                  <a:pt x="4125879" y="3785274"/>
                  <a:pt x="4109122" y="3738801"/>
                </a:cubicBezTo>
                <a:cubicBezTo>
                  <a:pt x="4096163" y="3690540"/>
                  <a:pt x="4078735" y="3642725"/>
                  <a:pt x="4057062" y="3596922"/>
                </a:cubicBezTo>
                <a:cubicBezTo>
                  <a:pt x="4039411" y="3549108"/>
                  <a:pt x="4017515" y="3502411"/>
                  <a:pt x="3992044" y="3458395"/>
                </a:cubicBezTo>
                <a:cubicBezTo>
                  <a:pt x="3970147" y="3411251"/>
                  <a:pt x="3944453" y="3366118"/>
                  <a:pt x="3914960" y="3323889"/>
                </a:cubicBezTo>
                <a:cubicBezTo>
                  <a:pt x="3891500" y="3281884"/>
                  <a:pt x="3864911" y="3241890"/>
                  <a:pt x="3835195" y="3205024"/>
                </a:cubicBezTo>
                <a:cubicBezTo>
                  <a:pt x="4065329" y="3127046"/>
                  <a:pt x="4274684" y="3035887"/>
                  <a:pt x="4458121" y="2933108"/>
                </a:cubicBezTo>
                <a:cubicBezTo>
                  <a:pt x="4672615" y="2812902"/>
                  <a:pt x="4850243" y="2677280"/>
                  <a:pt x="4986312" y="2530038"/>
                </a:cubicBezTo>
                <a:cubicBezTo>
                  <a:pt x="5130872" y="2373860"/>
                  <a:pt x="5229182" y="2203159"/>
                  <a:pt x="5279007" y="2023296"/>
                </a:cubicBezTo>
                <a:cubicBezTo>
                  <a:pt x="5345589" y="1785566"/>
                  <a:pt x="5334865" y="1493541"/>
                  <a:pt x="5249291" y="1201517"/>
                </a:cubicBezTo>
                <a:close/>
                <a:moveTo>
                  <a:pt x="3115747" y="3984352"/>
                </a:moveTo>
                <a:cubicBezTo>
                  <a:pt x="3054750" y="4018760"/>
                  <a:pt x="2988838" y="4050711"/>
                  <a:pt x="2918681" y="4080427"/>
                </a:cubicBezTo>
                <a:cubicBezTo>
                  <a:pt x="2919574" y="4079533"/>
                  <a:pt x="2920692" y="4078863"/>
                  <a:pt x="2921585" y="4077969"/>
                </a:cubicBezTo>
                <a:cubicBezTo>
                  <a:pt x="3013862" y="4000439"/>
                  <a:pt x="3133175" y="3900565"/>
                  <a:pt x="3356829" y="3814991"/>
                </a:cubicBezTo>
                <a:cubicBezTo>
                  <a:pt x="3289353" y="3875541"/>
                  <a:pt x="3208918" y="3932069"/>
                  <a:pt x="3115747" y="3984352"/>
                </a:cubicBezTo>
                <a:close/>
                <a:moveTo>
                  <a:pt x="3825811" y="3202343"/>
                </a:moveTo>
                <a:cubicBezTo>
                  <a:pt x="3826034" y="3202789"/>
                  <a:pt x="3826258" y="3203013"/>
                  <a:pt x="3826481" y="3203460"/>
                </a:cubicBezTo>
                <a:cubicBezTo>
                  <a:pt x="3822683" y="3204800"/>
                  <a:pt x="3819108" y="3205918"/>
                  <a:pt x="3815310" y="3207258"/>
                </a:cubicBezTo>
                <a:cubicBezTo>
                  <a:pt x="3811735" y="3200108"/>
                  <a:pt x="3807937" y="3192958"/>
                  <a:pt x="3803915" y="3186032"/>
                </a:cubicBezTo>
                <a:cubicBezTo>
                  <a:pt x="3805926" y="3185362"/>
                  <a:pt x="3807937" y="3184692"/>
                  <a:pt x="3809947" y="3184021"/>
                </a:cubicBezTo>
                <a:cubicBezTo>
                  <a:pt x="3815310" y="3189830"/>
                  <a:pt x="3820672" y="3195863"/>
                  <a:pt x="3825811" y="3202343"/>
                </a:cubicBezTo>
                <a:close/>
                <a:moveTo>
                  <a:pt x="4074490" y="3819236"/>
                </a:moveTo>
                <a:cubicBezTo>
                  <a:pt x="4074713" y="3799797"/>
                  <a:pt x="4074043" y="3780136"/>
                  <a:pt x="4072702" y="3760473"/>
                </a:cubicBezTo>
                <a:cubicBezTo>
                  <a:pt x="4082980" y="3778348"/>
                  <a:pt x="4092588" y="3796893"/>
                  <a:pt x="4101302" y="3815661"/>
                </a:cubicBezTo>
                <a:cubicBezTo>
                  <a:pt x="4102866" y="3834876"/>
                  <a:pt x="4103536" y="3854091"/>
                  <a:pt x="4103536" y="3872859"/>
                </a:cubicBezTo>
                <a:cubicBezTo>
                  <a:pt x="4094599" y="3854538"/>
                  <a:pt x="4084768" y="3836663"/>
                  <a:pt x="4074490" y="3819236"/>
                </a:cubicBezTo>
                <a:close/>
                <a:moveTo>
                  <a:pt x="4103312" y="3885372"/>
                </a:moveTo>
                <a:cubicBezTo>
                  <a:pt x="4102866" y="3904587"/>
                  <a:pt x="4101525" y="3923578"/>
                  <a:pt x="4099291" y="3942346"/>
                </a:cubicBezTo>
                <a:cubicBezTo>
                  <a:pt x="4090353" y="3924025"/>
                  <a:pt x="4080299" y="3905927"/>
                  <a:pt x="4069798" y="3888500"/>
                </a:cubicBezTo>
                <a:cubicBezTo>
                  <a:pt x="4072256" y="3869285"/>
                  <a:pt x="4073596" y="3849846"/>
                  <a:pt x="4074266" y="3829961"/>
                </a:cubicBezTo>
                <a:cubicBezTo>
                  <a:pt x="4084768" y="3847835"/>
                  <a:pt x="4094599" y="3866380"/>
                  <a:pt x="4103312" y="3885372"/>
                </a:cubicBezTo>
                <a:close/>
                <a:moveTo>
                  <a:pt x="4071585" y="3747738"/>
                </a:moveTo>
                <a:cubicBezTo>
                  <a:pt x="4069798" y="3728746"/>
                  <a:pt x="4067563" y="3709531"/>
                  <a:pt x="4064436" y="3690540"/>
                </a:cubicBezTo>
                <a:cubicBezTo>
                  <a:pt x="4074266" y="3707967"/>
                  <a:pt x="4083651" y="3725842"/>
                  <a:pt x="4092141" y="3743940"/>
                </a:cubicBezTo>
                <a:cubicBezTo>
                  <a:pt x="4095492" y="3762484"/>
                  <a:pt x="4097950" y="3781029"/>
                  <a:pt x="4099961" y="3799574"/>
                </a:cubicBezTo>
                <a:cubicBezTo>
                  <a:pt x="4091024" y="3781923"/>
                  <a:pt x="4081640" y="3764495"/>
                  <a:pt x="4071585" y="3747738"/>
                </a:cubicBezTo>
                <a:close/>
                <a:moveTo>
                  <a:pt x="2926277" y="3846942"/>
                </a:moveTo>
                <a:cubicBezTo>
                  <a:pt x="2842491" y="3884031"/>
                  <a:pt x="2752895" y="3917769"/>
                  <a:pt x="2658383" y="3948156"/>
                </a:cubicBezTo>
                <a:cubicBezTo>
                  <a:pt x="2689887" y="3926483"/>
                  <a:pt x="2721615" y="3900118"/>
                  <a:pt x="2757140" y="3870849"/>
                </a:cubicBezTo>
                <a:cubicBezTo>
                  <a:pt x="2758481" y="3869731"/>
                  <a:pt x="2759821" y="3868614"/>
                  <a:pt x="2761162" y="3867497"/>
                </a:cubicBezTo>
                <a:cubicBezTo>
                  <a:pt x="2898572" y="3818566"/>
                  <a:pt x="3024140" y="3762484"/>
                  <a:pt x="3135632" y="3699924"/>
                </a:cubicBezTo>
                <a:cubicBezTo>
                  <a:pt x="3231484" y="3646077"/>
                  <a:pt x="3315718" y="3588208"/>
                  <a:pt x="3388109" y="3526765"/>
                </a:cubicBezTo>
                <a:cubicBezTo>
                  <a:pt x="3403079" y="3522073"/>
                  <a:pt x="3418496" y="3517604"/>
                  <a:pt x="3434136" y="3513135"/>
                </a:cubicBezTo>
                <a:cubicBezTo>
                  <a:pt x="3383194" y="3565418"/>
                  <a:pt x="3324432" y="3615243"/>
                  <a:pt x="3257402" y="3662611"/>
                </a:cubicBezTo>
                <a:cubicBezTo>
                  <a:pt x="3110831" y="3722043"/>
                  <a:pt x="3007383" y="3786838"/>
                  <a:pt x="2926277" y="3846942"/>
                </a:cubicBezTo>
                <a:close/>
                <a:moveTo>
                  <a:pt x="3235282" y="3677804"/>
                </a:moveTo>
                <a:cubicBezTo>
                  <a:pt x="3195735" y="3704616"/>
                  <a:pt x="3153507" y="3730757"/>
                  <a:pt x="3108597" y="3756005"/>
                </a:cubicBezTo>
                <a:cubicBezTo>
                  <a:pt x="3058996" y="3783934"/>
                  <a:pt x="3006266" y="3810522"/>
                  <a:pt x="2950855" y="3835770"/>
                </a:cubicBezTo>
                <a:cubicBezTo>
                  <a:pt x="3023917" y="3783710"/>
                  <a:pt x="3114406" y="3728970"/>
                  <a:pt x="3235282" y="3677804"/>
                </a:cubicBezTo>
                <a:close/>
                <a:moveTo>
                  <a:pt x="2463775" y="4004237"/>
                </a:moveTo>
                <a:cubicBezTo>
                  <a:pt x="2430260" y="4002896"/>
                  <a:pt x="2393171" y="3996417"/>
                  <a:pt x="2350495" y="3984128"/>
                </a:cubicBezTo>
                <a:cubicBezTo>
                  <a:pt x="2490140" y="3953295"/>
                  <a:pt x="2622411" y="3916205"/>
                  <a:pt x="2745745" y="3873083"/>
                </a:cubicBezTo>
                <a:cubicBezTo>
                  <a:pt x="2707538" y="3904810"/>
                  <a:pt x="2673130" y="3932739"/>
                  <a:pt x="2638498" y="3954635"/>
                </a:cubicBezTo>
                <a:cubicBezTo>
                  <a:pt x="2581970" y="3972286"/>
                  <a:pt x="2523654" y="3988820"/>
                  <a:pt x="2463775" y="4004237"/>
                </a:cubicBezTo>
                <a:close/>
                <a:moveTo>
                  <a:pt x="2617942" y="3966701"/>
                </a:moveTo>
                <a:cubicBezTo>
                  <a:pt x="2577948" y="3989044"/>
                  <a:pt x="2535943" y="4002673"/>
                  <a:pt x="2486118" y="4004237"/>
                </a:cubicBezTo>
                <a:cubicBezTo>
                  <a:pt x="2530804" y="3992395"/>
                  <a:pt x="2574820" y="3979883"/>
                  <a:pt x="2617942" y="3966701"/>
                </a:cubicBezTo>
                <a:close/>
                <a:moveTo>
                  <a:pt x="3569982" y="2954781"/>
                </a:moveTo>
                <a:cubicBezTo>
                  <a:pt x="3576909" y="2972879"/>
                  <a:pt x="3583165" y="2991200"/>
                  <a:pt x="3589197" y="3009522"/>
                </a:cubicBezTo>
                <a:cubicBezTo>
                  <a:pt x="3565737" y="2998797"/>
                  <a:pt x="3541830" y="2989859"/>
                  <a:pt x="3517253" y="2982486"/>
                </a:cubicBezTo>
                <a:cubicBezTo>
                  <a:pt x="3407995" y="2949195"/>
                  <a:pt x="3290247" y="2948748"/>
                  <a:pt x="3168030" y="2980922"/>
                </a:cubicBezTo>
                <a:cubicBezTo>
                  <a:pt x="2660171" y="3114534"/>
                  <a:pt x="2424675" y="3299535"/>
                  <a:pt x="2254643" y="3437616"/>
                </a:cubicBezTo>
                <a:cubicBezTo>
                  <a:pt x="2186497" y="3442308"/>
                  <a:pt x="2118127" y="3446106"/>
                  <a:pt x="2049534" y="3448787"/>
                </a:cubicBezTo>
                <a:cubicBezTo>
                  <a:pt x="2076792" y="3428232"/>
                  <a:pt x="2104945" y="3405441"/>
                  <a:pt x="2135108" y="3381088"/>
                </a:cubicBezTo>
                <a:cubicBezTo>
                  <a:pt x="2311842" y="3237868"/>
                  <a:pt x="2553818" y="3041919"/>
                  <a:pt x="3089382" y="2901157"/>
                </a:cubicBezTo>
                <a:cubicBezTo>
                  <a:pt x="3214950" y="2868090"/>
                  <a:pt x="3335603" y="2868760"/>
                  <a:pt x="3447766" y="2902721"/>
                </a:cubicBezTo>
                <a:cubicBezTo>
                  <a:pt x="3489994" y="2915234"/>
                  <a:pt x="3530882" y="2932885"/>
                  <a:pt x="3569982" y="2954781"/>
                </a:cubicBezTo>
                <a:close/>
                <a:moveTo>
                  <a:pt x="3569089" y="2936906"/>
                </a:moveTo>
                <a:cubicBezTo>
                  <a:pt x="3571100" y="2940258"/>
                  <a:pt x="3573334" y="2943833"/>
                  <a:pt x="3575345" y="2947408"/>
                </a:cubicBezTo>
                <a:cubicBezTo>
                  <a:pt x="3575792" y="2948972"/>
                  <a:pt x="3576462" y="2950759"/>
                  <a:pt x="3576909" y="2952323"/>
                </a:cubicBezTo>
                <a:cubicBezTo>
                  <a:pt x="3576239" y="2951876"/>
                  <a:pt x="3575568" y="2951653"/>
                  <a:pt x="3575121" y="2951206"/>
                </a:cubicBezTo>
                <a:cubicBezTo>
                  <a:pt x="3574451" y="2949866"/>
                  <a:pt x="3573781" y="2948301"/>
                  <a:pt x="3573110" y="2946961"/>
                </a:cubicBezTo>
                <a:cubicBezTo>
                  <a:pt x="3571546" y="2943609"/>
                  <a:pt x="3570429" y="2940258"/>
                  <a:pt x="3569089" y="2936906"/>
                </a:cubicBezTo>
                <a:close/>
                <a:moveTo>
                  <a:pt x="3578920" y="2960143"/>
                </a:move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ubicBezTo>
                  <a:pt x="3578920" y="2960143"/>
                  <a:pt x="3578920" y="2960143"/>
                  <a:pt x="3578920" y="2960143"/>
                </a:cubicBezTo>
                <a:close/>
                <a:moveTo>
                  <a:pt x="3600146" y="2993211"/>
                </a:moveTo>
                <a:cubicBezTo>
                  <a:pt x="3601709" y="3001031"/>
                  <a:pt x="3603050" y="3008851"/>
                  <a:pt x="3604167" y="3016671"/>
                </a:cubicBezTo>
                <a:cubicBezTo>
                  <a:pt x="3603720" y="3016448"/>
                  <a:pt x="3603050" y="3016224"/>
                  <a:pt x="3602603" y="3016001"/>
                </a:cubicBezTo>
                <a:cubicBezTo>
                  <a:pt x="3600369" y="3010192"/>
                  <a:pt x="3597911" y="3004383"/>
                  <a:pt x="3595454" y="2998797"/>
                </a:cubicBezTo>
                <a:cubicBezTo>
                  <a:pt x="3592996" y="2989413"/>
                  <a:pt x="3590538" y="2980029"/>
                  <a:pt x="3587857" y="2970644"/>
                </a:cubicBezTo>
                <a:cubicBezTo>
                  <a:pt x="3592325" y="2978018"/>
                  <a:pt x="3596347" y="2985615"/>
                  <a:pt x="3600146" y="2993211"/>
                </a:cubicBezTo>
                <a:close/>
                <a:moveTo>
                  <a:pt x="3593666" y="2968857"/>
                </a:moveTo>
                <a:cubicBezTo>
                  <a:pt x="3594336" y="2969304"/>
                  <a:pt x="3595007" y="2969751"/>
                  <a:pt x="3595900" y="2970198"/>
                </a:cubicBezTo>
                <a:cubicBezTo>
                  <a:pt x="3596124" y="2971538"/>
                  <a:pt x="3596571" y="2972879"/>
                  <a:pt x="3596794" y="2974219"/>
                </a:cubicBezTo>
                <a:cubicBezTo>
                  <a:pt x="3595677" y="2972432"/>
                  <a:pt x="3594560" y="2970644"/>
                  <a:pt x="3593666" y="2968857"/>
                </a:cubicBezTo>
                <a:close/>
                <a:moveTo>
                  <a:pt x="3598582" y="2956792"/>
                </a:moveTo>
                <a:cubicBezTo>
                  <a:pt x="3602157" y="2961931"/>
                  <a:pt x="3605508" y="2967070"/>
                  <a:pt x="3609083" y="2972209"/>
                </a:cubicBezTo>
                <a:cubicBezTo>
                  <a:pt x="3606402" y="2970421"/>
                  <a:pt x="3603497" y="2968634"/>
                  <a:pt x="3600816" y="2966846"/>
                </a:cubicBezTo>
                <a:cubicBezTo>
                  <a:pt x="3599922" y="2963495"/>
                  <a:pt x="3599252" y="2960143"/>
                  <a:pt x="3598582" y="2956792"/>
                </a:cubicBezTo>
                <a:close/>
                <a:moveTo>
                  <a:pt x="3647066" y="3178435"/>
                </a:moveTo>
                <a:cubicBezTo>
                  <a:pt x="3647066" y="3178659"/>
                  <a:pt x="3647289" y="3178882"/>
                  <a:pt x="3647289" y="3179106"/>
                </a:cubicBezTo>
                <a:cubicBezTo>
                  <a:pt x="3645726" y="3180000"/>
                  <a:pt x="3644161" y="3181117"/>
                  <a:pt x="3642597" y="3182010"/>
                </a:cubicBezTo>
                <a:cubicBezTo>
                  <a:pt x="3642821" y="3181563"/>
                  <a:pt x="3642821" y="3181117"/>
                  <a:pt x="3643044" y="3180670"/>
                </a:cubicBezTo>
                <a:cubicBezTo>
                  <a:pt x="3644161" y="3180000"/>
                  <a:pt x="3645726" y="3179329"/>
                  <a:pt x="3647066" y="3178435"/>
                </a:cubicBezTo>
                <a:close/>
                <a:moveTo>
                  <a:pt x="3645279" y="3173073"/>
                </a:moveTo>
                <a:cubicBezTo>
                  <a:pt x="3645279" y="3172850"/>
                  <a:pt x="3645279" y="3172626"/>
                  <a:pt x="3645502" y="3172626"/>
                </a:cubicBezTo>
                <a:cubicBezTo>
                  <a:pt x="3645502" y="3172626"/>
                  <a:pt x="3645726" y="3172626"/>
                  <a:pt x="3645726" y="3172403"/>
                </a:cubicBezTo>
                <a:cubicBezTo>
                  <a:pt x="3645726" y="3172626"/>
                  <a:pt x="3645726" y="3172850"/>
                  <a:pt x="3645949" y="3172850"/>
                </a:cubicBezTo>
                <a:cubicBezTo>
                  <a:pt x="3645502" y="3172850"/>
                  <a:pt x="3645279" y="3172850"/>
                  <a:pt x="3645279" y="3173073"/>
                </a:cubicBezTo>
                <a:close/>
                <a:moveTo>
                  <a:pt x="3649524" y="3210833"/>
                </a:moveTo>
                <a:cubicBezTo>
                  <a:pt x="3650864" y="3210386"/>
                  <a:pt x="3652205" y="3209939"/>
                  <a:pt x="3653546" y="3209492"/>
                </a:cubicBezTo>
                <a:cubicBezTo>
                  <a:pt x="3654663" y="3215302"/>
                  <a:pt x="3655780" y="3221111"/>
                  <a:pt x="3656897" y="3226920"/>
                </a:cubicBezTo>
                <a:cubicBezTo>
                  <a:pt x="3653322" y="3228037"/>
                  <a:pt x="3649747" y="3229154"/>
                  <a:pt x="3645949" y="3230272"/>
                </a:cubicBezTo>
                <a:cubicBezTo>
                  <a:pt x="3644385" y="3229825"/>
                  <a:pt x="3642597" y="3229601"/>
                  <a:pt x="3641034" y="3229154"/>
                </a:cubicBezTo>
                <a:cubicBezTo>
                  <a:pt x="3640810" y="3226696"/>
                  <a:pt x="3640587" y="3224015"/>
                  <a:pt x="3640363" y="3221558"/>
                </a:cubicBezTo>
                <a:cubicBezTo>
                  <a:pt x="3641034" y="3220887"/>
                  <a:pt x="3641480" y="3219994"/>
                  <a:pt x="3642151" y="3219323"/>
                </a:cubicBezTo>
                <a:cubicBezTo>
                  <a:pt x="3644608" y="3216419"/>
                  <a:pt x="3647066" y="3213738"/>
                  <a:pt x="3649524" y="3210833"/>
                </a:cubicBezTo>
                <a:close/>
                <a:moveTo>
                  <a:pt x="3647289" y="3193629"/>
                </a:moveTo>
                <a:cubicBezTo>
                  <a:pt x="3647289" y="3193405"/>
                  <a:pt x="3647289" y="3193405"/>
                  <a:pt x="3647289" y="3193629"/>
                </a:cubicBezTo>
                <a:cubicBezTo>
                  <a:pt x="3647960" y="3192958"/>
                  <a:pt x="3648630" y="3192512"/>
                  <a:pt x="3649077" y="3192288"/>
                </a:cubicBezTo>
                <a:cubicBezTo>
                  <a:pt x="3648630" y="3192512"/>
                  <a:pt x="3647960" y="3192958"/>
                  <a:pt x="3647289" y="3193629"/>
                </a:cubicBezTo>
                <a:close/>
                <a:moveTo>
                  <a:pt x="3657121" y="3125035"/>
                </a:moveTo>
                <a:cubicBezTo>
                  <a:pt x="3658908" y="3130174"/>
                  <a:pt x="3660695" y="3135313"/>
                  <a:pt x="3662483" y="3140452"/>
                </a:cubicBezTo>
                <a:cubicBezTo>
                  <a:pt x="3661589" y="3142686"/>
                  <a:pt x="3660695" y="3145144"/>
                  <a:pt x="3660025" y="3147378"/>
                </a:cubicBezTo>
                <a:cubicBezTo>
                  <a:pt x="3657121" y="3148719"/>
                  <a:pt x="3653992" y="3149836"/>
                  <a:pt x="3651088" y="3151177"/>
                </a:cubicBezTo>
                <a:cubicBezTo>
                  <a:pt x="3653322" y="3142463"/>
                  <a:pt x="3655333" y="3133749"/>
                  <a:pt x="3657121" y="3125035"/>
                </a:cubicBezTo>
                <a:close/>
                <a:moveTo>
                  <a:pt x="3655557" y="3104480"/>
                </a:moveTo>
                <a:cubicBezTo>
                  <a:pt x="3655557" y="3104480"/>
                  <a:pt x="3655780" y="3104480"/>
                  <a:pt x="3655780" y="3104703"/>
                </a:cubicBezTo>
                <a:cubicBezTo>
                  <a:pt x="3655780" y="3104703"/>
                  <a:pt x="3655780" y="3104927"/>
                  <a:pt x="3655780" y="3105150"/>
                </a:cubicBezTo>
                <a:cubicBezTo>
                  <a:pt x="3655557" y="3104703"/>
                  <a:pt x="3655557" y="3104703"/>
                  <a:pt x="3655557" y="3104480"/>
                </a:cubicBezTo>
                <a:close/>
                <a:moveTo>
                  <a:pt x="3647513" y="3024491"/>
                </a:moveTo>
                <a:cubicBezTo>
                  <a:pt x="3647513" y="3018459"/>
                  <a:pt x="3647289" y="3012203"/>
                  <a:pt x="3647289" y="3006170"/>
                </a:cubicBezTo>
                <a:cubicBezTo>
                  <a:pt x="3653769" y="3011085"/>
                  <a:pt x="3660249" y="3016448"/>
                  <a:pt x="3666728" y="3021587"/>
                </a:cubicBezTo>
                <a:cubicBezTo>
                  <a:pt x="3665834" y="3031194"/>
                  <a:pt x="3664941" y="3040579"/>
                  <a:pt x="3663823" y="3050186"/>
                </a:cubicBezTo>
                <a:cubicBezTo>
                  <a:pt x="3662706" y="3049516"/>
                  <a:pt x="3661589" y="3048622"/>
                  <a:pt x="3660472" y="3047952"/>
                </a:cubicBezTo>
                <a:cubicBezTo>
                  <a:pt x="3656227" y="3040131"/>
                  <a:pt x="3651981" y="3032311"/>
                  <a:pt x="3647513" y="3024491"/>
                </a:cubicBezTo>
                <a:close/>
                <a:moveTo>
                  <a:pt x="3650864" y="3042142"/>
                </a:moveTo>
                <a:cubicBezTo>
                  <a:pt x="3649747" y="3041472"/>
                  <a:pt x="3648407" y="3040802"/>
                  <a:pt x="3647289" y="3039908"/>
                </a:cubicBezTo>
                <a:cubicBezTo>
                  <a:pt x="3647289" y="3038568"/>
                  <a:pt x="3647289" y="3037004"/>
                  <a:pt x="3647289" y="3035663"/>
                </a:cubicBezTo>
                <a:cubicBezTo>
                  <a:pt x="3648630" y="3037897"/>
                  <a:pt x="3649747" y="3039908"/>
                  <a:pt x="3650864" y="3042142"/>
                </a:cubicBezTo>
                <a:close/>
                <a:moveTo>
                  <a:pt x="3666728" y="3072082"/>
                </a:moveTo>
                <a:cubicBezTo>
                  <a:pt x="3670303" y="3079232"/>
                  <a:pt x="3673878" y="3086605"/>
                  <a:pt x="3677453" y="3093979"/>
                </a:cubicBezTo>
                <a:cubicBezTo>
                  <a:pt x="3676112" y="3098447"/>
                  <a:pt x="3674995" y="3102916"/>
                  <a:pt x="3673654" y="3107161"/>
                </a:cubicBezTo>
                <a:cubicBezTo>
                  <a:pt x="3669856" y="3105150"/>
                  <a:pt x="3665834" y="3103139"/>
                  <a:pt x="3662036" y="3101352"/>
                </a:cubicBezTo>
                <a:cubicBezTo>
                  <a:pt x="3663600" y="3091744"/>
                  <a:pt x="3665387" y="3081913"/>
                  <a:pt x="3666728" y="3072082"/>
                </a:cubicBezTo>
                <a:close/>
                <a:moveTo>
                  <a:pt x="3715883" y="3093755"/>
                </a:moveTo>
                <a:cubicBezTo>
                  <a:pt x="3710967" y="3103139"/>
                  <a:pt x="3705605" y="3112523"/>
                  <a:pt x="3700243" y="3121907"/>
                </a:cubicBezTo>
                <a:cubicBezTo>
                  <a:pt x="3698455" y="3120790"/>
                  <a:pt x="3696668" y="3119897"/>
                  <a:pt x="3694880" y="3118779"/>
                </a:cubicBezTo>
                <a:cubicBezTo>
                  <a:pt x="3694433" y="3117886"/>
                  <a:pt x="3694210" y="3116992"/>
                  <a:pt x="3693763" y="3116098"/>
                </a:cubicBezTo>
                <a:cubicBezTo>
                  <a:pt x="3698009" y="3106267"/>
                  <a:pt x="3702253" y="3096213"/>
                  <a:pt x="3706052" y="3086159"/>
                </a:cubicBezTo>
                <a:cubicBezTo>
                  <a:pt x="3709403" y="3088616"/>
                  <a:pt x="3712532" y="3091297"/>
                  <a:pt x="3715883" y="3093755"/>
                </a:cubicBezTo>
                <a:close/>
                <a:moveTo>
                  <a:pt x="3708286" y="3080796"/>
                </a:moveTo>
                <a:cubicBezTo>
                  <a:pt x="3708286" y="3080573"/>
                  <a:pt x="3708286" y="3080573"/>
                  <a:pt x="3708510" y="3080349"/>
                </a:cubicBezTo>
                <a:cubicBezTo>
                  <a:pt x="3708733" y="3080796"/>
                  <a:pt x="3708956" y="3081019"/>
                  <a:pt x="3709180" y="3081466"/>
                </a:cubicBezTo>
                <a:cubicBezTo>
                  <a:pt x="3708733" y="3081243"/>
                  <a:pt x="3708510" y="3081019"/>
                  <a:pt x="3708286" y="3080796"/>
                </a:cubicBezTo>
                <a:close/>
                <a:moveTo>
                  <a:pt x="3738673" y="3134643"/>
                </a:moveTo>
                <a:cubicBezTo>
                  <a:pt x="3739567" y="3136207"/>
                  <a:pt x="3740460" y="3137771"/>
                  <a:pt x="3741131" y="3139558"/>
                </a:cubicBezTo>
                <a:cubicBezTo>
                  <a:pt x="3738449" y="3140452"/>
                  <a:pt x="3735768" y="3141569"/>
                  <a:pt x="3733087" y="3142463"/>
                </a:cubicBezTo>
                <a:cubicBezTo>
                  <a:pt x="3731300" y="3141346"/>
                  <a:pt x="3729512" y="3140005"/>
                  <a:pt x="3727725" y="3138888"/>
                </a:cubicBezTo>
                <a:cubicBezTo>
                  <a:pt x="3731300" y="3137548"/>
                  <a:pt x="3735098" y="3136207"/>
                  <a:pt x="3738673" y="3134643"/>
                </a:cubicBezTo>
                <a:close/>
                <a:moveTo>
                  <a:pt x="3730182" y="3107161"/>
                </a:moveTo>
                <a:cubicBezTo>
                  <a:pt x="3730406" y="3106714"/>
                  <a:pt x="3730629" y="3106491"/>
                  <a:pt x="3730853" y="3106044"/>
                </a:cubicBezTo>
                <a:cubicBezTo>
                  <a:pt x="3731970" y="3106937"/>
                  <a:pt x="3733310" y="3108055"/>
                  <a:pt x="3734428" y="3108948"/>
                </a:cubicBezTo>
                <a:cubicBezTo>
                  <a:pt x="3733757" y="3109619"/>
                  <a:pt x="3733087" y="3110512"/>
                  <a:pt x="3732417" y="3111183"/>
                </a:cubicBezTo>
                <a:cubicBezTo>
                  <a:pt x="3731747" y="3110066"/>
                  <a:pt x="3731076" y="3108725"/>
                  <a:pt x="3730182" y="3107161"/>
                </a:cubicBezTo>
                <a:close/>
                <a:moveTo>
                  <a:pt x="3984670" y="3702605"/>
                </a:moveTo>
                <a:cubicBezTo>
                  <a:pt x="3983777" y="3701711"/>
                  <a:pt x="3982660" y="3700594"/>
                  <a:pt x="3981766" y="3699700"/>
                </a:cubicBezTo>
                <a:cubicBezTo>
                  <a:pt x="3981989" y="3678474"/>
                  <a:pt x="3981319" y="3656801"/>
                  <a:pt x="3979755" y="3635129"/>
                </a:cubicBezTo>
                <a:cubicBezTo>
                  <a:pt x="3995172" y="3651439"/>
                  <a:pt x="4009918" y="3668643"/>
                  <a:pt x="4023771" y="3686741"/>
                </a:cubicBezTo>
                <a:cubicBezTo>
                  <a:pt x="4025558" y="3707967"/>
                  <a:pt x="4026676" y="3729193"/>
                  <a:pt x="4026676" y="3749972"/>
                </a:cubicBezTo>
                <a:cubicBezTo>
                  <a:pt x="4013270" y="3733438"/>
                  <a:pt x="3999417" y="3717351"/>
                  <a:pt x="3984670" y="3702605"/>
                </a:cubicBezTo>
                <a:close/>
                <a:moveTo>
                  <a:pt x="4026452" y="3759133"/>
                </a:moveTo>
                <a:cubicBezTo>
                  <a:pt x="4026229" y="3780359"/>
                  <a:pt x="4025111" y="3801361"/>
                  <a:pt x="4022877" y="3821917"/>
                </a:cubicBezTo>
                <a:cubicBezTo>
                  <a:pt x="4011259" y="3807617"/>
                  <a:pt x="3999193" y="3793988"/>
                  <a:pt x="3986458" y="3781029"/>
                </a:cubicBezTo>
                <a:cubicBezTo>
                  <a:pt x="3983330" y="3777901"/>
                  <a:pt x="3980202" y="3774997"/>
                  <a:pt x="3977074" y="3771868"/>
                </a:cubicBezTo>
                <a:cubicBezTo>
                  <a:pt x="3979532" y="3750866"/>
                  <a:pt x="3981096" y="3729417"/>
                  <a:pt x="3981542" y="3707520"/>
                </a:cubicBezTo>
                <a:cubicBezTo>
                  <a:pt x="3997406" y="3723607"/>
                  <a:pt x="4012376" y="3740812"/>
                  <a:pt x="4026452" y="3759133"/>
                </a:cubicBezTo>
                <a:close/>
                <a:moveTo>
                  <a:pt x="3978861" y="3626191"/>
                </a:moveTo>
                <a:cubicBezTo>
                  <a:pt x="3977074" y="3604965"/>
                  <a:pt x="3974393" y="3583516"/>
                  <a:pt x="3970818" y="3562067"/>
                </a:cubicBezTo>
                <a:cubicBezTo>
                  <a:pt x="3985788" y="3578377"/>
                  <a:pt x="4000311" y="3595358"/>
                  <a:pt x="4013717" y="3613456"/>
                </a:cubicBezTo>
                <a:cubicBezTo>
                  <a:pt x="4017515" y="3634458"/>
                  <a:pt x="4020419" y="3655461"/>
                  <a:pt x="4022654" y="3676463"/>
                </a:cubicBezTo>
                <a:cubicBezTo>
                  <a:pt x="4008801" y="3658812"/>
                  <a:pt x="3994278" y="3642055"/>
                  <a:pt x="3978861" y="3626191"/>
                </a:cubicBezTo>
                <a:close/>
                <a:moveTo>
                  <a:pt x="2321673" y="3932962"/>
                </a:moveTo>
                <a:cubicBezTo>
                  <a:pt x="2292627" y="3927377"/>
                  <a:pt x="2260899" y="3918886"/>
                  <a:pt x="2226044" y="3906821"/>
                </a:cubicBezTo>
                <a:cubicBezTo>
                  <a:pt x="2388926" y="3877551"/>
                  <a:pt x="2543763" y="3840015"/>
                  <a:pt x="2688323" y="3795329"/>
                </a:cubicBezTo>
                <a:cubicBezTo>
                  <a:pt x="2687653" y="3795999"/>
                  <a:pt x="2686759" y="3796446"/>
                  <a:pt x="2686089" y="3797116"/>
                </a:cubicBezTo>
                <a:cubicBezTo>
                  <a:pt x="2656820" y="3821247"/>
                  <a:pt x="2629784" y="3843590"/>
                  <a:pt x="2603419" y="3863028"/>
                </a:cubicBezTo>
                <a:cubicBezTo>
                  <a:pt x="2512930" y="3889170"/>
                  <a:pt x="2418865" y="3912630"/>
                  <a:pt x="2321673" y="3932962"/>
                </a:cubicBezTo>
                <a:close/>
                <a:moveTo>
                  <a:pt x="2589790" y="3872636"/>
                </a:moveTo>
                <a:cubicBezTo>
                  <a:pt x="2515834" y="3924695"/>
                  <a:pt x="2444113" y="3952624"/>
                  <a:pt x="2336419" y="3935644"/>
                </a:cubicBezTo>
                <a:cubicBezTo>
                  <a:pt x="2423557" y="3916875"/>
                  <a:pt x="2508238" y="3895873"/>
                  <a:pt x="2589790" y="3872636"/>
                </a:cubicBezTo>
                <a:close/>
                <a:moveTo>
                  <a:pt x="1570721" y="3971169"/>
                </a:moveTo>
                <a:cubicBezTo>
                  <a:pt x="1534525" y="3972510"/>
                  <a:pt x="1498553" y="3973627"/>
                  <a:pt x="1462357" y="3974074"/>
                </a:cubicBezTo>
                <a:cubicBezTo>
                  <a:pt x="1459005" y="3958433"/>
                  <a:pt x="1456324" y="3943017"/>
                  <a:pt x="1454760" y="3928494"/>
                </a:cubicBezTo>
                <a:cubicBezTo>
                  <a:pt x="1493637" y="3928047"/>
                  <a:pt x="1532737" y="3926930"/>
                  <a:pt x="1572061" y="3925589"/>
                </a:cubicBezTo>
                <a:cubicBezTo>
                  <a:pt x="1570497" y="3940112"/>
                  <a:pt x="1570051" y="3955306"/>
                  <a:pt x="1570721" y="3971169"/>
                </a:cubicBezTo>
                <a:close/>
                <a:moveTo>
                  <a:pt x="1329862" y="3450128"/>
                </a:moveTo>
                <a:cubicBezTo>
                  <a:pt x="1338576" y="3452139"/>
                  <a:pt x="1347513" y="3454149"/>
                  <a:pt x="1356674" y="3456384"/>
                </a:cubicBezTo>
                <a:cubicBezTo>
                  <a:pt x="1267078" y="3450575"/>
                  <a:pt x="1179046" y="3442755"/>
                  <a:pt x="1092802" y="3432700"/>
                </a:cubicBezTo>
                <a:cubicBezTo>
                  <a:pt x="1103079" y="3431360"/>
                  <a:pt x="1113581" y="3430466"/>
                  <a:pt x="1124529" y="3430019"/>
                </a:cubicBezTo>
                <a:cubicBezTo>
                  <a:pt x="1192005" y="3437839"/>
                  <a:pt x="1260375" y="3444542"/>
                  <a:pt x="1329862" y="3450128"/>
                </a:cubicBezTo>
                <a:close/>
                <a:moveTo>
                  <a:pt x="1198038" y="3430689"/>
                </a:moveTo>
                <a:cubicBezTo>
                  <a:pt x="1211444" y="3431583"/>
                  <a:pt x="1225073" y="3432924"/>
                  <a:pt x="1239149" y="3434711"/>
                </a:cubicBezTo>
                <a:cubicBezTo>
                  <a:pt x="1225520" y="3433370"/>
                  <a:pt x="1211890" y="3432030"/>
                  <a:pt x="1198038" y="3430689"/>
                </a:cubicBezTo>
                <a:close/>
                <a:moveTo>
                  <a:pt x="1309977" y="3440520"/>
                </a:moveTo>
                <a:cubicBezTo>
                  <a:pt x="1311317" y="3440744"/>
                  <a:pt x="1312658" y="3440744"/>
                  <a:pt x="1313998" y="3440967"/>
                </a:cubicBezTo>
                <a:cubicBezTo>
                  <a:pt x="1312881" y="3440744"/>
                  <a:pt x="1311541" y="3440744"/>
                  <a:pt x="1310424" y="3440744"/>
                </a:cubicBezTo>
                <a:cubicBezTo>
                  <a:pt x="1310200" y="3440520"/>
                  <a:pt x="1310200" y="3440520"/>
                  <a:pt x="1309977" y="3440520"/>
                </a:cubicBezTo>
                <a:close/>
                <a:moveTo>
                  <a:pt x="1385720" y="3463757"/>
                </a:moveTo>
                <a:cubicBezTo>
                  <a:pt x="1387507" y="3464204"/>
                  <a:pt x="1389295" y="3464651"/>
                  <a:pt x="1390859" y="3465098"/>
                </a:cubicBezTo>
                <a:cubicBezTo>
                  <a:pt x="1358238" y="3462863"/>
                  <a:pt x="1325840" y="3460182"/>
                  <a:pt x="1293666" y="3457501"/>
                </a:cubicBezTo>
                <a:cubicBezTo>
                  <a:pt x="1324276" y="3459735"/>
                  <a:pt x="1355110" y="3461746"/>
                  <a:pt x="1385720" y="3463757"/>
                </a:cubicBezTo>
                <a:close/>
                <a:moveTo>
                  <a:pt x="1417670" y="3472471"/>
                </a:moveTo>
                <a:cubicBezTo>
                  <a:pt x="1424820" y="3474482"/>
                  <a:pt x="1431970" y="3476716"/>
                  <a:pt x="1439343" y="3478950"/>
                </a:cubicBezTo>
                <a:cubicBezTo>
                  <a:pt x="1300369" y="3472471"/>
                  <a:pt x="1164523" y="3461076"/>
                  <a:pt x="1032922" y="3444989"/>
                </a:cubicBezTo>
                <a:cubicBezTo>
                  <a:pt x="1041636" y="3442308"/>
                  <a:pt x="1051020" y="3440073"/>
                  <a:pt x="1060628" y="3437839"/>
                </a:cubicBezTo>
                <a:cubicBezTo>
                  <a:pt x="1176812" y="3453032"/>
                  <a:pt x="1295901" y="3464427"/>
                  <a:pt x="1417670" y="3472471"/>
                </a:cubicBezTo>
                <a:close/>
                <a:moveTo>
                  <a:pt x="1555527" y="3488781"/>
                </a:moveTo>
                <a:cubicBezTo>
                  <a:pt x="1608704" y="3497272"/>
                  <a:pt x="1654954" y="3497495"/>
                  <a:pt x="1697406" y="3490792"/>
                </a:cubicBezTo>
                <a:cubicBezTo>
                  <a:pt x="1702769" y="3490792"/>
                  <a:pt x="1708131" y="3490792"/>
                  <a:pt x="1713493" y="3490792"/>
                </a:cubicBezTo>
                <a:cubicBezTo>
                  <a:pt x="1801302" y="3490792"/>
                  <a:pt x="1888887" y="3488781"/>
                  <a:pt x="1976472" y="3485206"/>
                </a:cubicBezTo>
                <a:cubicBezTo>
                  <a:pt x="1980270" y="3485206"/>
                  <a:pt x="1984068" y="3484983"/>
                  <a:pt x="1988090" y="3484983"/>
                </a:cubicBezTo>
                <a:cubicBezTo>
                  <a:pt x="1979600" y="3490345"/>
                  <a:pt x="1971109" y="3495484"/>
                  <a:pt x="1962619" y="3500400"/>
                </a:cubicBezTo>
                <a:cubicBezTo>
                  <a:pt x="1919944" y="3502411"/>
                  <a:pt x="1877268" y="3503975"/>
                  <a:pt x="1834593" y="3505092"/>
                </a:cubicBezTo>
                <a:cubicBezTo>
                  <a:pt x="1830348" y="3505092"/>
                  <a:pt x="1826103" y="3505092"/>
                  <a:pt x="1821857" y="3505092"/>
                </a:cubicBezTo>
                <a:cubicBezTo>
                  <a:pt x="1716398" y="3504645"/>
                  <a:pt x="1612502" y="3501740"/>
                  <a:pt x="1510171" y="3496601"/>
                </a:cubicBezTo>
                <a:cubicBezTo>
                  <a:pt x="1500116" y="3493027"/>
                  <a:pt x="1490286" y="3489675"/>
                  <a:pt x="1480455" y="3486324"/>
                </a:cubicBezTo>
                <a:cubicBezTo>
                  <a:pt x="1505255" y="3487217"/>
                  <a:pt x="1530280" y="3488111"/>
                  <a:pt x="1555527" y="3488781"/>
                </a:cubicBezTo>
                <a:close/>
                <a:moveTo>
                  <a:pt x="1532067" y="3478950"/>
                </a:moveTo>
                <a:cubicBezTo>
                  <a:pt x="1587925" y="3481632"/>
                  <a:pt x="1644230" y="3483419"/>
                  <a:pt x="1701204" y="3484759"/>
                </a:cubicBezTo>
                <a:cubicBezTo>
                  <a:pt x="1700534" y="3484983"/>
                  <a:pt x="1699641" y="3484983"/>
                  <a:pt x="1698970" y="3485206"/>
                </a:cubicBezTo>
                <a:cubicBezTo>
                  <a:pt x="1695619" y="3485206"/>
                  <a:pt x="1692491" y="3485206"/>
                  <a:pt x="1689139" y="3485206"/>
                </a:cubicBezTo>
                <a:cubicBezTo>
                  <a:pt x="1644006" y="3484983"/>
                  <a:pt x="1599320" y="3484313"/>
                  <a:pt x="1554634" y="3483196"/>
                </a:cubicBezTo>
                <a:cubicBezTo>
                  <a:pt x="1547261" y="3481855"/>
                  <a:pt x="1539887" y="3480514"/>
                  <a:pt x="1532067" y="3478950"/>
                </a:cubicBezTo>
                <a:close/>
                <a:moveTo>
                  <a:pt x="2415514" y="3444989"/>
                </a:moveTo>
                <a:cubicBezTo>
                  <a:pt x="2354294" y="3452139"/>
                  <a:pt x="2292850" y="3458171"/>
                  <a:pt x="2231183" y="3463310"/>
                </a:cubicBezTo>
                <a:cubicBezTo>
                  <a:pt x="2233417" y="3461523"/>
                  <a:pt x="2235428" y="3459735"/>
                  <a:pt x="2237663" y="3457948"/>
                </a:cubicBezTo>
                <a:cubicBezTo>
                  <a:pt x="2297095" y="3454596"/>
                  <a:pt x="2356528" y="3450128"/>
                  <a:pt x="2415514" y="3444989"/>
                </a:cubicBezTo>
                <a:close/>
                <a:moveTo>
                  <a:pt x="2249728" y="3448340"/>
                </a:moveTo>
                <a:cubicBezTo>
                  <a:pt x="2250398" y="3447893"/>
                  <a:pt x="2251069" y="3447447"/>
                  <a:pt x="2251515" y="3446776"/>
                </a:cubicBezTo>
                <a:cubicBezTo>
                  <a:pt x="2278551" y="3444989"/>
                  <a:pt x="2305362" y="3443201"/>
                  <a:pt x="2332397" y="3440967"/>
                </a:cubicBezTo>
                <a:cubicBezTo>
                  <a:pt x="2304692" y="3443872"/>
                  <a:pt x="2277210" y="3446106"/>
                  <a:pt x="2249728" y="3448340"/>
                </a:cubicBezTo>
                <a:close/>
                <a:moveTo>
                  <a:pt x="3622712" y="3245465"/>
                </a:moveTo>
                <a:cubicBezTo>
                  <a:pt x="3622712" y="3252615"/>
                  <a:pt x="3622712" y="3259764"/>
                  <a:pt x="3622489" y="3266914"/>
                </a:cubicBezTo>
                <a:cubicBezTo>
                  <a:pt x="3621148" y="3267361"/>
                  <a:pt x="3619808" y="3267584"/>
                  <a:pt x="3618467" y="3268031"/>
                </a:cubicBezTo>
                <a:cubicBezTo>
                  <a:pt x="3619137" y="3261775"/>
                  <a:pt x="3619584" y="3255743"/>
                  <a:pt x="3620031" y="3249487"/>
                </a:cubicBezTo>
                <a:cubicBezTo>
                  <a:pt x="3620925" y="3248146"/>
                  <a:pt x="3621818" y="3246805"/>
                  <a:pt x="3622712" y="3245465"/>
                </a:cubicBezTo>
                <a:close/>
                <a:moveTo>
                  <a:pt x="3622265" y="3139112"/>
                </a:moveTo>
                <a:cubicBezTo>
                  <a:pt x="3622489" y="3140452"/>
                  <a:pt x="3622712" y="3142016"/>
                  <a:pt x="3623159" y="3143357"/>
                </a:cubicBezTo>
                <a:cubicBezTo>
                  <a:pt x="3623159" y="3145591"/>
                  <a:pt x="3622935" y="3147602"/>
                  <a:pt x="3622935" y="3149836"/>
                </a:cubicBezTo>
                <a:cubicBezTo>
                  <a:pt x="3622935" y="3149389"/>
                  <a:pt x="3622712" y="3148719"/>
                  <a:pt x="3622712" y="3148272"/>
                </a:cubicBezTo>
                <a:cubicBezTo>
                  <a:pt x="3622489" y="3145144"/>
                  <a:pt x="3622489" y="3142240"/>
                  <a:pt x="3622265" y="3139112"/>
                </a:cubicBezTo>
                <a:close/>
                <a:moveTo>
                  <a:pt x="3732193" y="3148719"/>
                </a:moveTo>
                <a:cubicBezTo>
                  <a:pt x="3735321" y="3150954"/>
                  <a:pt x="3738449" y="3152964"/>
                  <a:pt x="3741578" y="3155199"/>
                </a:cubicBezTo>
                <a:cubicBezTo>
                  <a:pt x="3732417" y="3158327"/>
                  <a:pt x="3723033" y="3161455"/>
                  <a:pt x="3713872" y="3164583"/>
                </a:cubicBezTo>
                <a:cubicBezTo>
                  <a:pt x="3712755" y="3161901"/>
                  <a:pt x="3711638" y="3158997"/>
                  <a:pt x="3710744" y="3156316"/>
                </a:cubicBezTo>
                <a:cubicBezTo>
                  <a:pt x="3717894" y="3153858"/>
                  <a:pt x="3725044" y="3151400"/>
                  <a:pt x="3732193" y="3148719"/>
                </a:cubicBezTo>
                <a:close/>
                <a:moveTo>
                  <a:pt x="3710967" y="3150283"/>
                </a:moveTo>
                <a:cubicBezTo>
                  <a:pt x="3714542" y="3147378"/>
                  <a:pt x="3717894" y="3144474"/>
                  <a:pt x="3721469" y="3141569"/>
                </a:cubicBezTo>
                <a:cubicBezTo>
                  <a:pt x="3723256" y="3142686"/>
                  <a:pt x="3724820" y="3143804"/>
                  <a:pt x="3726608" y="3144921"/>
                </a:cubicBezTo>
                <a:cubicBezTo>
                  <a:pt x="3721469" y="3146708"/>
                  <a:pt x="3716106" y="3148496"/>
                  <a:pt x="3710967" y="3150283"/>
                </a:cubicBezTo>
                <a:close/>
                <a:moveTo>
                  <a:pt x="3715436" y="3184021"/>
                </a:moveTo>
                <a:cubicBezTo>
                  <a:pt x="3713872" y="3184468"/>
                  <a:pt x="3712532" y="3184915"/>
                  <a:pt x="3710967" y="3185585"/>
                </a:cubicBezTo>
                <a:cubicBezTo>
                  <a:pt x="3705158" y="3182681"/>
                  <a:pt x="3699572" y="3180000"/>
                  <a:pt x="3693540" y="3177542"/>
                </a:cubicBezTo>
                <a:cubicBezTo>
                  <a:pt x="3699349" y="3175754"/>
                  <a:pt x="3704935" y="3173743"/>
                  <a:pt x="3710521" y="3171732"/>
                </a:cubicBezTo>
                <a:cubicBezTo>
                  <a:pt x="3712308" y="3175754"/>
                  <a:pt x="3713872" y="3179776"/>
                  <a:pt x="3715436" y="3184021"/>
                </a:cubicBezTo>
                <a:close/>
                <a:moveTo>
                  <a:pt x="3732193" y="3233846"/>
                </a:moveTo>
                <a:cubicBezTo>
                  <a:pt x="3720798" y="3237421"/>
                  <a:pt x="3709180" y="3240996"/>
                  <a:pt x="3697785" y="3244571"/>
                </a:cubicBezTo>
                <a:cubicBezTo>
                  <a:pt x="3695998" y="3237198"/>
                  <a:pt x="3694210" y="3229601"/>
                  <a:pt x="3692423" y="3222004"/>
                </a:cubicBezTo>
                <a:cubicBezTo>
                  <a:pt x="3703371" y="3218653"/>
                  <a:pt x="3714319" y="3215078"/>
                  <a:pt x="3725044" y="3211727"/>
                </a:cubicBezTo>
                <a:cubicBezTo>
                  <a:pt x="3727501" y="3219100"/>
                  <a:pt x="3729959" y="3226473"/>
                  <a:pt x="3732193" y="3233846"/>
                </a:cubicBezTo>
                <a:close/>
                <a:moveTo>
                  <a:pt x="3726831" y="3199661"/>
                </a:moveTo>
                <a:cubicBezTo>
                  <a:pt x="3729065" y="3200779"/>
                  <a:pt x="3731300" y="3201896"/>
                  <a:pt x="3733534" y="3203236"/>
                </a:cubicBezTo>
                <a:cubicBezTo>
                  <a:pt x="3731970" y="3203683"/>
                  <a:pt x="3730182" y="3204353"/>
                  <a:pt x="3728618" y="3204800"/>
                </a:cubicBezTo>
                <a:cubicBezTo>
                  <a:pt x="3727948" y="3203013"/>
                  <a:pt x="3727278" y="3201226"/>
                  <a:pt x="3726831" y="3199661"/>
                </a:cubicBezTo>
                <a:close/>
                <a:moveTo>
                  <a:pt x="3693763" y="3251498"/>
                </a:moveTo>
                <a:cubicBezTo>
                  <a:pt x="3698902" y="3274958"/>
                  <a:pt x="3703371" y="3298418"/>
                  <a:pt x="3706946" y="3321878"/>
                </a:cubicBezTo>
                <a:cubicBezTo>
                  <a:pt x="3696221" y="3318750"/>
                  <a:pt x="3685049" y="3315846"/>
                  <a:pt x="3673878" y="3313388"/>
                </a:cubicBezTo>
                <a:cubicBezTo>
                  <a:pt x="3672314" y="3295513"/>
                  <a:pt x="3670303" y="3277639"/>
                  <a:pt x="3667845" y="3259541"/>
                </a:cubicBezTo>
                <a:cubicBezTo>
                  <a:pt x="3676336" y="3256860"/>
                  <a:pt x="3685049" y="3254179"/>
                  <a:pt x="3693763" y="3251498"/>
                </a:cubicBezTo>
                <a:close/>
                <a:moveTo>
                  <a:pt x="3714542" y="3562514"/>
                </a:moveTo>
                <a:cubicBezTo>
                  <a:pt x="3718117" y="3538160"/>
                  <a:pt x="3720352" y="3512912"/>
                  <a:pt x="3721469" y="3487441"/>
                </a:cubicBezTo>
                <a:cubicBezTo>
                  <a:pt x="3740684" y="3491239"/>
                  <a:pt x="3759228" y="3496378"/>
                  <a:pt x="3776880" y="3502411"/>
                </a:cubicBezTo>
                <a:cubicBezTo>
                  <a:pt x="3777103" y="3526988"/>
                  <a:pt x="3776433" y="3551119"/>
                  <a:pt x="3774422" y="3574802"/>
                </a:cubicBezTo>
                <a:cubicBezTo>
                  <a:pt x="3755430" y="3569663"/>
                  <a:pt x="3735545" y="3565418"/>
                  <a:pt x="3714542" y="3562514"/>
                </a:cubicBezTo>
                <a:close/>
                <a:moveTo>
                  <a:pt x="3773975" y="3580611"/>
                </a:moveTo>
                <a:cubicBezTo>
                  <a:pt x="3771741" y="3605412"/>
                  <a:pt x="3768166" y="3629766"/>
                  <a:pt x="3763250" y="3653450"/>
                </a:cubicBezTo>
                <a:cubicBezTo>
                  <a:pt x="3742248" y="3648758"/>
                  <a:pt x="3720128" y="3645630"/>
                  <a:pt x="3696891" y="3644289"/>
                </a:cubicBezTo>
                <a:cubicBezTo>
                  <a:pt x="3697561" y="3642278"/>
                  <a:pt x="3698232" y="3640044"/>
                  <a:pt x="3698679" y="3637810"/>
                </a:cubicBezTo>
                <a:cubicBezTo>
                  <a:pt x="3704935" y="3615243"/>
                  <a:pt x="3709850" y="3591783"/>
                  <a:pt x="3713425" y="3567876"/>
                </a:cubicBezTo>
                <a:cubicBezTo>
                  <a:pt x="3734651" y="3571004"/>
                  <a:pt x="3754760" y="3575249"/>
                  <a:pt x="3773975" y="3580611"/>
                </a:cubicBezTo>
                <a:close/>
                <a:moveTo>
                  <a:pt x="3716330" y="3480961"/>
                </a:moveTo>
                <a:cubicBezTo>
                  <a:pt x="3702253" y="3478280"/>
                  <a:pt x="3687507" y="3476269"/>
                  <a:pt x="3672537" y="3474929"/>
                </a:cubicBezTo>
                <a:cubicBezTo>
                  <a:pt x="3675218" y="3450128"/>
                  <a:pt x="3676783" y="3424657"/>
                  <a:pt x="3677006" y="3398962"/>
                </a:cubicBezTo>
                <a:cubicBezTo>
                  <a:pt x="3690188" y="3400973"/>
                  <a:pt x="3702924" y="3403654"/>
                  <a:pt x="3715436" y="3406782"/>
                </a:cubicBezTo>
                <a:cubicBezTo>
                  <a:pt x="3716777" y="3431806"/>
                  <a:pt x="3717224" y="3456607"/>
                  <a:pt x="3716330" y="3480961"/>
                </a:cubicBezTo>
                <a:close/>
                <a:moveTo>
                  <a:pt x="3721916" y="3481855"/>
                </a:moveTo>
                <a:cubicBezTo>
                  <a:pt x="3722809" y="3457724"/>
                  <a:pt x="3722586" y="3432924"/>
                  <a:pt x="3721245" y="3408123"/>
                </a:cubicBezTo>
                <a:cubicBezTo>
                  <a:pt x="3739120" y="3412815"/>
                  <a:pt x="3756101" y="3418177"/>
                  <a:pt x="3772411" y="3424433"/>
                </a:cubicBezTo>
                <a:cubicBezTo>
                  <a:pt x="3774869" y="3448564"/>
                  <a:pt x="3776433" y="3472694"/>
                  <a:pt x="3776880" y="3496378"/>
                </a:cubicBezTo>
                <a:cubicBezTo>
                  <a:pt x="3759228" y="3490792"/>
                  <a:pt x="3740907" y="3485653"/>
                  <a:pt x="3721916" y="3481855"/>
                </a:cubicBezTo>
                <a:close/>
                <a:moveTo>
                  <a:pt x="3720798" y="3402314"/>
                </a:moveTo>
                <a:cubicBezTo>
                  <a:pt x="3719458" y="3378183"/>
                  <a:pt x="3717000" y="3354052"/>
                  <a:pt x="3713649" y="3329698"/>
                </a:cubicBezTo>
                <a:cubicBezTo>
                  <a:pt x="3729959" y="3334837"/>
                  <a:pt x="3745823" y="3340646"/>
                  <a:pt x="3760793" y="3347126"/>
                </a:cubicBezTo>
                <a:cubicBezTo>
                  <a:pt x="3765261" y="3370810"/>
                  <a:pt x="3769059" y="3394717"/>
                  <a:pt x="3771741" y="3418177"/>
                </a:cubicBezTo>
                <a:cubicBezTo>
                  <a:pt x="3755430" y="3412144"/>
                  <a:pt x="3738449" y="3406782"/>
                  <a:pt x="3720798" y="3402314"/>
                </a:cubicBezTo>
                <a:close/>
                <a:moveTo>
                  <a:pt x="3715213" y="3400749"/>
                </a:moveTo>
                <a:cubicBezTo>
                  <a:pt x="3702924" y="3397845"/>
                  <a:pt x="3690188" y="3395164"/>
                  <a:pt x="3677006" y="3393153"/>
                </a:cubicBezTo>
                <a:cubicBezTo>
                  <a:pt x="3677229" y="3368799"/>
                  <a:pt x="3676336" y="3343998"/>
                  <a:pt x="3674325" y="3318974"/>
                </a:cubicBezTo>
                <a:cubicBezTo>
                  <a:pt x="3685720" y="3321655"/>
                  <a:pt x="3696891" y="3324559"/>
                  <a:pt x="3707839" y="3327688"/>
                </a:cubicBezTo>
                <a:cubicBezTo>
                  <a:pt x="3711191" y="3352488"/>
                  <a:pt x="3713649" y="3376619"/>
                  <a:pt x="3715213" y="3400749"/>
                </a:cubicBezTo>
                <a:close/>
                <a:moveTo>
                  <a:pt x="3666728" y="3253955"/>
                </a:moveTo>
                <a:cubicBezTo>
                  <a:pt x="3666058" y="3249710"/>
                  <a:pt x="3665387" y="3245465"/>
                  <a:pt x="3664717" y="3241219"/>
                </a:cubicBezTo>
                <a:cubicBezTo>
                  <a:pt x="3672090" y="3243230"/>
                  <a:pt x="3679240" y="3245688"/>
                  <a:pt x="3686390" y="3247922"/>
                </a:cubicBezTo>
                <a:cubicBezTo>
                  <a:pt x="3679910" y="3249933"/>
                  <a:pt x="3673431" y="3251944"/>
                  <a:pt x="3666728" y="3253955"/>
                </a:cubicBezTo>
                <a:close/>
                <a:moveTo>
                  <a:pt x="3663823" y="3234964"/>
                </a:moveTo>
                <a:cubicBezTo>
                  <a:pt x="3663600" y="3233623"/>
                  <a:pt x="3663377" y="3232282"/>
                  <a:pt x="3663153" y="3230942"/>
                </a:cubicBezTo>
                <a:cubicBezTo>
                  <a:pt x="3671197" y="3228484"/>
                  <a:pt x="3679240" y="3226026"/>
                  <a:pt x="3687060" y="3223569"/>
                </a:cubicBezTo>
                <a:cubicBezTo>
                  <a:pt x="3688848" y="3230272"/>
                  <a:pt x="3690412" y="3236975"/>
                  <a:pt x="3691976" y="3243901"/>
                </a:cubicBezTo>
                <a:cubicBezTo>
                  <a:pt x="3682815" y="3240773"/>
                  <a:pt x="3673431" y="3237645"/>
                  <a:pt x="3663823" y="3234964"/>
                </a:cubicBezTo>
                <a:close/>
                <a:moveTo>
                  <a:pt x="3668069" y="3312047"/>
                </a:moveTo>
                <a:cubicBezTo>
                  <a:pt x="3660695" y="3310483"/>
                  <a:pt x="3653322" y="3309143"/>
                  <a:pt x="3645949" y="3307802"/>
                </a:cubicBezTo>
                <a:cubicBezTo>
                  <a:pt x="3645726" y="3293949"/>
                  <a:pt x="3645055" y="3280097"/>
                  <a:pt x="3644161" y="3266244"/>
                </a:cubicBezTo>
                <a:cubicBezTo>
                  <a:pt x="3650194" y="3264456"/>
                  <a:pt x="3656227" y="3262669"/>
                  <a:pt x="3662260" y="3260882"/>
                </a:cubicBezTo>
                <a:cubicBezTo>
                  <a:pt x="3664717" y="3278086"/>
                  <a:pt x="3666505" y="3295067"/>
                  <a:pt x="3668069" y="3312047"/>
                </a:cubicBezTo>
                <a:close/>
                <a:moveTo>
                  <a:pt x="3645949" y="3313611"/>
                </a:moveTo>
                <a:cubicBezTo>
                  <a:pt x="3653546" y="3314952"/>
                  <a:pt x="3661142" y="3316293"/>
                  <a:pt x="3668515" y="3317856"/>
                </a:cubicBezTo>
                <a:cubicBezTo>
                  <a:pt x="3670526" y="3342881"/>
                  <a:pt x="3671420" y="3367905"/>
                  <a:pt x="3671420" y="3392259"/>
                </a:cubicBezTo>
                <a:cubicBezTo>
                  <a:pt x="3662036" y="3390918"/>
                  <a:pt x="3652652" y="3389801"/>
                  <a:pt x="3643044" y="3388908"/>
                </a:cubicBezTo>
                <a:cubicBezTo>
                  <a:pt x="3645279" y="3364330"/>
                  <a:pt x="3646172" y="3339306"/>
                  <a:pt x="3645949" y="3313611"/>
                </a:cubicBezTo>
                <a:close/>
                <a:moveTo>
                  <a:pt x="3671867" y="3480514"/>
                </a:moveTo>
                <a:cubicBezTo>
                  <a:pt x="3687060" y="3481855"/>
                  <a:pt x="3701807" y="3483866"/>
                  <a:pt x="3716106" y="3486547"/>
                </a:cubicBezTo>
                <a:cubicBezTo>
                  <a:pt x="3714989" y="3512018"/>
                  <a:pt x="3712755" y="3537266"/>
                  <a:pt x="3709180" y="3561843"/>
                </a:cubicBezTo>
                <a:cubicBezTo>
                  <a:pt x="3692869" y="3559833"/>
                  <a:pt x="3675889" y="3558715"/>
                  <a:pt x="3658238" y="3558492"/>
                </a:cubicBezTo>
                <a:cubicBezTo>
                  <a:pt x="3664270" y="3533244"/>
                  <a:pt x="3668739" y="3507103"/>
                  <a:pt x="3671867" y="3480514"/>
                </a:cubicBezTo>
                <a:close/>
                <a:moveTo>
                  <a:pt x="3652429" y="3558492"/>
                </a:moveTo>
                <a:cubicBezTo>
                  <a:pt x="3637682" y="3558492"/>
                  <a:pt x="3622712" y="3559385"/>
                  <a:pt x="3607072" y="3560726"/>
                </a:cubicBezTo>
                <a:cubicBezTo>
                  <a:pt x="3612211" y="3546203"/>
                  <a:pt x="3617126" y="3531233"/>
                  <a:pt x="3621148" y="3516487"/>
                </a:cubicBezTo>
                <a:cubicBezTo>
                  <a:pt x="3624500" y="3503975"/>
                  <a:pt x="3627404" y="3491462"/>
                  <a:pt x="3630085" y="3478727"/>
                </a:cubicBezTo>
                <a:cubicBezTo>
                  <a:pt x="3642374" y="3478727"/>
                  <a:pt x="3654439" y="3479174"/>
                  <a:pt x="3666058" y="3480067"/>
                </a:cubicBezTo>
                <a:cubicBezTo>
                  <a:pt x="3663153" y="3506879"/>
                  <a:pt x="3658461" y="3533021"/>
                  <a:pt x="3652429" y="3558492"/>
                </a:cubicBezTo>
                <a:close/>
                <a:moveTo>
                  <a:pt x="3652875" y="3579048"/>
                </a:moveTo>
                <a:cubicBezTo>
                  <a:pt x="3654216" y="3574132"/>
                  <a:pt x="3655333" y="3569217"/>
                  <a:pt x="3656674" y="3564077"/>
                </a:cubicBezTo>
                <a:cubicBezTo>
                  <a:pt x="3674325" y="3564077"/>
                  <a:pt x="3691529" y="3565418"/>
                  <a:pt x="3708063" y="3567429"/>
                </a:cubicBezTo>
                <a:cubicBezTo>
                  <a:pt x="3704264" y="3591113"/>
                  <a:pt x="3699572" y="3614126"/>
                  <a:pt x="3693316" y="3636469"/>
                </a:cubicBezTo>
                <a:cubicBezTo>
                  <a:pt x="3692646" y="3638927"/>
                  <a:pt x="3691752" y="3641385"/>
                  <a:pt x="3691082" y="3644066"/>
                </a:cubicBezTo>
                <a:cubicBezTo>
                  <a:pt x="3671644" y="3643172"/>
                  <a:pt x="3651311" y="3643619"/>
                  <a:pt x="3630309" y="3645406"/>
                </a:cubicBezTo>
                <a:cubicBezTo>
                  <a:pt x="3639246" y="3623510"/>
                  <a:pt x="3646843" y="3601391"/>
                  <a:pt x="3652875" y="3579048"/>
                </a:cubicBezTo>
                <a:close/>
                <a:moveTo>
                  <a:pt x="3695327" y="3649875"/>
                </a:moveTo>
                <a:cubicBezTo>
                  <a:pt x="3718787" y="3651216"/>
                  <a:pt x="3740907" y="3654344"/>
                  <a:pt x="3762133" y="3659036"/>
                </a:cubicBezTo>
                <a:cubicBezTo>
                  <a:pt x="3759899" y="3669984"/>
                  <a:pt x="3757218" y="3680709"/>
                  <a:pt x="3754313" y="3691433"/>
                </a:cubicBezTo>
                <a:cubicBezTo>
                  <a:pt x="3750515" y="3705286"/>
                  <a:pt x="3746046" y="3718915"/>
                  <a:pt x="3741131" y="3732545"/>
                </a:cubicBezTo>
                <a:cubicBezTo>
                  <a:pt x="3717224" y="3729193"/>
                  <a:pt x="3692199" y="3727629"/>
                  <a:pt x="3665611" y="3728523"/>
                </a:cubicBezTo>
                <a:cubicBezTo>
                  <a:pt x="3677453" y="3702828"/>
                  <a:pt x="3687284" y="3676687"/>
                  <a:pt x="3695327" y="3649875"/>
                </a:cubicBezTo>
                <a:close/>
                <a:moveTo>
                  <a:pt x="3759675" y="3692997"/>
                </a:moveTo>
                <a:cubicBezTo>
                  <a:pt x="3762580" y="3682273"/>
                  <a:pt x="3765261" y="3671324"/>
                  <a:pt x="3767496" y="3660377"/>
                </a:cubicBezTo>
                <a:cubicBezTo>
                  <a:pt x="3793860" y="3666632"/>
                  <a:pt x="3818438" y="3675346"/>
                  <a:pt x="3841451" y="3685624"/>
                </a:cubicBezTo>
                <a:cubicBezTo>
                  <a:pt x="3838100" y="3706180"/>
                  <a:pt x="3833854" y="3726065"/>
                  <a:pt x="3828492" y="3745504"/>
                </a:cubicBezTo>
                <a:cubicBezTo>
                  <a:pt x="3827599" y="3748632"/>
                  <a:pt x="3826705" y="3751536"/>
                  <a:pt x="3825811" y="3754664"/>
                </a:cubicBezTo>
                <a:cubicBezTo>
                  <a:pt x="3801457" y="3745280"/>
                  <a:pt x="3775092" y="3737907"/>
                  <a:pt x="3746940" y="3733438"/>
                </a:cubicBezTo>
                <a:cubicBezTo>
                  <a:pt x="3751632" y="3720033"/>
                  <a:pt x="3755877" y="3706627"/>
                  <a:pt x="3759675" y="3692997"/>
                </a:cubicBezTo>
                <a:close/>
                <a:moveTo>
                  <a:pt x="3768836" y="3654791"/>
                </a:moveTo>
                <a:cubicBezTo>
                  <a:pt x="3773751" y="3631107"/>
                  <a:pt x="3777327" y="3606976"/>
                  <a:pt x="3779561" y="3582399"/>
                </a:cubicBezTo>
                <a:cubicBezTo>
                  <a:pt x="3804585" y="3589996"/>
                  <a:pt x="3828045" y="3599380"/>
                  <a:pt x="3849718" y="3610328"/>
                </a:cubicBezTo>
                <a:cubicBezTo>
                  <a:pt x="3848601" y="3634012"/>
                  <a:pt x="3846143" y="3657248"/>
                  <a:pt x="3842568" y="3679815"/>
                </a:cubicBezTo>
                <a:cubicBezTo>
                  <a:pt x="3819555" y="3669537"/>
                  <a:pt x="3794977" y="3661047"/>
                  <a:pt x="3768836" y="3654791"/>
                </a:cubicBezTo>
                <a:close/>
                <a:moveTo>
                  <a:pt x="3782465" y="3498389"/>
                </a:moveTo>
                <a:cubicBezTo>
                  <a:pt x="3782019" y="3474705"/>
                  <a:pt x="3780454" y="3450798"/>
                  <a:pt x="3777997" y="3426891"/>
                </a:cubicBezTo>
                <a:cubicBezTo>
                  <a:pt x="3801010" y="3436052"/>
                  <a:pt x="3822460" y="3446776"/>
                  <a:pt x="3842568" y="3458395"/>
                </a:cubicBezTo>
                <a:cubicBezTo>
                  <a:pt x="3845696" y="3481632"/>
                  <a:pt x="3847931" y="3504868"/>
                  <a:pt x="3849271" y="3527658"/>
                </a:cubicBezTo>
                <a:cubicBezTo>
                  <a:pt x="3828492" y="3516710"/>
                  <a:pt x="3806149" y="3506656"/>
                  <a:pt x="3782465" y="3498389"/>
                </a:cubicBezTo>
                <a:close/>
                <a:moveTo>
                  <a:pt x="3849718" y="3534361"/>
                </a:moveTo>
                <a:cubicBezTo>
                  <a:pt x="3850835" y="3557822"/>
                  <a:pt x="3850835" y="3581058"/>
                  <a:pt x="3849942" y="3604072"/>
                </a:cubicBezTo>
                <a:cubicBezTo>
                  <a:pt x="3828269" y="3593347"/>
                  <a:pt x="3805032" y="3583963"/>
                  <a:pt x="3780008" y="3576590"/>
                </a:cubicBezTo>
                <a:cubicBezTo>
                  <a:pt x="3782019" y="3552906"/>
                  <a:pt x="3782912" y="3528776"/>
                  <a:pt x="3782689" y="3504421"/>
                </a:cubicBezTo>
                <a:cubicBezTo>
                  <a:pt x="3806596" y="3512912"/>
                  <a:pt x="3828939" y="3522966"/>
                  <a:pt x="3849718" y="3534361"/>
                </a:cubicBezTo>
                <a:close/>
                <a:moveTo>
                  <a:pt x="3855080" y="3612786"/>
                </a:moveTo>
                <a:cubicBezTo>
                  <a:pt x="3877647" y="3624404"/>
                  <a:pt x="3898426" y="3637810"/>
                  <a:pt x="3917418" y="3651663"/>
                </a:cubicBezTo>
                <a:cubicBezTo>
                  <a:pt x="3916747" y="3674453"/>
                  <a:pt x="3914960" y="3696796"/>
                  <a:pt x="3912279" y="3718692"/>
                </a:cubicBezTo>
                <a:cubicBezTo>
                  <a:pt x="3892617" y="3705286"/>
                  <a:pt x="3871168" y="3692774"/>
                  <a:pt x="3847707" y="3682049"/>
                </a:cubicBezTo>
                <a:cubicBezTo>
                  <a:pt x="3851282" y="3659483"/>
                  <a:pt x="3853740" y="3636469"/>
                  <a:pt x="3855080" y="3612786"/>
                </a:cubicBezTo>
                <a:close/>
                <a:moveTo>
                  <a:pt x="3855304" y="3606753"/>
                </a:moveTo>
                <a:cubicBezTo>
                  <a:pt x="3856421" y="3583963"/>
                  <a:pt x="3856421" y="3560950"/>
                  <a:pt x="3855304" y="3537489"/>
                </a:cubicBezTo>
                <a:cubicBezTo>
                  <a:pt x="3877200" y="3549778"/>
                  <a:pt x="3897309" y="3563184"/>
                  <a:pt x="3915630" y="3577483"/>
                </a:cubicBezTo>
                <a:cubicBezTo>
                  <a:pt x="3917194" y="3600273"/>
                  <a:pt x="3917865" y="3622840"/>
                  <a:pt x="3917418" y="3644960"/>
                </a:cubicBezTo>
                <a:cubicBezTo>
                  <a:pt x="3898426" y="3631107"/>
                  <a:pt x="3877647" y="3618148"/>
                  <a:pt x="3855304" y="3606753"/>
                </a:cubicBezTo>
                <a:close/>
                <a:moveTo>
                  <a:pt x="3913396" y="3507996"/>
                </a:moveTo>
                <a:cubicBezTo>
                  <a:pt x="3929706" y="3521402"/>
                  <a:pt x="3944453" y="3535031"/>
                  <a:pt x="3958082" y="3548661"/>
                </a:cubicBezTo>
                <a:cubicBezTo>
                  <a:pt x="3960093" y="3550672"/>
                  <a:pt x="3962104" y="3552906"/>
                  <a:pt x="3964115" y="3554917"/>
                </a:cubicBezTo>
                <a:cubicBezTo>
                  <a:pt x="3967913" y="3576590"/>
                  <a:pt x="3970594" y="3598263"/>
                  <a:pt x="3972605" y="3619935"/>
                </a:cubicBezTo>
                <a:cubicBezTo>
                  <a:pt x="3957189" y="3604519"/>
                  <a:pt x="3939984" y="3589102"/>
                  <a:pt x="3920993" y="3574356"/>
                </a:cubicBezTo>
                <a:cubicBezTo>
                  <a:pt x="3919429" y="3552459"/>
                  <a:pt x="3916971" y="3530339"/>
                  <a:pt x="3913396" y="3507996"/>
                </a:cubicBezTo>
                <a:close/>
                <a:moveTo>
                  <a:pt x="3915183" y="3570110"/>
                </a:moveTo>
                <a:cubicBezTo>
                  <a:pt x="3896862" y="3556257"/>
                  <a:pt x="3876753" y="3543075"/>
                  <a:pt x="3855080" y="3531010"/>
                </a:cubicBezTo>
                <a:cubicBezTo>
                  <a:pt x="3853963" y="3508220"/>
                  <a:pt x="3851729" y="3485206"/>
                  <a:pt x="3848601" y="3462193"/>
                </a:cubicBezTo>
                <a:cubicBezTo>
                  <a:pt x="3869603" y="3474929"/>
                  <a:pt x="3889265" y="3488558"/>
                  <a:pt x="3907140" y="3502858"/>
                </a:cubicBezTo>
                <a:cubicBezTo>
                  <a:pt x="3910715" y="3525201"/>
                  <a:pt x="3913396" y="3547767"/>
                  <a:pt x="3915183" y="3570110"/>
                </a:cubicBezTo>
                <a:close/>
                <a:moveTo>
                  <a:pt x="3847707" y="3454820"/>
                </a:moveTo>
                <a:cubicBezTo>
                  <a:pt x="3844579" y="3432253"/>
                  <a:pt x="3840334" y="3409463"/>
                  <a:pt x="3835642" y="3386897"/>
                </a:cubicBezTo>
                <a:cubicBezTo>
                  <a:pt x="3855974" y="3399856"/>
                  <a:pt x="3874966" y="3413932"/>
                  <a:pt x="3892170" y="3428455"/>
                </a:cubicBezTo>
                <a:cubicBezTo>
                  <a:pt x="3897532" y="3450575"/>
                  <a:pt x="3902001" y="3472694"/>
                  <a:pt x="3905799" y="3494590"/>
                </a:cubicBezTo>
                <a:cubicBezTo>
                  <a:pt x="3887925" y="3480738"/>
                  <a:pt x="3868710" y="3467332"/>
                  <a:pt x="3847707" y="3454820"/>
                </a:cubicBezTo>
                <a:close/>
                <a:moveTo>
                  <a:pt x="3841675" y="3451468"/>
                </a:moveTo>
                <a:cubicBezTo>
                  <a:pt x="3821789" y="3440073"/>
                  <a:pt x="3800340" y="3429572"/>
                  <a:pt x="3777550" y="3420635"/>
                </a:cubicBezTo>
                <a:cubicBezTo>
                  <a:pt x="3775092" y="3397175"/>
                  <a:pt x="3771517" y="3373714"/>
                  <a:pt x="3767049" y="3350031"/>
                </a:cubicBezTo>
                <a:cubicBezTo>
                  <a:pt x="3789168" y="3359862"/>
                  <a:pt x="3809724" y="3371033"/>
                  <a:pt x="3829162" y="3383098"/>
                </a:cubicBezTo>
                <a:cubicBezTo>
                  <a:pt x="3834078" y="3405665"/>
                  <a:pt x="3838323" y="3428678"/>
                  <a:pt x="3841675" y="3451468"/>
                </a:cubicBezTo>
                <a:close/>
                <a:moveTo>
                  <a:pt x="3765708" y="3343104"/>
                </a:moveTo>
                <a:cubicBezTo>
                  <a:pt x="3761239" y="3320091"/>
                  <a:pt x="3756101" y="3297077"/>
                  <a:pt x="3749844" y="3274064"/>
                </a:cubicBezTo>
                <a:cubicBezTo>
                  <a:pt x="3771070" y="3284565"/>
                  <a:pt x="3790956" y="3295960"/>
                  <a:pt x="3809500" y="3308249"/>
                </a:cubicBezTo>
                <a:cubicBezTo>
                  <a:pt x="3816203" y="3330592"/>
                  <a:pt x="3822236" y="3352935"/>
                  <a:pt x="3827375" y="3375278"/>
                </a:cubicBezTo>
                <a:cubicBezTo>
                  <a:pt x="3807937" y="3363660"/>
                  <a:pt x="3787604" y="3352712"/>
                  <a:pt x="3765708" y="3343104"/>
                </a:cubicBezTo>
                <a:close/>
                <a:moveTo>
                  <a:pt x="3759452" y="3340646"/>
                </a:moveTo>
                <a:cubicBezTo>
                  <a:pt x="3744482" y="3334390"/>
                  <a:pt x="3728842" y="3328581"/>
                  <a:pt x="3712532" y="3323666"/>
                </a:cubicBezTo>
                <a:cubicBezTo>
                  <a:pt x="3709180" y="3299982"/>
                  <a:pt x="3704711" y="3276298"/>
                  <a:pt x="3699349" y="3252615"/>
                </a:cubicBezTo>
                <a:cubicBezTo>
                  <a:pt x="3714319" y="3258200"/>
                  <a:pt x="3728842" y="3264233"/>
                  <a:pt x="3742918" y="3270936"/>
                </a:cubicBezTo>
                <a:cubicBezTo>
                  <a:pt x="3749398" y="3293949"/>
                  <a:pt x="3754983" y="3317410"/>
                  <a:pt x="3759452" y="3340646"/>
                </a:cubicBezTo>
                <a:close/>
                <a:moveTo>
                  <a:pt x="3704264" y="3248369"/>
                </a:moveTo>
                <a:cubicBezTo>
                  <a:pt x="3714095" y="3245241"/>
                  <a:pt x="3724150" y="3242337"/>
                  <a:pt x="3733981" y="3239209"/>
                </a:cubicBezTo>
                <a:cubicBezTo>
                  <a:pt x="3736439" y="3247476"/>
                  <a:pt x="3738896" y="3255519"/>
                  <a:pt x="3741131" y="3263786"/>
                </a:cubicBezTo>
                <a:cubicBezTo>
                  <a:pt x="3729289" y="3258200"/>
                  <a:pt x="3717000" y="3253061"/>
                  <a:pt x="3704264" y="3248369"/>
                </a:cubicBezTo>
                <a:close/>
                <a:moveTo>
                  <a:pt x="3730406" y="3209939"/>
                </a:moveTo>
                <a:cubicBezTo>
                  <a:pt x="3733534" y="3208822"/>
                  <a:pt x="3736885" y="3207928"/>
                  <a:pt x="3740013" y="3206811"/>
                </a:cubicBezTo>
                <a:cubicBezTo>
                  <a:pt x="3749174" y="3211950"/>
                  <a:pt x="3757888" y="3217312"/>
                  <a:pt x="3766378" y="3222898"/>
                </a:cubicBezTo>
                <a:cubicBezTo>
                  <a:pt x="3756771" y="3226026"/>
                  <a:pt x="3747163" y="3228931"/>
                  <a:pt x="3737556" y="3232059"/>
                </a:cubicBezTo>
                <a:cubicBezTo>
                  <a:pt x="3735321" y="3224686"/>
                  <a:pt x="3732864" y="3217312"/>
                  <a:pt x="3730406" y="3209939"/>
                </a:cubicBezTo>
                <a:close/>
                <a:moveTo>
                  <a:pt x="3746940" y="3204577"/>
                </a:moveTo>
                <a:cubicBezTo>
                  <a:pt x="3754313" y="3202343"/>
                  <a:pt x="3761463" y="3199885"/>
                  <a:pt x="3768836" y="3197427"/>
                </a:cubicBezTo>
                <a:cubicBezTo>
                  <a:pt x="3771964" y="3204577"/>
                  <a:pt x="3775092" y="3211950"/>
                  <a:pt x="3777997" y="3219323"/>
                </a:cubicBezTo>
                <a:cubicBezTo>
                  <a:pt x="3776433" y="3219770"/>
                  <a:pt x="3774869" y="3220441"/>
                  <a:pt x="3773305" y="3220887"/>
                </a:cubicBezTo>
                <a:cubicBezTo>
                  <a:pt x="3764367" y="3215302"/>
                  <a:pt x="3755654" y="3209716"/>
                  <a:pt x="3746940" y="3204577"/>
                </a:cubicBezTo>
                <a:close/>
                <a:moveTo>
                  <a:pt x="3764144" y="3173743"/>
                </a:moveTo>
                <a:cubicBezTo>
                  <a:pt x="3764591" y="3173520"/>
                  <a:pt x="3765261" y="3173297"/>
                  <a:pt x="3765708" y="3173297"/>
                </a:cubicBezTo>
                <a:cubicBezTo>
                  <a:pt x="3771517" y="3177765"/>
                  <a:pt x="3777103" y="3182457"/>
                  <a:pt x="3782912" y="3187149"/>
                </a:cubicBezTo>
                <a:cubicBezTo>
                  <a:pt x="3779114" y="3188266"/>
                  <a:pt x="3775539" y="3189607"/>
                  <a:pt x="3771741" y="3190947"/>
                </a:cubicBezTo>
                <a:cubicBezTo>
                  <a:pt x="3769059" y="3184915"/>
                  <a:pt x="3766602" y="3179329"/>
                  <a:pt x="3764144" y="3173743"/>
                </a:cubicBezTo>
                <a:close/>
                <a:moveTo>
                  <a:pt x="3766378" y="3192288"/>
                </a:moveTo>
                <a:cubicBezTo>
                  <a:pt x="3757665" y="3195193"/>
                  <a:pt x="3748951" y="3198097"/>
                  <a:pt x="3740237" y="3200779"/>
                </a:cubicBezTo>
                <a:cubicBezTo>
                  <a:pt x="3734875" y="3197874"/>
                  <a:pt x="3729512" y="3194746"/>
                  <a:pt x="3724150" y="3192065"/>
                </a:cubicBezTo>
                <a:cubicBezTo>
                  <a:pt x="3723703" y="3190501"/>
                  <a:pt x="3723033" y="3188937"/>
                  <a:pt x="3722586" y="3187373"/>
                </a:cubicBezTo>
                <a:cubicBezTo>
                  <a:pt x="3734651" y="3183351"/>
                  <a:pt x="3746716" y="3179329"/>
                  <a:pt x="3758782" y="3175307"/>
                </a:cubicBezTo>
                <a:cubicBezTo>
                  <a:pt x="3761463" y="3181117"/>
                  <a:pt x="3763921" y="3186703"/>
                  <a:pt x="3766378" y="3192288"/>
                </a:cubicBezTo>
                <a:close/>
                <a:moveTo>
                  <a:pt x="3723256" y="3206364"/>
                </a:moveTo>
                <a:cubicBezTo>
                  <a:pt x="3712532" y="3209716"/>
                  <a:pt x="3701807" y="3213291"/>
                  <a:pt x="3691082" y="3216642"/>
                </a:cubicBezTo>
                <a:cubicBezTo>
                  <a:pt x="3689518" y="3210833"/>
                  <a:pt x="3687954" y="3205024"/>
                  <a:pt x="3686390" y="3199215"/>
                </a:cubicBezTo>
                <a:cubicBezTo>
                  <a:pt x="3694657" y="3196533"/>
                  <a:pt x="3702701" y="3194076"/>
                  <a:pt x="3710967" y="3191395"/>
                </a:cubicBezTo>
                <a:cubicBezTo>
                  <a:pt x="3713872" y="3192958"/>
                  <a:pt x="3716777" y="3194299"/>
                  <a:pt x="3719681" y="3195640"/>
                </a:cubicBezTo>
                <a:cubicBezTo>
                  <a:pt x="3720798" y="3199215"/>
                  <a:pt x="3722139" y="3202789"/>
                  <a:pt x="3723256" y="3206364"/>
                </a:cubicBezTo>
                <a:close/>
                <a:moveTo>
                  <a:pt x="3685943" y="3173967"/>
                </a:moveTo>
                <a:cubicBezTo>
                  <a:pt x="3685720" y="3173743"/>
                  <a:pt x="3685496" y="3173743"/>
                  <a:pt x="3685049" y="3173520"/>
                </a:cubicBezTo>
                <a:cubicBezTo>
                  <a:pt x="3689965" y="3169051"/>
                  <a:pt x="3694880" y="3164583"/>
                  <a:pt x="3699796" y="3160114"/>
                </a:cubicBezTo>
                <a:cubicBezTo>
                  <a:pt x="3701583" y="3159444"/>
                  <a:pt x="3703594" y="3158774"/>
                  <a:pt x="3705605" y="3158103"/>
                </a:cubicBezTo>
                <a:cubicBezTo>
                  <a:pt x="3706722" y="3160784"/>
                  <a:pt x="3707616" y="3163466"/>
                  <a:pt x="3708733" y="3166370"/>
                </a:cubicBezTo>
                <a:cubicBezTo>
                  <a:pt x="3701136" y="3169051"/>
                  <a:pt x="3693540" y="3171509"/>
                  <a:pt x="3685943" y="3173967"/>
                </a:cubicBezTo>
                <a:close/>
                <a:moveTo>
                  <a:pt x="3693763" y="3132855"/>
                </a:moveTo>
                <a:cubicBezTo>
                  <a:pt x="3690635" y="3134196"/>
                  <a:pt x="3687507" y="3135537"/>
                  <a:pt x="3684379" y="3136877"/>
                </a:cubicBezTo>
                <a:cubicBezTo>
                  <a:pt x="3686613" y="3132185"/>
                  <a:pt x="3688624" y="3127717"/>
                  <a:pt x="3690859" y="3123025"/>
                </a:cubicBezTo>
                <a:cubicBezTo>
                  <a:pt x="3692199" y="3125929"/>
                  <a:pt x="3693316" y="3128610"/>
                  <a:pt x="3694657" y="3131515"/>
                </a:cubicBezTo>
                <a:cubicBezTo>
                  <a:pt x="3694210" y="3131962"/>
                  <a:pt x="3693987" y="3132409"/>
                  <a:pt x="3693763" y="3132855"/>
                </a:cubicBezTo>
                <a:close/>
                <a:moveTo>
                  <a:pt x="3686390" y="3179776"/>
                </a:moveTo>
                <a:cubicBezTo>
                  <a:pt x="3692423" y="3182457"/>
                  <a:pt x="3698232" y="3185138"/>
                  <a:pt x="3703818" y="3187820"/>
                </a:cubicBezTo>
                <a:cubicBezTo>
                  <a:pt x="3697561" y="3189830"/>
                  <a:pt x="3691082" y="3191841"/>
                  <a:pt x="3684826" y="3193852"/>
                </a:cubicBezTo>
                <a:cubicBezTo>
                  <a:pt x="3683709" y="3189607"/>
                  <a:pt x="3682592" y="3185585"/>
                  <a:pt x="3681251" y="3181340"/>
                </a:cubicBezTo>
                <a:cubicBezTo>
                  <a:pt x="3683038" y="3180893"/>
                  <a:pt x="3684603" y="3180223"/>
                  <a:pt x="3686390" y="3179776"/>
                </a:cubicBezTo>
                <a:close/>
                <a:moveTo>
                  <a:pt x="3685720" y="3218206"/>
                </a:moveTo>
                <a:cubicBezTo>
                  <a:pt x="3677900" y="3220664"/>
                  <a:pt x="3670080" y="3223122"/>
                  <a:pt x="3662260" y="3225356"/>
                </a:cubicBezTo>
                <a:cubicBezTo>
                  <a:pt x="3661142" y="3219547"/>
                  <a:pt x="3660025" y="3213738"/>
                  <a:pt x="3658908" y="3207928"/>
                </a:cubicBezTo>
                <a:cubicBezTo>
                  <a:pt x="3666281" y="3205694"/>
                  <a:pt x="3673878" y="3203236"/>
                  <a:pt x="3681251" y="3200779"/>
                </a:cubicBezTo>
                <a:cubicBezTo>
                  <a:pt x="3682815" y="3206811"/>
                  <a:pt x="3684156" y="3212397"/>
                  <a:pt x="3685720" y="3218206"/>
                </a:cubicBezTo>
                <a:close/>
                <a:moveTo>
                  <a:pt x="3657791" y="3202566"/>
                </a:moveTo>
                <a:cubicBezTo>
                  <a:pt x="3657791" y="3202343"/>
                  <a:pt x="3657567" y="3202119"/>
                  <a:pt x="3657567" y="3201672"/>
                </a:cubicBezTo>
                <a:cubicBezTo>
                  <a:pt x="3658684" y="3200332"/>
                  <a:pt x="3659802" y="3198991"/>
                  <a:pt x="3660919" y="3197874"/>
                </a:cubicBezTo>
                <a:cubicBezTo>
                  <a:pt x="3665834" y="3193182"/>
                  <a:pt x="3670526" y="3188266"/>
                  <a:pt x="3675218" y="3183574"/>
                </a:cubicBezTo>
                <a:cubicBezTo>
                  <a:pt x="3675442" y="3183574"/>
                  <a:pt x="3675665" y="3183351"/>
                  <a:pt x="3675889" y="3183351"/>
                </a:cubicBezTo>
                <a:cubicBezTo>
                  <a:pt x="3677229" y="3187373"/>
                  <a:pt x="3678346" y="3191618"/>
                  <a:pt x="3679464" y="3195863"/>
                </a:cubicBezTo>
                <a:cubicBezTo>
                  <a:pt x="3672314" y="3197874"/>
                  <a:pt x="3665164" y="3200108"/>
                  <a:pt x="3657791" y="3202566"/>
                </a:cubicBezTo>
                <a:close/>
                <a:moveTo>
                  <a:pt x="3657791" y="3232506"/>
                </a:moveTo>
                <a:cubicBezTo>
                  <a:pt x="3657791" y="3232729"/>
                  <a:pt x="3657791" y="3232953"/>
                  <a:pt x="3658014" y="3233399"/>
                </a:cubicBezTo>
                <a:cubicBezTo>
                  <a:pt x="3657567" y="3233176"/>
                  <a:pt x="3656897" y="3233176"/>
                  <a:pt x="3656450" y="3232953"/>
                </a:cubicBezTo>
                <a:cubicBezTo>
                  <a:pt x="3656897" y="3232953"/>
                  <a:pt x="3657344" y="3232729"/>
                  <a:pt x="3657791" y="3232506"/>
                </a:cubicBezTo>
                <a:close/>
                <a:moveTo>
                  <a:pt x="3658908" y="3239432"/>
                </a:moveTo>
                <a:cubicBezTo>
                  <a:pt x="3659802" y="3244795"/>
                  <a:pt x="3660695" y="3250157"/>
                  <a:pt x="3661366" y="3255519"/>
                </a:cubicBezTo>
                <a:cubicBezTo>
                  <a:pt x="3655557" y="3257307"/>
                  <a:pt x="3649747" y="3258871"/>
                  <a:pt x="3643715" y="3260658"/>
                </a:cubicBezTo>
                <a:cubicBezTo>
                  <a:pt x="3643268" y="3253061"/>
                  <a:pt x="3642597" y="3245241"/>
                  <a:pt x="3641927" y="3237421"/>
                </a:cubicBezTo>
                <a:cubicBezTo>
                  <a:pt x="3643268" y="3236975"/>
                  <a:pt x="3644608" y="3236528"/>
                  <a:pt x="3646172" y="3236081"/>
                </a:cubicBezTo>
                <a:cubicBezTo>
                  <a:pt x="3650418" y="3237198"/>
                  <a:pt x="3654663" y="3238315"/>
                  <a:pt x="3658908" y="3239432"/>
                </a:cubicBezTo>
                <a:close/>
                <a:moveTo>
                  <a:pt x="3642597" y="3394717"/>
                </a:moveTo>
                <a:cubicBezTo>
                  <a:pt x="3652429" y="3395611"/>
                  <a:pt x="3661813" y="3396728"/>
                  <a:pt x="3671420" y="3398068"/>
                </a:cubicBezTo>
                <a:cubicBezTo>
                  <a:pt x="3671197" y="3423986"/>
                  <a:pt x="3669633" y="3449457"/>
                  <a:pt x="3666952" y="3474258"/>
                </a:cubicBezTo>
                <a:cubicBezTo>
                  <a:pt x="3655333" y="3473364"/>
                  <a:pt x="3643491" y="3472918"/>
                  <a:pt x="3631426" y="3472918"/>
                </a:cubicBezTo>
                <a:cubicBezTo>
                  <a:pt x="3636565" y="3447670"/>
                  <a:pt x="3640363" y="3421529"/>
                  <a:pt x="3642597" y="3394717"/>
                </a:cubicBezTo>
                <a:close/>
                <a:moveTo>
                  <a:pt x="3625617" y="3473141"/>
                </a:moveTo>
                <a:cubicBezTo>
                  <a:pt x="3615786" y="3473364"/>
                  <a:pt x="3605955" y="3473588"/>
                  <a:pt x="3595677" y="3474258"/>
                </a:cubicBezTo>
                <a:cubicBezTo>
                  <a:pt x="3598135" y="3466438"/>
                  <a:pt x="3600592" y="3458618"/>
                  <a:pt x="3602603" y="3450798"/>
                </a:cubicBezTo>
                <a:cubicBezTo>
                  <a:pt x="3607742" y="3432253"/>
                  <a:pt x="3611988" y="3413038"/>
                  <a:pt x="3615562" y="3393153"/>
                </a:cubicBezTo>
                <a:cubicBezTo>
                  <a:pt x="3622712" y="3393376"/>
                  <a:pt x="3629862" y="3393600"/>
                  <a:pt x="3637012" y="3394270"/>
                </a:cubicBezTo>
                <a:cubicBezTo>
                  <a:pt x="3634777" y="3421305"/>
                  <a:pt x="3630979" y="3447447"/>
                  <a:pt x="3625617" y="3473141"/>
                </a:cubicBezTo>
                <a:close/>
                <a:moveTo>
                  <a:pt x="3611094" y="3387567"/>
                </a:moveTo>
                <a:cubicBezTo>
                  <a:pt x="3605955" y="3387567"/>
                  <a:pt x="3600816" y="3387344"/>
                  <a:pt x="3595454" y="3387567"/>
                </a:cubicBezTo>
                <a:cubicBezTo>
                  <a:pt x="3595900" y="3385780"/>
                  <a:pt x="3596571" y="3384215"/>
                  <a:pt x="3597017" y="3382652"/>
                </a:cubicBezTo>
                <a:cubicBezTo>
                  <a:pt x="3603497" y="3359191"/>
                  <a:pt x="3608636" y="3334614"/>
                  <a:pt x="3612658" y="3309590"/>
                </a:cubicBezTo>
                <a:cubicBezTo>
                  <a:pt x="3615339" y="3309813"/>
                  <a:pt x="3618020" y="3310036"/>
                  <a:pt x="3620478" y="3310483"/>
                </a:cubicBezTo>
                <a:cubicBezTo>
                  <a:pt x="3618690" y="3336625"/>
                  <a:pt x="3615562" y="3362319"/>
                  <a:pt x="3611094" y="3387567"/>
                </a:cubicBezTo>
                <a:close/>
                <a:moveTo>
                  <a:pt x="3574674" y="3301770"/>
                </a:moveTo>
                <a:cubicBezTo>
                  <a:pt x="3574004" y="3301770"/>
                  <a:pt x="3573110" y="3301770"/>
                  <a:pt x="3572440" y="3301770"/>
                </a:cubicBezTo>
                <a:cubicBezTo>
                  <a:pt x="3577356" y="3296407"/>
                  <a:pt x="3582271" y="3291045"/>
                  <a:pt x="3587186" y="3285682"/>
                </a:cubicBezTo>
                <a:cubicBezTo>
                  <a:pt x="3582941" y="3291045"/>
                  <a:pt x="3578920" y="3296407"/>
                  <a:pt x="3574674" y="3301770"/>
                </a:cubicBezTo>
                <a:close/>
                <a:moveTo>
                  <a:pt x="3584282" y="3298418"/>
                </a:moveTo>
                <a:cubicBezTo>
                  <a:pt x="3583612" y="3299535"/>
                  <a:pt x="3582718" y="3300652"/>
                  <a:pt x="3582048" y="3301770"/>
                </a:cubicBezTo>
                <a:lnTo>
                  <a:pt x="3581601" y="3301770"/>
                </a:lnTo>
                <a:cubicBezTo>
                  <a:pt x="3582494" y="3300652"/>
                  <a:pt x="3583388" y="3299535"/>
                  <a:pt x="3584282" y="3298418"/>
                </a:cubicBezTo>
                <a:close/>
                <a:moveTo>
                  <a:pt x="3125131" y="3621723"/>
                </a:moveTo>
                <a:cubicBezTo>
                  <a:pt x="3153730" y="3607200"/>
                  <a:pt x="3181436" y="3592453"/>
                  <a:pt x="3208471" y="3577260"/>
                </a:cubicBezTo>
                <a:cubicBezTo>
                  <a:pt x="3299854" y="3525871"/>
                  <a:pt x="3380736" y="3471354"/>
                  <a:pt x="3451564" y="3413485"/>
                </a:cubicBezTo>
                <a:cubicBezTo>
                  <a:pt x="3452681" y="3413261"/>
                  <a:pt x="3453575" y="3413038"/>
                  <a:pt x="3454692" y="3412591"/>
                </a:cubicBezTo>
                <a:cubicBezTo>
                  <a:pt x="3462735" y="3410580"/>
                  <a:pt x="3470556" y="3408569"/>
                  <a:pt x="3478376" y="3406782"/>
                </a:cubicBezTo>
                <a:cubicBezTo>
                  <a:pt x="3426540" y="3456384"/>
                  <a:pt x="3367554" y="3503975"/>
                  <a:pt x="3301418" y="3549331"/>
                </a:cubicBezTo>
                <a:cubicBezTo>
                  <a:pt x="3235953" y="3572568"/>
                  <a:pt x="3177637" y="3596922"/>
                  <a:pt x="3125131" y="3621723"/>
                </a:cubicBezTo>
                <a:close/>
                <a:moveTo>
                  <a:pt x="3282650" y="3562290"/>
                </a:moveTo>
                <a:cubicBezTo>
                  <a:pt x="3245561" y="3586868"/>
                  <a:pt x="3206460" y="3610775"/>
                  <a:pt x="3165349" y="3634012"/>
                </a:cubicBezTo>
                <a:cubicBezTo>
                  <a:pt x="3083126" y="3680262"/>
                  <a:pt x="2992860" y="3723161"/>
                  <a:pt x="2896338" y="3762038"/>
                </a:cubicBezTo>
                <a:cubicBezTo>
                  <a:pt x="2989285" y="3695678"/>
                  <a:pt x="3109938" y="3625298"/>
                  <a:pt x="3282650" y="3562290"/>
                </a:cubicBezTo>
                <a:close/>
                <a:moveTo>
                  <a:pt x="1785215" y="3856772"/>
                </a:moveTo>
                <a:cubicBezTo>
                  <a:pt x="1721760" y="3861465"/>
                  <a:pt x="1658082" y="3865039"/>
                  <a:pt x="1594628" y="3867497"/>
                </a:cubicBezTo>
                <a:cubicBezTo>
                  <a:pt x="1599097" y="3858560"/>
                  <a:pt x="1604235" y="3850293"/>
                  <a:pt x="1610268" y="3842473"/>
                </a:cubicBezTo>
                <a:cubicBezTo>
                  <a:pt x="1616077" y="3835100"/>
                  <a:pt x="1622780" y="3828397"/>
                  <a:pt x="1629930" y="3822140"/>
                </a:cubicBezTo>
                <a:cubicBezTo>
                  <a:pt x="1744327" y="3817672"/>
                  <a:pt x="1859170" y="3809182"/>
                  <a:pt x="1972897" y="3797116"/>
                </a:cubicBezTo>
                <a:cubicBezTo>
                  <a:pt x="2005071" y="3805160"/>
                  <a:pt x="2038809" y="3814991"/>
                  <a:pt x="2073888" y="3826833"/>
                </a:cubicBezTo>
                <a:cubicBezTo>
                  <a:pt x="2038809" y="3831525"/>
                  <a:pt x="2003730" y="3835770"/>
                  <a:pt x="1968428" y="3839792"/>
                </a:cubicBezTo>
                <a:cubicBezTo>
                  <a:pt x="1894249" y="3831301"/>
                  <a:pt x="1832135" y="3837110"/>
                  <a:pt x="1785215" y="3856772"/>
                </a:cubicBezTo>
                <a:close/>
                <a:moveTo>
                  <a:pt x="1941393" y="3842696"/>
                </a:moveTo>
                <a:cubicBezTo>
                  <a:pt x="1896036" y="3847612"/>
                  <a:pt x="1850680" y="3851634"/>
                  <a:pt x="1805100" y="3855208"/>
                </a:cubicBezTo>
                <a:cubicBezTo>
                  <a:pt x="1833699" y="3846048"/>
                  <a:pt x="1867214" y="3841356"/>
                  <a:pt x="1905197" y="3841356"/>
                </a:cubicBezTo>
                <a:cubicBezTo>
                  <a:pt x="1916815" y="3841356"/>
                  <a:pt x="1928881" y="3841802"/>
                  <a:pt x="1941393" y="3842696"/>
                </a:cubicBezTo>
                <a:close/>
                <a:moveTo>
                  <a:pt x="3190373" y="3315399"/>
                </a:moveTo>
                <a:cubicBezTo>
                  <a:pt x="3217408" y="3309366"/>
                  <a:pt x="3244220" y="3303333"/>
                  <a:pt x="3270808" y="3297077"/>
                </a:cubicBezTo>
                <a:cubicBezTo>
                  <a:pt x="3232378" y="3309366"/>
                  <a:pt x="3193278" y="3320985"/>
                  <a:pt x="3153507" y="3332380"/>
                </a:cubicBezTo>
                <a:cubicBezTo>
                  <a:pt x="3115300" y="3340200"/>
                  <a:pt x="3076870" y="3347796"/>
                  <a:pt x="3038216" y="3354946"/>
                </a:cubicBezTo>
                <a:cubicBezTo>
                  <a:pt x="3089829" y="3342434"/>
                  <a:pt x="3140548" y="3329251"/>
                  <a:pt x="3190373" y="3315399"/>
                </a:cubicBezTo>
                <a:close/>
                <a:moveTo>
                  <a:pt x="3043355" y="3348020"/>
                </a:moveTo>
                <a:cubicBezTo>
                  <a:pt x="3046707" y="3346679"/>
                  <a:pt x="3050282" y="3345115"/>
                  <a:pt x="3053633" y="3343774"/>
                </a:cubicBezTo>
                <a:cubicBezTo>
                  <a:pt x="3064358" y="3341764"/>
                  <a:pt x="3074859" y="3339529"/>
                  <a:pt x="3085360" y="3337519"/>
                </a:cubicBezTo>
                <a:cubicBezTo>
                  <a:pt x="3071508" y="3341093"/>
                  <a:pt x="3057431" y="3344445"/>
                  <a:pt x="3043355" y="3348020"/>
                </a:cubicBezTo>
                <a:close/>
                <a:moveTo>
                  <a:pt x="3474130" y="3232282"/>
                </a:moveTo>
                <a:cubicBezTo>
                  <a:pt x="3483738" y="3229378"/>
                  <a:pt x="3493345" y="3226696"/>
                  <a:pt x="3502953" y="3223792"/>
                </a:cubicBezTo>
                <a:cubicBezTo>
                  <a:pt x="3485302" y="3231165"/>
                  <a:pt x="3467427" y="3238315"/>
                  <a:pt x="3449330" y="3245688"/>
                </a:cubicBezTo>
                <a:cubicBezTo>
                  <a:pt x="3435253" y="3249487"/>
                  <a:pt x="3421177" y="3253285"/>
                  <a:pt x="3407101" y="3257083"/>
                </a:cubicBezTo>
                <a:cubicBezTo>
                  <a:pt x="3429668" y="3249040"/>
                  <a:pt x="3452011" y="3240773"/>
                  <a:pt x="3474130" y="3232282"/>
                </a:cubicBezTo>
                <a:close/>
                <a:moveTo>
                  <a:pt x="3458937" y="3230942"/>
                </a:moveTo>
                <a:cubicBezTo>
                  <a:pt x="3466981" y="3228037"/>
                  <a:pt x="3475024" y="3225356"/>
                  <a:pt x="3483068" y="3222452"/>
                </a:cubicBezTo>
                <a:cubicBezTo>
                  <a:pt x="3483738" y="3222452"/>
                  <a:pt x="3484185" y="3222452"/>
                  <a:pt x="3484855" y="3222452"/>
                </a:cubicBezTo>
                <a:cubicBezTo>
                  <a:pt x="3480610" y="3224015"/>
                  <a:pt x="3476588" y="3225579"/>
                  <a:pt x="3472343" y="3227144"/>
                </a:cubicBezTo>
                <a:cubicBezTo>
                  <a:pt x="3467874" y="3228261"/>
                  <a:pt x="3463406" y="3229601"/>
                  <a:pt x="3458937" y="3230942"/>
                </a:cubicBezTo>
                <a:close/>
                <a:moveTo>
                  <a:pt x="3611764" y="3216642"/>
                </a:moveTo>
                <a:cubicBezTo>
                  <a:pt x="3613328" y="3215525"/>
                  <a:pt x="3614892" y="3214631"/>
                  <a:pt x="3616680" y="3213514"/>
                </a:cubicBezTo>
                <a:cubicBezTo>
                  <a:pt x="3616680" y="3213961"/>
                  <a:pt x="3616680" y="3214631"/>
                  <a:pt x="3616680" y="3215078"/>
                </a:cubicBezTo>
                <a:cubicBezTo>
                  <a:pt x="3615115" y="3215749"/>
                  <a:pt x="3613551" y="3216195"/>
                  <a:pt x="3611764" y="3216642"/>
                </a:cubicBezTo>
                <a:close/>
                <a:moveTo>
                  <a:pt x="3615562" y="3223569"/>
                </a:moveTo>
                <a:cubicBezTo>
                  <a:pt x="3615562" y="3223792"/>
                  <a:pt x="3615562" y="3223792"/>
                  <a:pt x="3615562" y="3223792"/>
                </a:cubicBezTo>
                <a:cubicBezTo>
                  <a:pt x="3615562" y="3223792"/>
                  <a:pt x="3615339" y="3223792"/>
                  <a:pt x="3615339" y="3223792"/>
                </a:cubicBezTo>
                <a:cubicBezTo>
                  <a:pt x="3615339" y="3223792"/>
                  <a:pt x="3615562" y="3223792"/>
                  <a:pt x="3615562" y="3223569"/>
                </a:cubicBezTo>
                <a:close/>
                <a:moveTo>
                  <a:pt x="2200573" y="3808064"/>
                </a:moveTo>
                <a:cubicBezTo>
                  <a:pt x="2194987" y="3808958"/>
                  <a:pt x="2189402" y="3809852"/>
                  <a:pt x="2183592" y="3810745"/>
                </a:cubicBezTo>
                <a:cubicBezTo>
                  <a:pt x="2148067" y="3807841"/>
                  <a:pt x="2108966" y="3799797"/>
                  <a:pt x="2064727" y="3786391"/>
                </a:cubicBezTo>
                <a:cubicBezTo>
                  <a:pt x="2122596" y="3779242"/>
                  <a:pt x="2180241" y="3770975"/>
                  <a:pt x="2237216" y="3761814"/>
                </a:cubicBezTo>
                <a:cubicBezTo>
                  <a:pt x="2309161" y="3750196"/>
                  <a:pt x="2379541" y="3737013"/>
                  <a:pt x="2448358" y="3722714"/>
                </a:cubicBezTo>
                <a:cubicBezTo>
                  <a:pt x="2417525" y="3745727"/>
                  <a:pt x="2387585" y="3765389"/>
                  <a:pt x="2356528" y="3780136"/>
                </a:cubicBezTo>
                <a:cubicBezTo>
                  <a:pt x="2305362" y="3790190"/>
                  <a:pt x="2253303" y="3799574"/>
                  <a:pt x="2200573" y="3808064"/>
                </a:cubicBezTo>
                <a:close/>
                <a:moveTo>
                  <a:pt x="2332844" y="3790413"/>
                </a:moveTo>
                <a:cubicBezTo>
                  <a:pt x="2295978" y="3804936"/>
                  <a:pt x="2256431" y="3812756"/>
                  <a:pt x="2211074" y="3812086"/>
                </a:cubicBezTo>
                <a:cubicBezTo>
                  <a:pt x="2252186" y="3805383"/>
                  <a:pt x="2292627" y="3798010"/>
                  <a:pt x="2332844" y="3790413"/>
                </a:cubicBezTo>
                <a:close/>
                <a:moveTo>
                  <a:pt x="1627919" y="3816555"/>
                </a:moveTo>
                <a:cubicBezTo>
                  <a:pt x="1573402" y="3818566"/>
                  <a:pt x="1519108" y="3819906"/>
                  <a:pt x="1464814" y="3820353"/>
                </a:cubicBezTo>
                <a:cubicBezTo>
                  <a:pt x="1470624" y="3804266"/>
                  <a:pt x="1478444" y="3789743"/>
                  <a:pt x="1488498" y="3777007"/>
                </a:cubicBezTo>
                <a:cubicBezTo>
                  <a:pt x="1641772" y="3775890"/>
                  <a:pt x="1796386" y="3767847"/>
                  <a:pt x="1949883" y="3753324"/>
                </a:cubicBezTo>
                <a:cubicBezTo>
                  <a:pt x="1969992" y="3759803"/>
                  <a:pt x="1990548" y="3766730"/>
                  <a:pt x="2011550" y="3774550"/>
                </a:cubicBezTo>
                <a:cubicBezTo>
                  <a:pt x="2020934" y="3777901"/>
                  <a:pt x="2029872" y="3781029"/>
                  <a:pt x="2038809" y="3784157"/>
                </a:cubicBezTo>
                <a:cubicBezTo>
                  <a:pt x="2017136" y="3786838"/>
                  <a:pt x="1995240" y="3789296"/>
                  <a:pt x="1973344" y="3791530"/>
                </a:cubicBezTo>
                <a:cubicBezTo>
                  <a:pt x="1815154" y="3752653"/>
                  <a:pt x="1694278" y="3761144"/>
                  <a:pt x="1627919" y="3816555"/>
                </a:cubicBezTo>
                <a:close/>
                <a:moveTo>
                  <a:pt x="1956586" y="3793094"/>
                </a:moveTo>
                <a:cubicBezTo>
                  <a:pt x="1850680" y="3804043"/>
                  <a:pt x="1743880" y="3811639"/>
                  <a:pt x="1637303" y="3816108"/>
                </a:cubicBezTo>
                <a:cubicBezTo>
                  <a:pt x="1675287" y="3787285"/>
                  <a:pt x="1729804" y="3772986"/>
                  <a:pt x="1797950" y="3772986"/>
                </a:cubicBezTo>
                <a:cubicBezTo>
                  <a:pt x="1844871" y="3772986"/>
                  <a:pt x="1898047" y="3779689"/>
                  <a:pt x="1956586" y="3793094"/>
                </a:cubicBezTo>
                <a:close/>
                <a:moveTo>
                  <a:pt x="1767787" y="3560056"/>
                </a:moveTo>
                <a:cubicBezTo>
                  <a:pt x="1819846" y="3560056"/>
                  <a:pt x="1865203" y="3550448"/>
                  <a:pt x="1907655" y="3533244"/>
                </a:cubicBezTo>
                <a:cubicBezTo>
                  <a:pt x="1989877" y="3529669"/>
                  <a:pt x="2071877" y="3524307"/>
                  <a:pt x="2153653" y="3517157"/>
                </a:cubicBezTo>
                <a:cubicBezTo>
                  <a:pt x="2142034" y="3525871"/>
                  <a:pt x="2130416" y="3534361"/>
                  <a:pt x="2118797" y="3542181"/>
                </a:cubicBezTo>
                <a:cubicBezTo>
                  <a:pt x="1962395" y="3556034"/>
                  <a:pt x="1804877" y="3563407"/>
                  <a:pt x="1647134" y="3564525"/>
                </a:cubicBezTo>
                <a:cubicBezTo>
                  <a:pt x="1620323" y="3554917"/>
                  <a:pt x="1593958" y="3546427"/>
                  <a:pt x="1568486" y="3538607"/>
                </a:cubicBezTo>
                <a:cubicBezTo>
                  <a:pt x="1585691" y="3538830"/>
                  <a:pt x="1603118" y="3539053"/>
                  <a:pt x="1620323" y="3539053"/>
                </a:cubicBezTo>
                <a:lnTo>
                  <a:pt x="1623004" y="3539053"/>
                </a:lnTo>
                <a:cubicBezTo>
                  <a:pt x="1677297" y="3553353"/>
                  <a:pt x="1724888" y="3560056"/>
                  <a:pt x="1767787" y="3560056"/>
                </a:cubicBezTo>
                <a:close/>
                <a:moveTo>
                  <a:pt x="1646240" y="3539277"/>
                </a:moveTo>
                <a:cubicBezTo>
                  <a:pt x="1727793" y="3539277"/>
                  <a:pt x="1809569" y="3537489"/>
                  <a:pt x="1890898" y="3534138"/>
                </a:cubicBezTo>
                <a:cubicBezTo>
                  <a:pt x="1885759" y="3535925"/>
                  <a:pt x="1880620" y="3537713"/>
                  <a:pt x="1875481" y="3539277"/>
                </a:cubicBezTo>
                <a:cubicBezTo>
                  <a:pt x="1808228" y="3559609"/>
                  <a:pt x="1734943" y="3559833"/>
                  <a:pt x="1646240" y="3539277"/>
                </a:cubicBezTo>
                <a:close/>
                <a:moveTo>
                  <a:pt x="3364873" y="3262669"/>
                </a:moveTo>
                <a:cubicBezTo>
                  <a:pt x="3378055" y="3259094"/>
                  <a:pt x="3391237" y="3255519"/>
                  <a:pt x="3404420" y="3251944"/>
                </a:cubicBezTo>
                <a:cubicBezTo>
                  <a:pt x="3383417" y="3259541"/>
                  <a:pt x="3361968" y="3266914"/>
                  <a:pt x="3340519" y="3274064"/>
                </a:cubicBezTo>
                <a:cubicBezTo>
                  <a:pt x="3321974" y="3278756"/>
                  <a:pt x="3303206" y="3283225"/>
                  <a:pt x="3284437" y="3287917"/>
                </a:cubicBezTo>
                <a:cubicBezTo>
                  <a:pt x="3311473" y="3279650"/>
                  <a:pt x="3338284" y="3271383"/>
                  <a:pt x="3364873" y="3262669"/>
                </a:cubicBezTo>
                <a:close/>
                <a:moveTo>
                  <a:pt x="2917340" y="3626638"/>
                </a:moveTo>
                <a:cubicBezTo>
                  <a:pt x="2827744" y="3659036"/>
                  <a:pt x="2733456" y="3688752"/>
                  <a:pt x="2635147" y="3715341"/>
                </a:cubicBezTo>
                <a:cubicBezTo>
                  <a:pt x="2656373" y="3697913"/>
                  <a:pt x="2678939" y="3679815"/>
                  <a:pt x="2703070" y="3661047"/>
                </a:cubicBezTo>
                <a:cubicBezTo>
                  <a:pt x="2955547" y="3591336"/>
                  <a:pt x="3181436" y="3501740"/>
                  <a:pt x="3370458" y="3395611"/>
                </a:cubicBezTo>
                <a:cubicBezTo>
                  <a:pt x="3419837" y="3367905"/>
                  <a:pt x="3466310" y="3339306"/>
                  <a:pt x="3510103" y="3309813"/>
                </a:cubicBezTo>
                <a:cubicBezTo>
                  <a:pt x="3515018" y="3309366"/>
                  <a:pt x="3520157" y="3308696"/>
                  <a:pt x="3525073" y="3308472"/>
                </a:cubicBezTo>
                <a:cubicBezTo>
                  <a:pt x="3460725" y="3357851"/>
                  <a:pt x="3388780" y="3404771"/>
                  <a:pt x="3309685" y="3449457"/>
                </a:cubicBezTo>
                <a:cubicBezTo>
                  <a:pt x="3141441" y="3504198"/>
                  <a:pt x="3016320" y="3565865"/>
                  <a:pt x="2917340" y="3626638"/>
                </a:cubicBezTo>
                <a:close/>
                <a:moveTo>
                  <a:pt x="3282873" y="3464204"/>
                </a:moveTo>
                <a:cubicBezTo>
                  <a:pt x="3180542" y="3520062"/>
                  <a:pt x="3067262" y="3571004"/>
                  <a:pt x="2945269" y="3616360"/>
                </a:cubicBezTo>
                <a:cubicBezTo>
                  <a:pt x="3033748" y="3564301"/>
                  <a:pt x="3143006" y="3511795"/>
                  <a:pt x="3282873" y="3464204"/>
                </a:cubicBezTo>
                <a:close/>
                <a:moveTo>
                  <a:pt x="2031436" y="3739248"/>
                </a:moveTo>
                <a:cubicBezTo>
                  <a:pt x="1999709" y="3733215"/>
                  <a:pt x="1965300" y="3724054"/>
                  <a:pt x="1927317" y="3711095"/>
                </a:cubicBezTo>
                <a:cubicBezTo>
                  <a:pt x="2060482" y="3699924"/>
                  <a:pt x="2192753" y="3683837"/>
                  <a:pt x="2322343" y="3663058"/>
                </a:cubicBezTo>
                <a:cubicBezTo>
                  <a:pt x="2332397" y="3661494"/>
                  <a:pt x="2342452" y="3659706"/>
                  <a:pt x="2352283" y="3658142"/>
                </a:cubicBezTo>
                <a:cubicBezTo>
                  <a:pt x="2327482" y="3676463"/>
                  <a:pt x="2303128" y="3692327"/>
                  <a:pt x="2278327" y="3705733"/>
                </a:cubicBezTo>
                <a:cubicBezTo>
                  <a:pt x="2277657" y="3705733"/>
                  <a:pt x="2277210" y="3705956"/>
                  <a:pt x="2276540" y="3705956"/>
                </a:cubicBezTo>
                <a:cubicBezTo>
                  <a:pt x="2196104" y="3719139"/>
                  <a:pt x="2114105" y="3730087"/>
                  <a:pt x="2031436" y="3739248"/>
                </a:cubicBezTo>
                <a:close/>
                <a:moveTo>
                  <a:pt x="2262687" y="3713776"/>
                </a:moveTo>
                <a:cubicBezTo>
                  <a:pt x="2202137" y="3743046"/>
                  <a:pt x="2136672" y="3755335"/>
                  <a:pt x="2051321" y="3742599"/>
                </a:cubicBezTo>
                <a:cubicBezTo>
                  <a:pt x="2122372" y="3734556"/>
                  <a:pt x="2192976" y="3724948"/>
                  <a:pt x="2262687" y="3713776"/>
                </a:cubicBezTo>
                <a:close/>
                <a:moveTo>
                  <a:pt x="1548825" y="3724054"/>
                </a:moveTo>
                <a:cubicBezTo>
                  <a:pt x="1482689" y="3724948"/>
                  <a:pt x="1417000" y="3724725"/>
                  <a:pt x="1351758" y="3723161"/>
                </a:cubicBezTo>
                <a:cubicBezTo>
                  <a:pt x="1354439" y="3718915"/>
                  <a:pt x="1357344" y="3714670"/>
                  <a:pt x="1360472" y="3710649"/>
                </a:cubicBezTo>
                <a:cubicBezTo>
                  <a:pt x="1368069" y="3700817"/>
                  <a:pt x="1377006" y="3692104"/>
                  <a:pt x="1387060" y="3684060"/>
                </a:cubicBezTo>
                <a:cubicBezTo>
                  <a:pt x="1426161" y="3684954"/>
                  <a:pt x="1465485" y="3685401"/>
                  <a:pt x="1505032" y="3685401"/>
                </a:cubicBezTo>
                <a:cubicBezTo>
                  <a:pt x="1605799" y="3685401"/>
                  <a:pt x="1707237" y="3682496"/>
                  <a:pt x="1808898" y="3676910"/>
                </a:cubicBezTo>
                <a:cubicBezTo>
                  <a:pt x="1838615" y="3685624"/>
                  <a:pt x="1869448" y="3695902"/>
                  <a:pt x="1901175" y="3707520"/>
                </a:cubicBezTo>
                <a:cubicBezTo>
                  <a:pt x="1874140" y="3709755"/>
                  <a:pt x="1847328" y="3711542"/>
                  <a:pt x="1820293" y="3713330"/>
                </a:cubicBezTo>
                <a:cubicBezTo>
                  <a:pt x="1705897" y="3690986"/>
                  <a:pt x="1612949" y="3694561"/>
                  <a:pt x="1548825" y="3724054"/>
                </a:cubicBezTo>
                <a:close/>
                <a:moveTo>
                  <a:pt x="1797280" y="3714893"/>
                </a:moveTo>
                <a:cubicBezTo>
                  <a:pt x="1719302" y="3719586"/>
                  <a:pt x="1641102" y="3722490"/>
                  <a:pt x="1563348" y="3723831"/>
                </a:cubicBezTo>
                <a:cubicBezTo>
                  <a:pt x="1596862" y="3710872"/>
                  <a:pt x="1637303" y="3704392"/>
                  <a:pt x="1684224" y="3704392"/>
                </a:cubicBezTo>
                <a:cubicBezTo>
                  <a:pt x="1718632" y="3704392"/>
                  <a:pt x="1756392" y="3707967"/>
                  <a:pt x="1797280" y="3714893"/>
                </a:cubicBezTo>
                <a:close/>
                <a:moveTo>
                  <a:pt x="2058918" y="3584186"/>
                </a:moveTo>
                <a:cubicBezTo>
                  <a:pt x="2137566" y="3577483"/>
                  <a:pt x="2215990" y="3569217"/>
                  <a:pt x="2293744" y="3559385"/>
                </a:cubicBezTo>
                <a:cubicBezTo>
                  <a:pt x="2278774" y="3571227"/>
                  <a:pt x="2264251" y="3582399"/>
                  <a:pt x="2249951" y="3592677"/>
                </a:cubicBezTo>
                <a:cubicBezTo>
                  <a:pt x="2093996" y="3612786"/>
                  <a:pt x="1935360" y="3625968"/>
                  <a:pt x="1776948" y="3632671"/>
                </a:cubicBezTo>
                <a:cubicBezTo>
                  <a:pt x="1746338" y="3621723"/>
                  <a:pt x="1716845" y="3611892"/>
                  <a:pt x="1688022" y="3603625"/>
                </a:cubicBezTo>
                <a:cubicBezTo>
                  <a:pt x="1706567" y="3603178"/>
                  <a:pt x="1725335" y="3602731"/>
                  <a:pt x="1743880" y="3602284"/>
                </a:cubicBezTo>
                <a:cubicBezTo>
                  <a:pt x="1881067" y="3639821"/>
                  <a:pt x="1973790" y="3627085"/>
                  <a:pt x="2058918" y="3584186"/>
                </a:cubicBezTo>
                <a:close/>
                <a:moveTo>
                  <a:pt x="1763095" y="3601614"/>
                </a:moveTo>
                <a:cubicBezTo>
                  <a:pt x="1856713" y="3598486"/>
                  <a:pt x="1950554" y="3593124"/>
                  <a:pt x="2043948" y="3585527"/>
                </a:cubicBezTo>
                <a:cubicBezTo>
                  <a:pt x="2028308" y="3592900"/>
                  <a:pt x="2012221" y="3599156"/>
                  <a:pt x="1995687" y="3604072"/>
                </a:cubicBezTo>
                <a:cubicBezTo>
                  <a:pt x="1928211" y="3624851"/>
                  <a:pt x="1854031" y="3624404"/>
                  <a:pt x="1763095" y="3601614"/>
                </a:cubicBezTo>
                <a:close/>
                <a:moveTo>
                  <a:pt x="1884418" y="3666856"/>
                </a:moveTo>
                <a:cubicBezTo>
                  <a:pt x="1855372" y="3659706"/>
                  <a:pt x="1824315" y="3650098"/>
                  <a:pt x="1790800" y="3637810"/>
                </a:cubicBezTo>
                <a:cubicBezTo>
                  <a:pt x="1941393" y="3631107"/>
                  <a:pt x="2091986" y="3618371"/>
                  <a:pt x="2240567" y="3599603"/>
                </a:cubicBezTo>
                <a:cubicBezTo>
                  <a:pt x="2219788" y="3614349"/>
                  <a:pt x="2199456" y="3627309"/>
                  <a:pt x="2178677" y="3638704"/>
                </a:cubicBezTo>
                <a:cubicBezTo>
                  <a:pt x="2081261" y="3650545"/>
                  <a:pt x="1982951" y="3660153"/>
                  <a:pt x="1884418" y="3666856"/>
                </a:cubicBezTo>
                <a:close/>
                <a:moveTo>
                  <a:pt x="2164377" y="3646077"/>
                </a:moveTo>
                <a:cubicBezTo>
                  <a:pt x="2091539" y="3682049"/>
                  <a:pt x="2012891" y="3695008"/>
                  <a:pt x="1903186" y="3671101"/>
                </a:cubicBezTo>
                <a:cubicBezTo>
                  <a:pt x="1990548" y="3664845"/>
                  <a:pt x="2077909" y="3656578"/>
                  <a:pt x="2164377" y="3646077"/>
                </a:cubicBezTo>
                <a:close/>
                <a:moveTo>
                  <a:pt x="1480901" y="3643172"/>
                </a:moveTo>
                <a:cubicBezTo>
                  <a:pt x="1499893" y="3643396"/>
                  <a:pt x="1518885" y="3643396"/>
                  <a:pt x="1537876" y="3643396"/>
                </a:cubicBezTo>
                <a:cubicBezTo>
                  <a:pt x="1576307" y="3643396"/>
                  <a:pt x="1614960" y="3642949"/>
                  <a:pt x="1653614" y="3642278"/>
                </a:cubicBezTo>
                <a:cubicBezTo>
                  <a:pt x="1696512" y="3648311"/>
                  <a:pt x="1742763" y="3658366"/>
                  <a:pt x="1792364" y="3672218"/>
                </a:cubicBezTo>
                <a:cubicBezTo>
                  <a:pt x="1658976" y="3679145"/>
                  <a:pt x="1525811" y="3681155"/>
                  <a:pt x="1394434" y="3678474"/>
                </a:cubicBezTo>
                <a:cubicBezTo>
                  <a:pt x="1417894" y="3662164"/>
                  <a:pt x="1446940" y="3650322"/>
                  <a:pt x="1480901" y="3643172"/>
                </a:cubicBezTo>
                <a:close/>
                <a:moveTo>
                  <a:pt x="1385273" y="3678474"/>
                </a:moveTo>
                <a:cubicBezTo>
                  <a:pt x="1325393" y="3677134"/>
                  <a:pt x="1265961" y="3674900"/>
                  <a:pt x="1207198" y="3671548"/>
                </a:cubicBezTo>
                <a:cubicBezTo>
                  <a:pt x="1212114" y="3661940"/>
                  <a:pt x="1217700" y="3653003"/>
                  <a:pt x="1224403" y="3644513"/>
                </a:cubicBezTo>
                <a:cubicBezTo>
                  <a:pt x="1227084" y="3641161"/>
                  <a:pt x="1229765" y="3638033"/>
                  <a:pt x="1232670" y="3634905"/>
                </a:cubicBezTo>
                <a:cubicBezTo>
                  <a:pt x="1307519" y="3639151"/>
                  <a:pt x="1383262" y="3641832"/>
                  <a:pt x="1459452" y="3642949"/>
                </a:cubicBezTo>
                <a:cubicBezTo>
                  <a:pt x="1430406" y="3650992"/>
                  <a:pt x="1405605" y="3662834"/>
                  <a:pt x="1385273" y="3678474"/>
                </a:cubicBezTo>
                <a:close/>
                <a:moveTo>
                  <a:pt x="1515980" y="3637810"/>
                </a:moveTo>
                <a:cubicBezTo>
                  <a:pt x="1530950" y="3636246"/>
                  <a:pt x="1546590" y="3635575"/>
                  <a:pt x="1562901" y="3635575"/>
                </a:cubicBezTo>
                <a:cubicBezTo>
                  <a:pt x="1577647" y="3635575"/>
                  <a:pt x="1592840" y="3636246"/>
                  <a:pt x="1608704" y="3637586"/>
                </a:cubicBezTo>
                <a:cubicBezTo>
                  <a:pt x="1577871" y="3637810"/>
                  <a:pt x="1547037" y="3638033"/>
                  <a:pt x="1515980" y="3637810"/>
                </a:cubicBezTo>
                <a:close/>
                <a:moveTo>
                  <a:pt x="1684000" y="3641608"/>
                </a:moveTo>
                <a:cubicBezTo>
                  <a:pt x="1714610" y="3640938"/>
                  <a:pt x="1745444" y="3639821"/>
                  <a:pt x="1776054" y="3638480"/>
                </a:cubicBezTo>
                <a:cubicBezTo>
                  <a:pt x="1779629" y="3639821"/>
                  <a:pt x="1782980" y="3640938"/>
                  <a:pt x="1786555" y="3642278"/>
                </a:cubicBezTo>
                <a:cubicBezTo>
                  <a:pt x="1815154" y="3652780"/>
                  <a:pt x="1841743" y="3661270"/>
                  <a:pt x="1866990" y="3667973"/>
                </a:cubicBezTo>
                <a:cubicBezTo>
                  <a:pt x="1847775" y="3669314"/>
                  <a:pt x="1828560" y="3670431"/>
                  <a:pt x="1809345" y="3671548"/>
                </a:cubicBezTo>
                <a:cubicBezTo>
                  <a:pt x="1765106" y="3658366"/>
                  <a:pt x="1723324" y="3648535"/>
                  <a:pt x="1684000" y="3641608"/>
                </a:cubicBezTo>
                <a:close/>
                <a:moveTo>
                  <a:pt x="2252186" y="3598263"/>
                </a:moveTo>
                <a:cubicBezTo>
                  <a:pt x="2308937" y="3590889"/>
                  <a:pt x="2365242" y="3582846"/>
                  <a:pt x="2421100" y="3573685"/>
                </a:cubicBezTo>
                <a:cubicBezTo>
                  <a:pt x="2436963" y="3571004"/>
                  <a:pt x="2452827" y="3568546"/>
                  <a:pt x="2468467" y="3565865"/>
                </a:cubicBezTo>
                <a:cubicBezTo>
                  <a:pt x="2459530" y="3573015"/>
                  <a:pt x="2450816" y="3580165"/>
                  <a:pt x="2442326" y="3587314"/>
                </a:cubicBezTo>
                <a:cubicBezTo>
                  <a:pt x="2436069" y="3592453"/>
                  <a:pt x="2429813" y="3597592"/>
                  <a:pt x="2423557" y="3602508"/>
                </a:cubicBezTo>
                <a:cubicBezTo>
                  <a:pt x="2405683" y="3605636"/>
                  <a:pt x="2387808" y="3608540"/>
                  <a:pt x="2369711" y="3611668"/>
                </a:cubicBezTo>
                <a:cubicBezTo>
                  <a:pt x="2311395" y="3621052"/>
                  <a:pt x="2252633" y="3629543"/>
                  <a:pt x="2193423" y="3636916"/>
                </a:cubicBezTo>
                <a:cubicBezTo>
                  <a:pt x="2213085" y="3625521"/>
                  <a:pt x="2232524" y="3612562"/>
                  <a:pt x="2252186" y="3598263"/>
                </a:cubicBezTo>
                <a:close/>
                <a:moveTo>
                  <a:pt x="2445901" y="3591560"/>
                </a:moveTo>
                <a:cubicBezTo>
                  <a:pt x="2456849" y="3582622"/>
                  <a:pt x="2468244" y="3573238"/>
                  <a:pt x="2479862" y="3563854"/>
                </a:cubicBezTo>
                <a:cubicBezTo>
                  <a:pt x="2559403" y="3550001"/>
                  <a:pt x="2637604" y="3534585"/>
                  <a:pt x="2713794" y="3517381"/>
                </a:cubicBezTo>
                <a:cubicBezTo>
                  <a:pt x="2694803" y="3530339"/>
                  <a:pt x="2676928" y="3543075"/>
                  <a:pt x="2659724" y="3555587"/>
                </a:cubicBezTo>
                <a:cubicBezTo>
                  <a:pt x="2586439" y="3572121"/>
                  <a:pt x="2511366" y="3587091"/>
                  <a:pt x="2434729" y="3600497"/>
                </a:cubicBezTo>
                <a:cubicBezTo>
                  <a:pt x="2438527" y="3597592"/>
                  <a:pt x="2442102" y="3594464"/>
                  <a:pt x="2445901" y="3591560"/>
                </a:cubicBezTo>
                <a:close/>
                <a:moveTo>
                  <a:pt x="2662182" y="3560726"/>
                </a:moveTo>
                <a:cubicBezTo>
                  <a:pt x="2778589" y="3534585"/>
                  <a:pt x="2890752" y="3504645"/>
                  <a:pt x="2997775" y="3471130"/>
                </a:cubicBezTo>
                <a:cubicBezTo>
                  <a:pt x="2958005" y="3490345"/>
                  <a:pt x="2921809" y="3509784"/>
                  <a:pt x="2888071" y="3529222"/>
                </a:cubicBezTo>
                <a:cubicBezTo>
                  <a:pt x="2797805" y="3556257"/>
                  <a:pt x="2704187" y="3580611"/>
                  <a:pt x="2607441" y="3602508"/>
                </a:cubicBezTo>
                <a:cubicBezTo>
                  <a:pt x="2624869" y="3588879"/>
                  <a:pt x="2642967" y="3575026"/>
                  <a:pt x="2662182" y="3560726"/>
                </a:cubicBezTo>
                <a:close/>
                <a:moveTo>
                  <a:pt x="2890528" y="3534361"/>
                </a:moveTo>
                <a:cubicBezTo>
                  <a:pt x="3084466" y="3476269"/>
                  <a:pt x="3262318" y="3406559"/>
                  <a:pt x="3418720" y="3326794"/>
                </a:cubicBezTo>
                <a:cubicBezTo>
                  <a:pt x="3430338" y="3323889"/>
                  <a:pt x="3441956" y="3320985"/>
                  <a:pt x="3453575" y="3318080"/>
                </a:cubicBezTo>
                <a:cubicBezTo>
                  <a:pt x="3455586" y="3317633"/>
                  <a:pt x="3457820" y="3317186"/>
                  <a:pt x="3460054" y="3316739"/>
                </a:cubicBezTo>
                <a:cubicBezTo>
                  <a:pt x="3450893" y="3322102"/>
                  <a:pt x="3441733" y="3327464"/>
                  <a:pt x="3432349" y="3332603"/>
                </a:cubicBezTo>
                <a:cubicBezTo>
                  <a:pt x="3252710" y="3433370"/>
                  <a:pt x="3040004" y="3519838"/>
                  <a:pt x="2803390" y="3588432"/>
                </a:cubicBezTo>
                <a:cubicBezTo>
                  <a:pt x="2830202" y="3570780"/>
                  <a:pt x="2859025" y="3552683"/>
                  <a:pt x="2890528" y="3534361"/>
                </a:cubicBezTo>
                <a:close/>
                <a:moveTo>
                  <a:pt x="2912425" y="3521849"/>
                </a:moveTo>
                <a:cubicBezTo>
                  <a:pt x="2950855" y="3500400"/>
                  <a:pt x="2992860" y="3478950"/>
                  <a:pt x="3038887" y="3457948"/>
                </a:cubicBezTo>
                <a:cubicBezTo>
                  <a:pt x="3135632" y="3426444"/>
                  <a:pt x="3227909" y="3392036"/>
                  <a:pt x="3315048" y="3354946"/>
                </a:cubicBezTo>
                <a:cubicBezTo>
                  <a:pt x="3336273" y="3348466"/>
                  <a:pt x="3357946" y="3342211"/>
                  <a:pt x="3380513" y="3336178"/>
                </a:cubicBezTo>
                <a:cubicBezTo>
                  <a:pt x="3385205" y="3335061"/>
                  <a:pt x="3390120" y="3333943"/>
                  <a:pt x="3394812" y="3332826"/>
                </a:cubicBezTo>
                <a:cubicBezTo>
                  <a:pt x="3250253" y="3404548"/>
                  <a:pt x="3088265" y="3468002"/>
                  <a:pt x="2912425" y="3521849"/>
                </a:cubicBezTo>
                <a:close/>
                <a:moveTo>
                  <a:pt x="3096979" y="3432700"/>
                </a:moveTo>
                <a:cubicBezTo>
                  <a:pt x="3144569" y="3412815"/>
                  <a:pt x="3196182" y="3393376"/>
                  <a:pt x="3252710" y="3374831"/>
                </a:cubicBezTo>
                <a:cubicBezTo>
                  <a:pt x="3202215" y="3394940"/>
                  <a:pt x="3150155" y="3414379"/>
                  <a:pt x="3096979" y="3432700"/>
                </a:cubicBezTo>
                <a:close/>
                <a:moveTo>
                  <a:pt x="3036652" y="3452809"/>
                </a:moveTo>
                <a:cubicBezTo>
                  <a:pt x="2921585" y="3490345"/>
                  <a:pt x="2800039" y="3523636"/>
                  <a:pt x="2673577" y="3552459"/>
                </a:cubicBezTo>
                <a:cubicBezTo>
                  <a:pt x="2691004" y="3539724"/>
                  <a:pt x="2709549" y="3526988"/>
                  <a:pt x="2728764" y="3514029"/>
                </a:cubicBezTo>
                <a:cubicBezTo>
                  <a:pt x="2900583" y="3474929"/>
                  <a:pt x="3063241" y="3427784"/>
                  <a:pt x="3214057" y="3373268"/>
                </a:cubicBezTo>
                <a:cubicBezTo>
                  <a:pt x="3239304" y="3367905"/>
                  <a:pt x="3264329" y="3362543"/>
                  <a:pt x="3289130" y="3357180"/>
                </a:cubicBezTo>
                <a:cubicBezTo>
                  <a:pt x="3192831" y="3387344"/>
                  <a:pt x="3109491" y="3419518"/>
                  <a:pt x="3036652" y="3452809"/>
                </a:cubicBezTo>
                <a:close/>
                <a:moveTo>
                  <a:pt x="2742170" y="3505315"/>
                </a:moveTo>
                <a:cubicBezTo>
                  <a:pt x="2759821" y="3493697"/>
                  <a:pt x="2778589" y="3482078"/>
                  <a:pt x="2798028" y="3470236"/>
                </a:cubicBezTo>
                <a:cubicBezTo>
                  <a:pt x="2883602" y="3450575"/>
                  <a:pt x="2966718" y="3428902"/>
                  <a:pt x="3047377" y="3405441"/>
                </a:cubicBezTo>
                <a:cubicBezTo>
                  <a:pt x="3090276" y="3397845"/>
                  <a:pt x="3132951" y="3389578"/>
                  <a:pt x="3175180" y="3381088"/>
                </a:cubicBezTo>
                <a:cubicBezTo>
                  <a:pt x="3039557" y="3428678"/>
                  <a:pt x="2894550" y="3470013"/>
                  <a:pt x="2742170" y="3505315"/>
                </a:cubicBezTo>
                <a:close/>
                <a:moveTo>
                  <a:pt x="2726530" y="3508890"/>
                </a:moveTo>
                <a:cubicBezTo>
                  <a:pt x="2649223" y="3526541"/>
                  <a:pt x="2569905" y="3542405"/>
                  <a:pt x="2488799" y="3556481"/>
                </a:cubicBezTo>
                <a:cubicBezTo>
                  <a:pt x="2501982" y="3545756"/>
                  <a:pt x="2515611" y="3535031"/>
                  <a:pt x="2529687" y="3524084"/>
                </a:cubicBezTo>
                <a:cubicBezTo>
                  <a:pt x="2615038" y="3509337"/>
                  <a:pt x="2698824" y="3492580"/>
                  <a:pt x="2780377" y="3474258"/>
                </a:cubicBezTo>
                <a:cubicBezTo>
                  <a:pt x="2761832" y="3485877"/>
                  <a:pt x="2743734" y="3497495"/>
                  <a:pt x="2726530" y="3508890"/>
                </a:cubicBezTo>
                <a:close/>
                <a:moveTo>
                  <a:pt x="2477404" y="3558492"/>
                </a:moveTo>
                <a:cubicBezTo>
                  <a:pt x="2458413" y="3561843"/>
                  <a:pt x="2439421" y="3564971"/>
                  <a:pt x="2420206" y="3568099"/>
                </a:cubicBezTo>
                <a:cubicBezTo>
                  <a:pt x="2367700" y="3576590"/>
                  <a:pt x="2314746" y="3584186"/>
                  <a:pt x="2261346" y="3591113"/>
                </a:cubicBezTo>
                <a:cubicBezTo>
                  <a:pt x="2275422" y="3580611"/>
                  <a:pt x="2289722" y="3569663"/>
                  <a:pt x="2304245" y="3558045"/>
                </a:cubicBezTo>
                <a:cubicBezTo>
                  <a:pt x="2360997" y="3550672"/>
                  <a:pt x="2417301" y="3542628"/>
                  <a:pt x="2473159" y="3533468"/>
                </a:cubicBezTo>
                <a:cubicBezTo>
                  <a:pt x="2488129" y="3531010"/>
                  <a:pt x="2503099" y="3528552"/>
                  <a:pt x="2517845" y="3526094"/>
                </a:cubicBezTo>
                <a:cubicBezTo>
                  <a:pt x="2503993" y="3537266"/>
                  <a:pt x="2490587" y="3547991"/>
                  <a:pt x="2477404" y="3558492"/>
                </a:cubicBezTo>
                <a:close/>
                <a:moveTo>
                  <a:pt x="1762201" y="3633565"/>
                </a:moveTo>
                <a:cubicBezTo>
                  <a:pt x="1725782" y="3635129"/>
                  <a:pt x="1689586" y="3636022"/>
                  <a:pt x="1653390" y="3636916"/>
                </a:cubicBezTo>
                <a:cubicBezTo>
                  <a:pt x="1587478" y="3627755"/>
                  <a:pt x="1529609" y="3628202"/>
                  <a:pt x="1481572" y="3637810"/>
                </a:cubicBezTo>
                <a:cubicBezTo>
                  <a:pt x="1399572" y="3636916"/>
                  <a:pt x="1318244" y="3634458"/>
                  <a:pt x="1238032" y="3629990"/>
                </a:cubicBezTo>
                <a:cubicBezTo>
                  <a:pt x="1250991" y="3617254"/>
                  <a:pt x="1265961" y="3606529"/>
                  <a:pt x="1283165" y="3597592"/>
                </a:cubicBezTo>
                <a:cubicBezTo>
                  <a:pt x="1378570" y="3602508"/>
                  <a:pt x="1475539" y="3605189"/>
                  <a:pt x="1573178" y="3605189"/>
                </a:cubicBezTo>
                <a:cubicBezTo>
                  <a:pt x="1605129" y="3605189"/>
                  <a:pt x="1637080" y="3604965"/>
                  <a:pt x="1669254" y="3604295"/>
                </a:cubicBezTo>
                <a:cubicBezTo>
                  <a:pt x="1698970" y="3612339"/>
                  <a:pt x="1730027" y="3622170"/>
                  <a:pt x="1762201" y="3633565"/>
                </a:cubicBezTo>
                <a:close/>
                <a:moveTo>
                  <a:pt x="1230212" y="3629320"/>
                </a:moveTo>
                <a:cubicBezTo>
                  <a:pt x="1172120" y="3625968"/>
                  <a:pt x="1114698" y="3621723"/>
                  <a:pt x="1057946" y="3616584"/>
                </a:cubicBezTo>
                <a:cubicBezTo>
                  <a:pt x="1063309" y="3604295"/>
                  <a:pt x="1069788" y="3592900"/>
                  <a:pt x="1077608" y="3582399"/>
                </a:cubicBezTo>
                <a:cubicBezTo>
                  <a:pt x="1141733" y="3588432"/>
                  <a:pt x="1206751" y="3593124"/>
                  <a:pt x="1272440" y="3596699"/>
                </a:cubicBezTo>
                <a:cubicBezTo>
                  <a:pt x="1256353" y="3605859"/>
                  <a:pt x="1242277" y="3616807"/>
                  <a:pt x="1230212" y="3629320"/>
                </a:cubicBezTo>
                <a:close/>
                <a:moveTo>
                  <a:pt x="1225520" y="3634682"/>
                </a:moveTo>
                <a:cubicBezTo>
                  <a:pt x="1223509" y="3636916"/>
                  <a:pt x="1221721" y="3638927"/>
                  <a:pt x="1219934" y="3641161"/>
                </a:cubicBezTo>
                <a:cubicBezTo>
                  <a:pt x="1212561" y="3650322"/>
                  <a:pt x="1206528" y="3660600"/>
                  <a:pt x="1201166" y="3671324"/>
                </a:cubicBezTo>
                <a:cubicBezTo>
                  <a:pt x="1148659" y="3668197"/>
                  <a:pt x="1096600" y="3664398"/>
                  <a:pt x="1044987" y="3659929"/>
                </a:cubicBezTo>
                <a:cubicBezTo>
                  <a:pt x="1047445" y="3646524"/>
                  <a:pt x="1051020" y="3633788"/>
                  <a:pt x="1055712" y="3621946"/>
                </a:cubicBezTo>
                <a:cubicBezTo>
                  <a:pt x="1111570" y="3627085"/>
                  <a:pt x="1168321" y="3631330"/>
                  <a:pt x="1225520" y="3634682"/>
                </a:cubicBezTo>
                <a:close/>
                <a:moveTo>
                  <a:pt x="1204517" y="3676910"/>
                </a:moveTo>
                <a:cubicBezTo>
                  <a:pt x="1262162" y="3680262"/>
                  <a:pt x="1320031" y="3682496"/>
                  <a:pt x="1378570" y="3683837"/>
                </a:cubicBezTo>
                <a:cubicBezTo>
                  <a:pt x="1370303" y="3690986"/>
                  <a:pt x="1362706" y="3698583"/>
                  <a:pt x="1356003" y="3707073"/>
                </a:cubicBezTo>
                <a:cubicBezTo>
                  <a:pt x="1351982" y="3711989"/>
                  <a:pt x="1348407" y="3717351"/>
                  <a:pt x="1345279" y="3722937"/>
                </a:cubicBezTo>
                <a:cubicBezTo>
                  <a:pt x="1293666" y="3721596"/>
                  <a:pt x="1242277" y="3719586"/>
                  <a:pt x="1191335" y="3716904"/>
                </a:cubicBezTo>
                <a:cubicBezTo>
                  <a:pt x="1194239" y="3702605"/>
                  <a:pt x="1198708" y="3689423"/>
                  <a:pt x="1204517" y="3676910"/>
                </a:cubicBezTo>
                <a:close/>
                <a:moveTo>
                  <a:pt x="1824985" y="3676240"/>
                </a:moveTo>
                <a:cubicBezTo>
                  <a:pt x="1844647" y="3675123"/>
                  <a:pt x="1864309" y="3673782"/>
                  <a:pt x="1883971" y="3672442"/>
                </a:cubicBezTo>
                <a:cubicBezTo>
                  <a:pt x="2012221" y="3703946"/>
                  <a:pt x="2099135" y="3688082"/>
                  <a:pt x="2180688" y="3643843"/>
                </a:cubicBezTo>
                <a:cubicBezTo>
                  <a:pt x="2244589" y="3636022"/>
                  <a:pt x="2307820" y="3627085"/>
                  <a:pt x="2370604" y="3616807"/>
                </a:cubicBezTo>
                <a:cubicBezTo>
                  <a:pt x="2385351" y="3614349"/>
                  <a:pt x="2400097" y="3611892"/>
                  <a:pt x="2414620" y="3609434"/>
                </a:cubicBezTo>
                <a:cubicBezTo>
                  <a:pt x="2396522" y="3623957"/>
                  <a:pt x="2379318" y="3637810"/>
                  <a:pt x="2362337" y="3650545"/>
                </a:cubicBezTo>
                <a:cubicBezTo>
                  <a:pt x="2348708" y="3652780"/>
                  <a:pt x="2335302" y="3655014"/>
                  <a:pt x="2321673" y="3657248"/>
                </a:cubicBezTo>
                <a:cubicBezTo>
                  <a:pt x="2188061" y="3678921"/>
                  <a:pt x="2051768" y="3695232"/>
                  <a:pt x="1914581" y="3706403"/>
                </a:cubicBezTo>
                <a:cubicBezTo>
                  <a:pt x="1911230" y="3705286"/>
                  <a:pt x="1908102" y="3704169"/>
                  <a:pt x="1904750" y="3702828"/>
                </a:cubicBezTo>
                <a:cubicBezTo>
                  <a:pt x="1877492" y="3693221"/>
                  <a:pt x="1850903" y="3684284"/>
                  <a:pt x="1824985" y="3676240"/>
                </a:cubicBezTo>
                <a:close/>
                <a:moveTo>
                  <a:pt x="2426015" y="3607647"/>
                </a:moveTo>
                <a:cubicBezTo>
                  <a:pt x="2501758" y="3594464"/>
                  <a:pt x="2576161" y="3579941"/>
                  <a:pt x="2648999" y="3563631"/>
                </a:cubicBezTo>
                <a:cubicBezTo>
                  <a:pt x="2630008" y="3577707"/>
                  <a:pt x="2612133" y="3591560"/>
                  <a:pt x="2595152" y="3605189"/>
                </a:cubicBezTo>
                <a:cubicBezTo>
                  <a:pt x="2523208" y="3621276"/>
                  <a:pt x="2449699" y="3635799"/>
                  <a:pt x="2374626" y="3648758"/>
                </a:cubicBezTo>
                <a:cubicBezTo>
                  <a:pt x="2391160" y="3635799"/>
                  <a:pt x="2408141" y="3622170"/>
                  <a:pt x="2426015" y="3607647"/>
                </a:cubicBezTo>
                <a:close/>
                <a:moveTo>
                  <a:pt x="2597387" y="3610328"/>
                </a:moveTo>
                <a:cubicBezTo>
                  <a:pt x="2690781" y="3589549"/>
                  <a:pt x="2781047" y="3566312"/>
                  <a:pt x="2868409" y="3540841"/>
                </a:cubicBezTo>
                <a:cubicBezTo>
                  <a:pt x="2838916" y="3558492"/>
                  <a:pt x="2811434" y="3576143"/>
                  <a:pt x="2785963" y="3593571"/>
                </a:cubicBezTo>
                <a:cubicBezTo>
                  <a:pt x="2707092" y="3616137"/>
                  <a:pt x="2625539" y="3636693"/>
                  <a:pt x="2541753" y="3655237"/>
                </a:cubicBezTo>
                <a:cubicBezTo>
                  <a:pt x="2559403" y="3640938"/>
                  <a:pt x="2577948" y="3625968"/>
                  <a:pt x="2597387" y="3610328"/>
                </a:cubicBezTo>
                <a:close/>
                <a:moveTo>
                  <a:pt x="2788420" y="3598709"/>
                </a:moveTo>
                <a:cubicBezTo>
                  <a:pt x="3032184" y="3528999"/>
                  <a:pt x="3250923" y="3440967"/>
                  <a:pt x="3435030" y="3337519"/>
                </a:cubicBezTo>
                <a:cubicBezTo>
                  <a:pt x="3448659" y="3329922"/>
                  <a:pt x="3462065" y="3322102"/>
                  <a:pt x="3475471" y="3314282"/>
                </a:cubicBezTo>
                <a:cubicBezTo>
                  <a:pt x="3483068" y="3313164"/>
                  <a:pt x="3490664" y="3312047"/>
                  <a:pt x="3498038" y="3311154"/>
                </a:cubicBezTo>
                <a:cubicBezTo>
                  <a:pt x="3456926" y="3338412"/>
                  <a:pt x="3413581" y="3365000"/>
                  <a:pt x="3367777" y="3390918"/>
                </a:cubicBezTo>
                <a:cubicBezTo>
                  <a:pt x="3182553" y="3494814"/>
                  <a:pt x="2961579" y="3583069"/>
                  <a:pt x="2715135" y="3652109"/>
                </a:cubicBezTo>
                <a:cubicBezTo>
                  <a:pt x="2737701" y="3634682"/>
                  <a:pt x="2762056" y="3616807"/>
                  <a:pt x="2788420" y="3598709"/>
                </a:cubicBezTo>
                <a:close/>
                <a:moveTo>
                  <a:pt x="3452458" y="3312717"/>
                </a:moveTo>
                <a:cubicBezTo>
                  <a:pt x="3449106" y="3313388"/>
                  <a:pt x="3445755" y="3314058"/>
                  <a:pt x="3442180" y="3314728"/>
                </a:cubicBezTo>
                <a:cubicBezTo>
                  <a:pt x="3463182" y="3303780"/>
                  <a:pt x="3483515" y="3292832"/>
                  <a:pt x="3503623" y="3281437"/>
                </a:cubicBezTo>
                <a:cubicBezTo>
                  <a:pt x="3509209" y="3278309"/>
                  <a:pt x="3514571" y="3275181"/>
                  <a:pt x="3520157" y="3272053"/>
                </a:cubicBezTo>
                <a:cubicBezTo>
                  <a:pt x="3527977" y="3269819"/>
                  <a:pt x="3535797" y="3267808"/>
                  <a:pt x="3543617" y="3265797"/>
                </a:cubicBezTo>
                <a:cubicBezTo>
                  <a:pt x="3522391" y="3279426"/>
                  <a:pt x="3500719" y="3293056"/>
                  <a:pt x="3478376" y="3306238"/>
                </a:cubicBezTo>
                <a:cubicBezTo>
                  <a:pt x="3469662" y="3308472"/>
                  <a:pt x="3460948" y="3310707"/>
                  <a:pt x="3452458" y="3312717"/>
                </a:cubicBezTo>
                <a:close/>
                <a:moveTo>
                  <a:pt x="3420060" y="3320091"/>
                </a:moveTo>
                <a:cubicBezTo>
                  <a:pt x="3416932" y="3320761"/>
                  <a:pt x="3413804" y="3321431"/>
                  <a:pt x="3410676" y="3322325"/>
                </a:cubicBezTo>
                <a:cubicBezTo>
                  <a:pt x="3399951" y="3325230"/>
                  <a:pt x="3389450" y="3327911"/>
                  <a:pt x="3378949" y="3330816"/>
                </a:cubicBezTo>
                <a:cubicBezTo>
                  <a:pt x="3372916" y="3332156"/>
                  <a:pt x="3366883" y="3333720"/>
                  <a:pt x="3360851" y="3335061"/>
                </a:cubicBezTo>
                <a:cubicBezTo>
                  <a:pt x="3395483" y="3319644"/>
                  <a:pt x="3429221" y="3303780"/>
                  <a:pt x="3461842" y="3287693"/>
                </a:cubicBezTo>
                <a:cubicBezTo>
                  <a:pt x="3474130" y="3284565"/>
                  <a:pt x="3486196" y="3281437"/>
                  <a:pt x="3498484" y="3278086"/>
                </a:cubicBezTo>
                <a:cubicBezTo>
                  <a:pt x="3473013" y="3292385"/>
                  <a:pt x="3446872" y="3306238"/>
                  <a:pt x="3420060" y="3320091"/>
                </a:cubicBezTo>
                <a:close/>
                <a:moveTo>
                  <a:pt x="3331358" y="3341987"/>
                </a:moveTo>
                <a:cubicBezTo>
                  <a:pt x="3304770" y="3348020"/>
                  <a:pt x="3277958" y="3354052"/>
                  <a:pt x="3250923" y="3359862"/>
                </a:cubicBezTo>
                <a:cubicBezTo>
                  <a:pt x="3295162" y="3343328"/>
                  <a:pt x="3338508" y="3326123"/>
                  <a:pt x="3380513" y="3308249"/>
                </a:cubicBezTo>
                <a:cubicBezTo>
                  <a:pt x="3398611" y="3303780"/>
                  <a:pt x="3416932" y="3299312"/>
                  <a:pt x="3435030" y="3294620"/>
                </a:cubicBezTo>
                <a:cubicBezTo>
                  <a:pt x="3401292" y="3310930"/>
                  <a:pt x="3366660" y="3326570"/>
                  <a:pt x="3331358" y="3341987"/>
                </a:cubicBezTo>
                <a:close/>
                <a:moveTo>
                  <a:pt x="3212493" y="3367905"/>
                </a:moveTo>
                <a:cubicBezTo>
                  <a:pt x="3174286" y="3375725"/>
                  <a:pt x="3135632" y="3383322"/>
                  <a:pt x="3096755" y="3390695"/>
                </a:cubicBezTo>
                <a:cubicBezTo>
                  <a:pt x="3155071" y="3373044"/>
                  <a:pt x="3212046" y="3354276"/>
                  <a:pt x="3267233" y="3334390"/>
                </a:cubicBezTo>
                <a:cubicBezTo>
                  <a:pt x="3293598" y="3328581"/>
                  <a:pt x="3319963" y="3322548"/>
                  <a:pt x="3345881" y="3316293"/>
                </a:cubicBezTo>
                <a:cubicBezTo>
                  <a:pt x="3302759" y="3334390"/>
                  <a:pt x="3258073" y="3351371"/>
                  <a:pt x="3212493" y="3367905"/>
                </a:cubicBezTo>
                <a:close/>
                <a:moveTo>
                  <a:pt x="3265669" y="3329251"/>
                </a:moveTo>
                <a:cubicBezTo>
                  <a:pt x="3232378" y="3336625"/>
                  <a:pt x="3199087" y="3343774"/>
                  <a:pt x="3165349" y="3350477"/>
                </a:cubicBezTo>
                <a:cubicBezTo>
                  <a:pt x="3214280" y="3335508"/>
                  <a:pt x="3262318" y="3319867"/>
                  <a:pt x="3309238" y="3303557"/>
                </a:cubicBezTo>
                <a:cubicBezTo>
                  <a:pt x="3332699" y="3297971"/>
                  <a:pt x="3355935" y="3292385"/>
                  <a:pt x="3379172" y="3286576"/>
                </a:cubicBezTo>
                <a:cubicBezTo>
                  <a:pt x="3342306" y="3301099"/>
                  <a:pt x="3304323" y="3315399"/>
                  <a:pt x="3265669" y="3329251"/>
                </a:cubicBezTo>
                <a:close/>
                <a:moveTo>
                  <a:pt x="3222324" y="3344221"/>
                </a:moveTo>
                <a:cubicBezTo>
                  <a:pt x="3165125" y="3363883"/>
                  <a:pt x="3106363" y="3382428"/>
                  <a:pt x="3046260" y="3400079"/>
                </a:cubicBezTo>
                <a:cubicBezTo>
                  <a:pt x="3011405" y="3406335"/>
                  <a:pt x="2976326" y="3412368"/>
                  <a:pt x="2941024" y="3417954"/>
                </a:cubicBezTo>
                <a:cubicBezTo>
                  <a:pt x="2919798" y="3421305"/>
                  <a:pt x="2898572" y="3424657"/>
                  <a:pt x="2877346" y="3428008"/>
                </a:cubicBezTo>
                <a:cubicBezTo>
                  <a:pt x="2956441" y="3409463"/>
                  <a:pt x="3033748" y="3389354"/>
                  <a:pt x="3108821" y="3367458"/>
                </a:cubicBezTo>
                <a:cubicBezTo>
                  <a:pt x="3146804" y="3360085"/>
                  <a:pt x="3184787" y="3352265"/>
                  <a:pt x="3222324" y="3344221"/>
                </a:cubicBezTo>
                <a:close/>
                <a:moveTo>
                  <a:pt x="2941694" y="3423540"/>
                </a:moveTo>
                <a:cubicBezTo>
                  <a:pt x="2959345" y="3420635"/>
                  <a:pt x="2976996" y="3417730"/>
                  <a:pt x="2994647" y="3414602"/>
                </a:cubicBezTo>
                <a:cubicBezTo>
                  <a:pt x="2935661" y="3430913"/>
                  <a:pt x="2875335" y="3446329"/>
                  <a:pt x="2813891" y="3460629"/>
                </a:cubicBezTo>
                <a:cubicBezTo>
                  <a:pt x="2827744" y="3452586"/>
                  <a:pt x="2841820" y="3444542"/>
                  <a:pt x="2856567" y="3436498"/>
                </a:cubicBezTo>
                <a:cubicBezTo>
                  <a:pt x="2884943" y="3432477"/>
                  <a:pt x="2913318" y="3428008"/>
                  <a:pt x="2941694" y="3423540"/>
                </a:cubicBezTo>
                <a:close/>
                <a:moveTo>
                  <a:pt x="2795794" y="3465098"/>
                </a:moveTo>
                <a:cubicBezTo>
                  <a:pt x="2712454" y="3484313"/>
                  <a:pt x="2626880" y="3501517"/>
                  <a:pt x="2539295" y="3516934"/>
                </a:cubicBezTo>
                <a:cubicBezTo>
                  <a:pt x="2551360" y="3507773"/>
                  <a:pt x="2563649" y="3498389"/>
                  <a:pt x="2576608" y="3489005"/>
                </a:cubicBezTo>
                <a:cubicBezTo>
                  <a:pt x="2654809" y="3475599"/>
                  <a:pt x="2731445" y="3460629"/>
                  <a:pt x="2806518" y="3444318"/>
                </a:cubicBezTo>
                <a:cubicBezTo>
                  <a:pt x="2817913" y="3442755"/>
                  <a:pt x="2829532" y="3440967"/>
                  <a:pt x="2840927" y="3439403"/>
                </a:cubicBezTo>
                <a:cubicBezTo>
                  <a:pt x="2825286" y="3447670"/>
                  <a:pt x="2810317" y="3456384"/>
                  <a:pt x="2795794" y="3465098"/>
                </a:cubicBezTo>
                <a:close/>
                <a:moveTo>
                  <a:pt x="2527453" y="3518944"/>
                </a:moveTo>
                <a:cubicBezTo>
                  <a:pt x="2509131" y="3522073"/>
                  <a:pt x="2490810" y="3525201"/>
                  <a:pt x="2472489" y="3528105"/>
                </a:cubicBezTo>
                <a:cubicBezTo>
                  <a:pt x="2419759" y="3536596"/>
                  <a:pt x="2366359" y="3544416"/>
                  <a:pt x="2312736" y="3551342"/>
                </a:cubicBezTo>
                <a:cubicBezTo>
                  <a:pt x="2324131" y="3542181"/>
                  <a:pt x="2335749" y="3532797"/>
                  <a:pt x="2347814" y="3522966"/>
                </a:cubicBezTo>
                <a:cubicBezTo>
                  <a:pt x="2407694" y="3515146"/>
                  <a:pt x="2467350" y="3506656"/>
                  <a:pt x="2526559" y="3497048"/>
                </a:cubicBezTo>
                <a:cubicBezTo>
                  <a:pt x="2539071" y="3495037"/>
                  <a:pt x="2551807" y="3492803"/>
                  <a:pt x="2564319" y="3490792"/>
                </a:cubicBezTo>
                <a:cubicBezTo>
                  <a:pt x="2551583" y="3500176"/>
                  <a:pt x="2539295" y="3509561"/>
                  <a:pt x="2527453" y="3518944"/>
                </a:cubicBezTo>
                <a:close/>
                <a:moveTo>
                  <a:pt x="2302234" y="3552906"/>
                </a:moveTo>
                <a:cubicBezTo>
                  <a:pt x="2225821" y="3562737"/>
                  <a:pt x="2148961" y="3571004"/>
                  <a:pt x="2071653" y="3577707"/>
                </a:cubicBezTo>
                <a:cubicBezTo>
                  <a:pt x="2088187" y="3568770"/>
                  <a:pt x="2104498" y="3558715"/>
                  <a:pt x="2120808" y="3547767"/>
                </a:cubicBezTo>
                <a:cubicBezTo>
                  <a:pt x="2193423" y="3541288"/>
                  <a:pt x="2265815" y="3533468"/>
                  <a:pt x="2337536" y="3524307"/>
                </a:cubicBezTo>
                <a:cubicBezTo>
                  <a:pt x="2325471" y="3534138"/>
                  <a:pt x="2313629" y="3543745"/>
                  <a:pt x="2302234" y="3552906"/>
                </a:cubicBezTo>
                <a:close/>
                <a:moveTo>
                  <a:pt x="2058024" y="3578824"/>
                </a:moveTo>
                <a:cubicBezTo>
                  <a:pt x="1953682" y="3587761"/>
                  <a:pt x="1848893" y="3593571"/>
                  <a:pt x="1744550" y="3596699"/>
                </a:cubicBezTo>
                <a:cubicBezTo>
                  <a:pt x="1719302" y="3589772"/>
                  <a:pt x="1692714" y="3581058"/>
                  <a:pt x="1664785" y="3570780"/>
                </a:cubicBezTo>
                <a:cubicBezTo>
                  <a:pt x="1664115" y="3570557"/>
                  <a:pt x="1663445" y="3570334"/>
                  <a:pt x="1662551" y="3569887"/>
                </a:cubicBezTo>
                <a:cubicBezTo>
                  <a:pt x="1812026" y="3568546"/>
                  <a:pt x="1961278" y="3561396"/>
                  <a:pt x="2109190" y="3548661"/>
                </a:cubicBezTo>
                <a:cubicBezTo>
                  <a:pt x="2092209" y="3559833"/>
                  <a:pt x="2075228" y="3569887"/>
                  <a:pt x="2058024" y="3578824"/>
                </a:cubicBezTo>
                <a:close/>
                <a:moveTo>
                  <a:pt x="1662551" y="3575919"/>
                </a:moveTo>
                <a:cubicBezTo>
                  <a:pt x="1684894" y="3584186"/>
                  <a:pt x="1705897" y="3591113"/>
                  <a:pt x="1726229" y="3597145"/>
                </a:cubicBezTo>
                <a:cubicBezTo>
                  <a:pt x="1707237" y="3597592"/>
                  <a:pt x="1688469" y="3598039"/>
                  <a:pt x="1669477" y="3598486"/>
                </a:cubicBezTo>
                <a:cubicBezTo>
                  <a:pt x="1623227" y="3585527"/>
                  <a:pt x="1579658" y="3576143"/>
                  <a:pt x="1538770" y="3569887"/>
                </a:cubicBezTo>
                <a:cubicBezTo>
                  <a:pt x="1553963" y="3570110"/>
                  <a:pt x="1569157" y="3570334"/>
                  <a:pt x="1584574" y="3570334"/>
                </a:cubicBezTo>
                <a:cubicBezTo>
                  <a:pt x="1592394" y="3570334"/>
                  <a:pt x="1600214" y="3570334"/>
                  <a:pt x="1608034" y="3570334"/>
                </a:cubicBezTo>
                <a:cubicBezTo>
                  <a:pt x="1620546" y="3570334"/>
                  <a:pt x="1633281" y="3570334"/>
                  <a:pt x="1645794" y="3570110"/>
                </a:cubicBezTo>
                <a:cubicBezTo>
                  <a:pt x="1651603" y="3572121"/>
                  <a:pt x="1657189" y="3573909"/>
                  <a:pt x="1662551" y="3575919"/>
                </a:cubicBezTo>
                <a:close/>
                <a:moveTo>
                  <a:pt x="1649369" y="3598709"/>
                </a:moveTo>
                <a:cubicBezTo>
                  <a:pt x="1529609" y="3600273"/>
                  <a:pt x="1410521" y="3598039"/>
                  <a:pt x="1293443" y="3592230"/>
                </a:cubicBezTo>
                <a:cubicBezTo>
                  <a:pt x="1327404" y="3577037"/>
                  <a:pt x="1368739" y="3568770"/>
                  <a:pt x="1416553" y="3566982"/>
                </a:cubicBezTo>
                <a:cubicBezTo>
                  <a:pt x="1438896" y="3567653"/>
                  <a:pt x="1461240" y="3568323"/>
                  <a:pt x="1483806" y="3568770"/>
                </a:cubicBezTo>
                <a:cubicBezTo>
                  <a:pt x="1533855" y="3573015"/>
                  <a:pt x="1589266" y="3582846"/>
                  <a:pt x="1649369" y="3598709"/>
                </a:cubicBezTo>
                <a:close/>
                <a:moveTo>
                  <a:pt x="1282048" y="3591560"/>
                </a:moveTo>
                <a:cubicBezTo>
                  <a:pt x="1214572" y="3587985"/>
                  <a:pt x="1147542" y="3583293"/>
                  <a:pt x="1081630" y="3577037"/>
                </a:cubicBezTo>
                <a:cubicBezTo>
                  <a:pt x="1090344" y="3566312"/>
                  <a:pt x="1100398" y="3556481"/>
                  <a:pt x="1111793" y="3547991"/>
                </a:cubicBezTo>
                <a:cubicBezTo>
                  <a:pt x="1197144" y="3555811"/>
                  <a:pt x="1284059" y="3561620"/>
                  <a:pt x="1372537" y="3565195"/>
                </a:cubicBezTo>
                <a:cubicBezTo>
                  <a:pt x="1337906" y="3569887"/>
                  <a:pt x="1307742" y="3578824"/>
                  <a:pt x="1282048" y="3591560"/>
                </a:cubicBezTo>
                <a:close/>
                <a:moveTo>
                  <a:pt x="1110006" y="3542405"/>
                </a:moveTo>
                <a:cubicBezTo>
                  <a:pt x="1046551" y="3536596"/>
                  <a:pt x="983767" y="3529446"/>
                  <a:pt x="922100" y="3521402"/>
                </a:cubicBezTo>
                <a:cubicBezTo>
                  <a:pt x="924111" y="3518498"/>
                  <a:pt x="926345" y="3515370"/>
                  <a:pt x="928580" y="3512465"/>
                </a:cubicBezTo>
                <a:cubicBezTo>
                  <a:pt x="933495" y="3506209"/>
                  <a:pt x="938858" y="3500400"/>
                  <a:pt x="944443" y="3495037"/>
                </a:cubicBezTo>
                <a:cubicBezTo>
                  <a:pt x="1012813" y="3504198"/>
                  <a:pt x="1082300" y="3511795"/>
                  <a:pt x="1152905" y="3518051"/>
                </a:cubicBezTo>
                <a:cubicBezTo>
                  <a:pt x="1137264" y="3524754"/>
                  <a:pt x="1122965" y="3532797"/>
                  <a:pt x="1110006" y="3542405"/>
                </a:cubicBezTo>
                <a:close/>
                <a:moveTo>
                  <a:pt x="1103526" y="3547320"/>
                </a:moveTo>
                <a:cubicBezTo>
                  <a:pt x="1093248" y="3555587"/>
                  <a:pt x="1084088" y="3564971"/>
                  <a:pt x="1076044" y="3575026"/>
                </a:cubicBezTo>
                <a:cubicBezTo>
                  <a:pt x="1075597" y="3575473"/>
                  <a:pt x="1075374" y="3576143"/>
                  <a:pt x="1074927" y="3576590"/>
                </a:cubicBezTo>
                <a:cubicBezTo>
                  <a:pt x="1016835" y="3571227"/>
                  <a:pt x="959413" y="3564748"/>
                  <a:pt x="903109" y="3557375"/>
                </a:cubicBezTo>
                <a:cubicBezTo>
                  <a:pt x="907354" y="3546427"/>
                  <a:pt x="912716" y="3536149"/>
                  <a:pt x="918972" y="3526318"/>
                </a:cubicBezTo>
                <a:cubicBezTo>
                  <a:pt x="979522" y="3534585"/>
                  <a:pt x="1040966" y="3541511"/>
                  <a:pt x="1103526" y="3547320"/>
                </a:cubicBezTo>
                <a:close/>
                <a:moveTo>
                  <a:pt x="1071129" y="3581729"/>
                </a:moveTo>
                <a:cubicBezTo>
                  <a:pt x="1063532" y="3592230"/>
                  <a:pt x="1057276" y="3603625"/>
                  <a:pt x="1052137" y="3615914"/>
                </a:cubicBezTo>
                <a:cubicBezTo>
                  <a:pt x="997843" y="3610998"/>
                  <a:pt x="944443" y="3604965"/>
                  <a:pt x="891490" y="3598263"/>
                </a:cubicBezTo>
                <a:cubicBezTo>
                  <a:pt x="893724" y="3585750"/>
                  <a:pt x="896853" y="3573909"/>
                  <a:pt x="900874" y="3562737"/>
                </a:cubicBezTo>
                <a:cubicBezTo>
                  <a:pt x="956955" y="3570110"/>
                  <a:pt x="1013707" y="3576366"/>
                  <a:pt x="1071129" y="3581729"/>
                </a:cubicBezTo>
                <a:close/>
                <a:moveTo>
                  <a:pt x="1049903" y="3621276"/>
                </a:moveTo>
                <a:cubicBezTo>
                  <a:pt x="1045211" y="3633118"/>
                  <a:pt x="1041859" y="3645853"/>
                  <a:pt x="1039402" y="3659259"/>
                </a:cubicBezTo>
                <a:cubicBezTo>
                  <a:pt x="988012" y="3654567"/>
                  <a:pt x="937294" y="3649205"/>
                  <a:pt x="887468" y="3642949"/>
                </a:cubicBezTo>
                <a:cubicBezTo>
                  <a:pt x="887692" y="3629320"/>
                  <a:pt x="888586" y="3616137"/>
                  <a:pt x="890596" y="3603625"/>
                </a:cubicBezTo>
                <a:cubicBezTo>
                  <a:pt x="942879" y="3610551"/>
                  <a:pt x="996056" y="3616360"/>
                  <a:pt x="1049903" y="3621276"/>
                </a:cubicBezTo>
                <a:close/>
                <a:moveTo>
                  <a:pt x="1038284" y="3664845"/>
                </a:moveTo>
                <a:cubicBezTo>
                  <a:pt x="1036274" y="3677804"/>
                  <a:pt x="1035156" y="3691657"/>
                  <a:pt x="1034933" y="3705956"/>
                </a:cubicBezTo>
                <a:cubicBezTo>
                  <a:pt x="986002" y="3701711"/>
                  <a:pt x="937517" y="3696796"/>
                  <a:pt x="889703" y="3690986"/>
                </a:cubicBezTo>
                <a:cubicBezTo>
                  <a:pt x="887915" y="3676463"/>
                  <a:pt x="887245" y="3662387"/>
                  <a:pt x="887245" y="3648758"/>
                </a:cubicBezTo>
                <a:cubicBezTo>
                  <a:pt x="937070" y="3654791"/>
                  <a:pt x="987342" y="3660153"/>
                  <a:pt x="1038284" y="3664845"/>
                </a:cubicBezTo>
                <a:close/>
                <a:moveTo>
                  <a:pt x="1034933" y="3711542"/>
                </a:moveTo>
                <a:cubicBezTo>
                  <a:pt x="1034933" y="3725395"/>
                  <a:pt x="1036050" y="3740141"/>
                  <a:pt x="1037838" y="3755111"/>
                </a:cubicBezTo>
                <a:cubicBezTo>
                  <a:pt x="990917" y="3751313"/>
                  <a:pt x="944220" y="3746621"/>
                  <a:pt x="898193" y="3741482"/>
                </a:cubicBezTo>
                <a:cubicBezTo>
                  <a:pt x="894842" y="3726065"/>
                  <a:pt x="892160" y="3711095"/>
                  <a:pt x="890373" y="3696572"/>
                </a:cubicBezTo>
                <a:cubicBezTo>
                  <a:pt x="938187" y="3702381"/>
                  <a:pt x="986225" y="3707297"/>
                  <a:pt x="1034933" y="3711542"/>
                </a:cubicBezTo>
                <a:close/>
                <a:moveTo>
                  <a:pt x="1038731" y="3760697"/>
                </a:moveTo>
                <a:cubicBezTo>
                  <a:pt x="1040742" y="3775444"/>
                  <a:pt x="1043423" y="3790637"/>
                  <a:pt x="1047222" y="3806277"/>
                </a:cubicBezTo>
                <a:cubicBezTo>
                  <a:pt x="1001865" y="3802702"/>
                  <a:pt x="956955" y="3798680"/>
                  <a:pt x="912493" y="3793765"/>
                </a:cubicBezTo>
                <a:cubicBezTo>
                  <a:pt x="907577" y="3777678"/>
                  <a:pt x="903332" y="3762261"/>
                  <a:pt x="899757" y="3747068"/>
                </a:cubicBezTo>
                <a:cubicBezTo>
                  <a:pt x="945560" y="3752430"/>
                  <a:pt x="991811" y="3756899"/>
                  <a:pt x="1038731" y="3760697"/>
                </a:cubicBezTo>
                <a:close/>
                <a:moveTo>
                  <a:pt x="1044094" y="3761144"/>
                </a:moveTo>
                <a:cubicBezTo>
                  <a:pt x="1089003" y="3764719"/>
                  <a:pt x="1134360" y="3767847"/>
                  <a:pt x="1180163" y="3770081"/>
                </a:cubicBezTo>
                <a:cubicBezTo>
                  <a:pt x="1180163" y="3784381"/>
                  <a:pt x="1181057" y="3799127"/>
                  <a:pt x="1182844" y="3814544"/>
                </a:cubicBezTo>
                <a:cubicBezTo>
                  <a:pt x="1139052" y="3812310"/>
                  <a:pt x="1095706" y="3809628"/>
                  <a:pt x="1052584" y="3806500"/>
                </a:cubicBezTo>
                <a:cubicBezTo>
                  <a:pt x="1049009" y="3791084"/>
                  <a:pt x="1046328" y="3775890"/>
                  <a:pt x="1044094" y="3761144"/>
                </a:cubicBezTo>
                <a:close/>
                <a:moveTo>
                  <a:pt x="1180387" y="3764719"/>
                </a:moveTo>
                <a:cubicBezTo>
                  <a:pt x="1134360" y="3762261"/>
                  <a:pt x="1088780" y="3759356"/>
                  <a:pt x="1043647" y="3755558"/>
                </a:cubicBezTo>
                <a:cubicBezTo>
                  <a:pt x="1041859" y="3740365"/>
                  <a:pt x="1040742" y="3725842"/>
                  <a:pt x="1040519" y="3711989"/>
                </a:cubicBezTo>
                <a:cubicBezTo>
                  <a:pt x="1088110" y="3716011"/>
                  <a:pt x="1136147" y="3719362"/>
                  <a:pt x="1184632" y="3722043"/>
                </a:cubicBezTo>
                <a:cubicBezTo>
                  <a:pt x="1181951" y="3735673"/>
                  <a:pt x="1180610" y="3749749"/>
                  <a:pt x="1180387" y="3764719"/>
                </a:cubicBezTo>
                <a:close/>
                <a:moveTo>
                  <a:pt x="1040519" y="3706403"/>
                </a:moveTo>
                <a:cubicBezTo>
                  <a:pt x="1040742" y="3692104"/>
                  <a:pt x="1041636" y="3678251"/>
                  <a:pt x="1043870" y="3665292"/>
                </a:cubicBezTo>
                <a:cubicBezTo>
                  <a:pt x="1094813" y="3669761"/>
                  <a:pt x="1146425" y="3673559"/>
                  <a:pt x="1198484" y="3676687"/>
                </a:cubicBezTo>
                <a:cubicBezTo>
                  <a:pt x="1192899" y="3689199"/>
                  <a:pt x="1188654" y="3702381"/>
                  <a:pt x="1185525" y="3716681"/>
                </a:cubicBezTo>
                <a:cubicBezTo>
                  <a:pt x="1136818" y="3714000"/>
                  <a:pt x="1088333" y="3710425"/>
                  <a:pt x="1040519" y="3706403"/>
                </a:cubicBezTo>
                <a:close/>
                <a:moveTo>
                  <a:pt x="1189994" y="3722490"/>
                </a:moveTo>
                <a:cubicBezTo>
                  <a:pt x="1240266" y="3725172"/>
                  <a:pt x="1290762" y="3727182"/>
                  <a:pt x="1341704" y="3728523"/>
                </a:cubicBezTo>
                <a:cubicBezTo>
                  <a:pt x="1334554" y="3741258"/>
                  <a:pt x="1329192" y="3755335"/>
                  <a:pt x="1325170" y="3770305"/>
                </a:cubicBezTo>
                <a:cubicBezTo>
                  <a:pt x="1278473" y="3769187"/>
                  <a:pt x="1231776" y="3767400"/>
                  <a:pt x="1185525" y="3765165"/>
                </a:cubicBezTo>
                <a:cubicBezTo>
                  <a:pt x="1185972" y="3749972"/>
                  <a:pt x="1187536" y="3735896"/>
                  <a:pt x="1189994" y="3722490"/>
                </a:cubicBezTo>
                <a:close/>
                <a:moveTo>
                  <a:pt x="1348183" y="3728746"/>
                </a:moveTo>
                <a:cubicBezTo>
                  <a:pt x="1390188" y="3729864"/>
                  <a:pt x="1432193" y="3730310"/>
                  <a:pt x="1474199" y="3730310"/>
                </a:cubicBezTo>
                <a:cubicBezTo>
                  <a:pt x="1495201" y="3730310"/>
                  <a:pt x="1516204" y="3730087"/>
                  <a:pt x="1536983" y="3729864"/>
                </a:cubicBezTo>
                <a:cubicBezTo>
                  <a:pt x="1516650" y="3740812"/>
                  <a:pt x="1499446" y="3754664"/>
                  <a:pt x="1485817" y="3771645"/>
                </a:cubicBezTo>
                <a:cubicBezTo>
                  <a:pt x="1433981" y="3772092"/>
                  <a:pt x="1382145" y="3771645"/>
                  <a:pt x="1330756" y="3770528"/>
                </a:cubicBezTo>
                <a:cubicBezTo>
                  <a:pt x="1335001" y="3755335"/>
                  <a:pt x="1340810" y="3741258"/>
                  <a:pt x="1348183" y="3728746"/>
                </a:cubicBezTo>
                <a:close/>
                <a:moveTo>
                  <a:pt x="1549942" y="3729640"/>
                </a:moveTo>
                <a:cubicBezTo>
                  <a:pt x="1639538" y="3728299"/>
                  <a:pt x="1729804" y="3724948"/>
                  <a:pt x="1819846" y="3719139"/>
                </a:cubicBezTo>
                <a:cubicBezTo>
                  <a:pt x="1856489" y="3726512"/>
                  <a:pt x="1895366" y="3736343"/>
                  <a:pt x="1936254" y="3749079"/>
                </a:cubicBezTo>
                <a:cubicBezTo>
                  <a:pt x="1789013" y="3762708"/>
                  <a:pt x="1640431" y="3770081"/>
                  <a:pt x="1493414" y="3771422"/>
                </a:cubicBezTo>
                <a:cubicBezTo>
                  <a:pt x="1508383" y="3754218"/>
                  <a:pt x="1527375" y="3740141"/>
                  <a:pt x="1549942" y="3729640"/>
                </a:cubicBezTo>
                <a:close/>
                <a:moveTo>
                  <a:pt x="1840626" y="3717798"/>
                </a:moveTo>
                <a:cubicBezTo>
                  <a:pt x="1864980" y="3716234"/>
                  <a:pt x="1889333" y="3714223"/>
                  <a:pt x="1913911" y="3712436"/>
                </a:cubicBezTo>
                <a:cubicBezTo>
                  <a:pt x="1949883" y="3725172"/>
                  <a:pt x="1982728" y="3734779"/>
                  <a:pt x="2013338" y="3741482"/>
                </a:cubicBezTo>
                <a:cubicBezTo>
                  <a:pt x="1992559" y="3743716"/>
                  <a:pt x="1971780" y="3745727"/>
                  <a:pt x="1950777" y="3747738"/>
                </a:cubicBezTo>
                <a:cubicBezTo>
                  <a:pt x="1912123" y="3735449"/>
                  <a:pt x="1875481" y="3725395"/>
                  <a:pt x="1840626" y="3717798"/>
                </a:cubicBezTo>
                <a:close/>
                <a:moveTo>
                  <a:pt x="2364795" y="3656131"/>
                </a:moveTo>
                <a:cubicBezTo>
                  <a:pt x="2439644" y="3643396"/>
                  <a:pt x="2513153" y="3629096"/>
                  <a:pt x="2585098" y="3613232"/>
                </a:cubicBezTo>
                <a:cubicBezTo>
                  <a:pt x="2566106" y="3628426"/>
                  <a:pt x="2548008" y="3643172"/>
                  <a:pt x="2530804" y="3657248"/>
                </a:cubicBezTo>
                <a:cubicBezTo>
                  <a:pt x="2530581" y="3657472"/>
                  <a:pt x="2530134" y="3657695"/>
                  <a:pt x="2529911" y="3657919"/>
                </a:cubicBezTo>
                <a:cubicBezTo>
                  <a:pt x="2453721" y="3674676"/>
                  <a:pt x="2375520" y="3689646"/>
                  <a:pt x="2295531" y="3702828"/>
                </a:cubicBezTo>
                <a:cubicBezTo>
                  <a:pt x="2318545" y="3689423"/>
                  <a:pt x="2341335" y="3673782"/>
                  <a:pt x="2364795" y="3656131"/>
                </a:cubicBezTo>
                <a:close/>
                <a:moveTo>
                  <a:pt x="2532145" y="3663281"/>
                </a:moveTo>
                <a:cubicBezTo>
                  <a:pt x="2614368" y="3645406"/>
                  <a:pt x="2694132" y="3625298"/>
                  <a:pt x="2771663" y="3603625"/>
                </a:cubicBezTo>
                <a:cubicBezTo>
                  <a:pt x="2746192" y="3621499"/>
                  <a:pt x="2722508" y="3638927"/>
                  <a:pt x="2700389" y="3656131"/>
                </a:cubicBezTo>
                <a:cubicBezTo>
                  <a:pt x="2626209" y="3676463"/>
                  <a:pt x="2549796" y="3695232"/>
                  <a:pt x="2471595" y="3712212"/>
                </a:cubicBezTo>
                <a:cubicBezTo>
                  <a:pt x="2491033" y="3696796"/>
                  <a:pt x="2511142" y="3680485"/>
                  <a:pt x="2532145" y="3663281"/>
                </a:cubicBezTo>
                <a:close/>
                <a:moveTo>
                  <a:pt x="3506305" y="3304674"/>
                </a:moveTo>
                <a:cubicBezTo>
                  <a:pt x="3507198" y="3304451"/>
                  <a:pt x="3507868" y="3304227"/>
                  <a:pt x="3508762" y="3304004"/>
                </a:cubicBezTo>
                <a:cubicBezTo>
                  <a:pt x="3508539" y="3304227"/>
                  <a:pt x="3508315" y="3304227"/>
                  <a:pt x="3508092" y="3304451"/>
                </a:cubicBezTo>
                <a:cubicBezTo>
                  <a:pt x="3507422" y="3304451"/>
                  <a:pt x="3506751" y="3304674"/>
                  <a:pt x="3506305" y="3304674"/>
                </a:cubicBezTo>
                <a:close/>
                <a:moveTo>
                  <a:pt x="3519487" y="3303333"/>
                </a:moveTo>
                <a:cubicBezTo>
                  <a:pt x="3521274" y="3302216"/>
                  <a:pt x="3522838" y="3300876"/>
                  <a:pt x="3524626" y="3299759"/>
                </a:cubicBezTo>
                <a:cubicBezTo>
                  <a:pt x="3530435" y="3298194"/>
                  <a:pt x="3536244" y="3296631"/>
                  <a:pt x="3542277" y="3295067"/>
                </a:cubicBezTo>
                <a:cubicBezTo>
                  <a:pt x="3539149" y="3297524"/>
                  <a:pt x="3536021" y="3299982"/>
                  <a:pt x="3532669" y="3302663"/>
                </a:cubicBezTo>
                <a:cubicBezTo>
                  <a:pt x="3528424" y="3302887"/>
                  <a:pt x="3523956" y="3303110"/>
                  <a:pt x="3519487" y="3303333"/>
                </a:cubicBezTo>
                <a:close/>
                <a:moveTo>
                  <a:pt x="3522391" y="3294620"/>
                </a:moveTo>
                <a:cubicBezTo>
                  <a:pt x="3514125" y="3296854"/>
                  <a:pt x="3505858" y="3298865"/>
                  <a:pt x="3497814" y="3301099"/>
                </a:cubicBezTo>
                <a:cubicBezTo>
                  <a:pt x="3519710" y="3287917"/>
                  <a:pt x="3540936" y="3274287"/>
                  <a:pt x="3561716" y="3260658"/>
                </a:cubicBezTo>
                <a:cubicBezTo>
                  <a:pt x="3566184" y="3259318"/>
                  <a:pt x="3570653" y="3258200"/>
                  <a:pt x="3575121" y="3256860"/>
                </a:cubicBezTo>
                <a:cubicBezTo>
                  <a:pt x="3557917" y="3269595"/>
                  <a:pt x="3540266" y="3282331"/>
                  <a:pt x="3522391" y="3294620"/>
                </a:cubicBezTo>
                <a:close/>
                <a:moveTo>
                  <a:pt x="3559034" y="3255519"/>
                </a:moveTo>
                <a:cubicBezTo>
                  <a:pt x="3552331" y="3257307"/>
                  <a:pt x="3545852" y="3259318"/>
                  <a:pt x="3539149" y="3261105"/>
                </a:cubicBezTo>
                <a:cubicBezTo>
                  <a:pt x="3558140" y="3250157"/>
                  <a:pt x="3576462" y="3238762"/>
                  <a:pt x="3594560" y="3227590"/>
                </a:cubicBezTo>
                <a:cubicBezTo>
                  <a:pt x="3595454" y="3227367"/>
                  <a:pt x="3596571" y="3226920"/>
                  <a:pt x="3597688" y="3226696"/>
                </a:cubicBezTo>
                <a:cubicBezTo>
                  <a:pt x="3598805" y="3226920"/>
                  <a:pt x="3599922" y="3226920"/>
                  <a:pt x="3601039" y="3227144"/>
                </a:cubicBezTo>
                <a:cubicBezTo>
                  <a:pt x="3587186" y="3236751"/>
                  <a:pt x="3573334" y="3246135"/>
                  <a:pt x="3559034" y="3255519"/>
                </a:cubicBezTo>
                <a:close/>
                <a:moveTo>
                  <a:pt x="3577356" y="3226920"/>
                </a:moveTo>
                <a:cubicBezTo>
                  <a:pt x="3578696" y="3226250"/>
                  <a:pt x="3580037" y="3225356"/>
                  <a:pt x="3581377" y="3224686"/>
                </a:cubicBezTo>
                <a:cubicBezTo>
                  <a:pt x="3582271" y="3224686"/>
                  <a:pt x="3583388" y="3224909"/>
                  <a:pt x="3584282" y="3224909"/>
                </a:cubicBezTo>
                <a:cubicBezTo>
                  <a:pt x="3582048" y="3225579"/>
                  <a:pt x="3579590" y="3226250"/>
                  <a:pt x="3577356" y="3226920"/>
                </a:cubicBezTo>
                <a:close/>
                <a:moveTo>
                  <a:pt x="3580260" y="3218876"/>
                </a:moveTo>
                <a:cubicBezTo>
                  <a:pt x="3578026" y="3218653"/>
                  <a:pt x="3575568" y="3218430"/>
                  <a:pt x="3573334" y="3218206"/>
                </a:cubicBezTo>
                <a:cubicBezTo>
                  <a:pt x="3577356" y="3216195"/>
                  <a:pt x="3581154" y="3214184"/>
                  <a:pt x="3585176" y="3212173"/>
                </a:cubicBezTo>
                <a:cubicBezTo>
                  <a:pt x="3590091" y="3210610"/>
                  <a:pt x="3595230" y="3209046"/>
                  <a:pt x="3600146" y="3207481"/>
                </a:cubicBezTo>
                <a:cubicBezTo>
                  <a:pt x="3593443" y="3211280"/>
                  <a:pt x="3586740" y="3215078"/>
                  <a:pt x="3580260" y="3218876"/>
                </a:cubicBezTo>
                <a:close/>
                <a:moveTo>
                  <a:pt x="3574451" y="3233623"/>
                </a:moveTo>
                <a:cubicBezTo>
                  <a:pt x="3556130" y="3244795"/>
                  <a:pt x="3537361" y="3255966"/>
                  <a:pt x="3518146" y="3266914"/>
                </a:cubicBezTo>
                <a:cubicBezTo>
                  <a:pt x="3507645" y="3269819"/>
                  <a:pt x="3496921" y="3272724"/>
                  <a:pt x="3486419" y="3275405"/>
                </a:cubicBezTo>
                <a:cubicBezTo>
                  <a:pt x="3509879" y="3263563"/>
                  <a:pt x="3532669" y="3251498"/>
                  <a:pt x="3555236" y="3239209"/>
                </a:cubicBezTo>
                <a:cubicBezTo>
                  <a:pt x="3561492" y="3237421"/>
                  <a:pt x="3567971" y="3235410"/>
                  <a:pt x="3574451" y="3233623"/>
                </a:cubicBezTo>
                <a:close/>
                <a:moveTo>
                  <a:pt x="3552778" y="3234070"/>
                </a:moveTo>
                <a:cubicBezTo>
                  <a:pt x="3544288" y="3236528"/>
                  <a:pt x="3535797" y="3238985"/>
                  <a:pt x="3527307" y="3241219"/>
                </a:cubicBezTo>
                <a:cubicBezTo>
                  <a:pt x="3539819" y="3235187"/>
                  <a:pt x="3552108" y="3228931"/>
                  <a:pt x="3564173" y="3222675"/>
                </a:cubicBezTo>
                <a:cubicBezTo>
                  <a:pt x="3566854" y="3222898"/>
                  <a:pt x="3569312" y="3223122"/>
                  <a:pt x="3571770" y="3223345"/>
                </a:cubicBezTo>
                <a:cubicBezTo>
                  <a:pt x="3565514" y="3227144"/>
                  <a:pt x="3559034" y="3230495"/>
                  <a:pt x="3552778" y="3234070"/>
                </a:cubicBezTo>
                <a:close/>
                <a:moveTo>
                  <a:pt x="3530212" y="3246135"/>
                </a:moveTo>
                <a:cubicBezTo>
                  <a:pt x="3507198" y="3258424"/>
                  <a:pt x="3483738" y="3270489"/>
                  <a:pt x="3459831" y="3282331"/>
                </a:cubicBezTo>
                <a:cubicBezTo>
                  <a:pt x="3443967" y="3286353"/>
                  <a:pt x="3427880" y="3290598"/>
                  <a:pt x="3411793" y="3294620"/>
                </a:cubicBezTo>
                <a:cubicBezTo>
                  <a:pt x="3441286" y="3281661"/>
                  <a:pt x="3470332" y="3268478"/>
                  <a:pt x="3498708" y="3255072"/>
                </a:cubicBezTo>
                <a:cubicBezTo>
                  <a:pt x="3509209" y="3252168"/>
                  <a:pt x="3519710" y="3249263"/>
                  <a:pt x="3530212" y="3246135"/>
                </a:cubicBezTo>
                <a:close/>
                <a:moveTo>
                  <a:pt x="3378725" y="3302887"/>
                </a:moveTo>
                <a:cubicBezTo>
                  <a:pt x="3355712" y="3308472"/>
                  <a:pt x="3332252" y="3314058"/>
                  <a:pt x="3309015" y="3319420"/>
                </a:cubicBezTo>
                <a:cubicBezTo>
                  <a:pt x="3346775" y="3305568"/>
                  <a:pt x="3383641" y="3291045"/>
                  <a:pt x="3419837" y="3276298"/>
                </a:cubicBezTo>
                <a:cubicBezTo>
                  <a:pt x="3435924" y="3272276"/>
                  <a:pt x="3451787" y="3268031"/>
                  <a:pt x="3467427" y="3263786"/>
                </a:cubicBezTo>
                <a:cubicBezTo>
                  <a:pt x="3438381" y="3276968"/>
                  <a:pt x="3408889" y="3290151"/>
                  <a:pt x="3378725" y="3302887"/>
                </a:cubicBezTo>
                <a:close/>
                <a:moveTo>
                  <a:pt x="3417826" y="3270936"/>
                </a:moveTo>
                <a:cubicBezTo>
                  <a:pt x="3398387" y="3276075"/>
                  <a:pt x="3378725" y="3280990"/>
                  <a:pt x="3359063" y="3285906"/>
                </a:cubicBezTo>
                <a:cubicBezTo>
                  <a:pt x="3390120" y="3274511"/>
                  <a:pt x="3420730" y="3262892"/>
                  <a:pt x="3450893" y="3251051"/>
                </a:cubicBezTo>
                <a:cubicBezTo>
                  <a:pt x="3464523" y="3247252"/>
                  <a:pt x="3477929" y="3243677"/>
                  <a:pt x="3491335" y="3239656"/>
                </a:cubicBezTo>
                <a:cubicBezTo>
                  <a:pt x="3467204" y="3250157"/>
                  <a:pt x="3442850" y="3260658"/>
                  <a:pt x="3417826" y="3270936"/>
                </a:cubicBezTo>
                <a:close/>
                <a:moveTo>
                  <a:pt x="3342306" y="3279426"/>
                </a:moveTo>
                <a:cubicBezTo>
                  <a:pt x="3361745" y="3274511"/>
                  <a:pt x="3380960" y="3269595"/>
                  <a:pt x="3400175" y="3264456"/>
                </a:cubicBezTo>
                <a:cubicBezTo>
                  <a:pt x="3369788" y="3275851"/>
                  <a:pt x="3339178" y="3287023"/>
                  <a:pt x="3307898" y="3297971"/>
                </a:cubicBezTo>
                <a:cubicBezTo>
                  <a:pt x="3280639" y="3304451"/>
                  <a:pt x="3253157" y="3310707"/>
                  <a:pt x="3225452" y="3316739"/>
                </a:cubicBezTo>
                <a:cubicBezTo>
                  <a:pt x="3264999" y="3304897"/>
                  <a:pt x="3303876" y="3292385"/>
                  <a:pt x="3342306" y="3279426"/>
                </a:cubicBezTo>
                <a:close/>
                <a:moveTo>
                  <a:pt x="3255168" y="3316069"/>
                </a:moveTo>
                <a:cubicBezTo>
                  <a:pt x="3206907" y="3332156"/>
                  <a:pt x="3157529" y="3347349"/>
                  <a:pt x="3107257" y="3362096"/>
                </a:cubicBezTo>
                <a:cubicBezTo>
                  <a:pt x="3059442" y="3371257"/>
                  <a:pt x="3011181" y="3380194"/>
                  <a:pt x="2962250" y="3388237"/>
                </a:cubicBezTo>
                <a:cubicBezTo>
                  <a:pt x="3027939" y="3372597"/>
                  <a:pt x="3092063" y="3355616"/>
                  <a:pt x="3154847" y="3337742"/>
                </a:cubicBezTo>
                <a:cubicBezTo>
                  <a:pt x="3188586" y="3330816"/>
                  <a:pt x="3222100" y="3323442"/>
                  <a:pt x="3255168" y="3316069"/>
                </a:cubicBezTo>
                <a:close/>
                <a:moveTo>
                  <a:pt x="3046930" y="3379077"/>
                </a:moveTo>
                <a:cubicBezTo>
                  <a:pt x="2995094" y="3393376"/>
                  <a:pt x="2942364" y="3406782"/>
                  <a:pt x="2888741" y="3419518"/>
                </a:cubicBezTo>
                <a:cubicBezTo>
                  <a:pt x="2901700" y="3412815"/>
                  <a:pt x="2914882" y="3406112"/>
                  <a:pt x="2928512" y="3399632"/>
                </a:cubicBezTo>
                <a:cubicBezTo>
                  <a:pt x="2968282" y="3393153"/>
                  <a:pt x="3007830" y="3386226"/>
                  <a:pt x="3046930" y="3379077"/>
                </a:cubicBezTo>
                <a:close/>
                <a:moveTo>
                  <a:pt x="2867292" y="3424433"/>
                </a:moveTo>
                <a:cubicBezTo>
                  <a:pt x="2846959" y="3429125"/>
                  <a:pt x="2826404" y="3433817"/>
                  <a:pt x="2805625" y="3438286"/>
                </a:cubicBezTo>
                <a:cubicBezTo>
                  <a:pt x="2741500" y="3447223"/>
                  <a:pt x="2677375" y="3455267"/>
                  <a:pt x="2612580" y="3462416"/>
                </a:cubicBezTo>
                <a:cubicBezTo>
                  <a:pt x="2614814" y="3460852"/>
                  <a:pt x="2617049" y="3459288"/>
                  <a:pt x="2619283" y="3457724"/>
                </a:cubicBezTo>
                <a:cubicBezTo>
                  <a:pt x="2708209" y="3442755"/>
                  <a:pt x="2795347" y="3425550"/>
                  <a:pt x="2880251" y="3406782"/>
                </a:cubicBezTo>
                <a:cubicBezTo>
                  <a:pt x="2890081" y="3405218"/>
                  <a:pt x="2899912" y="3403654"/>
                  <a:pt x="2909520" y="3402090"/>
                </a:cubicBezTo>
                <a:cubicBezTo>
                  <a:pt x="2895220" y="3409910"/>
                  <a:pt x="2881144" y="3417283"/>
                  <a:pt x="2867292" y="3424433"/>
                </a:cubicBezTo>
                <a:close/>
                <a:moveTo>
                  <a:pt x="2731222" y="3454149"/>
                </a:moveTo>
                <a:cubicBezTo>
                  <a:pt x="2683631" y="3463757"/>
                  <a:pt x="2635370" y="3472918"/>
                  <a:pt x="2586662" y="3481408"/>
                </a:cubicBezTo>
                <a:cubicBezTo>
                  <a:pt x="2592025" y="3477386"/>
                  <a:pt x="2597610" y="3473588"/>
                  <a:pt x="2603196" y="3469566"/>
                </a:cubicBezTo>
                <a:cubicBezTo>
                  <a:pt x="2646095" y="3464651"/>
                  <a:pt x="2688770" y="3459512"/>
                  <a:pt x="2731222" y="3454149"/>
                </a:cubicBezTo>
                <a:close/>
                <a:moveTo>
                  <a:pt x="2601185" y="3463980"/>
                </a:moveTo>
                <a:cubicBezTo>
                  <a:pt x="2583981" y="3465768"/>
                  <a:pt x="2566553" y="3467555"/>
                  <a:pt x="2549349" y="3469343"/>
                </a:cubicBezTo>
                <a:cubicBezTo>
                  <a:pt x="2559627" y="3467779"/>
                  <a:pt x="2569905" y="3466215"/>
                  <a:pt x="2580183" y="3464651"/>
                </a:cubicBezTo>
                <a:cubicBezTo>
                  <a:pt x="2589120" y="3463087"/>
                  <a:pt x="2597834" y="3461746"/>
                  <a:pt x="2606771" y="3460182"/>
                </a:cubicBezTo>
                <a:cubicBezTo>
                  <a:pt x="2604760" y="3461523"/>
                  <a:pt x="2602972" y="3462640"/>
                  <a:pt x="2601185" y="3463980"/>
                </a:cubicBezTo>
                <a:close/>
                <a:moveTo>
                  <a:pt x="2592025" y="3470683"/>
                </a:moveTo>
                <a:cubicBezTo>
                  <a:pt x="2585992" y="3474929"/>
                  <a:pt x="2580183" y="3479174"/>
                  <a:pt x="2574373" y="3483642"/>
                </a:cubicBezTo>
                <a:cubicBezTo>
                  <a:pt x="2558286" y="3486324"/>
                  <a:pt x="2542199" y="3489005"/>
                  <a:pt x="2525889" y="3491686"/>
                </a:cubicBezTo>
                <a:cubicBezTo>
                  <a:pt x="2469584" y="3500847"/>
                  <a:pt x="2413056" y="3509113"/>
                  <a:pt x="2356305" y="3516487"/>
                </a:cubicBezTo>
                <a:cubicBezTo>
                  <a:pt x="2365689" y="3508667"/>
                  <a:pt x="2375520" y="3500847"/>
                  <a:pt x="2385574" y="3492803"/>
                </a:cubicBezTo>
                <a:cubicBezTo>
                  <a:pt x="2404342" y="3490345"/>
                  <a:pt x="2423110" y="3487888"/>
                  <a:pt x="2441879" y="3485430"/>
                </a:cubicBezTo>
                <a:cubicBezTo>
                  <a:pt x="2491927" y="3480961"/>
                  <a:pt x="2541976" y="3476046"/>
                  <a:pt x="2592025" y="3470683"/>
                </a:cubicBezTo>
                <a:close/>
                <a:moveTo>
                  <a:pt x="2346474" y="3516934"/>
                </a:moveTo>
                <a:cubicBezTo>
                  <a:pt x="2346250" y="3517157"/>
                  <a:pt x="2345803" y="3517381"/>
                  <a:pt x="2345580" y="3517604"/>
                </a:cubicBezTo>
                <a:cubicBezTo>
                  <a:pt x="2274082" y="3526765"/>
                  <a:pt x="2202137" y="3534585"/>
                  <a:pt x="2129969" y="3541064"/>
                </a:cubicBezTo>
                <a:cubicBezTo>
                  <a:pt x="2141364" y="3533244"/>
                  <a:pt x="2152535" y="3524977"/>
                  <a:pt x="2164154" y="3516263"/>
                </a:cubicBezTo>
                <a:cubicBezTo>
                  <a:pt x="2234758" y="3510007"/>
                  <a:pt x="2304916" y="3502634"/>
                  <a:pt x="2374849" y="3493920"/>
                </a:cubicBezTo>
                <a:cubicBezTo>
                  <a:pt x="2365242" y="3501740"/>
                  <a:pt x="2355634" y="3509337"/>
                  <a:pt x="2346474" y="3516934"/>
                </a:cubicBezTo>
                <a:close/>
                <a:moveTo>
                  <a:pt x="1630377" y="3564525"/>
                </a:moveTo>
                <a:cubicBezTo>
                  <a:pt x="1615183" y="3564525"/>
                  <a:pt x="1599990" y="3564525"/>
                  <a:pt x="1584574" y="3564525"/>
                </a:cubicBezTo>
                <a:cubicBezTo>
                  <a:pt x="1550165" y="3564301"/>
                  <a:pt x="1516204" y="3563854"/>
                  <a:pt x="1482242" y="3563184"/>
                </a:cubicBezTo>
                <a:cubicBezTo>
                  <a:pt x="1460346" y="3561396"/>
                  <a:pt x="1439790" y="3560950"/>
                  <a:pt x="1419905" y="3561396"/>
                </a:cubicBezTo>
                <a:cubicBezTo>
                  <a:pt x="1317350" y="3558045"/>
                  <a:pt x="1216582" y="3551789"/>
                  <a:pt x="1118049" y="3542852"/>
                </a:cubicBezTo>
                <a:cubicBezTo>
                  <a:pt x="1131902" y="3533244"/>
                  <a:pt x="1147542" y="3525201"/>
                  <a:pt x="1164746" y="3518721"/>
                </a:cubicBezTo>
                <a:cubicBezTo>
                  <a:pt x="1289198" y="3529446"/>
                  <a:pt x="1416777" y="3535925"/>
                  <a:pt x="1547261" y="3538160"/>
                </a:cubicBezTo>
                <a:cubicBezTo>
                  <a:pt x="1574519" y="3545980"/>
                  <a:pt x="1602001" y="3554693"/>
                  <a:pt x="1630377" y="3564525"/>
                </a:cubicBezTo>
                <a:close/>
                <a:moveTo>
                  <a:pt x="1178152" y="3514476"/>
                </a:moveTo>
                <a:cubicBezTo>
                  <a:pt x="1206305" y="3505539"/>
                  <a:pt x="1238479" y="3500176"/>
                  <a:pt x="1274228" y="3498389"/>
                </a:cubicBezTo>
                <a:cubicBezTo>
                  <a:pt x="1316233" y="3501293"/>
                  <a:pt x="1358461" y="3503975"/>
                  <a:pt x="1401137" y="3505985"/>
                </a:cubicBezTo>
                <a:cubicBezTo>
                  <a:pt x="1440237" y="3511795"/>
                  <a:pt x="1482019" y="3520508"/>
                  <a:pt x="1526035" y="3532350"/>
                </a:cubicBezTo>
                <a:cubicBezTo>
                  <a:pt x="1407616" y="3529893"/>
                  <a:pt x="1291432" y="3524084"/>
                  <a:pt x="1178152" y="3514476"/>
                </a:cubicBezTo>
                <a:close/>
                <a:moveTo>
                  <a:pt x="1164523" y="3513359"/>
                </a:moveTo>
                <a:cubicBezTo>
                  <a:pt x="1091908" y="3507103"/>
                  <a:pt x="1020186" y="3499282"/>
                  <a:pt x="950029" y="3490122"/>
                </a:cubicBezTo>
                <a:cubicBezTo>
                  <a:pt x="958743" y="3482302"/>
                  <a:pt x="968127" y="3475375"/>
                  <a:pt x="978628" y="3469119"/>
                </a:cubicBezTo>
                <a:cubicBezTo>
                  <a:pt x="1063756" y="3480067"/>
                  <a:pt x="1150670" y="3489228"/>
                  <a:pt x="1239149" y="3495931"/>
                </a:cubicBezTo>
                <a:cubicBezTo>
                  <a:pt x="1211667" y="3499282"/>
                  <a:pt x="1186866" y="3505092"/>
                  <a:pt x="1164523" y="3513359"/>
                </a:cubicBezTo>
                <a:close/>
                <a:moveTo>
                  <a:pt x="977288" y="3463087"/>
                </a:moveTo>
                <a:cubicBezTo>
                  <a:pt x="910482" y="3454373"/>
                  <a:pt x="844570" y="3444542"/>
                  <a:pt x="779998" y="3433147"/>
                </a:cubicBezTo>
                <a:cubicBezTo>
                  <a:pt x="783796" y="3429125"/>
                  <a:pt x="787818" y="3425327"/>
                  <a:pt x="792287" y="3421529"/>
                </a:cubicBezTo>
                <a:cubicBezTo>
                  <a:pt x="858646" y="3433370"/>
                  <a:pt x="926345" y="3444318"/>
                  <a:pt x="994939" y="3453703"/>
                </a:cubicBezTo>
                <a:cubicBezTo>
                  <a:pt x="988906" y="3456831"/>
                  <a:pt x="982873" y="3459959"/>
                  <a:pt x="977288" y="3463087"/>
                </a:cubicBezTo>
                <a:close/>
                <a:moveTo>
                  <a:pt x="969914" y="3467779"/>
                </a:moveTo>
                <a:cubicBezTo>
                  <a:pt x="960083" y="3474258"/>
                  <a:pt x="950923" y="3481185"/>
                  <a:pt x="942656" y="3489005"/>
                </a:cubicBezTo>
                <a:cubicBezTo>
                  <a:pt x="880319" y="3480738"/>
                  <a:pt x="818875" y="3471354"/>
                  <a:pt x="758549" y="3460852"/>
                </a:cubicBezTo>
                <a:cubicBezTo>
                  <a:pt x="761677" y="3455937"/>
                  <a:pt x="765028" y="3451021"/>
                  <a:pt x="768603" y="3446329"/>
                </a:cubicBezTo>
                <a:cubicBezTo>
                  <a:pt x="770837" y="3443425"/>
                  <a:pt x="773072" y="3440744"/>
                  <a:pt x="775529" y="3438063"/>
                </a:cubicBezTo>
                <a:cubicBezTo>
                  <a:pt x="839207" y="3449234"/>
                  <a:pt x="904002" y="3459065"/>
                  <a:pt x="969914" y="3467779"/>
                </a:cubicBezTo>
                <a:close/>
                <a:moveTo>
                  <a:pt x="937517" y="3493920"/>
                </a:moveTo>
                <a:cubicBezTo>
                  <a:pt x="932825" y="3498612"/>
                  <a:pt x="928356" y="3503528"/>
                  <a:pt x="924111" y="3508890"/>
                </a:cubicBezTo>
                <a:cubicBezTo>
                  <a:pt x="921206" y="3512688"/>
                  <a:pt x="918525" y="3516487"/>
                  <a:pt x="915844" y="3520285"/>
                </a:cubicBezTo>
                <a:cubicBezTo>
                  <a:pt x="856858" y="3512465"/>
                  <a:pt x="798766" y="3503528"/>
                  <a:pt x="741791" y="3493473"/>
                </a:cubicBezTo>
                <a:cubicBezTo>
                  <a:pt x="745590" y="3483642"/>
                  <a:pt x="750058" y="3474482"/>
                  <a:pt x="755421" y="3465768"/>
                </a:cubicBezTo>
                <a:cubicBezTo>
                  <a:pt x="815077" y="3476493"/>
                  <a:pt x="875850" y="3485653"/>
                  <a:pt x="937517" y="3493920"/>
                </a:cubicBezTo>
                <a:close/>
                <a:moveTo>
                  <a:pt x="912716" y="3525647"/>
                </a:moveTo>
                <a:cubicBezTo>
                  <a:pt x="906683" y="3535478"/>
                  <a:pt x="901545" y="3545756"/>
                  <a:pt x="897299" y="3556704"/>
                </a:cubicBezTo>
                <a:cubicBezTo>
                  <a:pt x="840995" y="3549331"/>
                  <a:pt x="785360" y="3540841"/>
                  <a:pt x="730843" y="3531680"/>
                </a:cubicBezTo>
                <a:cubicBezTo>
                  <a:pt x="733077" y="3520285"/>
                  <a:pt x="735982" y="3509561"/>
                  <a:pt x="739780" y="3499059"/>
                </a:cubicBezTo>
                <a:cubicBezTo>
                  <a:pt x="796532" y="3508890"/>
                  <a:pt x="854177" y="3517827"/>
                  <a:pt x="912716" y="3525647"/>
                </a:cubicBezTo>
                <a:close/>
                <a:moveTo>
                  <a:pt x="895288" y="3562067"/>
                </a:moveTo>
                <a:cubicBezTo>
                  <a:pt x="891267" y="3573238"/>
                  <a:pt x="888139" y="3585080"/>
                  <a:pt x="885904" y="3597592"/>
                </a:cubicBezTo>
                <a:cubicBezTo>
                  <a:pt x="831611" y="3590666"/>
                  <a:pt x="778211" y="3582622"/>
                  <a:pt x="725928" y="3573909"/>
                </a:cubicBezTo>
                <a:cubicBezTo>
                  <a:pt x="726375" y="3561173"/>
                  <a:pt x="727715" y="3548884"/>
                  <a:pt x="729726" y="3537042"/>
                </a:cubicBezTo>
                <a:cubicBezTo>
                  <a:pt x="784020" y="3546427"/>
                  <a:pt x="839207" y="3554693"/>
                  <a:pt x="895288" y="3562067"/>
                </a:cubicBezTo>
                <a:close/>
                <a:moveTo>
                  <a:pt x="885011" y="3603178"/>
                </a:moveTo>
                <a:cubicBezTo>
                  <a:pt x="883000" y="3615690"/>
                  <a:pt x="882106" y="3628873"/>
                  <a:pt x="881883" y="3642502"/>
                </a:cubicBezTo>
                <a:cubicBezTo>
                  <a:pt x="829600" y="3636022"/>
                  <a:pt x="777987" y="3628649"/>
                  <a:pt x="727492" y="3620382"/>
                </a:cubicBezTo>
                <a:cubicBezTo>
                  <a:pt x="726151" y="3606306"/>
                  <a:pt x="725704" y="3592677"/>
                  <a:pt x="725928" y="3579718"/>
                </a:cubicBezTo>
                <a:cubicBezTo>
                  <a:pt x="778211" y="3588208"/>
                  <a:pt x="831164" y="3596028"/>
                  <a:pt x="885011" y="3603178"/>
                </a:cubicBezTo>
                <a:close/>
                <a:moveTo>
                  <a:pt x="881883" y="3648088"/>
                </a:moveTo>
                <a:cubicBezTo>
                  <a:pt x="881883" y="3661717"/>
                  <a:pt x="882776" y="3675793"/>
                  <a:pt x="884340" y="3690316"/>
                </a:cubicBezTo>
                <a:cubicBezTo>
                  <a:pt x="833621" y="3684284"/>
                  <a:pt x="783796" y="3677357"/>
                  <a:pt x="734642" y="3669537"/>
                </a:cubicBezTo>
                <a:cubicBezTo>
                  <a:pt x="731737" y="3654567"/>
                  <a:pt x="729503" y="3640044"/>
                  <a:pt x="727939" y="3625968"/>
                </a:cubicBezTo>
                <a:cubicBezTo>
                  <a:pt x="778434" y="3634235"/>
                  <a:pt x="829823" y="3641385"/>
                  <a:pt x="881883" y="3648088"/>
                </a:cubicBezTo>
                <a:close/>
                <a:moveTo>
                  <a:pt x="885011" y="3696125"/>
                </a:moveTo>
                <a:cubicBezTo>
                  <a:pt x="886798" y="3710649"/>
                  <a:pt x="889256" y="3725395"/>
                  <a:pt x="892607" y="3741035"/>
                </a:cubicBezTo>
                <a:cubicBezTo>
                  <a:pt x="843452" y="3735449"/>
                  <a:pt x="794968" y="3728970"/>
                  <a:pt x="747154" y="3721820"/>
                </a:cubicBezTo>
                <a:cubicBezTo>
                  <a:pt x="742685" y="3705956"/>
                  <a:pt x="738887" y="3690540"/>
                  <a:pt x="735759" y="3675570"/>
                </a:cubicBezTo>
                <a:cubicBezTo>
                  <a:pt x="784690" y="3683166"/>
                  <a:pt x="834515" y="3689869"/>
                  <a:pt x="885011" y="3696125"/>
                </a:cubicBezTo>
                <a:close/>
                <a:moveTo>
                  <a:pt x="893948" y="3746621"/>
                </a:moveTo>
                <a:cubicBezTo>
                  <a:pt x="897299" y="3761814"/>
                  <a:pt x="901545" y="3777231"/>
                  <a:pt x="906460" y="3793318"/>
                </a:cubicBezTo>
                <a:cubicBezTo>
                  <a:pt x="858422" y="3788179"/>
                  <a:pt x="811278" y="3782146"/>
                  <a:pt x="764581" y="3775444"/>
                </a:cubicBezTo>
                <a:cubicBezTo>
                  <a:pt x="758549" y="3759133"/>
                  <a:pt x="753410" y="3743046"/>
                  <a:pt x="748718" y="3727629"/>
                </a:cubicBezTo>
                <a:cubicBezTo>
                  <a:pt x="796532" y="3734556"/>
                  <a:pt x="845016" y="3741035"/>
                  <a:pt x="893948" y="3746621"/>
                </a:cubicBezTo>
                <a:close/>
                <a:moveTo>
                  <a:pt x="779775" y="3829514"/>
                </a:moveTo>
                <a:cubicBezTo>
                  <a:pt x="729503" y="3822587"/>
                  <a:pt x="680124" y="3814544"/>
                  <a:pt x="631640" y="3805830"/>
                </a:cubicBezTo>
                <a:cubicBezTo>
                  <a:pt x="623596" y="3788626"/>
                  <a:pt x="616446" y="3771868"/>
                  <a:pt x="609744" y="3755335"/>
                </a:cubicBezTo>
                <a:cubicBezTo>
                  <a:pt x="658898" y="3764495"/>
                  <a:pt x="709170" y="3772762"/>
                  <a:pt x="760113" y="3780136"/>
                </a:cubicBezTo>
                <a:cubicBezTo>
                  <a:pt x="766145" y="3796446"/>
                  <a:pt x="772625" y="3812756"/>
                  <a:pt x="779775" y="3829514"/>
                </a:cubicBezTo>
                <a:close/>
                <a:moveTo>
                  <a:pt x="767039" y="3781253"/>
                </a:moveTo>
                <a:cubicBezTo>
                  <a:pt x="813513" y="3787956"/>
                  <a:pt x="860657" y="3793765"/>
                  <a:pt x="908471" y="3798904"/>
                </a:cubicBezTo>
                <a:cubicBezTo>
                  <a:pt x="913386" y="3814544"/>
                  <a:pt x="918972" y="3830408"/>
                  <a:pt x="925228" y="3846942"/>
                </a:cubicBezTo>
                <a:cubicBezTo>
                  <a:pt x="878531" y="3842026"/>
                  <a:pt x="832281" y="3836663"/>
                  <a:pt x="786924" y="3830408"/>
                </a:cubicBezTo>
                <a:cubicBezTo>
                  <a:pt x="779551" y="3813650"/>
                  <a:pt x="772848" y="3797340"/>
                  <a:pt x="767039" y="3781253"/>
                </a:cubicBezTo>
                <a:close/>
                <a:moveTo>
                  <a:pt x="914280" y="3799797"/>
                </a:moveTo>
                <a:cubicBezTo>
                  <a:pt x="958520" y="3804490"/>
                  <a:pt x="1003206" y="3808735"/>
                  <a:pt x="1048562" y="3812086"/>
                </a:cubicBezTo>
                <a:cubicBezTo>
                  <a:pt x="1052137" y="3827279"/>
                  <a:pt x="1056606" y="3842920"/>
                  <a:pt x="1061745" y="3859007"/>
                </a:cubicBezTo>
                <a:cubicBezTo>
                  <a:pt x="1017952" y="3855879"/>
                  <a:pt x="974383" y="3852080"/>
                  <a:pt x="931261" y="3847835"/>
                </a:cubicBezTo>
                <a:cubicBezTo>
                  <a:pt x="924781" y="3831301"/>
                  <a:pt x="919196" y="3815214"/>
                  <a:pt x="914280" y="3799797"/>
                </a:cubicBezTo>
                <a:close/>
                <a:moveTo>
                  <a:pt x="1054148" y="3812533"/>
                </a:moveTo>
                <a:cubicBezTo>
                  <a:pt x="1097047" y="3815661"/>
                  <a:pt x="1140169" y="3818342"/>
                  <a:pt x="1183738" y="3820353"/>
                </a:cubicBezTo>
                <a:cubicBezTo>
                  <a:pt x="1185749" y="3835100"/>
                  <a:pt x="1188654" y="3850516"/>
                  <a:pt x="1192228" y="3866380"/>
                </a:cubicBezTo>
                <a:cubicBezTo>
                  <a:pt x="1150447" y="3864592"/>
                  <a:pt x="1108665" y="3862135"/>
                  <a:pt x="1067554" y="3859230"/>
                </a:cubicBezTo>
                <a:cubicBezTo>
                  <a:pt x="1062415" y="3843366"/>
                  <a:pt x="1057946" y="3827726"/>
                  <a:pt x="1054148" y="3812533"/>
                </a:cubicBezTo>
                <a:close/>
                <a:moveTo>
                  <a:pt x="1189324" y="3820577"/>
                </a:moveTo>
                <a:cubicBezTo>
                  <a:pt x="1231999" y="3822587"/>
                  <a:pt x="1274898" y="3824151"/>
                  <a:pt x="1317797" y="3825045"/>
                </a:cubicBezTo>
                <a:cubicBezTo>
                  <a:pt x="1317350" y="3839345"/>
                  <a:pt x="1318020" y="3854538"/>
                  <a:pt x="1319808" y="3870178"/>
                </a:cubicBezTo>
                <a:cubicBezTo>
                  <a:pt x="1278920" y="3869508"/>
                  <a:pt x="1238255" y="3868167"/>
                  <a:pt x="1197814" y="3866603"/>
                </a:cubicBezTo>
                <a:cubicBezTo>
                  <a:pt x="1194239" y="3850740"/>
                  <a:pt x="1191335" y="3835546"/>
                  <a:pt x="1189324" y="3820577"/>
                </a:cubicBezTo>
                <a:close/>
                <a:moveTo>
                  <a:pt x="1317797" y="3819459"/>
                </a:moveTo>
                <a:cubicBezTo>
                  <a:pt x="1274451" y="3818566"/>
                  <a:pt x="1231329" y="3817225"/>
                  <a:pt x="1188430" y="3815214"/>
                </a:cubicBezTo>
                <a:cubicBezTo>
                  <a:pt x="1186419" y="3799797"/>
                  <a:pt x="1185525" y="3784828"/>
                  <a:pt x="1185525" y="3770751"/>
                </a:cubicBezTo>
                <a:cubicBezTo>
                  <a:pt x="1231329" y="3773209"/>
                  <a:pt x="1277356" y="3774773"/>
                  <a:pt x="1323606" y="3775890"/>
                </a:cubicBezTo>
                <a:cubicBezTo>
                  <a:pt x="1320701" y="3789520"/>
                  <a:pt x="1318691" y="3804043"/>
                  <a:pt x="1317797" y="3819459"/>
                </a:cubicBezTo>
                <a:close/>
                <a:moveTo>
                  <a:pt x="1329415" y="3775890"/>
                </a:moveTo>
                <a:cubicBezTo>
                  <a:pt x="1368516" y="3776784"/>
                  <a:pt x="1407616" y="3777231"/>
                  <a:pt x="1446940" y="3777231"/>
                </a:cubicBezTo>
                <a:cubicBezTo>
                  <a:pt x="1458558" y="3777231"/>
                  <a:pt x="1469953" y="3777231"/>
                  <a:pt x="1481572" y="3777007"/>
                </a:cubicBezTo>
                <a:cubicBezTo>
                  <a:pt x="1471964" y="3789967"/>
                  <a:pt x="1464367" y="3804490"/>
                  <a:pt x="1458782" y="3820353"/>
                </a:cubicBezTo>
                <a:cubicBezTo>
                  <a:pt x="1413425" y="3820577"/>
                  <a:pt x="1368069" y="3820353"/>
                  <a:pt x="1323159" y="3819459"/>
                </a:cubicBezTo>
                <a:cubicBezTo>
                  <a:pt x="1324053" y="3804043"/>
                  <a:pt x="1326064" y="3789520"/>
                  <a:pt x="1329415" y="3775890"/>
                </a:cubicBezTo>
                <a:close/>
                <a:moveTo>
                  <a:pt x="2013561" y="3769187"/>
                </a:moveTo>
                <a:cubicBezTo>
                  <a:pt x="1996804" y="3762931"/>
                  <a:pt x="1980270" y="3757345"/>
                  <a:pt x="1964183" y="3751983"/>
                </a:cubicBezTo>
                <a:cubicBezTo>
                  <a:pt x="1986526" y="3749749"/>
                  <a:pt x="2008646" y="3747515"/>
                  <a:pt x="2030989" y="3745057"/>
                </a:cubicBezTo>
                <a:cubicBezTo>
                  <a:pt x="2061822" y="3750866"/>
                  <a:pt x="2089975" y="3753547"/>
                  <a:pt x="2116116" y="3753547"/>
                </a:cubicBezTo>
                <a:cubicBezTo>
                  <a:pt x="2179124" y="3753547"/>
                  <a:pt x="2231407" y="3737684"/>
                  <a:pt x="2281232" y="3710872"/>
                </a:cubicBezTo>
                <a:cubicBezTo>
                  <a:pt x="2362784" y="3697689"/>
                  <a:pt x="2442549" y="3682496"/>
                  <a:pt x="2520527" y="3665739"/>
                </a:cubicBezTo>
                <a:cubicBezTo>
                  <a:pt x="2499301" y="3683166"/>
                  <a:pt x="2478968" y="3699477"/>
                  <a:pt x="2459306" y="3714670"/>
                </a:cubicBezTo>
                <a:cubicBezTo>
                  <a:pt x="2386691" y="3730087"/>
                  <a:pt x="2312512" y="3743940"/>
                  <a:pt x="2236769" y="3756228"/>
                </a:cubicBezTo>
                <a:cubicBezTo>
                  <a:pt x="2175772" y="3766059"/>
                  <a:pt x="2114329" y="3774773"/>
                  <a:pt x="2052215" y="3782370"/>
                </a:cubicBezTo>
                <a:cubicBezTo>
                  <a:pt x="2039479" y="3778348"/>
                  <a:pt x="2026744" y="3774103"/>
                  <a:pt x="2013561" y="3769187"/>
                </a:cubicBezTo>
                <a:close/>
                <a:moveTo>
                  <a:pt x="2461541" y="3719809"/>
                </a:moveTo>
                <a:cubicBezTo>
                  <a:pt x="2539518" y="3703275"/>
                  <a:pt x="2615261" y="3684954"/>
                  <a:pt x="2689217" y="3664845"/>
                </a:cubicBezTo>
                <a:cubicBezTo>
                  <a:pt x="2665310" y="3683390"/>
                  <a:pt x="2643190" y="3701488"/>
                  <a:pt x="2622188" y="3718915"/>
                </a:cubicBezTo>
                <a:cubicBezTo>
                  <a:pt x="2543093" y="3739918"/>
                  <a:pt x="2461317" y="3759133"/>
                  <a:pt x="2377307" y="3776114"/>
                </a:cubicBezTo>
                <a:cubicBezTo>
                  <a:pt x="2405460" y="3760697"/>
                  <a:pt x="2432941" y="3741705"/>
                  <a:pt x="2461541" y="3719809"/>
                </a:cubicBezTo>
                <a:close/>
                <a:moveTo>
                  <a:pt x="2624645" y="3724054"/>
                </a:moveTo>
                <a:cubicBezTo>
                  <a:pt x="2718710" y="3699030"/>
                  <a:pt x="2809199" y="3671101"/>
                  <a:pt x="2895444" y="3640491"/>
                </a:cubicBezTo>
                <a:cubicBezTo>
                  <a:pt x="2858354" y="3664175"/>
                  <a:pt x="2825286" y="3687635"/>
                  <a:pt x="2794900" y="3710201"/>
                </a:cubicBezTo>
                <a:cubicBezTo>
                  <a:pt x="2717593" y="3736119"/>
                  <a:pt x="2637157" y="3759803"/>
                  <a:pt x="2553818" y="3781253"/>
                </a:cubicBezTo>
                <a:cubicBezTo>
                  <a:pt x="2573480" y="3765836"/>
                  <a:pt x="2593812" y="3749079"/>
                  <a:pt x="2615261" y="3731651"/>
                </a:cubicBezTo>
                <a:cubicBezTo>
                  <a:pt x="2618389" y="3729193"/>
                  <a:pt x="2621517" y="3726512"/>
                  <a:pt x="2624645" y="3724054"/>
                </a:cubicBezTo>
                <a:close/>
                <a:moveTo>
                  <a:pt x="2920021" y="3631777"/>
                </a:moveTo>
                <a:cubicBezTo>
                  <a:pt x="3063017" y="3579941"/>
                  <a:pt x="3193948" y="3520955"/>
                  <a:pt x="3310579" y="3455490"/>
                </a:cubicBezTo>
                <a:cubicBezTo>
                  <a:pt x="3311026" y="3455267"/>
                  <a:pt x="3311249" y="3455043"/>
                  <a:pt x="3311696" y="3454820"/>
                </a:cubicBezTo>
                <a:cubicBezTo>
                  <a:pt x="3333816" y="3447670"/>
                  <a:pt x="3356829" y="3440520"/>
                  <a:pt x="3380513" y="3433594"/>
                </a:cubicBezTo>
                <a:cubicBezTo>
                  <a:pt x="3340519" y="3460182"/>
                  <a:pt x="3298290" y="3486100"/>
                  <a:pt x="3253604" y="3511348"/>
                </a:cubicBezTo>
                <a:cubicBezTo>
                  <a:pt x="3123567" y="3584410"/>
                  <a:pt x="2975209" y="3649205"/>
                  <a:pt x="2812104" y="3704616"/>
                </a:cubicBezTo>
                <a:cubicBezTo>
                  <a:pt x="2844502" y="3680709"/>
                  <a:pt x="2880027" y="3656355"/>
                  <a:pt x="2920021" y="3631777"/>
                </a:cubicBezTo>
                <a:close/>
                <a:moveTo>
                  <a:pt x="3334933" y="3441414"/>
                </a:moveTo>
                <a:cubicBezTo>
                  <a:pt x="3408218" y="3398962"/>
                  <a:pt x="3474801" y="3354499"/>
                  <a:pt x="3534904" y="3308025"/>
                </a:cubicBezTo>
                <a:cubicBezTo>
                  <a:pt x="3538255" y="3307802"/>
                  <a:pt x="3541607" y="3307579"/>
                  <a:pt x="3544735" y="3307579"/>
                </a:cubicBezTo>
                <a:cubicBezTo>
                  <a:pt x="3499602" y="3347573"/>
                  <a:pt x="3450000" y="3386003"/>
                  <a:pt x="3395706" y="3423316"/>
                </a:cubicBezTo>
                <a:cubicBezTo>
                  <a:pt x="3374927" y="3429125"/>
                  <a:pt x="3354595" y="3435158"/>
                  <a:pt x="3334933" y="3441414"/>
                </a:cubicBezTo>
                <a:close/>
                <a:moveTo>
                  <a:pt x="3553225" y="3307355"/>
                </a:moveTo>
                <a:cubicBezTo>
                  <a:pt x="3555236" y="3307355"/>
                  <a:pt x="3557247" y="3307355"/>
                  <a:pt x="3559258" y="3307355"/>
                </a:cubicBezTo>
                <a:cubicBezTo>
                  <a:pt x="3525967" y="3342211"/>
                  <a:pt x="3489100" y="3375949"/>
                  <a:pt x="3449106" y="3408569"/>
                </a:cubicBezTo>
                <a:cubicBezTo>
                  <a:pt x="3436594" y="3411921"/>
                  <a:pt x="3424305" y="3415272"/>
                  <a:pt x="3412240" y="3418624"/>
                </a:cubicBezTo>
                <a:cubicBezTo>
                  <a:pt x="3463406" y="3382652"/>
                  <a:pt x="3510550" y="3345562"/>
                  <a:pt x="3553225" y="3307355"/>
                </a:cubicBezTo>
                <a:close/>
                <a:moveTo>
                  <a:pt x="3551214" y="3301770"/>
                </a:moveTo>
                <a:cubicBezTo>
                  <a:pt x="3548310" y="3301770"/>
                  <a:pt x="3545405" y="3301770"/>
                  <a:pt x="3542500" y="3301993"/>
                </a:cubicBezTo>
                <a:cubicBezTo>
                  <a:pt x="3546969" y="3298418"/>
                  <a:pt x="3551661" y="3294843"/>
                  <a:pt x="3556130" y="3291268"/>
                </a:cubicBezTo>
                <a:cubicBezTo>
                  <a:pt x="3559258" y="3290374"/>
                  <a:pt x="3562386" y="3289481"/>
                  <a:pt x="3565514" y="3288810"/>
                </a:cubicBezTo>
                <a:cubicBezTo>
                  <a:pt x="3560598" y="3293056"/>
                  <a:pt x="3555906" y="3297524"/>
                  <a:pt x="3551214" y="3301770"/>
                </a:cubicBezTo>
                <a:close/>
                <a:moveTo>
                  <a:pt x="3553448" y="3286129"/>
                </a:moveTo>
                <a:cubicBezTo>
                  <a:pt x="3548310" y="3287470"/>
                  <a:pt x="3543394" y="3288810"/>
                  <a:pt x="3538255" y="3290151"/>
                </a:cubicBezTo>
                <a:cubicBezTo>
                  <a:pt x="3555906" y="3277862"/>
                  <a:pt x="3573110" y="3265127"/>
                  <a:pt x="3589644" y="3252615"/>
                </a:cubicBezTo>
                <a:cubicBezTo>
                  <a:pt x="3591432" y="3252168"/>
                  <a:pt x="3593443" y="3251498"/>
                  <a:pt x="3595230" y="3251051"/>
                </a:cubicBezTo>
                <a:cubicBezTo>
                  <a:pt x="3581824" y="3262892"/>
                  <a:pt x="3567971" y="3274511"/>
                  <a:pt x="3553448" y="3286129"/>
                </a:cubicBezTo>
                <a:close/>
                <a:moveTo>
                  <a:pt x="3587186" y="3247699"/>
                </a:moveTo>
                <a:cubicBezTo>
                  <a:pt x="3583612" y="3248593"/>
                  <a:pt x="3580037" y="3249710"/>
                  <a:pt x="3576685" y="3250604"/>
                </a:cubicBezTo>
                <a:cubicBezTo>
                  <a:pt x="3587633" y="3243230"/>
                  <a:pt x="3598358" y="3235857"/>
                  <a:pt x="3608859" y="3228484"/>
                </a:cubicBezTo>
                <a:cubicBezTo>
                  <a:pt x="3609753" y="3228707"/>
                  <a:pt x="3610423" y="3228707"/>
                  <a:pt x="3611317" y="3228931"/>
                </a:cubicBezTo>
                <a:cubicBezTo>
                  <a:pt x="3603497" y="3235187"/>
                  <a:pt x="3595454" y="3241443"/>
                  <a:pt x="3587186" y="3247699"/>
                </a:cubicBezTo>
                <a:close/>
                <a:moveTo>
                  <a:pt x="3613998" y="3233846"/>
                </a:moveTo>
                <a:cubicBezTo>
                  <a:pt x="3613998" y="3234070"/>
                  <a:pt x="3613775" y="3234293"/>
                  <a:pt x="3613775" y="3234740"/>
                </a:cubicBezTo>
                <a:cubicBezTo>
                  <a:pt x="3610870" y="3237198"/>
                  <a:pt x="3608189" y="3239879"/>
                  <a:pt x="3605285" y="3242337"/>
                </a:cubicBezTo>
                <a:cubicBezTo>
                  <a:pt x="3604167" y="3242784"/>
                  <a:pt x="3603050" y="3243007"/>
                  <a:pt x="3601933" y="3243230"/>
                </a:cubicBezTo>
                <a:cubicBezTo>
                  <a:pt x="3605955" y="3240326"/>
                  <a:pt x="3609977" y="3236975"/>
                  <a:pt x="3613998" y="3233846"/>
                </a:cubicBezTo>
                <a:close/>
                <a:moveTo>
                  <a:pt x="3595230" y="3220664"/>
                </a:moveTo>
                <a:cubicBezTo>
                  <a:pt x="3593443" y="3220441"/>
                  <a:pt x="3591432" y="3220217"/>
                  <a:pt x="3589421" y="3219770"/>
                </a:cubicBezTo>
                <a:cubicBezTo>
                  <a:pt x="3598805" y="3214408"/>
                  <a:pt x="3607966" y="3209046"/>
                  <a:pt x="3617126" y="3203683"/>
                </a:cubicBezTo>
                <a:cubicBezTo>
                  <a:pt x="3617126" y="3204577"/>
                  <a:pt x="3617126" y="3205471"/>
                  <a:pt x="3617126" y="3206364"/>
                </a:cubicBezTo>
                <a:cubicBezTo>
                  <a:pt x="3609753" y="3211280"/>
                  <a:pt x="3602603" y="3215972"/>
                  <a:pt x="3595230" y="3220664"/>
                </a:cubicBezTo>
                <a:close/>
                <a:moveTo>
                  <a:pt x="3611317" y="3198097"/>
                </a:moveTo>
                <a:cubicBezTo>
                  <a:pt x="3613328" y="3196980"/>
                  <a:pt x="3615339" y="3195863"/>
                  <a:pt x="3617350" y="3194969"/>
                </a:cubicBezTo>
                <a:cubicBezTo>
                  <a:pt x="3617350" y="3195416"/>
                  <a:pt x="3617350" y="3195863"/>
                  <a:pt x="3617350" y="3196310"/>
                </a:cubicBezTo>
                <a:cubicBezTo>
                  <a:pt x="3615339" y="3196757"/>
                  <a:pt x="3613328" y="3197427"/>
                  <a:pt x="3611317" y="3198097"/>
                </a:cubicBezTo>
                <a:close/>
                <a:moveTo>
                  <a:pt x="3582941" y="3206811"/>
                </a:moveTo>
                <a:cubicBezTo>
                  <a:pt x="3576685" y="3208822"/>
                  <a:pt x="3570429" y="3210610"/>
                  <a:pt x="3563950" y="3212620"/>
                </a:cubicBezTo>
                <a:cubicBezTo>
                  <a:pt x="3579143" y="3205471"/>
                  <a:pt x="3594113" y="3198097"/>
                  <a:pt x="3608859" y="3190724"/>
                </a:cubicBezTo>
                <a:cubicBezTo>
                  <a:pt x="3611541" y="3189830"/>
                  <a:pt x="3614445" y="3188937"/>
                  <a:pt x="3617126" y="3188043"/>
                </a:cubicBezTo>
                <a:cubicBezTo>
                  <a:pt x="3617126" y="3188266"/>
                  <a:pt x="3617126" y="3188266"/>
                  <a:pt x="3617126" y="3188490"/>
                </a:cubicBezTo>
                <a:cubicBezTo>
                  <a:pt x="3605955" y="3194746"/>
                  <a:pt x="3594560" y="3200779"/>
                  <a:pt x="3582941" y="3206811"/>
                </a:cubicBezTo>
                <a:close/>
                <a:moveTo>
                  <a:pt x="3552555" y="3208822"/>
                </a:moveTo>
                <a:cubicBezTo>
                  <a:pt x="3559034" y="3206811"/>
                  <a:pt x="3565290" y="3204800"/>
                  <a:pt x="3571770" y="3202789"/>
                </a:cubicBezTo>
                <a:cubicBezTo>
                  <a:pt x="3562386" y="3207258"/>
                  <a:pt x="3553002" y="3211727"/>
                  <a:pt x="3543617" y="3215972"/>
                </a:cubicBezTo>
                <a:cubicBezTo>
                  <a:pt x="3541160" y="3215749"/>
                  <a:pt x="3538702" y="3215749"/>
                  <a:pt x="3536468" y="3215749"/>
                </a:cubicBezTo>
                <a:cubicBezTo>
                  <a:pt x="3541830" y="3213514"/>
                  <a:pt x="3547193" y="3211056"/>
                  <a:pt x="3552555" y="3208822"/>
                </a:cubicBezTo>
                <a:close/>
                <a:moveTo>
                  <a:pt x="3538255" y="3207258"/>
                </a:moveTo>
                <a:cubicBezTo>
                  <a:pt x="3549203" y="3203013"/>
                  <a:pt x="3559928" y="3198544"/>
                  <a:pt x="3570653" y="3194076"/>
                </a:cubicBezTo>
                <a:cubicBezTo>
                  <a:pt x="3572440" y="3193405"/>
                  <a:pt x="3574228" y="3192958"/>
                  <a:pt x="3575792" y="3192288"/>
                </a:cubicBezTo>
                <a:cubicBezTo>
                  <a:pt x="3567525" y="3196087"/>
                  <a:pt x="3559034" y="3199661"/>
                  <a:pt x="3550544" y="3203460"/>
                </a:cubicBezTo>
                <a:cubicBezTo>
                  <a:pt x="3546522" y="3204800"/>
                  <a:pt x="3542500" y="3205918"/>
                  <a:pt x="3538255" y="3207258"/>
                </a:cubicBezTo>
                <a:close/>
                <a:moveTo>
                  <a:pt x="3551885" y="3222004"/>
                </a:moveTo>
                <a:cubicBezTo>
                  <a:pt x="3552331" y="3222004"/>
                  <a:pt x="3552778" y="3222004"/>
                  <a:pt x="3553225" y="3222004"/>
                </a:cubicBezTo>
                <a:cubicBezTo>
                  <a:pt x="3534680" y="3231389"/>
                  <a:pt x="3515912" y="3240549"/>
                  <a:pt x="3496697" y="3249710"/>
                </a:cubicBezTo>
                <a:cubicBezTo>
                  <a:pt x="3483515" y="3253285"/>
                  <a:pt x="3470109" y="3257083"/>
                  <a:pt x="3456703" y="3260658"/>
                </a:cubicBezTo>
                <a:cubicBezTo>
                  <a:pt x="3481280" y="3250157"/>
                  <a:pt x="3505634" y="3239432"/>
                  <a:pt x="3529318" y="3228707"/>
                </a:cubicBezTo>
                <a:cubicBezTo>
                  <a:pt x="3536914" y="3226473"/>
                  <a:pt x="3544511" y="3224239"/>
                  <a:pt x="3551885" y="3222004"/>
                </a:cubicBezTo>
                <a:close/>
                <a:moveTo>
                  <a:pt x="3527530" y="3223345"/>
                </a:moveTo>
                <a:cubicBezTo>
                  <a:pt x="3517699" y="3226250"/>
                  <a:pt x="3507868" y="3229154"/>
                  <a:pt x="3497814" y="3232059"/>
                </a:cubicBezTo>
                <a:cubicBezTo>
                  <a:pt x="3506528" y="3228484"/>
                  <a:pt x="3515242" y="3224909"/>
                  <a:pt x="3523732" y="3221111"/>
                </a:cubicBezTo>
                <a:cubicBezTo>
                  <a:pt x="3526413" y="3221111"/>
                  <a:pt x="3529318" y="3221334"/>
                  <a:pt x="3531999" y="3221334"/>
                </a:cubicBezTo>
                <a:cubicBezTo>
                  <a:pt x="3530659" y="3222004"/>
                  <a:pt x="3529094" y="3222675"/>
                  <a:pt x="3527530" y="3223345"/>
                </a:cubicBezTo>
                <a:close/>
                <a:moveTo>
                  <a:pt x="3220759" y="3288587"/>
                </a:moveTo>
                <a:cubicBezTo>
                  <a:pt x="3202885" y="3293056"/>
                  <a:pt x="3185010" y="3297301"/>
                  <a:pt x="3167136" y="3301546"/>
                </a:cubicBezTo>
                <a:cubicBezTo>
                  <a:pt x="3226792" y="3280990"/>
                  <a:pt x="3291811" y="3261105"/>
                  <a:pt x="3362638" y="3242560"/>
                </a:cubicBezTo>
                <a:cubicBezTo>
                  <a:pt x="3388109" y="3235857"/>
                  <a:pt x="3412687" y="3230942"/>
                  <a:pt x="3436594" y="3227367"/>
                </a:cubicBezTo>
                <a:cubicBezTo>
                  <a:pt x="3366437" y="3249040"/>
                  <a:pt x="3294492" y="3269595"/>
                  <a:pt x="3220759" y="3288587"/>
                </a:cubicBezTo>
                <a:close/>
                <a:moveTo>
                  <a:pt x="3212493" y="3300876"/>
                </a:moveTo>
                <a:cubicBezTo>
                  <a:pt x="3228356" y="3297077"/>
                  <a:pt x="3244220" y="3293279"/>
                  <a:pt x="3260084" y="3289481"/>
                </a:cubicBezTo>
                <a:cubicBezTo>
                  <a:pt x="3236623" y="3296407"/>
                  <a:pt x="3212939" y="3303333"/>
                  <a:pt x="3189032" y="3310036"/>
                </a:cubicBezTo>
                <a:cubicBezTo>
                  <a:pt x="3166019" y="3315175"/>
                  <a:pt x="3143006" y="3320091"/>
                  <a:pt x="3119769" y="3325006"/>
                </a:cubicBezTo>
                <a:cubicBezTo>
                  <a:pt x="3151049" y="3316963"/>
                  <a:pt x="3181883" y="3309143"/>
                  <a:pt x="3212493" y="3300876"/>
                </a:cubicBezTo>
                <a:close/>
                <a:moveTo>
                  <a:pt x="3080221" y="3352712"/>
                </a:moveTo>
                <a:cubicBezTo>
                  <a:pt x="3042685" y="3362766"/>
                  <a:pt x="3004925" y="3372374"/>
                  <a:pt x="2966495" y="3381534"/>
                </a:cubicBezTo>
                <a:cubicBezTo>
                  <a:pt x="2975879" y="3377289"/>
                  <a:pt x="2985487" y="3372820"/>
                  <a:pt x="2995318" y="3368575"/>
                </a:cubicBezTo>
                <a:cubicBezTo>
                  <a:pt x="3023693" y="3363436"/>
                  <a:pt x="3052069" y="3358074"/>
                  <a:pt x="3080221" y="3352712"/>
                </a:cubicBezTo>
                <a:close/>
                <a:moveTo>
                  <a:pt x="2972081" y="3359191"/>
                </a:moveTo>
                <a:cubicBezTo>
                  <a:pt x="2990179" y="3355840"/>
                  <a:pt x="3008053" y="3352488"/>
                  <a:pt x="3026151" y="3349137"/>
                </a:cubicBezTo>
                <a:cubicBezTo>
                  <a:pt x="3020565" y="3351595"/>
                  <a:pt x="3014979" y="3353829"/>
                  <a:pt x="3009617" y="3356287"/>
                </a:cubicBezTo>
                <a:cubicBezTo>
                  <a:pt x="2984369" y="3362319"/>
                  <a:pt x="2958898" y="3368128"/>
                  <a:pt x="2933204" y="3373714"/>
                </a:cubicBezTo>
                <a:cubicBezTo>
                  <a:pt x="2920021" y="3375949"/>
                  <a:pt x="2906839" y="3378183"/>
                  <a:pt x="2893433" y="3380417"/>
                </a:cubicBezTo>
                <a:cubicBezTo>
                  <a:pt x="2852322" y="3387120"/>
                  <a:pt x="2810987" y="3393376"/>
                  <a:pt x="2769652" y="3399185"/>
                </a:cubicBezTo>
                <a:cubicBezTo>
                  <a:pt x="2838245" y="3386897"/>
                  <a:pt x="2905722" y="3373491"/>
                  <a:pt x="2972081" y="3359191"/>
                </a:cubicBezTo>
                <a:close/>
                <a:moveTo>
                  <a:pt x="2904604" y="3365224"/>
                </a:moveTo>
                <a:cubicBezTo>
                  <a:pt x="2934544" y="3359415"/>
                  <a:pt x="2964261" y="3353605"/>
                  <a:pt x="2993530" y="3347349"/>
                </a:cubicBezTo>
                <a:cubicBezTo>
                  <a:pt x="3008053" y="3344668"/>
                  <a:pt x="3022353" y="3341764"/>
                  <a:pt x="3036876" y="3338859"/>
                </a:cubicBezTo>
                <a:cubicBezTo>
                  <a:pt x="3014979" y="3343998"/>
                  <a:pt x="2993083" y="3348913"/>
                  <a:pt x="2970964" y="3353605"/>
                </a:cubicBezTo>
                <a:cubicBezTo>
                  <a:pt x="2949067" y="3357627"/>
                  <a:pt x="2926948" y="3361426"/>
                  <a:pt x="2904604" y="3365224"/>
                </a:cubicBezTo>
                <a:close/>
                <a:moveTo>
                  <a:pt x="2700165" y="3405218"/>
                </a:moveTo>
                <a:cubicBezTo>
                  <a:pt x="2702399" y="3403877"/>
                  <a:pt x="2704634" y="3402537"/>
                  <a:pt x="2706868" y="3401196"/>
                </a:cubicBezTo>
                <a:cubicBezTo>
                  <a:pt x="2738819" y="3396951"/>
                  <a:pt x="2770769" y="3392259"/>
                  <a:pt x="2802497" y="3387344"/>
                </a:cubicBezTo>
                <a:cubicBezTo>
                  <a:pt x="2768758" y="3393600"/>
                  <a:pt x="2734573" y="3399409"/>
                  <a:pt x="2700165" y="3405218"/>
                </a:cubicBezTo>
                <a:close/>
                <a:moveTo>
                  <a:pt x="2821265" y="3397175"/>
                </a:moveTo>
                <a:cubicBezTo>
                  <a:pt x="2771216" y="3407006"/>
                  <a:pt x="2720274" y="3416390"/>
                  <a:pt x="2668885" y="3425103"/>
                </a:cubicBezTo>
                <a:cubicBezTo>
                  <a:pt x="2673353" y="3422199"/>
                  <a:pt x="2677822" y="3419294"/>
                  <a:pt x="2682290" y="3416390"/>
                </a:cubicBezTo>
                <a:cubicBezTo>
                  <a:pt x="2728764" y="3410357"/>
                  <a:pt x="2775014" y="3404101"/>
                  <a:pt x="2821265" y="3397175"/>
                </a:cubicBezTo>
                <a:close/>
                <a:moveTo>
                  <a:pt x="2934321" y="3379077"/>
                </a:moveTo>
                <a:cubicBezTo>
                  <a:pt x="2947280" y="3376842"/>
                  <a:pt x="2960015" y="3374608"/>
                  <a:pt x="2972751" y="3372374"/>
                </a:cubicBezTo>
                <a:cubicBezTo>
                  <a:pt x="2961579" y="3377512"/>
                  <a:pt x="2950408" y="3382652"/>
                  <a:pt x="2939683" y="3387791"/>
                </a:cubicBezTo>
                <a:cubicBezTo>
                  <a:pt x="2919798" y="3392483"/>
                  <a:pt x="2899689" y="3396951"/>
                  <a:pt x="2879580" y="3401420"/>
                </a:cubicBezTo>
                <a:cubicBezTo>
                  <a:pt x="2807859" y="3412591"/>
                  <a:pt x="2735691" y="3422646"/>
                  <a:pt x="2663075" y="3431360"/>
                </a:cubicBezTo>
                <a:cubicBezTo>
                  <a:pt x="2755576" y="3416166"/>
                  <a:pt x="2846066" y="3398515"/>
                  <a:pt x="2934321" y="3379077"/>
                </a:cubicBezTo>
                <a:close/>
                <a:moveTo>
                  <a:pt x="2790655" y="3420635"/>
                </a:moveTo>
                <a:cubicBezTo>
                  <a:pt x="2737925" y="3431360"/>
                  <a:pt x="2684525" y="3441414"/>
                  <a:pt x="2630455" y="3450575"/>
                </a:cubicBezTo>
                <a:cubicBezTo>
                  <a:pt x="2636040" y="3446776"/>
                  <a:pt x="2641626" y="3442978"/>
                  <a:pt x="2647435" y="3439180"/>
                </a:cubicBezTo>
                <a:cubicBezTo>
                  <a:pt x="2695250" y="3433370"/>
                  <a:pt x="2743064" y="3427338"/>
                  <a:pt x="2790655" y="3420635"/>
                </a:cubicBezTo>
                <a:close/>
                <a:moveTo>
                  <a:pt x="2617272" y="3452809"/>
                </a:moveTo>
                <a:cubicBezTo>
                  <a:pt x="2604537" y="3455043"/>
                  <a:pt x="2592025" y="3457054"/>
                  <a:pt x="2579289" y="3459065"/>
                </a:cubicBezTo>
                <a:cubicBezTo>
                  <a:pt x="2533709" y="3466438"/>
                  <a:pt x="2487905" y="3473141"/>
                  <a:pt x="2441879" y="3479621"/>
                </a:cubicBezTo>
                <a:cubicBezTo>
                  <a:pt x="2426909" y="3480961"/>
                  <a:pt x="2411939" y="3482078"/>
                  <a:pt x="2396969" y="3483419"/>
                </a:cubicBezTo>
                <a:cubicBezTo>
                  <a:pt x="2403449" y="3478280"/>
                  <a:pt x="2410152" y="3472918"/>
                  <a:pt x="2417078" y="3467555"/>
                </a:cubicBezTo>
                <a:cubicBezTo>
                  <a:pt x="2456625" y="3462640"/>
                  <a:pt x="2496173" y="3457278"/>
                  <a:pt x="2535496" y="3451692"/>
                </a:cubicBezTo>
                <a:cubicBezTo>
                  <a:pt x="2568788" y="3448340"/>
                  <a:pt x="2602079" y="3444542"/>
                  <a:pt x="2635147" y="3440744"/>
                </a:cubicBezTo>
                <a:cubicBezTo>
                  <a:pt x="2629114" y="3444542"/>
                  <a:pt x="2623081" y="3448787"/>
                  <a:pt x="2617272" y="3452809"/>
                </a:cubicBezTo>
                <a:close/>
                <a:moveTo>
                  <a:pt x="2387138" y="3484089"/>
                </a:moveTo>
                <a:cubicBezTo>
                  <a:pt x="2321449" y="3489228"/>
                  <a:pt x="2255761" y="3493250"/>
                  <a:pt x="2189848" y="3496601"/>
                </a:cubicBezTo>
                <a:cubicBezTo>
                  <a:pt x="2192530" y="3494590"/>
                  <a:pt x="2195211" y="3492580"/>
                  <a:pt x="2197892" y="3490345"/>
                </a:cubicBezTo>
                <a:cubicBezTo>
                  <a:pt x="2267602" y="3484313"/>
                  <a:pt x="2337313" y="3477163"/>
                  <a:pt x="2406577" y="3468672"/>
                </a:cubicBezTo>
                <a:cubicBezTo>
                  <a:pt x="2399874" y="3473812"/>
                  <a:pt x="2393394" y="3478950"/>
                  <a:pt x="2387138" y="3484089"/>
                </a:cubicBezTo>
                <a:close/>
                <a:moveTo>
                  <a:pt x="2325694" y="3494144"/>
                </a:moveTo>
                <a:cubicBezTo>
                  <a:pt x="2274752" y="3499953"/>
                  <a:pt x="2223810" y="3505315"/>
                  <a:pt x="2172421" y="3510007"/>
                </a:cubicBezTo>
                <a:cubicBezTo>
                  <a:pt x="2175549" y="3507550"/>
                  <a:pt x="2178900" y="3505092"/>
                  <a:pt x="2182028" y="3502634"/>
                </a:cubicBezTo>
                <a:cubicBezTo>
                  <a:pt x="2230066" y="3500400"/>
                  <a:pt x="2277880" y="3497495"/>
                  <a:pt x="2325694" y="3494144"/>
                </a:cubicBezTo>
                <a:close/>
                <a:moveTo>
                  <a:pt x="2180241" y="3497048"/>
                </a:moveTo>
                <a:cubicBezTo>
                  <a:pt x="2127958" y="3499506"/>
                  <a:pt x="2075675" y="3501517"/>
                  <a:pt x="2023169" y="3502858"/>
                </a:cubicBezTo>
                <a:cubicBezTo>
                  <a:pt x="2078133" y="3499729"/>
                  <a:pt x="2132873" y="3495931"/>
                  <a:pt x="2187614" y="3491239"/>
                </a:cubicBezTo>
                <a:cubicBezTo>
                  <a:pt x="2185156" y="3493027"/>
                  <a:pt x="2182699" y="3495037"/>
                  <a:pt x="2180241" y="3497048"/>
                </a:cubicBezTo>
                <a:close/>
                <a:moveTo>
                  <a:pt x="2172421" y="3503081"/>
                </a:moveTo>
                <a:cubicBezTo>
                  <a:pt x="2169069" y="3505762"/>
                  <a:pt x="2165494" y="3508443"/>
                  <a:pt x="2162143" y="3510901"/>
                </a:cubicBezTo>
                <a:cubicBezTo>
                  <a:pt x="2082601" y="3517827"/>
                  <a:pt x="2002613" y="3523190"/>
                  <a:pt x="1922625" y="3526988"/>
                </a:cubicBezTo>
                <a:cubicBezTo>
                  <a:pt x="1934243" y="3521849"/>
                  <a:pt x="1945862" y="3516040"/>
                  <a:pt x="1957257" y="3509561"/>
                </a:cubicBezTo>
                <a:cubicBezTo>
                  <a:pt x="2028978" y="3508667"/>
                  <a:pt x="2100699" y="3506432"/>
                  <a:pt x="2172421" y="3503081"/>
                </a:cubicBezTo>
                <a:close/>
                <a:moveTo>
                  <a:pt x="1907655" y="3527658"/>
                </a:moveTo>
                <a:cubicBezTo>
                  <a:pt x="1813144" y="3531904"/>
                  <a:pt x="1718409" y="3533914"/>
                  <a:pt x="1623674" y="3533468"/>
                </a:cubicBezTo>
                <a:cubicBezTo>
                  <a:pt x="1600660" y="3527435"/>
                  <a:pt x="1576530" y="3519838"/>
                  <a:pt x="1551282" y="3511124"/>
                </a:cubicBezTo>
                <a:cubicBezTo>
                  <a:pt x="1585914" y="3511795"/>
                  <a:pt x="1620546" y="3512465"/>
                  <a:pt x="1655625" y="3512465"/>
                </a:cubicBezTo>
                <a:cubicBezTo>
                  <a:pt x="1663668" y="3512465"/>
                  <a:pt x="1671712" y="3512465"/>
                  <a:pt x="1679755" y="3512465"/>
                </a:cubicBezTo>
                <a:cubicBezTo>
                  <a:pt x="1730027" y="3512465"/>
                  <a:pt x="1780523" y="3511795"/>
                  <a:pt x="1830795" y="3510454"/>
                </a:cubicBezTo>
                <a:cubicBezTo>
                  <a:pt x="1836827" y="3510454"/>
                  <a:pt x="1842860" y="3510454"/>
                  <a:pt x="1848893" y="3510454"/>
                </a:cubicBezTo>
                <a:cubicBezTo>
                  <a:pt x="1881067" y="3510454"/>
                  <a:pt x="1913464" y="3510231"/>
                  <a:pt x="1945638" y="3509784"/>
                </a:cubicBezTo>
                <a:cubicBezTo>
                  <a:pt x="1932903" y="3516487"/>
                  <a:pt x="1920390" y="3522519"/>
                  <a:pt x="1907655" y="3527658"/>
                </a:cubicBezTo>
                <a:close/>
                <a:moveTo>
                  <a:pt x="1534525" y="3505315"/>
                </a:moveTo>
                <a:cubicBezTo>
                  <a:pt x="1533855" y="3505092"/>
                  <a:pt x="1533184" y="3504868"/>
                  <a:pt x="1532514" y="3504645"/>
                </a:cubicBezTo>
                <a:cubicBezTo>
                  <a:pt x="1531173" y="3504198"/>
                  <a:pt x="1529833" y="3503528"/>
                  <a:pt x="1528269" y="3503081"/>
                </a:cubicBezTo>
                <a:cubicBezTo>
                  <a:pt x="1555974" y="3504421"/>
                  <a:pt x="1583680" y="3505539"/>
                  <a:pt x="1611609" y="3506656"/>
                </a:cubicBezTo>
                <a:cubicBezTo>
                  <a:pt x="1585914" y="3506209"/>
                  <a:pt x="1560219" y="3505762"/>
                  <a:pt x="1534525" y="3505315"/>
                </a:cubicBezTo>
                <a:close/>
                <a:moveTo>
                  <a:pt x="1533408" y="3510901"/>
                </a:moveTo>
                <a:cubicBezTo>
                  <a:pt x="1557538" y="3519615"/>
                  <a:pt x="1580328" y="3527211"/>
                  <a:pt x="1602225" y="3533468"/>
                </a:cubicBezTo>
                <a:cubicBezTo>
                  <a:pt x="1584127" y="3533244"/>
                  <a:pt x="1566252" y="3533244"/>
                  <a:pt x="1548378" y="3532797"/>
                </a:cubicBezTo>
                <a:cubicBezTo>
                  <a:pt x="1512405" y="3522519"/>
                  <a:pt x="1477773" y="3514252"/>
                  <a:pt x="1444929" y="3507773"/>
                </a:cubicBezTo>
                <a:cubicBezTo>
                  <a:pt x="1474199" y="3509113"/>
                  <a:pt x="1503691" y="3510007"/>
                  <a:pt x="1533408" y="3510901"/>
                </a:cubicBezTo>
                <a:close/>
                <a:moveTo>
                  <a:pt x="1400466" y="3500400"/>
                </a:moveTo>
                <a:cubicBezTo>
                  <a:pt x="1354886" y="3493697"/>
                  <a:pt x="1312881" y="3491239"/>
                  <a:pt x="1274898" y="3493027"/>
                </a:cubicBezTo>
                <a:cubicBezTo>
                  <a:pt x="1176812" y="3486100"/>
                  <a:pt x="1080513" y="3476493"/>
                  <a:pt x="986448" y="3464427"/>
                </a:cubicBezTo>
                <a:cubicBezTo>
                  <a:pt x="992258" y="3461299"/>
                  <a:pt x="998290" y="3458171"/>
                  <a:pt x="1004770" y="3455490"/>
                </a:cubicBezTo>
                <a:cubicBezTo>
                  <a:pt x="1167428" y="3477833"/>
                  <a:pt x="1335895" y="3493473"/>
                  <a:pt x="1509054" y="3502187"/>
                </a:cubicBezTo>
                <a:cubicBezTo>
                  <a:pt x="1511512" y="3503081"/>
                  <a:pt x="1513969" y="3503975"/>
                  <a:pt x="1516427" y="3504868"/>
                </a:cubicBezTo>
                <a:cubicBezTo>
                  <a:pt x="1477550" y="3503751"/>
                  <a:pt x="1438896" y="3502187"/>
                  <a:pt x="1400466" y="3500400"/>
                </a:cubicBezTo>
                <a:close/>
                <a:moveTo>
                  <a:pt x="1004323" y="3449681"/>
                </a:moveTo>
                <a:cubicBezTo>
                  <a:pt x="934389" y="3440073"/>
                  <a:pt x="865572" y="3429125"/>
                  <a:pt x="797649" y="3417060"/>
                </a:cubicBezTo>
                <a:cubicBezTo>
                  <a:pt x="798096" y="3416613"/>
                  <a:pt x="798543" y="3416390"/>
                  <a:pt x="798990" y="3416166"/>
                </a:cubicBezTo>
                <a:cubicBezTo>
                  <a:pt x="867806" y="3428232"/>
                  <a:pt x="937964" y="3438733"/>
                  <a:pt x="1009238" y="3447893"/>
                </a:cubicBezTo>
                <a:cubicBezTo>
                  <a:pt x="1007674" y="3448340"/>
                  <a:pt x="1005887" y="3449010"/>
                  <a:pt x="1004323" y="3449681"/>
                </a:cubicBezTo>
                <a:close/>
                <a:moveTo>
                  <a:pt x="797649" y="3410134"/>
                </a:moveTo>
                <a:cubicBezTo>
                  <a:pt x="777093" y="3406559"/>
                  <a:pt x="756538" y="3402760"/>
                  <a:pt x="736206" y="3398962"/>
                </a:cubicBezTo>
                <a:cubicBezTo>
                  <a:pt x="692190" y="3390695"/>
                  <a:pt x="649291" y="3381758"/>
                  <a:pt x="606839" y="3372374"/>
                </a:cubicBezTo>
                <a:cubicBezTo>
                  <a:pt x="610414" y="3368352"/>
                  <a:pt x="613989" y="3364777"/>
                  <a:pt x="617787" y="3360979"/>
                </a:cubicBezTo>
                <a:cubicBezTo>
                  <a:pt x="665378" y="3371480"/>
                  <a:pt x="713639" y="3381534"/>
                  <a:pt x="763017" y="3390918"/>
                </a:cubicBezTo>
                <a:cubicBezTo>
                  <a:pt x="779328" y="3394046"/>
                  <a:pt x="795638" y="3396951"/>
                  <a:pt x="812172" y="3399856"/>
                </a:cubicBezTo>
                <a:cubicBezTo>
                  <a:pt x="807033" y="3403207"/>
                  <a:pt x="802341" y="3406559"/>
                  <a:pt x="797649" y="3410134"/>
                </a:cubicBezTo>
                <a:close/>
                <a:moveTo>
                  <a:pt x="735088" y="3404548"/>
                </a:moveTo>
                <a:cubicBezTo>
                  <a:pt x="753857" y="3408123"/>
                  <a:pt x="772848" y="3411474"/>
                  <a:pt x="791616" y="3414826"/>
                </a:cubicBezTo>
                <a:cubicBezTo>
                  <a:pt x="791170" y="3415049"/>
                  <a:pt x="790946" y="3415496"/>
                  <a:pt x="790499" y="3415719"/>
                </a:cubicBezTo>
                <a:cubicBezTo>
                  <a:pt x="776870" y="3413261"/>
                  <a:pt x="763017" y="3410804"/>
                  <a:pt x="749388" y="3408123"/>
                </a:cubicBezTo>
                <a:cubicBezTo>
                  <a:pt x="699339" y="3398738"/>
                  <a:pt x="650185" y="3388461"/>
                  <a:pt x="602147" y="3377736"/>
                </a:cubicBezTo>
                <a:cubicBezTo>
                  <a:pt x="602370" y="3377512"/>
                  <a:pt x="602594" y="3377289"/>
                  <a:pt x="602817" y="3377066"/>
                </a:cubicBezTo>
                <a:cubicBezTo>
                  <a:pt x="645939" y="3386897"/>
                  <a:pt x="689955" y="3396057"/>
                  <a:pt x="735088" y="3404548"/>
                </a:cubicBezTo>
                <a:close/>
                <a:moveTo>
                  <a:pt x="748494" y="3413708"/>
                </a:moveTo>
                <a:cubicBezTo>
                  <a:pt x="760783" y="3415943"/>
                  <a:pt x="773072" y="3418177"/>
                  <a:pt x="785360" y="3420411"/>
                </a:cubicBezTo>
                <a:cubicBezTo>
                  <a:pt x="781115" y="3424210"/>
                  <a:pt x="777317" y="3428008"/>
                  <a:pt x="773519" y="3432030"/>
                </a:cubicBezTo>
                <a:cubicBezTo>
                  <a:pt x="755421" y="3428902"/>
                  <a:pt x="737546" y="3425550"/>
                  <a:pt x="719672" y="3422199"/>
                </a:cubicBezTo>
                <a:cubicBezTo>
                  <a:pt x="675432" y="3413932"/>
                  <a:pt x="632087" y="3404771"/>
                  <a:pt x="589635" y="3395387"/>
                </a:cubicBezTo>
                <a:cubicBezTo>
                  <a:pt x="592316" y="3391142"/>
                  <a:pt x="595444" y="3386897"/>
                  <a:pt x="598349" y="3382652"/>
                </a:cubicBezTo>
                <a:cubicBezTo>
                  <a:pt x="647503" y="3393600"/>
                  <a:pt x="697328" y="3404101"/>
                  <a:pt x="748494" y="3413708"/>
                </a:cubicBezTo>
                <a:close/>
                <a:moveTo>
                  <a:pt x="718331" y="3427784"/>
                </a:moveTo>
                <a:cubicBezTo>
                  <a:pt x="735088" y="3430913"/>
                  <a:pt x="752069" y="3434041"/>
                  <a:pt x="769050" y="3436945"/>
                </a:cubicBezTo>
                <a:cubicBezTo>
                  <a:pt x="767486" y="3438956"/>
                  <a:pt x="765698" y="3440744"/>
                  <a:pt x="764134" y="3442755"/>
                </a:cubicBezTo>
                <a:cubicBezTo>
                  <a:pt x="759889" y="3448117"/>
                  <a:pt x="756091" y="3453703"/>
                  <a:pt x="752516" y="3459512"/>
                </a:cubicBezTo>
                <a:cubicBezTo>
                  <a:pt x="735535" y="3456607"/>
                  <a:pt x="718331" y="3453479"/>
                  <a:pt x="701574" y="3450128"/>
                </a:cubicBezTo>
                <a:cubicBezTo>
                  <a:pt x="658451" y="3441861"/>
                  <a:pt x="616223" y="3433147"/>
                  <a:pt x="574665" y="3423986"/>
                </a:cubicBezTo>
                <a:cubicBezTo>
                  <a:pt x="578240" y="3415719"/>
                  <a:pt x="582038" y="3407899"/>
                  <a:pt x="586730" y="3400303"/>
                </a:cubicBezTo>
                <a:cubicBezTo>
                  <a:pt x="629629" y="3410134"/>
                  <a:pt x="673421" y="3419294"/>
                  <a:pt x="718331" y="3427784"/>
                </a:cubicBezTo>
                <a:close/>
                <a:moveTo>
                  <a:pt x="700457" y="3455937"/>
                </a:moveTo>
                <a:cubicBezTo>
                  <a:pt x="716767" y="3459065"/>
                  <a:pt x="733077" y="3461970"/>
                  <a:pt x="749388" y="3464874"/>
                </a:cubicBezTo>
                <a:cubicBezTo>
                  <a:pt x="744249" y="3473588"/>
                  <a:pt x="739780" y="3482972"/>
                  <a:pt x="735982" y="3492803"/>
                </a:cubicBezTo>
                <a:cubicBezTo>
                  <a:pt x="718108" y="3489675"/>
                  <a:pt x="700457" y="3486547"/>
                  <a:pt x="682805" y="3483196"/>
                </a:cubicBezTo>
                <a:cubicBezTo>
                  <a:pt x="642141" y="3475375"/>
                  <a:pt x="602370" y="3467332"/>
                  <a:pt x="563270" y="3458618"/>
                </a:cubicBezTo>
                <a:cubicBezTo>
                  <a:pt x="565728" y="3448564"/>
                  <a:pt x="568632" y="3438956"/>
                  <a:pt x="572207" y="3429572"/>
                </a:cubicBezTo>
                <a:cubicBezTo>
                  <a:pt x="614212" y="3438733"/>
                  <a:pt x="656888" y="3447670"/>
                  <a:pt x="700457" y="3455937"/>
                </a:cubicBezTo>
                <a:close/>
                <a:moveTo>
                  <a:pt x="681912" y="3488558"/>
                </a:moveTo>
                <a:cubicBezTo>
                  <a:pt x="699339" y="3491909"/>
                  <a:pt x="716544" y="3495037"/>
                  <a:pt x="734195" y="3498165"/>
                </a:cubicBezTo>
                <a:cubicBezTo>
                  <a:pt x="730620" y="3508443"/>
                  <a:pt x="727492" y="3519391"/>
                  <a:pt x="725257" y="3530786"/>
                </a:cubicBezTo>
                <a:cubicBezTo>
                  <a:pt x="704925" y="3527211"/>
                  <a:pt x="684593" y="3523636"/>
                  <a:pt x="664708" y="3519838"/>
                </a:cubicBezTo>
                <a:cubicBezTo>
                  <a:pt x="628288" y="3512912"/>
                  <a:pt x="592539" y="3505539"/>
                  <a:pt x="557237" y="3497942"/>
                </a:cubicBezTo>
                <a:cubicBezTo>
                  <a:pt x="558131" y="3486100"/>
                  <a:pt x="559918" y="3474929"/>
                  <a:pt x="562153" y="3463980"/>
                </a:cubicBezTo>
                <a:cubicBezTo>
                  <a:pt x="601253" y="3472471"/>
                  <a:pt x="641247" y="3480738"/>
                  <a:pt x="681912" y="3488558"/>
                </a:cubicBezTo>
                <a:close/>
                <a:moveTo>
                  <a:pt x="663367" y="3525201"/>
                </a:moveTo>
                <a:cubicBezTo>
                  <a:pt x="683476" y="3528999"/>
                  <a:pt x="703585" y="3532574"/>
                  <a:pt x="723917" y="3536149"/>
                </a:cubicBezTo>
                <a:cubicBezTo>
                  <a:pt x="721906" y="3547991"/>
                  <a:pt x="720565" y="3560279"/>
                  <a:pt x="720118" y="3573015"/>
                </a:cubicBezTo>
                <a:cubicBezTo>
                  <a:pt x="695541" y="3568770"/>
                  <a:pt x="671187" y="3564525"/>
                  <a:pt x="647056" y="3560056"/>
                </a:cubicBezTo>
                <a:cubicBezTo>
                  <a:pt x="616223" y="3554247"/>
                  <a:pt x="586060" y="3547991"/>
                  <a:pt x="556343" y="3541734"/>
                </a:cubicBezTo>
                <a:cubicBezTo>
                  <a:pt x="555673" y="3528552"/>
                  <a:pt x="555897" y="3515816"/>
                  <a:pt x="556790" y="3503528"/>
                </a:cubicBezTo>
                <a:cubicBezTo>
                  <a:pt x="591646" y="3510901"/>
                  <a:pt x="627171" y="3518274"/>
                  <a:pt x="663367" y="3525201"/>
                </a:cubicBezTo>
                <a:close/>
                <a:moveTo>
                  <a:pt x="646163" y="3565418"/>
                </a:moveTo>
                <a:cubicBezTo>
                  <a:pt x="670517" y="3570110"/>
                  <a:pt x="695318" y="3574356"/>
                  <a:pt x="720118" y="3578601"/>
                </a:cubicBezTo>
                <a:cubicBezTo>
                  <a:pt x="719672" y="3591560"/>
                  <a:pt x="720118" y="3605189"/>
                  <a:pt x="721236" y="3619265"/>
                </a:cubicBezTo>
                <a:cubicBezTo>
                  <a:pt x="691072" y="3614349"/>
                  <a:pt x="660909" y="3608987"/>
                  <a:pt x="631416" y="3603402"/>
                </a:cubicBezTo>
                <a:cubicBezTo>
                  <a:pt x="607733" y="3598933"/>
                  <a:pt x="584272" y="3594241"/>
                  <a:pt x="561036" y="3589325"/>
                </a:cubicBezTo>
                <a:cubicBezTo>
                  <a:pt x="558801" y="3574802"/>
                  <a:pt x="557237" y="3560950"/>
                  <a:pt x="556567" y="3547320"/>
                </a:cubicBezTo>
                <a:cubicBezTo>
                  <a:pt x="586060" y="3553576"/>
                  <a:pt x="615776" y="3559609"/>
                  <a:pt x="646163" y="3565418"/>
                </a:cubicBezTo>
                <a:close/>
                <a:moveTo>
                  <a:pt x="630299" y="3608764"/>
                </a:moveTo>
                <a:cubicBezTo>
                  <a:pt x="660462" y="3614573"/>
                  <a:pt x="691072" y="3619712"/>
                  <a:pt x="721906" y="3624851"/>
                </a:cubicBezTo>
                <a:cubicBezTo>
                  <a:pt x="723247" y="3638927"/>
                  <a:pt x="725481" y="3653450"/>
                  <a:pt x="728385" y="3668420"/>
                </a:cubicBezTo>
                <a:cubicBezTo>
                  <a:pt x="691296" y="3662611"/>
                  <a:pt x="654430" y="3656131"/>
                  <a:pt x="618457" y="3649428"/>
                </a:cubicBezTo>
                <a:cubicBezTo>
                  <a:pt x="602817" y="3646524"/>
                  <a:pt x="587177" y="3643396"/>
                  <a:pt x="571760" y="3640268"/>
                </a:cubicBezTo>
                <a:cubicBezTo>
                  <a:pt x="567962" y="3624628"/>
                  <a:pt x="564834" y="3609657"/>
                  <a:pt x="562376" y="3595134"/>
                </a:cubicBezTo>
                <a:cubicBezTo>
                  <a:pt x="584719" y="3599826"/>
                  <a:pt x="607286" y="3604519"/>
                  <a:pt x="630299" y="3608764"/>
                </a:cubicBezTo>
                <a:close/>
                <a:moveTo>
                  <a:pt x="617117" y="3655014"/>
                </a:moveTo>
                <a:cubicBezTo>
                  <a:pt x="653983" y="3661940"/>
                  <a:pt x="691296" y="3668420"/>
                  <a:pt x="729279" y="3674453"/>
                </a:cubicBezTo>
                <a:cubicBezTo>
                  <a:pt x="730843" y="3681826"/>
                  <a:pt x="732407" y="3689199"/>
                  <a:pt x="734195" y="3696796"/>
                </a:cubicBezTo>
                <a:cubicBezTo>
                  <a:pt x="735982" y="3704616"/>
                  <a:pt x="738216" y="3712436"/>
                  <a:pt x="740451" y="3720479"/>
                </a:cubicBezTo>
                <a:cubicBezTo>
                  <a:pt x="695765" y="3713553"/>
                  <a:pt x="651525" y="3706180"/>
                  <a:pt x="608179" y="3697913"/>
                </a:cubicBezTo>
                <a:cubicBezTo>
                  <a:pt x="601030" y="3696572"/>
                  <a:pt x="593880" y="3695008"/>
                  <a:pt x="586730" y="3693668"/>
                </a:cubicBezTo>
                <a:cubicBezTo>
                  <a:pt x="581368" y="3677357"/>
                  <a:pt x="576676" y="3661494"/>
                  <a:pt x="572877" y="3646077"/>
                </a:cubicBezTo>
                <a:cubicBezTo>
                  <a:pt x="587624" y="3649205"/>
                  <a:pt x="602370" y="3652109"/>
                  <a:pt x="617117" y="3655014"/>
                </a:cubicBezTo>
                <a:close/>
                <a:moveTo>
                  <a:pt x="607286" y="3703499"/>
                </a:moveTo>
                <a:cubicBezTo>
                  <a:pt x="651525" y="3711989"/>
                  <a:pt x="696658" y="3719586"/>
                  <a:pt x="742238" y="3726512"/>
                </a:cubicBezTo>
                <a:cubicBezTo>
                  <a:pt x="746707" y="3742152"/>
                  <a:pt x="752069" y="3758016"/>
                  <a:pt x="757878" y="3774550"/>
                </a:cubicBezTo>
                <a:cubicBezTo>
                  <a:pt x="706713" y="3767176"/>
                  <a:pt x="656441" y="3758686"/>
                  <a:pt x="607062" y="3749525"/>
                </a:cubicBezTo>
                <a:cubicBezTo>
                  <a:pt x="600359" y="3732545"/>
                  <a:pt x="594103" y="3716234"/>
                  <a:pt x="588741" y="3700147"/>
                </a:cubicBezTo>
                <a:cubicBezTo>
                  <a:pt x="595221" y="3701041"/>
                  <a:pt x="601253" y="3702381"/>
                  <a:pt x="607286" y="3703499"/>
                </a:cubicBezTo>
                <a:close/>
                <a:moveTo>
                  <a:pt x="602817" y="3754218"/>
                </a:moveTo>
                <a:cubicBezTo>
                  <a:pt x="609520" y="3770751"/>
                  <a:pt x="616670" y="3787509"/>
                  <a:pt x="624713" y="3804713"/>
                </a:cubicBezTo>
                <a:cubicBezTo>
                  <a:pt x="617117" y="3803372"/>
                  <a:pt x="609297" y="3802032"/>
                  <a:pt x="601700" y="3800468"/>
                </a:cubicBezTo>
                <a:cubicBezTo>
                  <a:pt x="555450" y="3791754"/>
                  <a:pt x="510317" y="3782146"/>
                  <a:pt x="466301" y="3771868"/>
                </a:cubicBezTo>
                <a:cubicBezTo>
                  <a:pt x="457810" y="3754218"/>
                  <a:pt x="449990" y="3736790"/>
                  <a:pt x="442617" y="3719809"/>
                </a:cubicBezTo>
                <a:cubicBezTo>
                  <a:pt x="494006" y="3732098"/>
                  <a:pt x="546959" y="3743493"/>
                  <a:pt x="601700" y="3753994"/>
                </a:cubicBezTo>
                <a:cubicBezTo>
                  <a:pt x="601923" y="3753994"/>
                  <a:pt x="602370" y="3754218"/>
                  <a:pt x="602817" y="3754218"/>
                </a:cubicBezTo>
                <a:close/>
                <a:moveTo>
                  <a:pt x="600583" y="3805830"/>
                </a:moveTo>
                <a:cubicBezTo>
                  <a:pt x="609520" y="3807617"/>
                  <a:pt x="618457" y="3809182"/>
                  <a:pt x="627395" y="3810745"/>
                </a:cubicBezTo>
                <a:cubicBezTo>
                  <a:pt x="635215" y="3827503"/>
                  <a:pt x="643482" y="3844484"/>
                  <a:pt x="652419" y="3861911"/>
                </a:cubicBezTo>
                <a:cubicBezTo>
                  <a:pt x="637002" y="3859230"/>
                  <a:pt x="621585" y="3856326"/>
                  <a:pt x="606169" y="3853421"/>
                </a:cubicBezTo>
                <a:cubicBezTo>
                  <a:pt x="568632" y="3846271"/>
                  <a:pt x="531766" y="3838674"/>
                  <a:pt x="495794" y="3830408"/>
                </a:cubicBezTo>
                <a:cubicBezTo>
                  <a:pt x="486410" y="3812756"/>
                  <a:pt x="477472" y="3795329"/>
                  <a:pt x="469205" y="3778125"/>
                </a:cubicBezTo>
                <a:cubicBezTo>
                  <a:pt x="512104" y="3788179"/>
                  <a:pt x="555897" y="3797340"/>
                  <a:pt x="600583" y="3805830"/>
                </a:cubicBezTo>
                <a:close/>
                <a:moveTo>
                  <a:pt x="634544" y="3812086"/>
                </a:moveTo>
                <a:cubicBezTo>
                  <a:pt x="682805" y="3820800"/>
                  <a:pt x="732184" y="3828620"/>
                  <a:pt x="782232" y="3835546"/>
                </a:cubicBezTo>
                <a:cubicBezTo>
                  <a:pt x="789382" y="3851857"/>
                  <a:pt x="796979" y="3868391"/>
                  <a:pt x="805246" y="3885372"/>
                </a:cubicBezTo>
                <a:cubicBezTo>
                  <a:pt x="755867" y="3878892"/>
                  <a:pt x="707160" y="3871519"/>
                  <a:pt x="659569" y="3863252"/>
                </a:cubicBezTo>
                <a:cubicBezTo>
                  <a:pt x="650855" y="3845824"/>
                  <a:pt x="642364" y="3828843"/>
                  <a:pt x="634544" y="3812086"/>
                </a:cubicBezTo>
                <a:close/>
                <a:moveTo>
                  <a:pt x="789382" y="3836440"/>
                </a:moveTo>
                <a:cubicBezTo>
                  <a:pt x="834739" y="3842696"/>
                  <a:pt x="880765" y="3848059"/>
                  <a:pt x="927463" y="3852751"/>
                </a:cubicBezTo>
                <a:cubicBezTo>
                  <a:pt x="933719" y="3868614"/>
                  <a:pt x="940422" y="3884925"/>
                  <a:pt x="948018" y="3901458"/>
                </a:cubicBezTo>
                <a:cubicBezTo>
                  <a:pt x="902215" y="3896990"/>
                  <a:pt x="857082" y="3891851"/>
                  <a:pt x="812619" y="3886042"/>
                </a:cubicBezTo>
                <a:cubicBezTo>
                  <a:pt x="804129" y="3869285"/>
                  <a:pt x="796532" y="3852751"/>
                  <a:pt x="789382" y="3836440"/>
                </a:cubicBezTo>
                <a:close/>
                <a:moveTo>
                  <a:pt x="933495" y="3853644"/>
                </a:moveTo>
                <a:cubicBezTo>
                  <a:pt x="976394" y="3857889"/>
                  <a:pt x="1019740" y="3861688"/>
                  <a:pt x="1063532" y="3864816"/>
                </a:cubicBezTo>
                <a:cubicBezTo>
                  <a:pt x="1068671" y="3880456"/>
                  <a:pt x="1074480" y="3896320"/>
                  <a:pt x="1080960" y="3912630"/>
                </a:cubicBezTo>
                <a:cubicBezTo>
                  <a:pt x="1038284" y="3909726"/>
                  <a:pt x="996056" y="3906374"/>
                  <a:pt x="954051" y="3902352"/>
                </a:cubicBezTo>
                <a:cubicBezTo>
                  <a:pt x="946678" y="3885595"/>
                  <a:pt x="939751" y="3869285"/>
                  <a:pt x="933495" y="3853644"/>
                </a:cubicBezTo>
                <a:close/>
                <a:moveTo>
                  <a:pt x="1069341" y="3865039"/>
                </a:moveTo>
                <a:cubicBezTo>
                  <a:pt x="1110453" y="3867944"/>
                  <a:pt x="1151787" y="3870178"/>
                  <a:pt x="1193569" y="3872189"/>
                </a:cubicBezTo>
                <a:cubicBezTo>
                  <a:pt x="1197367" y="3887382"/>
                  <a:pt x="1201613" y="3903023"/>
                  <a:pt x="1206975" y="3919110"/>
                </a:cubicBezTo>
                <a:cubicBezTo>
                  <a:pt x="1166757" y="3917546"/>
                  <a:pt x="1126540" y="3915535"/>
                  <a:pt x="1086769" y="3912854"/>
                </a:cubicBezTo>
                <a:cubicBezTo>
                  <a:pt x="1080289" y="3896543"/>
                  <a:pt x="1074480" y="3880456"/>
                  <a:pt x="1069341" y="3865039"/>
                </a:cubicBezTo>
                <a:close/>
                <a:moveTo>
                  <a:pt x="1199378" y="3872412"/>
                </a:moveTo>
                <a:cubicBezTo>
                  <a:pt x="1239596" y="3874200"/>
                  <a:pt x="1280037" y="3875317"/>
                  <a:pt x="1320478" y="3875988"/>
                </a:cubicBezTo>
                <a:cubicBezTo>
                  <a:pt x="1322265" y="3890957"/>
                  <a:pt x="1324947" y="3906374"/>
                  <a:pt x="1328745" y="3922238"/>
                </a:cubicBezTo>
                <a:cubicBezTo>
                  <a:pt x="1289868" y="3921791"/>
                  <a:pt x="1251214" y="3920674"/>
                  <a:pt x="1212784" y="3919333"/>
                </a:cubicBezTo>
                <a:cubicBezTo>
                  <a:pt x="1207645" y="3903023"/>
                  <a:pt x="1203177" y="3887606"/>
                  <a:pt x="1199378" y="3872412"/>
                </a:cubicBezTo>
                <a:close/>
                <a:moveTo>
                  <a:pt x="1326064" y="3875988"/>
                </a:moveTo>
                <a:cubicBezTo>
                  <a:pt x="1352652" y="3876434"/>
                  <a:pt x="1379017" y="3876658"/>
                  <a:pt x="1405605" y="3876658"/>
                </a:cubicBezTo>
                <a:cubicBezTo>
                  <a:pt x="1419905" y="3876658"/>
                  <a:pt x="1433981" y="3876658"/>
                  <a:pt x="1448281" y="3876434"/>
                </a:cubicBezTo>
                <a:cubicBezTo>
                  <a:pt x="1447387" y="3890957"/>
                  <a:pt x="1447610" y="3906151"/>
                  <a:pt x="1448951" y="3922238"/>
                </a:cubicBezTo>
                <a:cubicBezTo>
                  <a:pt x="1410521" y="3922684"/>
                  <a:pt x="1372314" y="3922684"/>
                  <a:pt x="1334331" y="3922238"/>
                </a:cubicBezTo>
                <a:cubicBezTo>
                  <a:pt x="1330532" y="3906151"/>
                  <a:pt x="1327851" y="3890734"/>
                  <a:pt x="1326064" y="3875988"/>
                </a:cubicBezTo>
                <a:close/>
                <a:moveTo>
                  <a:pt x="1448727" y="3870849"/>
                </a:moveTo>
                <a:cubicBezTo>
                  <a:pt x="1407393" y="3871295"/>
                  <a:pt x="1366281" y="3871072"/>
                  <a:pt x="1325393" y="3870402"/>
                </a:cubicBezTo>
                <a:cubicBezTo>
                  <a:pt x="1323606" y="3854538"/>
                  <a:pt x="1322936" y="3839568"/>
                  <a:pt x="1323383" y="3825269"/>
                </a:cubicBezTo>
                <a:cubicBezTo>
                  <a:pt x="1356897" y="3825939"/>
                  <a:pt x="1390412" y="3826386"/>
                  <a:pt x="1424150" y="3826386"/>
                </a:cubicBezTo>
                <a:cubicBezTo>
                  <a:pt x="1435321" y="3826386"/>
                  <a:pt x="1446270" y="3826386"/>
                  <a:pt x="1457441" y="3826162"/>
                </a:cubicBezTo>
                <a:cubicBezTo>
                  <a:pt x="1452973" y="3840015"/>
                  <a:pt x="1450068" y="3854985"/>
                  <a:pt x="1448727" y="3870849"/>
                </a:cubicBezTo>
                <a:close/>
                <a:moveTo>
                  <a:pt x="1463027" y="3825939"/>
                </a:moveTo>
                <a:cubicBezTo>
                  <a:pt x="1515533" y="3825492"/>
                  <a:pt x="1568263" y="3824375"/>
                  <a:pt x="1621216" y="3822364"/>
                </a:cubicBezTo>
                <a:cubicBezTo>
                  <a:pt x="1615630" y="3827503"/>
                  <a:pt x="1610491" y="3833089"/>
                  <a:pt x="1606023" y="3838898"/>
                </a:cubicBezTo>
                <a:cubicBezTo>
                  <a:pt x="1599097" y="3847612"/>
                  <a:pt x="1593287" y="3857219"/>
                  <a:pt x="1588372" y="3867720"/>
                </a:cubicBezTo>
                <a:cubicBezTo>
                  <a:pt x="1543462" y="3869285"/>
                  <a:pt x="1498776" y="3870402"/>
                  <a:pt x="1454313" y="3870625"/>
                </a:cubicBezTo>
                <a:cubicBezTo>
                  <a:pt x="1455654" y="3854762"/>
                  <a:pt x="1458558" y="3839792"/>
                  <a:pt x="1463027" y="3825939"/>
                </a:cubicBezTo>
                <a:close/>
                <a:moveTo>
                  <a:pt x="1988984" y="3795329"/>
                </a:moveTo>
                <a:cubicBezTo>
                  <a:pt x="2009763" y="3793094"/>
                  <a:pt x="2030542" y="3790637"/>
                  <a:pt x="2051321" y="3788179"/>
                </a:cubicBezTo>
                <a:cubicBezTo>
                  <a:pt x="2091986" y="3801138"/>
                  <a:pt x="2128628" y="3809852"/>
                  <a:pt x="2162143" y="3814320"/>
                </a:cubicBezTo>
                <a:cubicBezTo>
                  <a:pt x="2137119" y="3818119"/>
                  <a:pt x="2111871" y="3821694"/>
                  <a:pt x="2086623" y="3825269"/>
                </a:cubicBezTo>
                <a:cubicBezTo>
                  <a:pt x="2052662" y="3813427"/>
                  <a:pt x="2020264" y="3803596"/>
                  <a:pt x="1988984" y="3795329"/>
                </a:cubicBezTo>
                <a:close/>
                <a:moveTo>
                  <a:pt x="2183369" y="3816555"/>
                </a:moveTo>
                <a:cubicBezTo>
                  <a:pt x="2252186" y="3822364"/>
                  <a:pt x="2307373" y="3810299"/>
                  <a:pt x="2358986" y="3785498"/>
                </a:cubicBezTo>
                <a:cubicBezTo>
                  <a:pt x="2445677" y="3768294"/>
                  <a:pt x="2530134" y="3749079"/>
                  <a:pt x="2611686" y="3727406"/>
                </a:cubicBezTo>
                <a:cubicBezTo>
                  <a:pt x="2586439" y="3748185"/>
                  <a:pt x="2562978" y="3767400"/>
                  <a:pt x="2539965" y="3784828"/>
                </a:cubicBezTo>
                <a:cubicBezTo>
                  <a:pt x="2427132" y="3813427"/>
                  <a:pt x="2309161" y="3838004"/>
                  <a:pt x="2186944" y="3858336"/>
                </a:cubicBezTo>
                <a:cubicBezTo>
                  <a:pt x="2164377" y="3852304"/>
                  <a:pt x="2140470" y="3844707"/>
                  <a:pt x="2114776" y="3835323"/>
                </a:cubicBezTo>
                <a:cubicBezTo>
                  <a:pt x="2109190" y="3833312"/>
                  <a:pt x="2103381" y="3831301"/>
                  <a:pt x="2097795" y="3829290"/>
                </a:cubicBezTo>
                <a:cubicBezTo>
                  <a:pt x="2126617" y="3825269"/>
                  <a:pt x="2154993" y="3821023"/>
                  <a:pt x="2183369" y="3816555"/>
                </a:cubicBezTo>
                <a:close/>
                <a:moveTo>
                  <a:pt x="2528570" y="3793541"/>
                </a:moveTo>
                <a:cubicBezTo>
                  <a:pt x="2434506" y="3863028"/>
                  <a:pt x="2348931" y="3898554"/>
                  <a:pt x="2200350" y="3861911"/>
                </a:cubicBezTo>
                <a:cubicBezTo>
                  <a:pt x="2313629" y="3842696"/>
                  <a:pt x="2423334" y="3819906"/>
                  <a:pt x="2528570" y="3793541"/>
                </a:cubicBezTo>
                <a:close/>
                <a:moveTo>
                  <a:pt x="2542646" y="3789967"/>
                </a:moveTo>
                <a:cubicBezTo>
                  <a:pt x="2625092" y="3768964"/>
                  <a:pt x="2704634" y="3745950"/>
                  <a:pt x="2781271" y="3720703"/>
                </a:cubicBezTo>
                <a:cubicBezTo>
                  <a:pt x="2751778" y="3743269"/>
                  <a:pt x="2724742" y="3765165"/>
                  <a:pt x="2699718" y="3785945"/>
                </a:cubicBezTo>
                <a:cubicBezTo>
                  <a:pt x="2612580" y="3813203"/>
                  <a:pt x="2521420" y="3838004"/>
                  <a:pt x="2427132" y="3859900"/>
                </a:cubicBezTo>
                <a:cubicBezTo>
                  <a:pt x="2466903" y="3843590"/>
                  <a:pt x="2503769" y="3819459"/>
                  <a:pt x="2542646" y="3789967"/>
                </a:cubicBezTo>
                <a:close/>
                <a:moveTo>
                  <a:pt x="2797581" y="3715341"/>
                </a:moveTo>
                <a:cubicBezTo>
                  <a:pt x="2967389" y="3658589"/>
                  <a:pt x="3121780" y="3591783"/>
                  <a:pt x="3256285" y="3516040"/>
                </a:cubicBezTo>
                <a:cubicBezTo>
                  <a:pt x="3306557" y="3487664"/>
                  <a:pt x="3353925" y="3458618"/>
                  <a:pt x="3398164" y="3428232"/>
                </a:cubicBezTo>
                <a:cubicBezTo>
                  <a:pt x="3411346" y="3424433"/>
                  <a:pt x="3424976" y="3420635"/>
                  <a:pt x="3438605" y="3417060"/>
                </a:cubicBezTo>
                <a:cubicBezTo>
                  <a:pt x="3370458" y="3471801"/>
                  <a:pt x="3292704" y="3523636"/>
                  <a:pt x="3205790" y="3572345"/>
                </a:cubicBezTo>
                <a:cubicBezTo>
                  <a:pt x="3062794" y="3652780"/>
                  <a:pt x="2897008" y="3722937"/>
                  <a:pt x="2713794" y="3781253"/>
                </a:cubicBezTo>
                <a:cubicBezTo>
                  <a:pt x="2739712" y="3760250"/>
                  <a:pt x="2767194" y="3738130"/>
                  <a:pt x="2797581" y="3715341"/>
                </a:cubicBezTo>
                <a:close/>
                <a:moveTo>
                  <a:pt x="3461842" y="3405218"/>
                </a:moveTo>
                <a:cubicBezTo>
                  <a:pt x="3500048" y="3373491"/>
                  <a:pt x="3535127" y="3340646"/>
                  <a:pt x="3567078" y="3307132"/>
                </a:cubicBezTo>
                <a:cubicBezTo>
                  <a:pt x="3568195" y="3307132"/>
                  <a:pt x="3569089" y="3307132"/>
                  <a:pt x="3570206" y="3307132"/>
                </a:cubicBezTo>
                <a:cubicBezTo>
                  <a:pt x="3544735" y="3338859"/>
                  <a:pt x="3516582" y="3369692"/>
                  <a:pt x="3485749" y="3399632"/>
                </a:cubicBezTo>
                <a:cubicBezTo>
                  <a:pt x="3477929" y="3401420"/>
                  <a:pt x="3469885" y="3403207"/>
                  <a:pt x="3461842" y="3405218"/>
                </a:cubicBezTo>
                <a:close/>
                <a:moveTo>
                  <a:pt x="3564843" y="3301546"/>
                </a:moveTo>
                <a:cubicBezTo>
                  <a:pt x="3563056" y="3301546"/>
                  <a:pt x="3561269" y="3301546"/>
                  <a:pt x="3559705" y="3301546"/>
                </a:cubicBezTo>
                <a:cubicBezTo>
                  <a:pt x="3565514" y="3296184"/>
                  <a:pt x="3571323" y="3290821"/>
                  <a:pt x="3576909" y="3285459"/>
                </a:cubicBezTo>
                <a:cubicBezTo>
                  <a:pt x="3578026" y="3285012"/>
                  <a:pt x="3579366" y="3284789"/>
                  <a:pt x="3580484" y="3284342"/>
                </a:cubicBezTo>
                <a:cubicBezTo>
                  <a:pt x="3575345" y="3290151"/>
                  <a:pt x="3570206" y="3295960"/>
                  <a:pt x="3564843" y="3301546"/>
                </a:cubicBezTo>
                <a:close/>
                <a:moveTo>
                  <a:pt x="3585846" y="3277192"/>
                </a:moveTo>
                <a:cubicBezTo>
                  <a:pt x="3588974" y="3274064"/>
                  <a:pt x="3592325" y="3270936"/>
                  <a:pt x="3595454" y="3267808"/>
                </a:cubicBezTo>
                <a:cubicBezTo>
                  <a:pt x="3592996" y="3270713"/>
                  <a:pt x="3590315" y="3273841"/>
                  <a:pt x="3587633" y="3276745"/>
                </a:cubicBezTo>
                <a:cubicBezTo>
                  <a:pt x="3586963" y="3276968"/>
                  <a:pt x="3586293" y="3277192"/>
                  <a:pt x="3585846" y="3277192"/>
                </a:cubicBezTo>
                <a:close/>
                <a:moveTo>
                  <a:pt x="3574004" y="3280544"/>
                </a:moveTo>
                <a:cubicBezTo>
                  <a:pt x="3571546" y="3281214"/>
                  <a:pt x="3569089" y="3281884"/>
                  <a:pt x="3566631" y="3282554"/>
                </a:cubicBezTo>
                <a:cubicBezTo>
                  <a:pt x="3580260" y="3271383"/>
                  <a:pt x="3593443" y="3260211"/>
                  <a:pt x="3606402" y="3248816"/>
                </a:cubicBezTo>
                <a:cubicBezTo>
                  <a:pt x="3595900" y="3259541"/>
                  <a:pt x="3585176" y="3270042"/>
                  <a:pt x="3574004" y="3280544"/>
                </a:cubicBezTo>
                <a:close/>
                <a:moveTo>
                  <a:pt x="3611764" y="3275851"/>
                </a:moveTo>
                <a:cubicBezTo>
                  <a:pt x="3610647" y="3285012"/>
                  <a:pt x="3609530" y="3294396"/>
                  <a:pt x="3607966" y="3303333"/>
                </a:cubicBezTo>
                <a:cubicBezTo>
                  <a:pt x="3607072" y="3303333"/>
                  <a:pt x="3606178" y="3303110"/>
                  <a:pt x="3605061" y="3303110"/>
                </a:cubicBezTo>
                <a:cubicBezTo>
                  <a:pt x="3607519" y="3294173"/>
                  <a:pt x="3609753" y="3285012"/>
                  <a:pt x="3611764" y="3275851"/>
                </a:cubicBezTo>
                <a:close/>
                <a:moveTo>
                  <a:pt x="3600146" y="3300429"/>
                </a:moveTo>
                <a:cubicBezTo>
                  <a:pt x="3599922" y="3301323"/>
                  <a:pt x="3599699" y="3301993"/>
                  <a:pt x="3599475" y="3302887"/>
                </a:cubicBezTo>
                <a:cubicBezTo>
                  <a:pt x="3599475" y="3302887"/>
                  <a:pt x="3599252" y="3302887"/>
                  <a:pt x="3599252" y="3302887"/>
                </a:cubicBezTo>
                <a:cubicBezTo>
                  <a:pt x="3599475" y="3301993"/>
                  <a:pt x="3599922" y="3301099"/>
                  <a:pt x="3600146" y="3300429"/>
                </a:cubicBezTo>
                <a:close/>
                <a:moveTo>
                  <a:pt x="3603050" y="3311824"/>
                </a:moveTo>
                <a:cubicBezTo>
                  <a:pt x="3603274" y="3310707"/>
                  <a:pt x="3603497" y="3309813"/>
                  <a:pt x="3603944" y="3308696"/>
                </a:cubicBezTo>
                <a:cubicBezTo>
                  <a:pt x="3605061" y="3308696"/>
                  <a:pt x="3606178" y="3308919"/>
                  <a:pt x="3607295" y="3308919"/>
                </a:cubicBezTo>
                <a:cubicBezTo>
                  <a:pt x="3603274" y="3333720"/>
                  <a:pt x="3598135" y="3357851"/>
                  <a:pt x="3591879" y="3381088"/>
                </a:cubicBezTo>
                <a:cubicBezTo>
                  <a:pt x="3591208" y="3383322"/>
                  <a:pt x="3590538" y="3385556"/>
                  <a:pt x="3589868" y="3387567"/>
                </a:cubicBezTo>
                <a:cubicBezTo>
                  <a:pt x="3585623" y="3387567"/>
                  <a:pt x="3581377" y="3387791"/>
                  <a:pt x="3577132" y="3388014"/>
                </a:cubicBezTo>
                <a:cubicBezTo>
                  <a:pt x="3587186" y="3362989"/>
                  <a:pt x="3595900" y="3337742"/>
                  <a:pt x="3603050" y="3311824"/>
                </a:cubicBezTo>
                <a:close/>
                <a:moveTo>
                  <a:pt x="3613551" y="3304004"/>
                </a:moveTo>
                <a:cubicBezTo>
                  <a:pt x="3615115" y="3294173"/>
                  <a:pt x="3616456" y="3284118"/>
                  <a:pt x="3617573" y="3274064"/>
                </a:cubicBezTo>
                <a:cubicBezTo>
                  <a:pt x="3619137" y="3273617"/>
                  <a:pt x="3620701" y="3273170"/>
                  <a:pt x="3622489" y="3272724"/>
                </a:cubicBezTo>
                <a:cubicBezTo>
                  <a:pt x="3622265" y="3283448"/>
                  <a:pt x="3621818" y="3294173"/>
                  <a:pt x="3621148" y="3304674"/>
                </a:cubicBezTo>
                <a:cubicBezTo>
                  <a:pt x="3618467" y="3304451"/>
                  <a:pt x="3616009" y="3304227"/>
                  <a:pt x="3613551" y="3304004"/>
                </a:cubicBezTo>
                <a:close/>
                <a:moveTo>
                  <a:pt x="3617350" y="3072529"/>
                </a:moveTo>
                <a:cubicBezTo>
                  <a:pt x="3618467" y="3076104"/>
                  <a:pt x="3619808" y="3079679"/>
                  <a:pt x="3620925" y="3083254"/>
                </a:cubicBezTo>
                <a:cubicBezTo>
                  <a:pt x="3620031" y="3082807"/>
                  <a:pt x="3619361" y="3082583"/>
                  <a:pt x="3618467" y="3082360"/>
                </a:cubicBezTo>
                <a:cubicBezTo>
                  <a:pt x="3618020" y="3079009"/>
                  <a:pt x="3617797" y="3075880"/>
                  <a:pt x="3617350" y="3072529"/>
                </a:cubicBezTo>
                <a:close/>
                <a:moveTo>
                  <a:pt x="3617573" y="3179553"/>
                </a:moveTo>
                <a:cubicBezTo>
                  <a:pt x="3617573" y="3179776"/>
                  <a:pt x="3617573" y="3180000"/>
                  <a:pt x="3617573" y="3180223"/>
                </a:cubicBezTo>
                <a:cubicBezTo>
                  <a:pt x="3613998" y="3182010"/>
                  <a:pt x="3610423" y="3183798"/>
                  <a:pt x="3607072" y="3185585"/>
                </a:cubicBezTo>
                <a:cubicBezTo>
                  <a:pt x="3604167" y="3186479"/>
                  <a:pt x="3601486" y="3187373"/>
                  <a:pt x="3598582" y="3188266"/>
                </a:cubicBezTo>
                <a:cubicBezTo>
                  <a:pt x="3604838" y="3185585"/>
                  <a:pt x="3611094" y="3182457"/>
                  <a:pt x="3617573" y="3179553"/>
                </a:cubicBezTo>
                <a:close/>
                <a:moveTo>
                  <a:pt x="3496697" y="3208152"/>
                </a:moveTo>
                <a:cubicBezTo>
                  <a:pt x="3486196" y="3211503"/>
                  <a:pt x="3475695" y="3214855"/>
                  <a:pt x="3465193" y="3218206"/>
                </a:cubicBezTo>
                <a:cubicBezTo>
                  <a:pt x="3432125" y="3221334"/>
                  <a:pt x="3397494" y="3227367"/>
                  <a:pt x="3361074" y="3236975"/>
                </a:cubicBezTo>
                <a:cubicBezTo>
                  <a:pt x="3271478" y="3260435"/>
                  <a:pt x="3191490" y="3285906"/>
                  <a:pt x="3119545" y="3312271"/>
                </a:cubicBezTo>
                <a:cubicBezTo>
                  <a:pt x="3009394" y="3337072"/>
                  <a:pt x="2895667" y="3358968"/>
                  <a:pt x="2779260" y="3377960"/>
                </a:cubicBezTo>
                <a:cubicBezTo>
                  <a:pt x="2764066" y="3380417"/>
                  <a:pt x="2748650" y="3382875"/>
                  <a:pt x="2733456" y="3385109"/>
                </a:cubicBezTo>
                <a:cubicBezTo>
                  <a:pt x="2870643" y="3304674"/>
                  <a:pt x="3051399" y="3223792"/>
                  <a:pt x="3305663" y="3156986"/>
                </a:cubicBezTo>
                <a:cubicBezTo>
                  <a:pt x="3426093" y="3125259"/>
                  <a:pt x="3529541" y="3130174"/>
                  <a:pt x="3617126" y="3154752"/>
                </a:cubicBezTo>
                <a:cubicBezTo>
                  <a:pt x="3617126" y="3157880"/>
                  <a:pt x="3617350" y="3161008"/>
                  <a:pt x="3617350" y="3164136"/>
                </a:cubicBezTo>
                <a:cubicBezTo>
                  <a:pt x="3577802" y="3179553"/>
                  <a:pt x="3537585" y="3194076"/>
                  <a:pt x="3496697" y="3208152"/>
                </a:cubicBezTo>
                <a:close/>
                <a:moveTo>
                  <a:pt x="3617126" y="3149836"/>
                </a:moveTo>
                <a:cubicBezTo>
                  <a:pt x="3518817" y="3122354"/>
                  <a:pt x="3413581" y="3123025"/>
                  <a:pt x="3304323" y="3151847"/>
                </a:cubicBezTo>
                <a:cubicBezTo>
                  <a:pt x="3042015" y="3220887"/>
                  <a:pt x="2857684" y="3304674"/>
                  <a:pt x="2718710" y="3387567"/>
                </a:cubicBezTo>
                <a:cubicBezTo>
                  <a:pt x="2702176" y="3390025"/>
                  <a:pt x="2685642" y="3392483"/>
                  <a:pt x="2669108" y="3394717"/>
                </a:cubicBezTo>
                <a:cubicBezTo>
                  <a:pt x="2607218" y="3403207"/>
                  <a:pt x="2544880" y="3410804"/>
                  <a:pt x="2482320" y="3417283"/>
                </a:cubicBezTo>
                <a:cubicBezTo>
                  <a:pt x="2639168" y="3301770"/>
                  <a:pt x="2860812" y="3171509"/>
                  <a:pt x="3241315" y="3071635"/>
                </a:cubicBezTo>
                <a:cubicBezTo>
                  <a:pt x="3358393" y="3040802"/>
                  <a:pt x="3470779" y="3041249"/>
                  <a:pt x="3575345" y="3073199"/>
                </a:cubicBezTo>
                <a:cubicBezTo>
                  <a:pt x="3586293" y="3076551"/>
                  <a:pt x="3597241" y="3080349"/>
                  <a:pt x="3607966" y="3084148"/>
                </a:cubicBezTo>
                <a:cubicBezTo>
                  <a:pt x="3611764" y="3105820"/>
                  <a:pt x="3614669" y="3127493"/>
                  <a:pt x="3617126" y="3148943"/>
                </a:cubicBezTo>
                <a:lnTo>
                  <a:pt x="3617126" y="3149836"/>
                </a:lnTo>
                <a:close/>
                <a:moveTo>
                  <a:pt x="2644307" y="3409240"/>
                </a:moveTo>
                <a:cubicBezTo>
                  <a:pt x="2660618" y="3407229"/>
                  <a:pt x="2676928" y="3404995"/>
                  <a:pt x="2693239" y="3402760"/>
                </a:cubicBezTo>
                <a:cubicBezTo>
                  <a:pt x="2690781" y="3404324"/>
                  <a:pt x="2688323" y="3405888"/>
                  <a:pt x="2685866" y="3407452"/>
                </a:cubicBezTo>
                <a:cubicBezTo>
                  <a:pt x="2685195" y="3407452"/>
                  <a:pt x="2684301" y="3407676"/>
                  <a:pt x="2683631" y="3407899"/>
                </a:cubicBezTo>
                <a:cubicBezTo>
                  <a:pt x="2656373" y="3412368"/>
                  <a:pt x="2629114" y="3416390"/>
                  <a:pt x="2601855" y="3420411"/>
                </a:cubicBezTo>
                <a:cubicBezTo>
                  <a:pt x="2554041" y="3425997"/>
                  <a:pt x="2506227" y="3430913"/>
                  <a:pt x="2458189" y="3435381"/>
                </a:cubicBezTo>
                <a:cubicBezTo>
                  <a:pt x="2459083" y="3434711"/>
                  <a:pt x="2460200" y="3433817"/>
                  <a:pt x="2461094" y="3433147"/>
                </a:cubicBezTo>
                <a:cubicBezTo>
                  <a:pt x="2522314" y="3426221"/>
                  <a:pt x="2583534" y="3418177"/>
                  <a:pt x="2644307" y="3409240"/>
                </a:cubicBezTo>
                <a:close/>
                <a:moveTo>
                  <a:pt x="2602526" y="3425997"/>
                </a:moveTo>
                <a:cubicBezTo>
                  <a:pt x="2624869" y="3423316"/>
                  <a:pt x="2646989" y="3420858"/>
                  <a:pt x="2669332" y="3417954"/>
                </a:cubicBezTo>
                <a:cubicBezTo>
                  <a:pt x="2664416" y="3421082"/>
                  <a:pt x="2659724" y="3424210"/>
                  <a:pt x="2655032" y="3427114"/>
                </a:cubicBezTo>
                <a:cubicBezTo>
                  <a:pt x="2647435" y="3428455"/>
                  <a:pt x="2639615" y="3429795"/>
                  <a:pt x="2632018" y="3430913"/>
                </a:cubicBezTo>
                <a:cubicBezTo>
                  <a:pt x="2599845" y="3436052"/>
                  <a:pt x="2567447" y="3440967"/>
                  <a:pt x="2535050" y="3445659"/>
                </a:cubicBezTo>
                <a:cubicBezTo>
                  <a:pt x="2500641" y="3449234"/>
                  <a:pt x="2466233" y="3452362"/>
                  <a:pt x="2431824" y="3455267"/>
                </a:cubicBezTo>
                <a:cubicBezTo>
                  <a:pt x="2435176" y="3452586"/>
                  <a:pt x="2438751" y="3449904"/>
                  <a:pt x="2442326" y="3447223"/>
                </a:cubicBezTo>
                <a:cubicBezTo>
                  <a:pt x="2495949" y="3440967"/>
                  <a:pt x="2549349" y="3433817"/>
                  <a:pt x="2602526" y="3425997"/>
                </a:cubicBezTo>
                <a:close/>
                <a:moveTo>
                  <a:pt x="2447688" y="3436498"/>
                </a:moveTo>
                <a:cubicBezTo>
                  <a:pt x="2422440" y="3438733"/>
                  <a:pt x="2397192" y="3440967"/>
                  <a:pt x="2371721" y="3442978"/>
                </a:cubicBezTo>
                <a:cubicBezTo>
                  <a:pt x="2397863" y="3440297"/>
                  <a:pt x="2424004" y="3437616"/>
                  <a:pt x="2450146" y="3434487"/>
                </a:cubicBezTo>
                <a:cubicBezTo>
                  <a:pt x="2449252" y="3435158"/>
                  <a:pt x="2448358" y="3435828"/>
                  <a:pt x="2447688" y="3436498"/>
                </a:cubicBezTo>
                <a:close/>
                <a:moveTo>
                  <a:pt x="2431601" y="3448787"/>
                </a:moveTo>
                <a:cubicBezTo>
                  <a:pt x="2428249" y="3451468"/>
                  <a:pt x="2425121" y="3453926"/>
                  <a:pt x="2421770" y="3456384"/>
                </a:cubicBezTo>
                <a:cubicBezTo>
                  <a:pt x="2355411" y="3461970"/>
                  <a:pt x="2289052" y="3466662"/>
                  <a:pt x="2222469" y="3470460"/>
                </a:cubicBezTo>
                <a:cubicBezTo>
                  <a:pt x="2222693" y="3470236"/>
                  <a:pt x="2223140" y="3470013"/>
                  <a:pt x="2223363" y="3469790"/>
                </a:cubicBezTo>
                <a:cubicBezTo>
                  <a:pt x="2293074" y="3463757"/>
                  <a:pt x="2362561" y="3456831"/>
                  <a:pt x="2431601" y="3448787"/>
                </a:cubicBezTo>
                <a:close/>
                <a:moveTo>
                  <a:pt x="2398310" y="3463980"/>
                </a:moveTo>
                <a:cubicBezTo>
                  <a:pt x="2334185" y="3471801"/>
                  <a:pt x="2270060" y="3478280"/>
                  <a:pt x="2205489" y="3484089"/>
                </a:cubicBezTo>
                <a:cubicBezTo>
                  <a:pt x="2208617" y="3481408"/>
                  <a:pt x="2211968" y="3478950"/>
                  <a:pt x="2215096" y="3476269"/>
                </a:cubicBezTo>
                <a:cubicBezTo>
                  <a:pt x="2276316" y="3473141"/>
                  <a:pt x="2337536" y="3468896"/>
                  <a:pt x="2398310" y="3463980"/>
                </a:cubicBezTo>
                <a:close/>
                <a:moveTo>
                  <a:pt x="2213085" y="3470907"/>
                </a:moveTo>
                <a:cubicBezTo>
                  <a:pt x="2208840" y="3471130"/>
                  <a:pt x="2204818" y="3471354"/>
                  <a:pt x="2200573" y="3471577"/>
                </a:cubicBezTo>
                <a:cubicBezTo>
                  <a:pt x="2204818" y="3471130"/>
                  <a:pt x="2209287" y="3470907"/>
                  <a:pt x="2213532" y="3470460"/>
                </a:cubicBezTo>
                <a:cubicBezTo>
                  <a:pt x="2213309" y="3470683"/>
                  <a:pt x="2213085" y="3470683"/>
                  <a:pt x="2213085" y="3470907"/>
                </a:cubicBezTo>
                <a:close/>
                <a:moveTo>
                  <a:pt x="2205489" y="3476939"/>
                </a:moveTo>
                <a:cubicBezTo>
                  <a:pt x="2202137" y="3479621"/>
                  <a:pt x="2198786" y="3482302"/>
                  <a:pt x="2195434" y="3484983"/>
                </a:cubicBezTo>
                <a:cubicBezTo>
                  <a:pt x="2121925" y="3491239"/>
                  <a:pt x="2048193" y="3496155"/>
                  <a:pt x="1974461" y="3499953"/>
                </a:cubicBezTo>
                <a:cubicBezTo>
                  <a:pt x="1982504" y="3495037"/>
                  <a:pt x="1990548" y="3490122"/>
                  <a:pt x="1998368" y="3484759"/>
                </a:cubicBezTo>
                <a:cubicBezTo>
                  <a:pt x="2067631" y="3483196"/>
                  <a:pt x="2136672" y="3480514"/>
                  <a:pt x="2205489" y="3476939"/>
                </a:cubicBezTo>
                <a:close/>
                <a:moveTo>
                  <a:pt x="1460793" y="3479844"/>
                </a:moveTo>
                <a:cubicBezTo>
                  <a:pt x="1454537" y="3477833"/>
                  <a:pt x="1448504" y="3475822"/>
                  <a:pt x="1442248" y="3474035"/>
                </a:cubicBezTo>
                <a:cubicBezTo>
                  <a:pt x="1461240" y="3475152"/>
                  <a:pt x="1480231" y="3476269"/>
                  <a:pt x="1499223" y="3477386"/>
                </a:cubicBezTo>
                <a:cubicBezTo>
                  <a:pt x="1506373" y="3479174"/>
                  <a:pt x="1513299" y="3480738"/>
                  <a:pt x="1520002" y="3482078"/>
                </a:cubicBezTo>
                <a:cubicBezTo>
                  <a:pt x="1500116" y="3481408"/>
                  <a:pt x="1480455" y="3480738"/>
                  <a:pt x="1460793" y="3479844"/>
                </a:cubicBezTo>
                <a:close/>
                <a:moveTo>
                  <a:pt x="1459675" y="3485430"/>
                </a:moveTo>
                <a:cubicBezTo>
                  <a:pt x="1469730" y="3488558"/>
                  <a:pt x="1479784" y="3491909"/>
                  <a:pt x="1490062" y="3495484"/>
                </a:cubicBezTo>
                <a:cubicBezTo>
                  <a:pt x="1327181" y="3486770"/>
                  <a:pt x="1168768" y="3472024"/>
                  <a:pt x="1015271" y="3451245"/>
                </a:cubicBezTo>
                <a:cubicBezTo>
                  <a:pt x="1017058" y="3450575"/>
                  <a:pt x="1018846" y="3449904"/>
                  <a:pt x="1020410" y="3449234"/>
                </a:cubicBezTo>
                <a:cubicBezTo>
                  <a:pt x="1162512" y="3466885"/>
                  <a:pt x="1309306" y="3478950"/>
                  <a:pt x="1459675" y="3485430"/>
                </a:cubicBezTo>
                <a:close/>
                <a:moveTo>
                  <a:pt x="1020410" y="3443425"/>
                </a:moveTo>
                <a:cubicBezTo>
                  <a:pt x="947348" y="3434264"/>
                  <a:pt x="875627" y="3423540"/>
                  <a:pt x="805246" y="3411251"/>
                </a:cubicBezTo>
                <a:cubicBezTo>
                  <a:pt x="810161" y="3407676"/>
                  <a:pt x="815077" y="3404324"/>
                  <a:pt x="820216" y="3401196"/>
                </a:cubicBezTo>
                <a:cubicBezTo>
                  <a:pt x="893948" y="3414155"/>
                  <a:pt x="969021" y="3425550"/>
                  <a:pt x="1045211" y="3435605"/>
                </a:cubicBezTo>
                <a:cubicBezTo>
                  <a:pt x="1036497" y="3438063"/>
                  <a:pt x="1028230" y="3440744"/>
                  <a:pt x="1020410" y="3443425"/>
                </a:cubicBezTo>
                <a:close/>
                <a:moveTo>
                  <a:pt x="750729" y="3381088"/>
                </a:moveTo>
                <a:cubicBezTo>
                  <a:pt x="707830" y="3373044"/>
                  <a:pt x="665825" y="3364330"/>
                  <a:pt x="624490" y="3355169"/>
                </a:cubicBezTo>
                <a:cubicBezTo>
                  <a:pt x="627171" y="3352712"/>
                  <a:pt x="630076" y="3350254"/>
                  <a:pt x="633204" y="3348020"/>
                </a:cubicBezTo>
                <a:cubicBezTo>
                  <a:pt x="675209" y="3357404"/>
                  <a:pt x="717884" y="3366118"/>
                  <a:pt x="761453" y="3374385"/>
                </a:cubicBezTo>
                <a:cubicBezTo>
                  <a:pt x="762570" y="3374608"/>
                  <a:pt x="763688" y="3374831"/>
                  <a:pt x="764805" y="3375055"/>
                </a:cubicBezTo>
                <a:cubicBezTo>
                  <a:pt x="767039" y="3375502"/>
                  <a:pt x="769050" y="3375949"/>
                  <a:pt x="771061" y="3376395"/>
                </a:cubicBezTo>
                <a:cubicBezTo>
                  <a:pt x="792063" y="3380417"/>
                  <a:pt x="813066" y="3384215"/>
                  <a:pt x="834292" y="3387791"/>
                </a:cubicBezTo>
                <a:cubicBezTo>
                  <a:pt x="830270" y="3389801"/>
                  <a:pt x="826248" y="3391812"/>
                  <a:pt x="822450" y="3394046"/>
                </a:cubicBezTo>
                <a:cubicBezTo>
                  <a:pt x="798096" y="3389801"/>
                  <a:pt x="774189" y="3385556"/>
                  <a:pt x="750729" y="3381088"/>
                </a:cubicBezTo>
                <a:close/>
                <a:moveTo>
                  <a:pt x="631863" y="3341764"/>
                </a:moveTo>
                <a:cubicBezTo>
                  <a:pt x="567068" y="3327464"/>
                  <a:pt x="504284" y="3311824"/>
                  <a:pt x="443287" y="3295067"/>
                </a:cubicBezTo>
                <a:cubicBezTo>
                  <a:pt x="443958" y="3294620"/>
                  <a:pt x="444405" y="3293949"/>
                  <a:pt x="445075" y="3293279"/>
                </a:cubicBezTo>
                <a:cubicBezTo>
                  <a:pt x="506071" y="3310036"/>
                  <a:pt x="569079" y="3325677"/>
                  <a:pt x="633874" y="3340200"/>
                </a:cubicBezTo>
                <a:cubicBezTo>
                  <a:pt x="633204" y="3340870"/>
                  <a:pt x="632533" y="3341317"/>
                  <a:pt x="631863" y="3341764"/>
                </a:cubicBezTo>
                <a:close/>
                <a:moveTo>
                  <a:pt x="625831" y="3346456"/>
                </a:moveTo>
                <a:cubicBezTo>
                  <a:pt x="622926" y="3348690"/>
                  <a:pt x="620245" y="3351148"/>
                  <a:pt x="617564" y="3353605"/>
                </a:cubicBezTo>
                <a:cubicBezTo>
                  <a:pt x="553662" y="3339306"/>
                  <a:pt x="491772" y="3323889"/>
                  <a:pt x="431669" y="3307355"/>
                </a:cubicBezTo>
                <a:cubicBezTo>
                  <a:pt x="433903" y="3304674"/>
                  <a:pt x="436138" y="3302216"/>
                  <a:pt x="438595" y="3299982"/>
                </a:cubicBezTo>
                <a:cubicBezTo>
                  <a:pt x="499145" y="3316516"/>
                  <a:pt x="561482" y="3332156"/>
                  <a:pt x="625831" y="3346456"/>
                </a:cubicBezTo>
                <a:close/>
                <a:moveTo>
                  <a:pt x="611308" y="3359638"/>
                </a:moveTo>
                <a:cubicBezTo>
                  <a:pt x="607509" y="3363213"/>
                  <a:pt x="604158" y="3367011"/>
                  <a:pt x="600806" y="3371033"/>
                </a:cubicBezTo>
                <a:cubicBezTo>
                  <a:pt x="538022" y="3356957"/>
                  <a:pt x="477025" y="3341764"/>
                  <a:pt x="417816" y="3325230"/>
                </a:cubicBezTo>
                <a:cubicBezTo>
                  <a:pt x="420274" y="3321878"/>
                  <a:pt x="422508" y="3318303"/>
                  <a:pt x="425189" y="3315175"/>
                </a:cubicBezTo>
                <a:cubicBezTo>
                  <a:pt x="425636" y="3314728"/>
                  <a:pt x="426083" y="3314282"/>
                  <a:pt x="426307" y="3313611"/>
                </a:cubicBezTo>
                <a:cubicBezTo>
                  <a:pt x="486186" y="3330145"/>
                  <a:pt x="547853" y="3345339"/>
                  <a:pt x="611308" y="3359638"/>
                </a:cubicBezTo>
                <a:close/>
                <a:moveTo>
                  <a:pt x="596561" y="3375725"/>
                </a:moveTo>
                <a:cubicBezTo>
                  <a:pt x="596338" y="3375949"/>
                  <a:pt x="596114" y="3376172"/>
                  <a:pt x="595891" y="3376395"/>
                </a:cubicBezTo>
                <a:cubicBezTo>
                  <a:pt x="533554" y="3362319"/>
                  <a:pt x="472780" y="3347349"/>
                  <a:pt x="413571" y="3331262"/>
                </a:cubicBezTo>
                <a:cubicBezTo>
                  <a:pt x="413794" y="3330816"/>
                  <a:pt x="414018" y="3330369"/>
                  <a:pt x="414465" y="3329922"/>
                </a:cubicBezTo>
                <a:cubicBezTo>
                  <a:pt x="473227" y="3346456"/>
                  <a:pt x="534000" y="3361649"/>
                  <a:pt x="596561" y="3375725"/>
                </a:cubicBezTo>
                <a:close/>
                <a:moveTo>
                  <a:pt x="592316" y="3381311"/>
                </a:moveTo>
                <a:cubicBezTo>
                  <a:pt x="589188" y="3385333"/>
                  <a:pt x="586283" y="3389578"/>
                  <a:pt x="583602" y="3394046"/>
                </a:cubicBezTo>
                <a:cubicBezTo>
                  <a:pt x="521712" y="3380194"/>
                  <a:pt x="461832" y="3365224"/>
                  <a:pt x="403740" y="3348913"/>
                </a:cubicBezTo>
                <a:cubicBezTo>
                  <a:pt x="405751" y="3344668"/>
                  <a:pt x="408209" y="3340423"/>
                  <a:pt x="410443" y="3336401"/>
                </a:cubicBezTo>
                <a:cubicBezTo>
                  <a:pt x="469652" y="3352488"/>
                  <a:pt x="530202" y="3367458"/>
                  <a:pt x="592316" y="3381311"/>
                </a:cubicBezTo>
                <a:close/>
                <a:moveTo>
                  <a:pt x="580697" y="3399185"/>
                </a:moveTo>
                <a:cubicBezTo>
                  <a:pt x="576229" y="3406782"/>
                  <a:pt x="572431" y="3414602"/>
                  <a:pt x="568856" y="3422869"/>
                </a:cubicBezTo>
                <a:cubicBezTo>
                  <a:pt x="508082" y="3409240"/>
                  <a:pt x="449097" y="3394493"/>
                  <a:pt x="391898" y="3378406"/>
                </a:cubicBezTo>
                <a:cubicBezTo>
                  <a:pt x="394579" y="3369916"/>
                  <a:pt x="397707" y="3361649"/>
                  <a:pt x="401282" y="3354052"/>
                </a:cubicBezTo>
                <a:cubicBezTo>
                  <a:pt x="459151" y="3370139"/>
                  <a:pt x="519030" y="3385333"/>
                  <a:pt x="580697" y="3399185"/>
                </a:cubicBezTo>
                <a:close/>
                <a:moveTo>
                  <a:pt x="566621" y="3428008"/>
                </a:moveTo>
                <a:cubicBezTo>
                  <a:pt x="563046" y="3437169"/>
                  <a:pt x="559918" y="3447000"/>
                  <a:pt x="557684" y="3457054"/>
                </a:cubicBezTo>
                <a:cubicBezTo>
                  <a:pt x="497805" y="3443648"/>
                  <a:pt x="439712" y="3429125"/>
                  <a:pt x="383631" y="3413485"/>
                </a:cubicBezTo>
                <a:cubicBezTo>
                  <a:pt x="385419" y="3403207"/>
                  <a:pt x="387653" y="3393153"/>
                  <a:pt x="390334" y="3383769"/>
                </a:cubicBezTo>
                <a:cubicBezTo>
                  <a:pt x="447086" y="3399632"/>
                  <a:pt x="506071" y="3414379"/>
                  <a:pt x="566621" y="3428008"/>
                </a:cubicBezTo>
                <a:close/>
                <a:moveTo>
                  <a:pt x="556343" y="3462640"/>
                </a:moveTo>
                <a:cubicBezTo>
                  <a:pt x="553886" y="3473364"/>
                  <a:pt x="552322" y="3484759"/>
                  <a:pt x="551205" y="3496601"/>
                </a:cubicBezTo>
                <a:cubicBezTo>
                  <a:pt x="492219" y="3483642"/>
                  <a:pt x="435020" y="3469343"/>
                  <a:pt x="379609" y="3454149"/>
                </a:cubicBezTo>
                <a:cubicBezTo>
                  <a:pt x="380056" y="3442084"/>
                  <a:pt x="380950" y="3430466"/>
                  <a:pt x="382514" y="3419294"/>
                </a:cubicBezTo>
                <a:cubicBezTo>
                  <a:pt x="438819" y="3434711"/>
                  <a:pt x="496687" y="3449234"/>
                  <a:pt x="556343" y="3462640"/>
                </a:cubicBezTo>
                <a:close/>
                <a:moveTo>
                  <a:pt x="550758" y="3501964"/>
                </a:moveTo>
                <a:cubicBezTo>
                  <a:pt x="549864" y="3514252"/>
                  <a:pt x="549641" y="3526988"/>
                  <a:pt x="550087" y="3540170"/>
                </a:cubicBezTo>
                <a:cubicBezTo>
                  <a:pt x="491995" y="3527658"/>
                  <a:pt x="435691" y="3513805"/>
                  <a:pt x="380950" y="3499059"/>
                </a:cubicBezTo>
                <a:cubicBezTo>
                  <a:pt x="379833" y="3485430"/>
                  <a:pt x="379163" y="3472471"/>
                  <a:pt x="379386" y="3459735"/>
                </a:cubicBezTo>
                <a:cubicBezTo>
                  <a:pt x="435020" y="3474929"/>
                  <a:pt x="491995" y="3489005"/>
                  <a:pt x="550758" y="3501964"/>
                </a:cubicBezTo>
                <a:close/>
                <a:moveTo>
                  <a:pt x="550534" y="3545980"/>
                </a:moveTo>
                <a:cubicBezTo>
                  <a:pt x="551205" y="3559385"/>
                  <a:pt x="552769" y="3573462"/>
                  <a:pt x="554779" y="3587985"/>
                </a:cubicBezTo>
                <a:cubicBezTo>
                  <a:pt x="497581" y="3575919"/>
                  <a:pt x="441723" y="3562737"/>
                  <a:pt x="387876" y="3548437"/>
                </a:cubicBezTo>
                <a:cubicBezTo>
                  <a:pt x="384972" y="3533468"/>
                  <a:pt x="382961" y="3519168"/>
                  <a:pt x="381620" y="3505092"/>
                </a:cubicBezTo>
                <a:cubicBezTo>
                  <a:pt x="436361" y="3519838"/>
                  <a:pt x="492442" y="3533468"/>
                  <a:pt x="550534" y="3545980"/>
                </a:cubicBezTo>
                <a:close/>
                <a:moveTo>
                  <a:pt x="555897" y="3593794"/>
                </a:moveTo>
                <a:cubicBezTo>
                  <a:pt x="558131" y="3608317"/>
                  <a:pt x="561259" y="3623287"/>
                  <a:pt x="565057" y="3638927"/>
                </a:cubicBezTo>
                <a:cubicBezTo>
                  <a:pt x="565057" y="3638927"/>
                  <a:pt x="565057" y="3638927"/>
                  <a:pt x="565057" y="3639151"/>
                </a:cubicBezTo>
                <a:cubicBezTo>
                  <a:pt x="508529" y="3627532"/>
                  <a:pt x="453789" y="3614797"/>
                  <a:pt x="400389" y="3601167"/>
                </a:cubicBezTo>
                <a:cubicBezTo>
                  <a:pt x="395920" y="3585303"/>
                  <a:pt x="392345" y="3569663"/>
                  <a:pt x="389217" y="3554693"/>
                </a:cubicBezTo>
                <a:cubicBezTo>
                  <a:pt x="443064" y="3568546"/>
                  <a:pt x="498698" y="3581729"/>
                  <a:pt x="555897" y="3593794"/>
                </a:cubicBezTo>
                <a:close/>
                <a:moveTo>
                  <a:pt x="566398" y="3644960"/>
                </a:moveTo>
                <a:cubicBezTo>
                  <a:pt x="570420" y="3660377"/>
                  <a:pt x="574888" y="3676240"/>
                  <a:pt x="580251" y="3692550"/>
                </a:cubicBezTo>
                <a:cubicBezTo>
                  <a:pt x="524616" y="3681602"/>
                  <a:pt x="470322" y="3669537"/>
                  <a:pt x="417816" y="3656355"/>
                </a:cubicBezTo>
                <a:cubicBezTo>
                  <a:pt x="412007" y="3639597"/>
                  <a:pt x="406645" y="3623063"/>
                  <a:pt x="402176" y="3607200"/>
                </a:cubicBezTo>
                <a:cubicBezTo>
                  <a:pt x="455353" y="3620829"/>
                  <a:pt x="510093" y="3633565"/>
                  <a:pt x="566398" y="3644960"/>
                </a:cubicBezTo>
                <a:close/>
                <a:moveTo>
                  <a:pt x="582261" y="3698583"/>
                </a:moveTo>
                <a:cubicBezTo>
                  <a:pt x="587624" y="3714670"/>
                  <a:pt x="593656" y="3731204"/>
                  <a:pt x="600359" y="3747961"/>
                </a:cubicBezTo>
                <a:cubicBezTo>
                  <a:pt x="545172" y="3737460"/>
                  <a:pt x="491772" y="3725842"/>
                  <a:pt x="439712" y="3713330"/>
                </a:cubicBezTo>
                <a:cubicBezTo>
                  <a:pt x="432339" y="3695902"/>
                  <a:pt x="425860" y="3679145"/>
                  <a:pt x="419827" y="3662611"/>
                </a:cubicBezTo>
                <a:cubicBezTo>
                  <a:pt x="472333" y="3675570"/>
                  <a:pt x="526627" y="3687635"/>
                  <a:pt x="582261" y="3698583"/>
                </a:cubicBezTo>
                <a:close/>
                <a:moveTo>
                  <a:pt x="458928" y="3770081"/>
                </a:moveTo>
                <a:cubicBezTo>
                  <a:pt x="408209" y="3758239"/>
                  <a:pt x="359277" y="3745280"/>
                  <a:pt x="311686" y="3731427"/>
                </a:cubicBezTo>
                <a:cubicBezTo>
                  <a:pt x="302749" y="3713330"/>
                  <a:pt x="294482" y="3695455"/>
                  <a:pt x="286886" y="3678251"/>
                </a:cubicBezTo>
                <a:cubicBezTo>
                  <a:pt x="334923" y="3692550"/>
                  <a:pt x="384525" y="3705956"/>
                  <a:pt x="435467" y="3718245"/>
                </a:cubicBezTo>
                <a:cubicBezTo>
                  <a:pt x="442617" y="3735226"/>
                  <a:pt x="450437" y="3752430"/>
                  <a:pt x="458928" y="3770081"/>
                </a:cubicBezTo>
                <a:close/>
                <a:moveTo>
                  <a:pt x="462056" y="3776561"/>
                </a:moveTo>
                <a:cubicBezTo>
                  <a:pt x="470322" y="3793541"/>
                  <a:pt x="479036" y="3810969"/>
                  <a:pt x="488420" y="3828843"/>
                </a:cubicBezTo>
                <a:cubicBezTo>
                  <a:pt x="438372" y="3817448"/>
                  <a:pt x="389664" y="3805160"/>
                  <a:pt x="342743" y="3791754"/>
                </a:cubicBezTo>
                <a:cubicBezTo>
                  <a:pt x="332912" y="3773656"/>
                  <a:pt x="323528" y="3755558"/>
                  <a:pt x="314814" y="3738130"/>
                </a:cubicBezTo>
                <a:cubicBezTo>
                  <a:pt x="362405" y="3751983"/>
                  <a:pt x="411337" y="3764719"/>
                  <a:pt x="462056" y="3776561"/>
                </a:cubicBezTo>
                <a:close/>
                <a:moveTo>
                  <a:pt x="491995" y="3835323"/>
                </a:moveTo>
                <a:cubicBezTo>
                  <a:pt x="501156" y="3852304"/>
                  <a:pt x="510764" y="3869731"/>
                  <a:pt x="521041" y="3887382"/>
                </a:cubicBezTo>
                <a:cubicBezTo>
                  <a:pt x="471440" y="3876434"/>
                  <a:pt x="423179" y="3864369"/>
                  <a:pt x="376705" y="3851634"/>
                </a:cubicBezTo>
                <a:cubicBezTo>
                  <a:pt x="366204" y="3833759"/>
                  <a:pt x="356149" y="3816108"/>
                  <a:pt x="346765" y="3798904"/>
                </a:cubicBezTo>
                <a:cubicBezTo>
                  <a:pt x="393462" y="3811863"/>
                  <a:pt x="441947" y="3823928"/>
                  <a:pt x="491995" y="3835323"/>
                </a:cubicBezTo>
                <a:close/>
                <a:moveTo>
                  <a:pt x="403963" y="3907715"/>
                </a:moveTo>
                <a:cubicBezTo>
                  <a:pt x="359724" y="3895649"/>
                  <a:pt x="317049" y="3882690"/>
                  <a:pt x="275714" y="3868838"/>
                </a:cubicBezTo>
                <a:cubicBezTo>
                  <a:pt x="264542" y="3851186"/>
                  <a:pt x="253818" y="3833982"/>
                  <a:pt x="243763" y="3817002"/>
                </a:cubicBezTo>
                <a:cubicBezTo>
                  <a:pt x="285322" y="3830854"/>
                  <a:pt x="328220" y="3844037"/>
                  <a:pt x="372683" y="3856326"/>
                </a:cubicBezTo>
                <a:cubicBezTo>
                  <a:pt x="382738" y="3873083"/>
                  <a:pt x="393239" y="3890287"/>
                  <a:pt x="403963" y="3907715"/>
                </a:cubicBezTo>
                <a:close/>
                <a:moveTo>
                  <a:pt x="408432" y="3914641"/>
                </a:moveTo>
                <a:cubicBezTo>
                  <a:pt x="418710" y="3930728"/>
                  <a:pt x="429435" y="3947262"/>
                  <a:pt x="440383" y="3964019"/>
                </a:cubicBezTo>
                <a:cubicBezTo>
                  <a:pt x="396367" y="3951954"/>
                  <a:pt x="353915" y="3939218"/>
                  <a:pt x="312804" y="3925589"/>
                </a:cubicBezTo>
                <a:cubicBezTo>
                  <a:pt x="301632" y="3909055"/>
                  <a:pt x="290907" y="3892521"/>
                  <a:pt x="280629" y="3876434"/>
                </a:cubicBezTo>
                <a:cubicBezTo>
                  <a:pt x="321741" y="3889840"/>
                  <a:pt x="364416" y="3902799"/>
                  <a:pt x="408432" y="3914641"/>
                </a:cubicBezTo>
                <a:close/>
                <a:moveTo>
                  <a:pt x="380503" y="3858336"/>
                </a:moveTo>
                <a:cubicBezTo>
                  <a:pt x="426977" y="3871072"/>
                  <a:pt x="475015" y="3882914"/>
                  <a:pt x="524616" y="3893862"/>
                </a:cubicBezTo>
                <a:cubicBezTo>
                  <a:pt x="534224" y="3910619"/>
                  <a:pt x="544502" y="3927600"/>
                  <a:pt x="555226" y="3944804"/>
                </a:cubicBezTo>
                <a:cubicBezTo>
                  <a:pt x="506071" y="3934080"/>
                  <a:pt x="458257" y="3922461"/>
                  <a:pt x="412007" y="3909949"/>
                </a:cubicBezTo>
                <a:cubicBezTo>
                  <a:pt x="401059" y="3892521"/>
                  <a:pt x="390558" y="3875317"/>
                  <a:pt x="380503" y="3858336"/>
                </a:cubicBezTo>
                <a:close/>
                <a:moveTo>
                  <a:pt x="499369" y="3837110"/>
                </a:moveTo>
                <a:cubicBezTo>
                  <a:pt x="534000" y="3844931"/>
                  <a:pt x="569302" y="3852304"/>
                  <a:pt x="605275" y="3859007"/>
                </a:cubicBezTo>
                <a:cubicBezTo>
                  <a:pt x="622032" y="3862135"/>
                  <a:pt x="638790" y="3865263"/>
                  <a:pt x="655770" y="3868167"/>
                </a:cubicBezTo>
                <a:cubicBezTo>
                  <a:pt x="664484" y="3884701"/>
                  <a:pt x="673645" y="3901682"/>
                  <a:pt x="683252" y="3918886"/>
                </a:cubicBezTo>
                <a:cubicBezTo>
                  <a:pt x="661133" y="3915088"/>
                  <a:pt x="639013" y="3911290"/>
                  <a:pt x="617340" y="3907044"/>
                </a:cubicBezTo>
                <a:cubicBezTo>
                  <a:pt x="587177" y="3901235"/>
                  <a:pt x="557461" y="3895203"/>
                  <a:pt x="528415" y="3888946"/>
                </a:cubicBezTo>
                <a:cubicBezTo>
                  <a:pt x="518360" y="3871519"/>
                  <a:pt x="508529" y="3854091"/>
                  <a:pt x="499369" y="3837110"/>
                </a:cubicBezTo>
                <a:close/>
                <a:moveTo>
                  <a:pt x="662920" y="3869285"/>
                </a:moveTo>
                <a:cubicBezTo>
                  <a:pt x="710734" y="3877551"/>
                  <a:pt x="759219" y="3884925"/>
                  <a:pt x="808374" y="3891628"/>
                </a:cubicBezTo>
                <a:cubicBezTo>
                  <a:pt x="816417" y="3907938"/>
                  <a:pt x="824908" y="3924472"/>
                  <a:pt x="834068" y="3941229"/>
                </a:cubicBezTo>
                <a:cubicBezTo>
                  <a:pt x="785360" y="3934973"/>
                  <a:pt x="737546" y="3928047"/>
                  <a:pt x="690402" y="3920227"/>
                </a:cubicBezTo>
                <a:cubicBezTo>
                  <a:pt x="680795" y="3903023"/>
                  <a:pt x="671634" y="3886042"/>
                  <a:pt x="662920" y="3869285"/>
                </a:cubicBezTo>
                <a:close/>
                <a:moveTo>
                  <a:pt x="815524" y="3892521"/>
                </a:moveTo>
                <a:cubicBezTo>
                  <a:pt x="860210" y="3898331"/>
                  <a:pt x="905343" y="3903469"/>
                  <a:pt x="950699" y="3907938"/>
                </a:cubicBezTo>
                <a:cubicBezTo>
                  <a:pt x="957849" y="3923802"/>
                  <a:pt x="965669" y="3939889"/>
                  <a:pt x="973936" y="3956423"/>
                </a:cubicBezTo>
                <a:cubicBezTo>
                  <a:pt x="929250" y="3952401"/>
                  <a:pt x="884787" y="3947486"/>
                  <a:pt x="841218" y="3942123"/>
                </a:cubicBezTo>
                <a:cubicBezTo>
                  <a:pt x="832057" y="3925366"/>
                  <a:pt x="823567" y="3908832"/>
                  <a:pt x="815524" y="3892521"/>
                </a:cubicBezTo>
                <a:close/>
                <a:moveTo>
                  <a:pt x="956955" y="3908608"/>
                </a:moveTo>
                <a:cubicBezTo>
                  <a:pt x="998737" y="3912630"/>
                  <a:pt x="1040966" y="3915982"/>
                  <a:pt x="1083418" y="3918886"/>
                </a:cubicBezTo>
                <a:cubicBezTo>
                  <a:pt x="1089674" y="3934303"/>
                  <a:pt x="1096376" y="3950167"/>
                  <a:pt x="1103973" y="3966254"/>
                </a:cubicBezTo>
                <a:cubicBezTo>
                  <a:pt x="1062415" y="3963796"/>
                  <a:pt x="1021304" y="3960668"/>
                  <a:pt x="980416" y="3957093"/>
                </a:cubicBezTo>
                <a:cubicBezTo>
                  <a:pt x="972149" y="3940559"/>
                  <a:pt x="964329" y="3924472"/>
                  <a:pt x="956955" y="3908608"/>
                </a:cubicBezTo>
                <a:close/>
                <a:moveTo>
                  <a:pt x="1089674" y="3919333"/>
                </a:moveTo>
                <a:cubicBezTo>
                  <a:pt x="1129221" y="3922014"/>
                  <a:pt x="1169215" y="3924025"/>
                  <a:pt x="1209433" y="3925589"/>
                </a:cubicBezTo>
                <a:cubicBezTo>
                  <a:pt x="1214572" y="3940783"/>
                  <a:pt x="1220381" y="3956199"/>
                  <a:pt x="1226637" y="3972063"/>
                </a:cubicBezTo>
                <a:cubicBezTo>
                  <a:pt x="1187536" y="3970722"/>
                  <a:pt x="1148883" y="3968935"/>
                  <a:pt x="1110229" y="3966701"/>
                </a:cubicBezTo>
                <a:cubicBezTo>
                  <a:pt x="1102633" y="3950613"/>
                  <a:pt x="1095930" y="3934750"/>
                  <a:pt x="1089674" y="3919333"/>
                </a:cubicBezTo>
                <a:close/>
                <a:moveTo>
                  <a:pt x="1215018" y="3925813"/>
                </a:moveTo>
                <a:cubicBezTo>
                  <a:pt x="1253225" y="3927153"/>
                  <a:pt x="1291655" y="3928270"/>
                  <a:pt x="1330309" y="3928717"/>
                </a:cubicBezTo>
                <a:cubicBezTo>
                  <a:pt x="1333884" y="3943464"/>
                  <a:pt x="1338129" y="3958880"/>
                  <a:pt x="1343268" y="3974521"/>
                </a:cubicBezTo>
                <a:cubicBezTo>
                  <a:pt x="1306178" y="3974074"/>
                  <a:pt x="1269089" y="3973403"/>
                  <a:pt x="1232446" y="3972286"/>
                </a:cubicBezTo>
                <a:cubicBezTo>
                  <a:pt x="1225967" y="3956423"/>
                  <a:pt x="1220157" y="3940783"/>
                  <a:pt x="1215018" y="3925813"/>
                </a:cubicBezTo>
                <a:close/>
                <a:moveTo>
                  <a:pt x="1335895" y="3928717"/>
                </a:moveTo>
                <a:cubicBezTo>
                  <a:pt x="1354439" y="3928941"/>
                  <a:pt x="1373208" y="3928941"/>
                  <a:pt x="1391976" y="3928941"/>
                </a:cubicBezTo>
                <a:cubicBezTo>
                  <a:pt x="1411191" y="3928941"/>
                  <a:pt x="1430406" y="3928717"/>
                  <a:pt x="1449621" y="3928494"/>
                </a:cubicBezTo>
                <a:cubicBezTo>
                  <a:pt x="1451185" y="3943017"/>
                  <a:pt x="1453643" y="3958210"/>
                  <a:pt x="1456994" y="3974074"/>
                </a:cubicBezTo>
                <a:cubicBezTo>
                  <a:pt x="1421022" y="3974521"/>
                  <a:pt x="1385049" y="3974744"/>
                  <a:pt x="1349077" y="3974521"/>
                </a:cubicBezTo>
                <a:cubicBezTo>
                  <a:pt x="1343938" y="3958880"/>
                  <a:pt x="1339470" y="3943687"/>
                  <a:pt x="1335895" y="3928717"/>
                </a:cubicBezTo>
                <a:close/>
                <a:moveTo>
                  <a:pt x="1454313" y="3922238"/>
                </a:moveTo>
                <a:cubicBezTo>
                  <a:pt x="1452973" y="3906151"/>
                  <a:pt x="1452749" y="3890957"/>
                  <a:pt x="1453643" y="3876434"/>
                </a:cubicBezTo>
                <a:cubicBezTo>
                  <a:pt x="1497435" y="3875988"/>
                  <a:pt x="1541675" y="3874870"/>
                  <a:pt x="1585691" y="3873530"/>
                </a:cubicBezTo>
                <a:cubicBezTo>
                  <a:pt x="1579658" y="3887606"/>
                  <a:pt x="1575413" y="3903023"/>
                  <a:pt x="1572955" y="3919557"/>
                </a:cubicBezTo>
                <a:cubicBezTo>
                  <a:pt x="1533408" y="3920674"/>
                  <a:pt x="1493860" y="3921567"/>
                  <a:pt x="1454313" y="3922238"/>
                </a:cubicBezTo>
                <a:close/>
                <a:moveTo>
                  <a:pt x="1591947" y="3873083"/>
                </a:moveTo>
                <a:cubicBezTo>
                  <a:pt x="1651603" y="3870849"/>
                  <a:pt x="1711482" y="3867720"/>
                  <a:pt x="1771139" y="3863475"/>
                </a:cubicBezTo>
                <a:cubicBezTo>
                  <a:pt x="1750806" y="3874200"/>
                  <a:pt x="1733825" y="3887829"/>
                  <a:pt x="1720420" y="3904810"/>
                </a:cubicBezTo>
                <a:cubicBezTo>
                  <a:pt x="1718632" y="3907268"/>
                  <a:pt x="1716845" y="3909726"/>
                  <a:pt x="1715057" y="3912183"/>
                </a:cubicBezTo>
                <a:cubicBezTo>
                  <a:pt x="1669477" y="3915088"/>
                  <a:pt x="1623897" y="3917546"/>
                  <a:pt x="1578541" y="3919110"/>
                </a:cubicBezTo>
                <a:cubicBezTo>
                  <a:pt x="1580999" y="3902576"/>
                  <a:pt x="1585467" y="3887159"/>
                  <a:pt x="1591947" y="3873083"/>
                </a:cubicBezTo>
                <a:close/>
                <a:moveTo>
                  <a:pt x="1724888" y="3908161"/>
                </a:moveTo>
                <a:cubicBezTo>
                  <a:pt x="1740305" y="3888500"/>
                  <a:pt x="1760861" y="3873306"/>
                  <a:pt x="1786332" y="3862358"/>
                </a:cubicBezTo>
                <a:cubicBezTo>
                  <a:pt x="1847552" y="3857666"/>
                  <a:pt x="1908549" y="3852080"/>
                  <a:pt x="1969322" y="3845377"/>
                </a:cubicBezTo>
                <a:cubicBezTo>
                  <a:pt x="2009539" y="3850069"/>
                  <a:pt x="2053555" y="3858783"/>
                  <a:pt x="2100923" y="3871742"/>
                </a:cubicBezTo>
                <a:cubicBezTo>
                  <a:pt x="1976472" y="3889840"/>
                  <a:pt x="1849563" y="3903246"/>
                  <a:pt x="1722430" y="3911737"/>
                </a:cubicBezTo>
                <a:cubicBezTo>
                  <a:pt x="1723101" y="3910619"/>
                  <a:pt x="1723771" y="3909279"/>
                  <a:pt x="1724888" y="3908161"/>
                </a:cubicBezTo>
                <a:close/>
                <a:moveTo>
                  <a:pt x="1991665" y="3842696"/>
                </a:moveTo>
                <a:cubicBezTo>
                  <a:pt x="2023169" y="3839121"/>
                  <a:pt x="2054673" y="3835100"/>
                  <a:pt x="2085953" y="3830854"/>
                </a:cubicBezTo>
                <a:cubicBezTo>
                  <a:pt x="2094890" y="3833982"/>
                  <a:pt x="2103827" y="3837110"/>
                  <a:pt x="2112988" y="3840462"/>
                </a:cubicBezTo>
                <a:cubicBezTo>
                  <a:pt x="2134438" y="3848282"/>
                  <a:pt x="2154546" y="3854985"/>
                  <a:pt x="2173761" y="3860571"/>
                </a:cubicBezTo>
                <a:cubicBezTo>
                  <a:pt x="2172644" y="3860794"/>
                  <a:pt x="2171527" y="3861017"/>
                  <a:pt x="2170186" y="3861241"/>
                </a:cubicBezTo>
                <a:cubicBezTo>
                  <a:pt x="2151418" y="3864369"/>
                  <a:pt x="2132650" y="3867050"/>
                  <a:pt x="2113882" y="3869955"/>
                </a:cubicBezTo>
                <a:cubicBezTo>
                  <a:pt x="2070536" y="3857219"/>
                  <a:pt x="2029648" y="3848282"/>
                  <a:pt x="1991665" y="3842696"/>
                </a:cubicBezTo>
                <a:close/>
                <a:moveTo>
                  <a:pt x="2171304" y="3866603"/>
                </a:moveTo>
                <a:cubicBezTo>
                  <a:pt x="2176443" y="3865709"/>
                  <a:pt x="2181581" y="3864816"/>
                  <a:pt x="2186720" y="3864146"/>
                </a:cubicBezTo>
                <a:cubicBezTo>
                  <a:pt x="2233194" y="3876658"/>
                  <a:pt x="2273859" y="3882243"/>
                  <a:pt x="2310278" y="3882243"/>
                </a:cubicBezTo>
                <a:cubicBezTo>
                  <a:pt x="2315417" y="3882243"/>
                  <a:pt x="2320556" y="3882020"/>
                  <a:pt x="2325471" y="3881797"/>
                </a:cubicBezTo>
                <a:cubicBezTo>
                  <a:pt x="2289052" y="3889170"/>
                  <a:pt x="2252409" y="3896320"/>
                  <a:pt x="2215096" y="3902799"/>
                </a:cubicBezTo>
                <a:cubicBezTo>
                  <a:pt x="2213309" y="3902129"/>
                  <a:pt x="2211521" y="3901458"/>
                  <a:pt x="2209510" y="3900788"/>
                </a:cubicBezTo>
                <a:cubicBezTo>
                  <a:pt x="2181135" y="3890287"/>
                  <a:pt x="2153653" y="3881126"/>
                  <a:pt x="2126841" y="3873306"/>
                </a:cubicBezTo>
                <a:cubicBezTo>
                  <a:pt x="2141811" y="3871295"/>
                  <a:pt x="2156557" y="3869061"/>
                  <a:pt x="2171304" y="3866603"/>
                </a:cubicBezTo>
                <a:close/>
                <a:moveTo>
                  <a:pt x="2689440" y="3801361"/>
                </a:moveTo>
                <a:cubicBezTo>
                  <a:pt x="2693686" y="3797787"/>
                  <a:pt x="2697931" y="3794435"/>
                  <a:pt x="2702176" y="3790860"/>
                </a:cubicBezTo>
                <a:cubicBezTo>
                  <a:pt x="2838916" y="3747961"/>
                  <a:pt x="2966272" y="3698360"/>
                  <a:pt x="3081785" y="3642949"/>
                </a:cubicBezTo>
                <a:cubicBezTo>
                  <a:pt x="2998445" y="3685624"/>
                  <a:pt x="2931416" y="3728970"/>
                  <a:pt x="2874665" y="3770528"/>
                </a:cubicBezTo>
                <a:cubicBezTo>
                  <a:pt x="2793559" y="3802479"/>
                  <a:pt x="2707985" y="3831748"/>
                  <a:pt x="2618389" y="3858336"/>
                </a:cubicBezTo>
                <a:cubicBezTo>
                  <a:pt x="2641179" y="3841132"/>
                  <a:pt x="2664416" y="3821917"/>
                  <a:pt x="2689440" y="3801361"/>
                </a:cubicBezTo>
                <a:close/>
                <a:moveTo>
                  <a:pt x="2877569" y="3775444"/>
                </a:moveTo>
                <a:cubicBezTo>
                  <a:pt x="2982359" y="3734109"/>
                  <a:pt x="3079551" y="3688305"/>
                  <a:pt x="3168030" y="3638704"/>
                </a:cubicBezTo>
                <a:cubicBezTo>
                  <a:pt x="3216291" y="3611445"/>
                  <a:pt x="3261647" y="3583516"/>
                  <a:pt x="3304099" y="3554470"/>
                </a:cubicBezTo>
                <a:cubicBezTo>
                  <a:pt x="3326442" y="3546650"/>
                  <a:pt x="3349679" y="3538830"/>
                  <a:pt x="3374033" y="3531233"/>
                </a:cubicBezTo>
                <a:cubicBezTo>
                  <a:pt x="3304323" y="3589325"/>
                  <a:pt x="3223888" y="3644066"/>
                  <a:pt x="3132728" y="3695232"/>
                </a:cubicBezTo>
                <a:cubicBezTo>
                  <a:pt x="3025704" y="3755335"/>
                  <a:pt x="2905275" y="3809628"/>
                  <a:pt x="2773674" y="3857219"/>
                </a:cubicBezTo>
                <a:cubicBezTo>
                  <a:pt x="2804731" y="3831525"/>
                  <a:pt x="2838692" y="3804043"/>
                  <a:pt x="2877569" y="3775444"/>
                </a:cubicBezTo>
                <a:close/>
                <a:moveTo>
                  <a:pt x="3321080" y="3542628"/>
                </a:moveTo>
                <a:cubicBezTo>
                  <a:pt x="3383641" y="3498612"/>
                  <a:pt x="3439499" y="3452809"/>
                  <a:pt x="3488653" y="3404771"/>
                </a:cubicBezTo>
                <a:cubicBezTo>
                  <a:pt x="3494910" y="3403431"/>
                  <a:pt x="3500942" y="3402314"/>
                  <a:pt x="3507198" y="3401196"/>
                </a:cubicBezTo>
                <a:cubicBezTo>
                  <a:pt x="3471226" y="3442755"/>
                  <a:pt x="3430561" y="3482972"/>
                  <a:pt x="3384981" y="3521849"/>
                </a:cubicBezTo>
                <a:cubicBezTo>
                  <a:pt x="3363085" y="3528776"/>
                  <a:pt x="3341636" y="3535702"/>
                  <a:pt x="3321080" y="3542628"/>
                </a:cubicBezTo>
                <a:close/>
                <a:moveTo>
                  <a:pt x="3496027" y="3397621"/>
                </a:moveTo>
                <a:cubicBezTo>
                  <a:pt x="3525520" y="3368352"/>
                  <a:pt x="3552778" y="3338189"/>
                  <a:pt x="3577356" y="3307355"/>
                </a:cubicBezTo>
                <a:cubicBezTo>
                  <a:pt x="3577802" y="3307355"/>
                  <a:pt x="3578026" y="3307355"/>
                  <a:pt x="3578473" y="3307355"/>
                </a:cubicBezTo>
                <a:cubicBezTo>
                  <a:pt x="3558811" y="3337072"/>
                  <a:pt x="3537138" y="3366118"/>
                  <a:pt x="3513007" y="3394717"/>
                </a:cubicBezTo>
                <a:cubicBezTo>
                  <a:pt x="3507198" y="3395611"/>
                  <a:pt x="3501613" y="3396504"/>
                  <a:pt x="3496027" y="3397621"/>
                </a:cubicBezTo>
                <a:close/>
                <a:moveTo>
                  <a:pt x="3584952" y="3307579"/>
                </a:moveTo>
                <a:lnTo>
                  <a:pt x="3584952" y="3307579"/>
                </a:lnTo>
                <a:cubicBezTo>
                  <a:pt x="3570206" y="3336178"/>
                  <a:pt x="3553225" y="3364107"/>
                  <a:pt x="3534233" y="3391589"/>
                </a:cubicBezTo>
                <a:cubicBezTo>
                  <a:pt x="3529988" y="3392036"/>
                  <a:pt x="3525520" y="3392706"/>
                  <a:pt x="3521274" y="3393376"/>
                </a:cubicBezTo>
                <a:cubicBezTo>
                  <a:pt x="3544735" y="3365447"/>
                  <a:pt x="3565961" y="3336848"/>
                  <a:pt x="3584952" y="3307579"/>
                </a:cubicBezTo>
                <a:close/>
                <a:moveTo>
                  <a:pt x="3590985" y="3308249"/>
                </a:moveTo>
                <a:cubicBezTo>
                  <a:pt x="3580037" y="3335954"/>
                  <a:pt x="3567301" y="3362989"/>
                  <a:pt x="3552778" y="3389578"/>
                </a:cubicBezTo>
                <a:cubicBezTo>
                  <a:pt x="3548980" y="3390025"/>
                  <a:pt x="3545405" y="3390248"/>
                  <a:pt x="3541607" y="3390695"/>
                </a:cubicBezTo>
                <a:cubicBezTo>
                  <a:pt x="3560151" y="3363660"/>
                  <a:pt x="3576462" y="3336178"/>
                  <a:pt x="3590985" y="3308249"/>
                </a:cubicBezTo>
                <a:close/>
                <a:moveTo>
                  <a:pt x="3597017" y="3308249"/>
                </a:moveTo>
                <a:cubicBezTo>
                  <a:pt x="3597465" y="3308249"/>
                  <a:pt x="3597688" y="3308249"/>
                  <a:pt x="3598135" y="3308249"/>
                </a:cubicBezTo>
                <a:cubicBezTo>
                  <a:pt x="3597911" y="3308919"/>
                  <a:pt x="3597911" y="3309590"/>
                  <a:pt x="3597688" y="3310260"/>
                </a:cubicBezTo>
                <a:cubicBezTo>
                  <a:pt x="3590315" y="3336625"/>
                  <a:pt x="3581377" y="3362766"/>
                  <a:pt x="3570876" y="3388237"/>
                </a:cubicBezTo>
                <a:cubicBezTo>
                  <a:pt x="3567078" y="3388461"/>
                  <a:pt x="3563503" y="3388684"/>
                  <a:pt x="3559705" y="3388908"/>
                </a:cubicBezTo>
                <a:cubicBezTo>
                  <a:pt x="3573781" y="3362543"/>
                  <a:pt x="3586293" y="3335731"/>
                  <a:pt x="3597017" y="3308249"/>
                </a:cubicBezTo>
                <a:close/>
                <a:moveTo>
                  <a:pt x="3574674" y="3393823"/>
                </a:moveTo>
                <a:cubicBezTo>
                  <a:pt x="3579143" y="3393600"/>
                  <a:pt x="3583612" y="3393376"/>
                  <a:pt x="3588080" y="3393376"/>
                </a:cubicBezTo>
                <a:cubicBezTo>
                  <a:pt x="3579366" y="3422422"/>
                  <a:pt x="3568865" y="3450798"/>
                  <a:pt x="3556353" y="3478727"/>
                </a:cubicBezTo>
                <a:cubicBezTo>
                  <a:pt x="3547639" y="3480067"/>
                  <a:pt x="3538925" y="3481408"/>
                  <a:pt x="3529988" y="3483196"/>
                </a:cubicBezTo>
                <a:cubicBezTo>
                  <a:pt x="3546969" y="3453926"/>
                  <a:pt x="3561939" y="3424210"/>
                  <a:pt x="3574674" y="3393823"/>
                </a:cubicBezTo>
                <a:close/>
                <a:moveTo>
                  <a:pt x="3593889" y="3393153"/>
                </a:moveTo>
                <a:cubicBezTo>
                  <a:pt x="3599475" y="3393153"/>
                  <a:pt x="3604838" y="3393153"/>
                  <a:pt x="3610200" y="3393153"/>
                </a:cubicBezTo>
                <a:cubicBezTo>
                  <a:pt x="3606625" y="3412368"/>
                  <a:pt x="3602380" y="3431136"/>
                  <a:pt x="3597241" y="3449457"/>
                </a:cubicBezTo>
                <a:cubicBezTo>
                  <a:pt x="3594783" y="3457948"/>
                  <a:pt x="3592325" y="3466438"/>
                  <a:pt x="3589644" y="3474929"/>
                </a:cubicBezTo>
                <a:cubicBezTo>
                  <a:pt x="3580707" y="3475599"/>
                  <a:pt x="3571770" y="3476716"/>
                  <a:pt x="3562609" y="3477833"/>
                </a:cubicBezTo>
                <a:cubicBezTo>
                  <a:pt x="3575121" y="3450128"/>
                  <a:pt x="3585399" y="3421752"/>
                  <a:pt x="3593889" y="3393153"/>
                </a:cubicBezTo>
                <a:close/>
                <a:moveTo>
                  <a:pt x="3593889" y="3480067"/>
                </a:moveTo>
                <a:cubicBezTo>
                  <a:pt x="3604167" y="3479397"/>
                  <a:pt x="3614445" y="3478950"/>
                  <a:pt x="3624500" y="3478950"/>
                </a:cubicBezTo>
                <a:cubicBezTo>
                  <a:pt x="3621818" y="3491239"/>
                  <a:pt x="3619137" y="3503304"/>
                  <a:pt x="3615786" y="3515146"/>
                </a:cubicBezTo>
                <a:cubicBezTo>
                  <a:pt x="3611541" y="3530786"/>
                  <a:pt x="3606402" y="3546203"/>
                  <a:pt x="3601039" y="3561396"/>
                </a:cubicBezTo>
                <a:cubicBezTo>
                  <a:pt x="3586963" y="3562960"/>
                  <a:pt x="3572663" y="3564971"/>
                  <a:pt x="3558140" y="3567876"/>
                </a:cubicBezTo>
                <a:cubicBezTo>
                  <a:pt x="3572217" y="3539053"/>
                  <a:pt x="3584059" y="3509784"/>
                  <a:pt x="3593889" y="3480067"/>
                </a:cubicBezTo>
                <a:close/>
                <a:moveTo>
                  <a:pt x="3605061" y="3566535"/>
                </a:moveTo>
                <a:cubicBezTo>
                  <a:pt x="3620701" y="3564971"/>
                  <a:pt x="3636118" y="3564077"/>
                  <a:pt x="3651088" y="3564077"/>
                </a:cubicBezTo>
                <a:cubicBezTo>
                  <a:pt x="3649971" y="3568546"/>
                  <a:pt x="3648854" y="3573015"/>
                  <a:pt x="3647737" y="3577483"/>
                </a:cubicBezTo>
                <a:cubicBezTo>
                  <a:pt x="3641257" y="3600720"/>
                  <a:pt x="3633437" y="3623510"/>
                  <a:pt x="3624276" y="3645853"/>
                </a:cubicBezTo>
                <a:cubicBezTo>
                  <a:pt x="3605061" y="3647864"/>
                  <a:pt x="3585176" y="3650992"/>
                  <a:pt x="3564620" y="3655461"/>
                </a:cubicBezTo>
                <a:cubicBezTo>
                  <a:pt x="3580260" y="3626638"/>
                  <a:pt x="3593889" y="3596922"/>
                  <a:pt x="3605061" y="3566535"/>
                </a:cubicBezTo>
                <a:close/>
                <a:moveTo>
                  <a:pt x="3628074" y="3651216"/>
                </a:moveTo>
                <a:cubicBezTo>
                  <a:pt x="3649300" y="3649205"/>
                  <a:pt x="3669856" y="3648758"/>
                  <a:pt x="3689741" y="3649428"/>
                </a:cubicBezTo>
                <a:cubicBezTo>
                  <a:pt x="3681698" y="3676463"/>
                  <a:pt x="3671644" y="3702828"/>
                  <a:pt x="3659578" y="3728746"/>
                </a:cubicBezTo>
                <a:cubicBezTo>
                  <a:pt x="3635448" y="3730087"/>
                  <a:pt x="3610200" y="3733215"/>
                  <a:pt x="3583612" y="3739024"/>
                </a:cubicBezTo>
                <a:cubicBezTo>
                  <a:pt x="3600816" y="3710425"/>
                  <a:pt x="3615562" y="3681155"/>
                  <a:pt x="3628074" y="3651216"/>
                </a:cubicBezTo>
                <a:close/>
                <a:moveTo>
                  <a:pt x="3663153" y="3734332"/>
                </a:moveTo>
                <a:cubicBezTo>
                  <a:pt x="3689965" y="3733215"/>
                  <a:pt x="3715436" y="3734556"/>
                  <a:pt x="3739343" y="3737907"/>
                </a:cubicBezTo>
                <a:cubicBezTo>
                  <a:pt x="3729959" y="3763378"/>
                  <a:pt x="3718564" y="3788402"/>
                  <a:pt x="3705605" y="3812980"/>
                </a:cubicBezTo>
                <a:cubicBezTo>
                  <a:pt x="3677453" y="3811639"/>
                  <a:pt x="3647289" y="3813427"/>
                  <a:pt x="3615562" y="3818789"/>
                </a:cubicBezTo>
                <a:cubicBezTo>
                  <a:pt x="3633660" y="3791307"/>
                  <a:pt x="3649524" y="3763155"/>
                  <a:pt x="3663153" y="3734332"/>
                </a:cubicBezTo>
                <a:close/>
                <a:moveTo>
                  <a:pt x="3744929" y="3738801"/>
                </a:moveTo>
                <a:cubicBezTo>
                  <a:pt x="3773305" y="3743269"/>
                  <a:pt x="3799670" y="3750642"/>
                  <a:pt x="3824247" y="3760027"/>
                </a:cubicBezTo>
                <a:cubicBezTo>
                  <a:pt x="3817097" y="3783264"/>
                  <a:pt x="3808383" y="3806277"/>
                  <a:pt x="3798329" y="3828843"/>
                </a:cubicBezTo>
                <a:cubicBezTo>
                  <a:pt x="3771741" y="3820800"/>
                  <a:pt x="3742695" y="3815214"/>
                  <a:pt x="3711638" y="3813427"/>
                </a:cubicBezTo>
                <a:cubicBezTo>
                  <a:pt x="3724597" y="3789073"/>
                  <a:pt x="3735545" y="3764048"/>
                  <a:pt x="3744929" y="3738801"/>
                </a:cubicBezTo>
                <a:close/>
                <a:moveTo>
                  <a:pt x="3829386" y="3762038"/>
                </a:moveTo>
                <a:cubicBezTo>
                  <a:pt x="3853963" y="3771868"/>
                  <a:pt x="3876530" y="3783710"/>
                  <a:pt x="3896862" y="3796893"/>
                </a:cubicBezTo>
                <a:cubicBezTo>
                  <a:pt x="3896639" y="3798010"/>
                  <a:pt x="3896415" y="3799127"/>
                  <a:pt x="3895968" y="3800021"/>
                </a:cubicBezTo>
                <a:cubicBezTo>
                  <a:pt x="3890159" y="3820800"/>
                  <a:pt x="3883009" y="3841356"/>
                  <a:pt x="3874966" y="3861688"/>
                </a:cubicBezTo>
                <a:cubicBezTo>
                  <a:pt x="3853293" y="3849399"/>
                  <a:pt x="3829386" y="3838674"/>
                  <a:pt x="3803468" y="3830408"/>
                </a:cubicBezTo>
                <a:cubicBezTo>
                  <a:pt x="3813746" y="3808064"/>
                  <a:pt x="3822236" y="3785274"/>
                  <a:pt x="3829386" y="3762038"/>
                </a:cubicBezTo>
                <a:close/>
                <a:moveTo>
                  <a:pt x="3830950" y="3756675"/>
                </a:moveTo>
                <a:cubicBezTo>
                  <a:pt x="3831844" y="3753547"/>
                  <a:pt x="3832961" y="3750196"/>
                  <a:pt x="3833854" y="3746844"/>
                </a:cubicBezTo>
                <a:cubicBezTo>
                  <a:pt x="3839217" y="3727629"/>
                  <a:pt x="3843239" y="3707967"/>
                  <a:pt x="3846814" y="3687858"/>
                </a:cubicBezTo>
                <a:cubicBezTo>
                  <a:pt x="3870274" y="3698807"/>
                  <a:pt x="3891723" y="3711542"/>
                  <a:pt x="3911385" y="3725172"/>
                </a:cubicBezTo>
                <a:cubicBezTo>
                  <a:pt x="3908257" y="3747738"/>
                  <a:pt x="3903789" y="3769858"/>
                  <a:pt x="3898426" y="3791307"/>
                </a:cubicBezTo>
                <a:cubicBezTo>
                  <a:pt x="3877871" y="3778348"/>
                  <a:pt x="3855527" y="3766506"/>
                  <a:pt x="3830950" y="3756675"/>
                </a:cubicBezTo>
                <a:close/>
                <a:moveTo>
                  <a:pt x="3916747" y="3728746"/>
                </a:moveTo>
                <a:cubicBezTo>
                  <a:pt x="3936856" y="3743269"/>
                  <a:pt x="3955178" y="3758463"/>
                  <a:pt x="3971265" y="3773879"/>
                </a:cubicBezTo>
                <a:cubicBezTo>
                  <a:pt x="3968584" y="3795552"/>
                  <a:pt x="3964785" y="3817002"/>
                  <a:pt x="3959870" y="3837557"/>
                </a:cubicBezTo>
                <a:cubicBezTo>
                  <a:pt x="3943112" y="3822587"/>
                  <a:pt x="3924344" y="3807841"/>
                  <a:pt x="3903565" y="3794212"/>
                </a:cubicBezTo>
                <a:cubicBezTo>
                  <a:pt x="3908927" y="3773209"/>
                  <a:pt x="3913396" y="3751313"/>
                  <a:pt x="3916747" y="3728746"/>
                </a:cubicBezTo>
                <a:close/>
                <a:moveTo>
                  <a:pt x="3917418" y="3722490"/>
                </a:moveTo>
                <a:cubicBezTo>
                  <a:pt x="3920322" y="3700594"/>
                  <a:pt x="3922110" y="3678474"/>
                  <a:pt x="3922780" y="3655908"/>
                </a:cubicBezTo>
                <a:cubicBezTo>
                  <a:pt x="3942442" y="3670878"/>
                  <a:pt x="3960316" y="3686518"/>
                  <a:pt x="3976180" y="3702158"/>
                </a:cubicBezTo>
                <a:cubicBezTo>
                  <a:pt x="3975957" y="3724278"/>
                  <a:pt x="3974616" y="3745950"/>
                  <a:pt x="3972158" y="3767176"/>
                </a:cubicBezTo>
                <a:cubicBezTo>
                  <a:pt x="3955848" y="3751760"/>
                  <a:pt x="3937527" y="3736566"/>
                  <a:pt x="3917418" y="3722490"/>
                </a:cubicBezTo>
                <a:close/>
                <a:moveTo>
                  <a:pt x="3923004" y="3648981"/>
                </a:moveTo>
                <a:cubicBezTo>
                  <a:pt x="3923450" y="3626862"/>
                  <a:pt x="3923004" y="3604519"/>
                  <a:pt x="3921440" y="3581952"/>
                </a:cubicBezTo>
                <a:cubicBezTo>
                  <a:pt x="3940208" y="3596922"/>
                  <a:pt x="3957412" y="3612339"/>
                  <a:pt x="3972605" y="3627755"/>
                </a:cubicBezTo>
                <a:cubicBezTo>
                  <a:pt x="3973052" y="3627979"/>
                  <a:pt x="3973276" y="3628426"/>
                  <a:pt x="3973499" y="3628873"/>
                </a:cubicBezTo>
                <a:cubicBezTo>
                  <a:pt x="3975286" y="3650992"/>
                  <a:pt x="3976180" y="3672665"/>
                  <a:pt x="3976180" y="3694338"/>
                </a:cubicBezTo>
                <a:cubicBezTo>
                  <a:pt x="3960316" y="3678921"/>
                  <a:pt x="3942666" y="3663504"/>
                  <a:pt x="3923004" y="3648981"/>
                </a:cubicBezTo>
                <a:close/>
                <a:moveTo>
                  <a:pt x="3969254" y="3552459"/>
                </a:moveTo>
                <a:cubicBezTo>
                  <a:pt x="3965679" y="3531680"/>
                  <a:pt x="3960987" y="3510678"/>
                  <a:pt x="3955848" y="3489898"/>
                </a:cubicBezTo>
                <a:cubicBezTo>
                  <a:pt x="3970371" y="3505985"/>
                  <a:pt x="3984224" y="3522743"/>
                  <a:pt x="3997406" y="3540394"/>
                </a:cubicBezTo>
                <a:cubicBezTo>
                  <a:pt x="4002768" y="3560726"/>
                  <a:pt x="4007461" y="3581058"/>
                  <a:pt x="4011482" y="3601391"/>
                </a:cubicBezTo>
                <a:cubicBezTo>
                  <a:pt x="3998300" y="3584186"/>
                  <a:pt x="3984224" y="3567876"/>
                  <a:pt x="3969254" y="3552459"/>
                </a:cubicBezTo>
                <a:close/>
                <a:moveTo>
                  <a:pt x="3962327" y="3545086"/>
                </a:moveTo>
                <a:cubicBezTo>
                  <a:pt x="3962327" y="3545086"/>
                  <a:pt x="3962104" y="3544862"/>
                  <a:pt x="3962104" y="3544862"/>
                </a:cubicBezTo>
                <a:cubicBezTo>
                  <a:pt x="3947134" y="3529669"/>
                  <a:pt x="3930600" y="3514476"/>
                  <a:pt x="3912279" y="3499729"/>
                </a:cubicBezTo>
                <a:cubicBezTo>
                  <a:pt x="3908704" y="3478056"/>
                  <a:pt x="3904459" y="3456384"/>
                  <a:pt x="3899320" y="3434487"/>
                </a:cubicBezTo>
                <a:cubicBezTo>
                  <a:pt x="3912726" y="3446106"/>
                  <a:pt x="3925461" y="3457724"/>
                  <a:pt x="3936856" y="3469566"/>
                </a:cubicBezTo>
                <a:cubicBezTo>
                  <a:pt x="3940655" y="3473364"/>
                  <a:pt x="3944453" y="3477386"/>
                  <a:pt x="3948028" y="3481408"/>
                </a:cubicBezTo>
                <a:cubicBezTo>
                  <a:pt x="3953613" y="3502411"/>
                  <a:pt x="3958306" y="3523860"/>
                  <a:pt x="3962327" y="3545086"/>
                </a:cubicBezTo>
                <a:close/>
                <a:moveTo>
                  <a:pt x="3940878" y="3465544"/>
                </a:moveTo>
                <a:cubicBezTo>
                  <a:pt x="3927472" y="3452139"/>
                  <a:pt x="3912949" y="3438509"/>
                  <a:pt x="3897086" y="3425103"/>
                </a:cubicBezTo>
                <a:cubicBezTo>
                  <a:pt x="3891947" y="3403877"/>
                  <a:pt x="3885914" y="3382875"/>
                  <a:pt x="3879211" y="3361872"/>
                </a:cubicBezTo>
                <a:cubicBezTo>
                  <a:pt x="3889712" y="3371257"/>
                  <a:pt x="3899543" y="3380641"/>
                  <a:pt x="3908927" y="3390025"/>
                </a:cubicBezTo>
                <a:cubicBezTo>
                  <a:pt x="3914737" y="3395834"/>
                  <a:pt x="3920546" y="3402090"/>
                  <a:pt x="3926132" y="3408123"/>
                </a:cubicBezTo>
                <a:cubicBezTo>
                  <a:pt x="3933281" y="3428678"/>
                  <a:pt x="3939761" y="3449234"/>
                  <a:pt x="3945347" y="3470013"/>
                </a:cubicBezTo>
                <a:cubicBezTo>
                  <a:pt x="3943783" y="3468672"/>
                  <a:pt x="3942442" y="3467109"/>
                  <a:pt x="3940878" y="3465544"/>
                </a:cubicBezTo>
                <a:close/>
                <a:moveTo>
                  <a:pt x="3889712" y="3419294"/>
                </a:moveTo>
                <a:cubicBezTo>
                  <a:pt x="3872508" y="3405441"/>
                  <a:pt x="3853740" y="3391812"/>
                  <a:pt x="3833631" y="3379300"/>
                </a:cubicBezTo>
                <a:cubicBezTo>
                  <a:pt x="3828716" y="3357180"/>
                  <a:pt x="3822906" y="3335061"/>
                  <a:pt x="3816427" y="3312941"/>
                </a:cubicBezTo>
                <a:cubicBezTo>
                  <a:pt x="3836089" y="3326347"/>
                  <a:pt x="3854187" y="3340423"/>
                  <a:pt x="3870944" y="3354946"/>
                </a:cubicBezTo>
                <a:cubicBezTo>
                  <a:pt x="3878094" y="3376395"/>
                  <a:pt x="3884350" y="3397845"/>
                  <a:pt x="3889712" y="3419294"/>
                </a:cubicBezTo>
                <a:close/>
                <a:moveTo>
                  <a:pt x="3813969" y="3304674"/>
                </a:moveTo>
                <a:cubicBezTo>
                  <a:pt x="3807490" y="3283225"/>
                  <a:pt x="3800116" y="3261775"/>
                  <a:pt x="3792073" y="3240549"/>
                </a:cubicBezTo>
                <a:cubicBezTo>
                  <a:pt x="3810841" y="3254179"/>
                  <a:pt x="3828269" y="3268255"/>
                  <a:pt x="3844132" y="3282778"/>
                </a:cubicBezTo>
                <a:cubicBezTo>
                  <a:pt x="3852623" y="3303110"/>
                  <a:pt x="3860443" y="3323889"/>
                  <a:pt x="3867593" y="3344668"/>
                </a:cubicBezTo>
                <a:cubicBezTo>
                  <a:pt x="3851059" y="3330816"/>
                  <a:pt x="3833184" y="3317410"/>
                  <a:pt x="3813969" y="3304674"/>
                </a:cubicBezTo>
                <a:close/>
                <a:moveTo>
                  <a:pt x="3806819" y="3299759"/>
                </a:moveTo>
                <a:cubicBezTo>
                  <a:pt x="3788274" y="3287917"/>
                  <a:pt x="3768613" y="3276745"/>
                  <a:pt x="3747833" y="3266691"/>
                </a:cubicBezTo>
                <a:cubicBezTo>
                  <a:pt x="3745152" y="3256860"/>
                  <a:pt x="3742248" y="3247029"/>
                  <a:pt x="3739343" y="3237421"/>
                </a:cubicBezTo>
                <a:cubicBezTo>
                  <a:pt x="3750515" y="3233846"/>
                  <a:pt x="3761463" y="3230495"/>
                  <a:pt x="3772411" y="3226920"/>
                </a:cubicBezTo>
                <a:cubicBezTo>
                  <a:pt x="3776433" y="3229601"/>
                  <a:pt x="3780231" y="3232282"/>
                  <a:pt x="3784029" y="3234740"/>
                </a:cubicBezTo>
                <a:cubicBezTo>
                  <a:pt x="3792296" y="3256413"/>
                  <a:pt x="3799893" y="3278086"/>
                  <a:pt x="3806819" y="3299759"/>
                </a:cubicBezTo>
                <a:close/>
                <a:moveTo>
                  <a:pt x="3778890" y="3224909"/>
                </a:moveTo>
                <a:cubicBezTo>
                  <a:pt x="3779114" y="3224909"/>
                  <a:pt x="3779561" y="3224686"/>
                  <a:pt x="3779784" y="3224686"/>
                </a:cubicBezTo>
                <a:cubicBezTo>
                  <a:pt x="3780008" y="3225133"/>
                  <a:pt x="3780231" y="3225579"/>
                  <a:pt x="3780231" y="3226026"/>
                </a:cubicBezTo>
                <a:cubicBezTo>
                  <a:pt x="3780008" y="3225579"/>
                  <a:pt x="3779561" y="3225133"/>
                  <a:pt x="3778890" y="3224909"/>
                </a:cubicBezTo>
                <a:close/>
                <a:moveTo>
                  <a:pt x="3783136" y="3217536"/>
                </a:moveTo>
                <a:cubicBezTo>
                  <a:pt x="3780231" y="3210163"/>
                  <a:pt x="3777103" y="3203013"/>
                  <a:pt x="3773975" y="3195640"/>
                </a:cubicBezTo>
                <a:cubicBezTo>
                  <a:pt x="3778667" y="3194076"/>
                  <a:pt x="3783359" y="3192512"/>
                  <a:pt x="3787828" y="3190947"/>
                </a:cubicBezTo>
                <a:cubicBezTo>
                  <a:pt x="3794754" y="3196757"/>
                  <a:pt x="3801457" y="3202789"/>
                  <a:pt x="3808160" y="3209046"/>
                </a:cubicBezTo>
                <a:cubicBezTo>
                  <a:pt x="3799893" y="3212173"/>
                  <a:pt x="3791403" y="3214855"/>
                  <a:pt x="3783136" y="3217536"/>
                </a:cubicBezTo>
                <a:close/>
                <a:moveTo>
                  <a:pt x="3793860" y="3189160"/>
                </a:moveTo>
                <a:cubicBezTo>
                  <a:pt x="3795424" y="3188713"/>
                  <a:pt x="3796988" y="3188043"/>
                  <a:pt x="3798553" y="3187596"/>
                </a:cubicBezTo>
                <a:cubicBezTo>
                  <a:pt x="3800563" y="3191171"/>
                  <a:pt x="3802574" y="3194746"/>
                  <a:pt x="3804362" y="3198321"/>
                </a:cubicBezTo>
                <a:cubicBezTo>
                  <a:pt x="3801010" y="3195193"/>
                  <a:pt x="3797435" y="3192065"/>
                  <a:pt x="3793860" y="3189160"/>
                </a:cubicBezTo>
                <a:close/>
                <a:moveTo>
                  <a:pt x="3788945" y="3184915"/>
                </a:moveTo>
                <a:cubicBezTo>
                  <a:pt x="3783359" y="3180223"/>
                  <a:pt x="3777550" y="3175531"/>
                  <a:pt x="3771964" y="3171062"/>
                </a:cubicBezTo>
                <a:cubicBezTo>
                  <a:pt x="3776656" y="3169498"/>
                  <a:pt x="3781572" y="3167711"/>
                  <a:pt x="3786487" y="3166147"/>
                </a:cubicBezTo>
                <a:cubicBezTo>
                  <a:pt x="3789615" y="3171509"/>
                  <a:pt x="3792743" y="3177095"/>
                  <a:pt x="3795871" y="3182681"/>
                </a:cubicBezTo>
                <a:cubicBezTo>
                  <a:pt x="3793413" y="3183351"/>
                  <a:pt x="3791179" y="3184021"/>
                  <a:pt x="3788945" y="3184915"/>
                </a:cubicBezTo>
                <a:close/>
                <a:moveTo>
                  <a:pt x="3766602" y="3166817"/>
                </a:moveTo>
                <a:cubicBezTo>
                  <a:pt x="3763474" y="3164359"/>
                  <a:pt x="3760346" y="3162125"/>
                  <a:pt x="3757218" y="3159667"/>
                </a:cubicBezTo>
                <a:cubicBezTo>
                  <a:pt x="3756547" y="3158550"/>
                  <a:pt x="3756101" y="3157209"/>
                  <a:pt x="3755430" y="3156092"/>
                </a:cubicBezTo>
                <a:cubicBezTo>
                  <a:pt x="3762357" y="3153635"/>
                  <a:pt x="3769059" y="3151177"/>
                  <a:pt x="3775986" y="3148943"/>
                </a:cubicBezTo>
                <a:cubicBezTo>
                  <a:pt x="3778444" y="3152964"/>
                  <a:pt x="3780901" y="3157209"/>
                  <a:pt x="3783359" y="3161231"/>
                </a:cubicBezTo>
                <a:cubicBezTo>
                  <a:pt x="3777997" y="3163019"/>
                  <a:pt x="3772411" y="3165030"/>
                  <a:pt x="3766602" y="3166817"/>
                </a:cubicBezTo>
                <a:close/>
                <a:moveTo>
                  <a:pt x="3756324" y="3170392"/>
                </a:moveTo>
                <a:cubicBezTo>
                  <a:pt x="3744482" y="3174414"/>
                  <a:pt x="3732640" y="3178435"/>
                  <a:pt x="3720575" y="3182234"/>
                </a:cubicBezTo>
                <a:cubicBezTo>
                  <a:pt x="3719011" y="3177989"/>
                  <a:pt x="3717447" y="3173967"/>
                  <a:pt x="3715883" y="3169722"/>
                </a:cubicBezTo>
                <a:cubicBezTo>
                  <a:pt x="3726384" y="3166147"/>
                  <a:pt x="3736662" y="3162572"/>
                  <a:pt x="3746940" y="3158997"/>
                </a:cubicBezTo>
                <a:cubicBezTo>
                  <a:pt x="3748951" y="3160338"/>
                  <a:pt x="3750962" y="3161901"/>
                  <a:pt x="3752973" y="3163466"/>
                </a:cubicBezTo>
                <a:cubicBezTo>
                  <a:pt x="3754090" y="3165923"/>
                  <a:pt x="3755207" y="3168158"/>
                  <a:pt x="3756324" y="3170392"/>
                </a:cubicBezTo>
                <a:close/>
                <a:moveTo>
                  <a:pt x="3738673" y="3146485"/>
                </a:moveTo>
                <a:cubicBezTo>
                  <a:pt x="3740460" y="3145815"/>
                  <a:pt x="3742024" y="3145144"/>
                  <a:pt x="3743812" y="3144697"/>
                </a:cubicBezTo>
                <a:cubicBezTo>
                  <a:pt x="3745152" y="3147378"/>
                  <a:pt x="3746716" y="3150283"/>
                  <a:pt x="3748057" y="3152964"/>
                </a:cubicBezTo>
                <a:cubicBezTo>
                  <a:pt x="3744929" y="3150730"/>
                  <a:pt x="3741801" y="3148496"/>
                  <a:pt x="3738673" y="3146485"/>
                </a:cubicBezTo>
                <a:close/>
                <a:moveTo>
                  <a:pt x="3726831" y="3118332"/>
                </a:moveTo>
                <a:cubicBezTo>
                  <a:pt x="3726161" y="3118556"/>
                  <a:pt x="3725490" y="3119003"/>
                  <a:pt x="3724597" y="3119450"/>
                </a:cubicBezTo>
                <a:cubicBezTo>
                  <a:pt x="3723256" y="3120120"/>
                  <a:pt x="3721916" y="3120567"/>
                  <a:pt x="3720575" y="3121237"/>
                </a:cubicBezTo>
                <a:cubicBezTo>
                  <a:pt x="3722586" y="3118332"/>
                  <a:pt x="3724597" y="3115428"/>
                  <a:pt x="3726831" y="3112523"/>
                </a:cubicBezTo>
                <a:cubicBezTo>
                  <a:pt x="3727501" y="3113640"/>
                  <a:pt x="3728172" y="3114758"/>
                  <a:pt x="3728842" y="3116098"/>
                </a:cubicBezTo>
                <a:cubicBezTo>
                  <a:pt x="3728172" y="3116768"/>
                  <a:pt x="3727501" y="3117439"/>
                  <a:pt x="3726831" y="3118332"/>
                </a:cubicBezTo>
                <a:close/>
                <a:moveTo>
                  <a:pt x="3710744" y="3125706"/>
                </a:moveTo>
                <a:cubicBezTo>
                  <a:pt x="3709850" y="3126152"/>
                  <a:pt x="3709180" y="3126376"/>
                  <a:pt x="3708286" y="3126823"/>
                </a:cubicBezTo>
                <a:cubicBezTo>
                  <a:pt x="3707169" y="3126152"/>
                  <a:pt x="3706275" y="3125482"/>
                  <a:pt x="3705158" y="3124812"/>
                </a:cubicBezTo>
                <a:cubicBezTo>
                  <a:pt x="3710074" y="3116322"/>
                  <a:pt x="3714989" y="3107608"/>
                  <a:pt x="3719458" y="3099117"/>
                </a:cubicBezTo>
                <a:cubicBezTo>
                  <a:pt x="3721022" y="3101799"/>
                  <a:pt x="3722362" y="3104480"/>
                  <a:pt x="3723926" y="3107161"/>
                </a:cubicBezTo>
                <a:cubicBezTo>
                  <a:pt x="3719458" y="3113194"/>
                  <a:pt x="3715213" y="3119450"/>
                  <a:pt x="3710744" y="3125706"/>
                </a:cubicBezTo>
                <a:close/>
                <a:moveTo>
                  <a:pt x="3690635" y="3109395"/>
                </a:moveTo>
                <a:cubicBezTo>
                  <a:pt x="3688177" y="3104033"/>
                  <a:pt x="3685720" y="3098894"/>
                  <a:pt x="3683262" y="3093755"/>
                </a:cubicBezTo>
                <a:cubicBezTo>
                  <a:pt x="3683485" y="3092638"/>
                  <a:pt x="3683932" y="3091521"/>
                  <a:pt x="3684156" y="3090403"/>
                </a:cubicBezTo>
                <a:cubicBezTo>
                  <a:pt x="3685720" y="3084818"/>
                  <a:pt x="3687060" y="3079232"/>
                  <a:pt x="3688401" y="3073423"/>
                </a:cubicBezTo>
                <a:cubicBezTo>
                  <a:pt x="3692646" y="3076551"/>
                  <a:pt x="3697115" y="3079679"/>
                  <a:pt x="3701360" y="3082807"/>
                </a:cubicBezTo>
                <a:cubicBezTo>
                  <a:pt x="3698009" y="3091744"/>
                  <a:pt x="3694433" y="3100458"/>
                  <a:pt x="3690635" y="3109395"/>
                </a:cubicBezTo>
                <a:close/>
                <a:moveTo>
                  <a:pt x="3686837" y="3114311"/>
                </a:moveTo>
                <a:cubicBezTo>
                  <a:pt x="3684156" y="3112747"/>
                  <a:pt x="3681251" y="3111183"/>
                  <a:pt x="3678570" y="3109842"/>
                </a:cubicBezTo>
                <a:cubicBezTo>
                  <a:pt x="3679464" y="3107161"/>
                  <a:pt x="3680134" y="3104256"/>
                  <a:pt x="3681028" y="3101575"/>
                </a:cubicBezTo>
                <a:cubicBezTo>
                  <a:pt x="3683038" y="3105820"/>
                  <a:pt x="3684826" y="3110066"/>
                  <a:pt x="3686837" y="3114311"/>
                </a:cubicBezTo>
                <a:close/>
                <a:moveTo>
                  <a:pt x="3685943" y="3120343"/>
                </a:moveTo>
                <a:cubicBezTo>
                  <a:pt x="3683038" y="3127046"/>
                  <a:pt x="3679687" y="3133749"/>
                  <a:pt x="3676559" y="3140452"/>
                </a:cubicBezTo>
                <a:cubicBezTo>
                  <a:pt x="3674101" y="3141569"/>
                  <a:pt x="3671867" y="3142463"/>
                  <a:pt x="3669409" y="3143580"/>
                </a:cubicBezTo>
                <a:cubicBezTo>
                  <a:pt x="3669186" y="3142686"/>
                  <a:pt x="3668739" y="3141569"/>
                  <a:pt x="3668515" y="3140675"/>
                </a:cubicBezTo>
                <a:cubicBezTo>
                  <a:pt x="3671420" y="3132185"/>
                  <a:pt x="3674325" y="3123918"/>
                  <a:pt x="3677006" y="3115428"/>
                </a:cubicBezTo>
                <a:cubicBezTo>
                  <a:pt x="3679910" y="3116768"/>
                  <a:pt x="3683038" y="3118556"/>
                  <a:pt x="3685943" y="3120343"/>
                </a:cubicBezTo>
                <a:close/>
                <a:moveTo>
                  <a:pt x="3671867" y="3112747"/>
                </a:moveTo>
                <a:cubicBezTo>
                  <a:pt x="3669856" y="3119226"/>
                  <a:pt x="3667622" y="3125706"/>
                  <a:pt x="3665387" y="3132185"/>
                </a:cubicBezTo>
                <a:cubicBezTo>
                  <a:pt x="3663377" y="3126376"/>
                  <a:pt x="3661366" y="3120567"/>
                  <a:pt x="3659131" y="3114758"/>
                </a:cubicBezTo>
                <a:cubicBezTo>
                  <a:pt x="3659578" y="3112300"/>
                  <a:pt x="3660249" y="3109842"/>
                  <a:pt x="3660695" y="3107161"/>
                </a:cubicBezTo>
                <a:cubicBezTo>
                  <a:pt x="3664494" y="3108948"/>
                  <a:pt x="3668292" y="3110736"/>
                  <a:pt x="3671867" y="3112747"/>
                </a:cubicBezTo>
                <a:close/>
                <a:moveTo>
                  <a:pt x="3655780" y="3180446"/>
                </a:moveTo>
                <a:cubicBezTo>
                  <a:pt x="3655557" y="3180670"/>
                  <a:pt x="3655557" y="3180893"/>
                  <a:pt x="3655333" y="3181117"/>
                </a:cubicBezTo>
                <a:cubicBezTo>
                  <a:pt x="3654663" y="3181563"/>
                  <a:pt x="3653992" y="3182010"/>
                  <a:pt x="3653546" y="3182457"/>
                </a:cubicBezTo>
                <a:cubicBezTo>
                  <a:pt x="3653546" y="3182234"/>
                  <a:pt x="3653546" y="3182010"/>
                  <a:pt x="3653322" y="3182010"/>
                </a:cubicBezTo>
                <a:cubicBezTo>
                  <a:pt x="3654216" y="3181563"/>
                  <a:pt x="3655110" y="3180893"/>
                  <a:pt x="3655780" y="3180446"/>
                </a:cubicBezTo>
                <a:close/>
                <a:moveTo>
                  <a:pt x="3651535" y="3169275"/>
                </a:moveTo>
                <a:cubicBezTo>
                  <a:pt x="3651535" y="3169498"/>
                  <a:pt x="3651535" y="3169498"/>
                  <a:pt x="3651311" y="3169722"/>
                </a:cubicBezTo>
                <a:cubicBezTo>
                  <a:pt x="3651088" y="3169722"/>
                  <a:pt x="3650864" y="3169945"/>
                  <a:pt x="3650864" y="3169945"/>
                </a:cubicBezTo>
                <a:lnTo>
                  <a:pt x="3650864" y="3169722"/>
                </a:lnTo>
                <a:cubicBezTo>
                  <a:pt x="3651088" y="3169498"/>
                  <a:pt x="3651311" y="3169498"/>
                  <a:pt x="3651535" y="3169275"/>
                </a:cubicBezTo>
                <a:close/>
                <a:moveTo>
                  <a:pt x="3638576" y="3156316"/>
                </a:moveTo>
                <a:cubicBezTo>
                  <a:pt x="3638352" y="3156316"/>
                  <a:pt x="3638129" y="3156092"/>
                  <a:pt x="3637682" y="3156092"/>
                </a:cubicBezTo>
                <a:cubicBezTo>
                  <a:pt x="3638129" y="3152741"/>
                  <a:pt x="3638799" y="3149613"/>
                  <a:pt x="3639246" y="3146261"/>
                </a:cubicBezTo>
                <a:cubicBezTo>
                  <a:pt x="3639916" y="3149166"/>
                  <a:pt x="3640810" y="3152294"/>
                  <a:pt x="3641480" y="3155199"/>
                </a:cubicBezTo>
                <a:cubicBezTo>
                  <a:pt x="3640363" y="3155422"/>
                  <a:pt x="3639469" y="3155869"/>
                  <a:pt x="3638576" y="3156316"/>
                </a:cubicBezTo>
                <a:close/>
                <a:moveTo>
                  <a:pt x="3629638" y="3092861"/>
                </a:moveTo>
                <a:cubicBezTo>
                  <a:pt x="3629638" y="3092861"/>
                  <a:pt x="3629638" y="3092861"/>
                  <a:pt x="3629638" y="3092861"/>
                </a:cubicBezTo>
                <a:cubicBezTo>
                  <a:pt x="3632766" y="3094202"/>
                  <a:pt x="3635895" y="3095543"/>
                  <a:pt x="3638799" y="3096883"/>
                </a:cubicBezTo>
                <a:cubicBezTo>
                  <a:pt x="3638352" y="3103809"/>
                  <a:pt x="3637682" y="3110736"/>
                  <a:pt x="3637012" y="3117662"/>
                </a:cubicBezTo>
                <a:cubicBezTo>
                  <a:pt x="3634777" y="3109395"/>
                  <a:pt x="3632320" y="3101128"/>
                  <a:pt x="3629638" y="3092861"/>
                </a:cubicBezTo>
                <a:close/>
                <a:moveTo>
                  <a:pt x="3635895" y="3184692"/>
                </a:moveTo>
                <a:cubicBezTo>
                  <a:pt x="3635895" y="3184915"/>
                  <a:pt x="3635671" y="3185138"/>
                  <a:pt x="3635671" y="3185362"/>
                </a:cubicBezTo>
                <a:cubicBezTo>
                  <a:pt x="3635671" y="3185138"/>
                  <a:pt x="3635671" y="3185138"/>
                  <a:pt x="3635671" y="3184915"/>
                </a:cubicBezTo>
                <a:cubicBezTo>
                  <a:pt x="3635895" y="3184692"/>
                  <a:pt x="3635895" y="3184692"/>
                  <a:pt x="3635895" y="3184692"/>
                </a:cubicBezTo>
                <a:close/>
                <a:moveTo>
                  <a:pt x="3629638" y="3086605"/>
                </a:moveTo>
                <a:cubicBezTo>
                  <a:pt x="3629415" y="3075434"/>
                  <a:pt x="3629192" y="3064039"/>
                  <a:pt x="3628521" y="3052644"/>
                </a:cubicBezTo>
                <a:cubicBezTo>
                  <a:pt x="3632543" y="3061804"/>
                  <a:pt x="3636341" y="3070965"/>
                  <a:pt x="3640140" y="3080349"/>
                </a:cubicBezTo>
                <a:cubicBezTo>
                  <a:pt x="3639916" y="3083924"/>
                  <a:pt x="3639693" y="3087499"/>
                  <a:pt x="3639469" y="3090851"/>
                </a:cubicBezTo>
                <a:cubicBezTo>
                  <a:pt x="3636118" y="3089510"/>
                  <a:pt x="3632990" y="3088169"/>
                  <a:pt x="3629638" y="3086605"/>
                </a:cubicBezTo>
                <a:close/>
                <a:moveTo>
                  <a:pt x="3629638" y="3111406"/>
                </a:moveTo>
                <a:cubicBezTo>
                  <a:pt x="3631649" y="3118109"/>
                  <a:pt x="3633437" y="3124812"/>
                  <a:pt x="3635448" y="3131515"/>
                </a:cubicBezTo>
                <a:cubicBezTo>
                  <a:pt x="3634554" y="3139112"/>
                  <a:pt x="3633660" y="3146708"/>
                  <a:pt x="3632320" y="3154081"/>
                </a:cubicBezTo>
                <a:cubicBezTo>
                  <a:pt x="3631873" y="3153858"/>
                  <a:pt x="3631203" y="3153635"/>
                  <a:pt x="3630756" y="3153635"/>
                </a:cubicBezTo>
                <a:cubicBezTo>
                  <a:pt x="3630085" y="3150060"/>
                  <a:pt x="3629415" y="3146708"/>
                  <a:pt x="3628745" y="3143133"/>
                </a:cubicBezTo>
                <a:cubicBezTo>
                  <a:pt x="3629192" y="3132855"/>
                  <a:pt x="3629415" y="3122131"/>
                  <a:pt x="3629638" y="3111406"/>
                </a:cubicBezTo>
                <a:close/>
                <a:moveTo>
                  <a:pt x="3631649" y="3232729"/>
                </a:moveTo>
                <a:cubicBezTo>
                  <a:pt x="3632766" y="3232953"/>
                  <a:pt x="3634107" y="3233176"/>
                  <a:pt x="3635224" y="3233399"/>
                </a:cubicBezTo>
                <a:cubicBezTo>
                  <a:pt x="3633437" y="3233846"/>
                  <a:pt x="3631649" y="3234517"/>
                  <a:pt x="3629862" y="3234964"/>
                </a:cubicBezTo>
                <a:cubicBezTo>
                  <a:pt x="3630309" y="3234517"/>
                  <a:pt x="3630979" y="3233623"/>
                  <a:pt x="3631649" y="3232729"/>
                </a:cubicBezTo>
                <a:close/>
                <a:moveTo>
                  <a:pt x="3629862" y="3198321"/>
                </a:moveTo>
                <a:cubicBezTo>
                  <a:pt x="3629862" y="3198097"/>
                  <a:pt x="3629862" y="3198097"/>
                  <a:pt x="3629862" y="3198321"/>
                </a:cubicBezTo>
                <a:cubicBezTo>
                  <a:pt x="3630085" y="3198097"/>
                  <a:pt x="3630309" y="3198097"/>
                  <a:pt x="3630309" y="3197874"/>
                </a:cubicBezTo>
                <a:cubicBezTo>
                  <a:pt x="3630309" y="3198097"/>
                  <a:pt x="3630085" y="3198097"/>
                  <a:pt x="3629862" y="3198321"/>
                </a:cubicBezTo>
                <a:close/>
                <a:moveTo>
                  <a:pt x="3629192" y="3205471"/>
                </a:moveTo>
                <a:cubicBezTo>
                  <a:pt x="3628968" y="3206141"/>
                  <a:pt x="3628745" y="3206811"/>
                  <a:pt x="3628521" y="3207481"/>
                </a:cubicBezTo>
                <a:cubicBezTo>
                  <a:pt x="3628298" y="3207705"/>
                  <a:pt x="3628074" y="3207705"/>
                  <a:pt x="3628074" y="3207928"/>
                </a:cubicBezTo>
                <a:cubicBezTo>
                  <a:pt x="3628298" y="3207258"/>
                  <a:pt x="3628298" y="3206811"/>
                  <a:pt x="3628521" y="3206141"/>
                </a:cubicBezTo>
                <a:cubicBezTo>
                  <a:pt x="3628521" y="3205918"/>
                  <a:pt x="3628968" y="3205694"/>
                  <a:pt x="3629192" y="3205471"/>
                </a:cubicBezTo>
                <a:close/>
                <a:moveTo>
                  <a:pt x="3628074" y="3241443"/>
                </a:moveTo>
                <a:cubicBezTo>
                  <a:pt x="3630756" y="3240549"/>
                  <a:pt x="3633660" y="3239879"/>
                  <a:pt x="3636565" y="3238985"/>
                </a:cubicBezTo>
                <a:cubicBezTo>
                  <a:pt x="3637235" y="3246805"/>
                  <a:pt x="3637905" y="3254402"/>
                  <a:pt x="3638352" y="3262222"/>
                </a:cubicBezTo>
                <a:cubicBezTo>
                  <a:pt x="3634777" y="3263339"/>
                  <a:pt x="3631426" y="3264233"/>
                  <a:pt x="3628074" y="3265350"/>
                </a:cubicBezTo>
                <a:cubicBezTo>
                  <a:pt x="3628074" y="3257307"/>
                  <a:pt x="3628298" y="3249487"/>
                  <a:pt x="3628074" y="3241443"/>
                </a:cubicBezTo>
                <a:close/>
                <a:moveTo>
                  <a:pt x="3637905" y="3200555"/>
                </a:moveTo>
                <a:cubicBezTo>
                  <a:pt x="3637905" y="3200555"/>
                  <a:pt x="3637905" y="3200555"/>
                  <a:pt x="3637905" y="3200555"/>
                </a:cubicBezTo>
                <a:cubicBezTo>
                  <a:pt x="3637682" y="3200332"/>
                  <a:pt x="3637682" y="3200108"/>
                  <a:pt x="3637682" y="3199885"/>
                </a:cubicBezTo>
                <a:cubicBezTo>
                  <a:pt x="3637905" y="3199661"/>
                  <a:pt x="3638352" y="3199438"/>
                  <a:pt x="3638576" y="3199215"/>
                </a:cubicBezTo>
                <a:cubicBezTo>
                  <a:pt x="3638352" y="3199661"/>
                  <a:pt x="3638129" y="3200108"/>
                  <a:pt x="3637905" y="3200555"/>
                </a:cubicBezTo>
                <a:close/>
                <a:moveTo>
                  <a:pt x="3627628" y="3037450"/>
                </a:moveTo>
                <a:cubicBezTo>
                  <a:pt x="3627628" y="3036780"/>
                  <a:pt x="3627628" y="3035887"/>
                  <a:pt x="3627404" y="3035216"/>
                </a:cubicBezTo>
                <a:cubicBezTo>
                  <a:pt x="3632096" y="3037897"/>
                  <a:pt x="3636788" y="3040355"/>
                  <a:pt x="3641480" y="3043260"/>
                </a:cubicBezTo>
                <a:cubicBezTo>
                  <a:pt x="3641257" y="3051527"/>
                  <a:pt x="3641034" y="3059570"/>
                  <a:pt x="3640587" y="3067614"/>
                </a:cubicBezTo>
                <a:cubicBezTo>
                  <a:pt x="3636565" y="3057336"/>
                  <a:pt x="3632096" y="3047281"/>
                  <a:pt x="3627628" y="3037450"/>
                </a:cubicBezTo>
                <a:close/>
                <a:moveTo>
                  <a:pt x="3628521" y="3174637"/>
                </a:moveTo>
                <a:cubicBezTo>
                  <a:pt x="3628521" y="3174637"/>
                  <a:pt x="3628521" y="3174637"/>
                  <a:pt x="3628521" y="3174637"/>
                </a:cubicBezTo>
                <a:cubicBezTo>
                  <a:pt x="3627851" y="3175084"/>
                  <a:pt x="3627181" y="3175531"/>
                  <a:pt x="3626511" y="3175754"/>
                </a:cubicBezTo>
                <a:cubicBezTo>
                  <a:pt x="3626511" y="3175531"/>
                  <a:pt x="3626511" y="3175531"/>
                  <a:pt x="3626511" y="3175307"/>
                </a:cubicBezTo>
                <a:cubicBezTo>
                  <a:pt x="3626734" y="3175084"/>
                  <a:pt x="3626957" y="3175084"/>
                  <a:pt x="3627181" y="3174861"/>
                </a:cubicBezTo>
                <a:cubicBezTo>
                  <a:pt x="3627851" y="3174861"/>
                  <a:pt x="3628074" y="3174637"/>
                  <a:pt x="3628521" y="3174637"/>
                </a:cubicBezTo>
                <a:close/>
                <a:moveTo>
                  <a:pt x="3627851" y="3271159"/>
                </a:moveTo>
                <a:cubicBezTo>
                  <a:pt x="3631426" y="3270042"/>
                  <a:pt x="3635001" y="3268925"/>
                  <a:pt x="3638576" y="3268031"/>
                </a:cubicBezTo>
                <a:cubicBezTo>
                  <a:pt x="3639469" y="3281214"/>
                  <a:pt x="3639916" y="3294173"/>
                  <a:pt x="3640140" y="3307355"/>
                </a:cubicBezTo>
                <a:cubicBezTo>
                  <a:pt x="3635448" y="3306685"/>
                  <a:pt x="3630979" y="3306015"/>
                  <a:pt x="3626287" y="3305344"/>
                </a:cubicBezTo>
                <a:cubicBezTo>
                  <a:pt x="3627181" y="3293949"/>
                  <a:pt x="3627628" y="3282554"/>
                  <a:pt x="3627851" y="3271159"/>
                </a:cubicBezTo>
                <a:close/>
                <a:moveTo>
                  <a:pt x="3640363" y="3312941"/>
                </a:moveTo>
                <a:cubicBezTo>
                  <a:pt x="3640587" y="3338636"/>
                  <a:pt x="3639693" y="3363883"/>
                  <a:pt x="3637682" y="3388908"/>
                </a:cubicBezTo>
                <a:cubicBezTo>
                  <a:pt x="3630756" y="3388461"/>
                  <a:pt x="3623829" y="3388014"/>
                  <a:pt x="3616903" y="3387791"/>
                </a:cubicBezTo>
                <a:cubicBezTo>
                  <a:pt x="3621148" y="3362766"/>
                  <a:pt x="3624500" y="3337295"/>
                  <a:pt x="3626287" y="3310930"/>
                </a:cubicBezTo>
                <a:cubicBezTo>
                  <a:pt x="3630979" y="3311377"/>
                  <a:pt x="3635671" y="3312047"/>
                  <a:pt x="3640363" y="3312941"/>
                </a:cubicBezTo>
                <a:close/>
                <a:moveTo>
                  <a:pt x="3623829" y="3119003"/>
                </a:moveTo>
                <a:cubicBezTo>
                  <a:pt x="3622489" y="3113194"/>
                  <a:pt x="3621372" y="3107161"/>
                  <a:pt x="3619808" y="3101352"/>
                </a:cubicBezTo>
                <a:cubicBezTo>
                  <a:pt x="3619361" y="3097106"/>
                  <a:pt x="3619137" y="3092861"/>
                  <a:pt x="3618690" y="3088393"/>
                </a:cubicBezTo>
                <a:cubicBezTo>
                  <a:pt x="3620031" y="3088840"/>
                  <a:pt x="3621372" y="3089510"/>
                  <a:pt x="3622712" y="3089957"/>
                </a:cubicBezTo>
                <a:cubicBezTo>
                  <a:pt x="3623159" y="3091074"/>
                  <a:pt x="3623382" y="3092191"/>
                  <a:pt x="3623829" y="3093308"/>
                </a:cubicBezTo>
                <a:cubicBezTo>
                  <a:pt x="3624276" y="3102022"/>
                  <a:pt x="3624053" y="3110512"/>
                  <a:pt x="3623829" y="3119003"/>
                </a:cubicBezTo>
                <a:close/>
                <a:moveTo>
                  <a:pt x="3614445" y="3047058"/>
                </a:moveTo>
                <a:cubicBezTo>
                  <a:pt x="3613551" y="3040355"/>
                  <a:pt x="3612434" y="3033429"/>
                  <a:pt x="3611541" y="3026726"/>
                </a:cubicBezTo>
                <a:cubicBezTo>
                  <a:pt x="3613775" y="3027843"/>
                  <a:pt x="3616233" y="3028960"/>
                  <a:pt x="3618467" y="3030301"/>
                </a:cubicBezTo>
                <a:cubicBezTo>
                  <a:pt x="3619808" y="3032982"/>
                  <a:pt x="3621148" y="3035887"/>
                  <a:pt x="3622265" y="3038791"/>
                </a:cubicBezTo>
                <a:cubicBezTo>
                  <a:pt x="3622935" y="3050633"/>
                  <a:pt x="3623606" y="3062475"/>
                  <a:pt x="3623829" y="3074317"/>
                </a:cubicBezTo>
                <a:cubicBezTo>
                  <a:pt x="3620701" y="3064933"/>
                  <a:pt x="3617573" y="3055995"/>
                  <a:pt x="3614445" y="3047058"/>
                </a:cubicBezTo>
                <a:close/>
                <a:moveTo>
                  <a:pt x="3610423" y="3019799"/>
                </a:moveTo>
                <a:cubicBezTo>
                  <a:pt x="3609977" y="3016895"/>
                  <a:pt x="3609530" y="3013990"/>
                  <a:pt x="3609083" y="3010862"/>
                </a:cubicBezTo>
                <a:cubicBezTo>
                  <a:pt x="3610870" y="3014437"/>
                  <a:pt x="3612658" y="3018012"/>
                  <a:pt x="3614222" y="3021810"/>
                </a:cubicBezTo>
                <a:cubicBezTo>
                  <a:pt x="3612881" y="3021140"/>
                  <a:pt x="3611764" y="3020470"/>
                  <a:pt x="3610423" y="3019799"/>
                </a:cubicBezTo>
                <a:close/>
                <a:moveTo>
                  <a:pt x="3610647" y="3063368"/>
                </a:moveTo>
                <a:cubicBezTo>
                  <a:pt x="3609977" y="3060687"/>
                  <a:pt x="3609306" y="3058006"/>
                  <a:pt x="3608412" y="3055548"/>
                </a:cubicBezTo>
                <a:cubicBezTo>
                  <a:pt x="3607072" y="3049069"/>
                  <a:pt x="3605731" y="3042589"/>
                  <a:pt x="3604167" y="3035887"/>
                </a:cubicBezTo>
                <a:cubicBezTo>
                  <a:pt x="3605731" y="3039908"/>
                  <a:pt x="3607295" y="3043930"/>
                  <a:pt x="3608636" y="3047952"/>
                </a:cubicBezTo>
                <a:cubicBezTo>
                  <a:pt x="3609530" y="3053091"/>
                  <a:pt x="3610200" y="3058230"/>
                  <a:pt x="3610647" y="3063368"/>
                </a:cubicBezTo>
                <a:close/>
                <a:moveTo>
                  <a:pt x="3606849" y="3077891"/>
                </a:moveTo>
                <a:cubicBezTo>
                  <a:pt x="3597017" y="3074317"/>
                  <a:pt x="3586963" y="3070965"/>
                  <a:pt x="3576909" y="3067837"/>
                </a:cubicBezTo>
                <a:cubicBezTo>
                  <a:pt x="3471449" y="3035663"/>
                  <a:pt x="3357946" y="3035216"/>
                  <a:pt x="3239975" y="3066273"/>
                </a:cubicBezTo>
                <a:cubicBezTo>
                  <a:pt x="2852322" y="3168158"/>
                  <a:pt x="2629114" y="3301323"/>
                  <a:pt x="2471595" y="3418400"/>
                </a:cubicBezTo>
                <a:cubicBezTo>
                  <a:pt x="2402778" y="3425550"/>
                  <a:pt x="2333515" y="3431583"/>
                  <a:pt x="2264251" y="3436722"/>
                </a:cubicBezTo>
                <a:cubicBezTo>
                  <a:pt x="2433612" y="3299535"/>
                  <a:pt x="2668885" y="3117886"/>
                  <a:pt x="3169370" y="2986285"/>
                </a:cubicBezTo>
                <a:cubicBezTo>
                  <a:pt x="3290693" y="2954334"/>
                  <a:pt x="3407101" y="2955004"/>
                  <a:pt x="3515465" y="2987849"/>
                </a:cubicBezTo>
                <a:cubicBezTo>
                  <a:pt x="3541383" y="2995669"/>
                  <a:pt x="3566631" y="3005500"/>
                  <a:pt x="3591432" y="3016895"/>
                </a:cubicBezTo>
                <a:cubicBezTo>
                  <a:pt x="3595230" y="3028960"/>
                  <a:pt x="3598805" y="3040802"/>
                  <a:pt x="3602157" y="3052867"/>
                </a:cubicBezTo>
                <a:cubicBezTo>
                  <a:pt x="3603720" y="3061134"/>
                  <a:pt x="3605285" y="3069625"/>
                  <a:pt x="3606849" y="3077891"/>
                </a:cubicBezTo>
                <a:close/>
                <a:moveTo>
                  <a:pt x="2123043" y="3454149"/>
                </a:moveTo>
                <a:cubicBezTo>
                  <a:pt x="2162813" y="3452362"/>
                  <a:pt x="2202361" y="3450128"/>
                  <a:pt x="2241908" y="3447670"/>
                </a:cubicBezTo>
                <a:lnTo>
                  <a:pt x="2239897" y="3449457"/>
                </a:lnTo>
                <a:cubicBezTo>
                  <a:pt x="2183145" y="3453926"/>
                  <a:pt x="2126171" y="3457724"/>
                  <a:pt x="2069196" y="3460629"/>
                </a:cubicBezTo>
                <a:cubicBezTo>
                  <a:pt x="2056907" y="3461076"/>
                  <a:pt x="2044395" y="3461523"/>
                  <a:pt x="2031883" y="3461746"/>
                </a:cubicBezTo>
                <a:cubicBezTo>
                  <a:pt x="2033447" y="3460629"/>
                  <a:pt x="2034787" y="3459512"/>
                  <a:pt x="2036351" y="3458395"/>
                </a:cubicBezTo>
                <a:cubicBezTo>
                  <a:pt x="2065174" y="3457054"/>
                  <a:pt x="2093996" y="3455713"/>
                  <a:pt x="2123043" y="3454149"/>
                </a:cubicBezTo>
                <a:close/>
                <a:moveTo>
                  <a:pt x="2072324" y="3465768"/>
                </a:moveTo>
                <a:cubicBezTo>
                  <a:pt x="2124383" y="3463980"/>
                  <a:pt x="2176443" y="3461523"/>
                  <a:pt x="2228279" y="3458618"/>
                </a:cubicBezTo>
                <a:cubicBezTo>
                  <a:pt x="2226044" y="3460406"/>
                  <a:pt x="2223587" y="3462416"/>
                  <a:pt x="2221352" y="3464204"/>
                </a:cubicBezTo>
                <a:cubicBezTo>
                  <a:pt x="2150525" y="3470013"/>
                  <a:pt x="2079473" y="3474705"/>
                  <a:pt x="2008199" y="3478056"/>
                </a:cubicBezTo>
                <a:cubicBezTo>
                  <a:pt x="2012891" y="3474929"/>
                  <a:pt x="2017806" y="3471577"/>
                  <a:pt x="2022499" y="3468226"/>
                </a:cubicBezTo>
                <a:cubicBezTo>
                  <a:pt x="2039032" y="3467555"/>
                  <a:pt x="2055790" y="3466662"/>
                  <a:pt x="2072324" y="3465768"/>
                </a:cubicBezTo>
                <a:close/>
                <a:moveTo>
                  <a:pt x="2021828" y="3461970"/>
                </a:moveTo>
                <a:cubicBezTo>
                  <a:pt x="1951224" y="3463980"/>
                  <a:pt x="1880620" y="3464874"/>
                  <a:pt x="1810015" y="3464427"/>
                </a:cubicBezTo>
                <a:cubicBezTo>
                  <a:pt x="1803089" y="3464427"/>
                  <a:pt x="1796163" y="3464204"/>
                  <a:pt x="1789013" y="3464204"/>
                </a:cubicBezTo>
                <a:cubicBezTo>
                  <a:pt x="1789460" y="3463980"/>
                  <a:pt x="1789907" y="3463757"/>
                  <a:pt x="1790577" y="3463533"/>
                </a:cubicBezTo>
                <a:cubicBezTo>
                  <a:pt x="1869225" y="3463310"/>
                  <a:pt x="1947649" y="3461746"/>
                  <a:pt x="2026073" y="3458618"/>
                </a:cubicBezTo>
                <a:cubicBezTo>
                  <a:pt x="2024733" y="3459735"/>
                  <a:pt x="2023392" y="3460852"/>
                  <a:pt x="2021828" y="3461970"/>
                </a:cubicBezTo>
                <a:close/>
                <a:moveTo>
                  <a:pt x="2012221" y="3468672"/>
                </a:moveTo>
                <a:cubicBezTo>
                  <a:pt x="2007305" y="3472024"/>
                  <a:pt x="2002390" y="3475375"/>
                  <a:pt x="1997698" y="3478727"/>
                </a:cubicBezTo>
                <a:cubicBezTo>
                  <a:pt x="1990324" y="3479174"/>
                  <a:pt x="1982728" y="3479397"/>
                  <a:pt x="1975354" y="3479621"/>
                </a:cubicBezTo>
                <a:cubicBezTo>
                  <a:pt x="1923518" y="3480738"/>
                  <a:pt x="1871459" y="3481185"/>
                  <a:pt x="1819400" y="3480961"/>
                </a:cubicBezTo>
                <a:cubicBezTo>
                  <a:pt x="1794599" y="3480961"/>
                  <a:pt x="1769798" y="3480514"/>
                  <a:pt x="1745220" y="3480291"/>
                </a:cubicBezTo>
                <a:cubicBezTo>
                  <a:pt x="1751253" y="3478504"/>
                  <a:pt x="1757286" y="3476493"/>
                  <a:pt x="1763318" y="3474482"/>
                </a:cubicBezTo>
                <a:cubicBezTo>
                  <a:pt x="1846211" y="3474035"/>
                  <a:pt x="1929328" y="3472247"/>
                  <a:pt x="2012221" y="3468672"/>
                </a:cubicBezTo>
                <a:close/>
                <a:moveTo>
                  <a:pt x="1775607" y="3464204"/>
                </a:moveTo>
                <a:cubicBezTo>
                  <a:pt x="1755945" y="3463980"/>
                  <a:pt x="1736507" y="3463757"/>
                  <a:pt x="1717068" y="3463310"/>
                </a:cubicBezTo>
                <a:cubicBezTo>
                  <a:pt x="1727793" y="3463533"/>
                  <a:pt x="1738517" y="3463533"/>
                  <a:pt x="1749242" y="3463533"/>
                </a:cubicBezTo>
                <a:cubicBezTo>
                  <a:pt x="1757733" y="3463533"/>
                  <a:pt x="1765999" y="3463533"/>
                  <a:pt x="1774266" y="3463533"/>
                </a:cubicBezTo>
                <a:cubicBezTo>
                  <a:pt x="1774937" y="3463533"/>
                  <a:pt x="1775831" y="3463533"/>
                  <a:pt x="1776501" y="3463533"/>
                </a:cubicBezTo>
                <a:cubicBezTo>
                  <a:pt x="1776277" y="3463757"/>
                  <a:pt x="1775831" y="3463980"/>
                  <a:pt x="1775607" y="3464204"/>
                </a:cubicBezTo>
                <a:close/>
                <a:moveTo>
                  <a:pt x="1720643" y="3474258"/>
                </a:moveTo>
                <a:cubicBezTo>
                  <a:pt x="1728910" y="3474258"/>
                  <a:pt x="1737177" y="3474258"/>
                  <a:pt x="1745444" y="3474258"/>
                </a:cubicBezTo>
                <a:lnTo>
                  <a:pt x="1746114" y="3474258"/>
                </a:lnTo>
                <a:cubicBezTo>
                  <a:pt x="1739635" y="3476269"/>
                  <a:pt x="1732932" y="3478056"/>
                  <a:pt x="1726452" y="3479621"/>
                </a:cubicBezTo>
                <a:cubicBezTo>
                  <a:pt x="1650039" y="3478280"/>
                  <a:pt x="1574296" y="3475599"/>
                  <a:pt x="1499670" y="3471577"/>
                </a:cubicBezTo>
                <a:cubicBezTo>
                  <a:pt x="1496095" y="3470683"/>
                  <a:pt x="1492520" y="3469790"/>
                  <a:pt x="1488722" y="3468672"/>
                </a:cubicBezTo>
                <a:cubicBezTo>
                  <a:pt x="1565135" y="3472247"/>
                  <a:pt x="1642442" y="3474035"/>
                  <a:pt x="1720643" y="3474258"/>
                </a:cubicBezTo>
                <a:close/>
                <a:moveTo>
                  <a:pt x="1465038" y="3462416"/>
                </a:moveTo>
                <a:cubicBezTo>
                  <a:pt x="1461016" y="3461299"/>
                  <a:pt x="1456771" y="3459959"/>
                  <a:pt x="1452749" y="3458618"/>
                </a:cubicBezTo>
                <a:cubicBezTo>
                  <a:pt x="1533855" y="3463533"/>
                  <a:pt x="1616077" y="3466662"/>
                  <a:pt x="1699194" y="3468449"/>
                </a:cubicBezTo>
                <a:cubicBezTo>
                  <a:pt x="1620323" y="3468002"/>
                  <a:pt x="1542122" y="3465991"/>
                  <a:pt x="1465038" y="3462416"/>
                </a:cubicBezTo>
                <a:close/>
                <a:moveTo>
                  <a:pt x="1464591" y="3468002"/>
                </a:moveTo>
                <a:cubicBezTo>
                  <a:pt x="1467272" y="3468896"/>
                  <a:pt x="1470177" y="3469790"/>
                  <a:pt x="1472858" y="3470460"/>
                </a:cubicBezTo>
                <a:cubicBezTo>
                  <a:pt x="1454760" y="3469343"/>
                  <a:pt x="1436662" y="3468226"/>
                  <a:pt x="1418788" y="3467109"/>
                </a:cubicBezTo>
                <a:cubicBezTo>
                  <a:pt x="1416777" y="3466438"/>
                  <a:pt x="1414766" y="3465991"/>
                  <a:pt x="1412755" y="3465321"/>
                </a:cubicBezTo>
                <a:cubicBezTo>
                  <a:pt x="1429736" y="3466215"/>
                  <a:pt x="1447163" y="3467109"/>
                  <a:pt x="1464591" y="3468002"/>
                </a:cubicBezTo>
                <a:close/>
                <a:moveTo>
                  <a:pt x="1386613" y="3458171"/>
                </a:moveTo>
                <a:cubicBezTo>
                  <a:pt x="1379687" y="3456384"/>
                  <a:pt x="1372761" y="3454596"/>
                  <a:pt x="1366058" y="3452809"/>
                </a:cubicBezTo>
                <a:cubicBezTo>
                  <a:pt x="1387284" y="3454373"/>
                  <a:pt x="1408733" y="3455937"/>
                  <a:pt x="1430183" y="3457278"/>
                </a:cubicBezTo>
                <a:cubicBezTo>
                  <a:pt x="1434204" y="3458618"/>
                  <a:pt x="1438226" y="3459959"/>
                  <a:pt x="1442248" y="3461076"/>
                </a:cubicBezTo>
                <a:cubicBezTo>
                  <a:pt x="1423480" y="3460182"/>
                  <a:pt x="1404935" y="3459288"/>
                  <a:pt x="1386613" y="3458171"/>
                </a:cubicBezTo>
                <a:close/>
                <a:moveTo>
                  <a:pt x="950699" y="3393153"/>
                </a:moveTo>
                <a:cubicBezTo>
                  <a:pt x="922547" y="3388908"/>
                  <a:pt x="894842" y="3384439"/>
                  <a:pt x="867136" y="3379747"/>
                </a:cubicBezTo>
                <a:cubicBezTo>
                  <a:pt x="905119" y="3366788"/>
                  <a:pt x="950029" y="3360085"/>
                  <a:pt x="1001195" y="3360085"/>
                </a:cubicBezTo>
                <a:cubicBezTo>
                  <a:pt x="1103973" y="3360085"/>
                  <a:pt x="1232223" y="3386450"/>
                  <a:pt x="1378570" y="3439180"/>
                </a:cubicBezTo>
                <a:cubicBezTo>
                  <a:pt x="1231776" y="3429349"/>
                  <a:pt x="1089003" y="3413932"/>
                  <a:pt x="950699" y="3393153"/>
                </a:cubicBezTo>
                <a:close/>
                <a:moveTo>
                  <a:pt x="949806" y="3398738"/>
                </a:moveTo>
                <a:cubicBezTo>
                  <a:pt x="1012143" y="3408123"/>
                  <a:pt x="1075374" y="3416390"/>
                  <a:pt x="1139499" y="3423763"/>
                </a:cubicBezTo>
                <a:cubicBezTo>
                  <a:pt x="1137711" y="3423763"/>
                  <a:pt x="1135700" y="3423763"/>
                  <a:pt x="1133913" y="3423986"/>
                </a:cubicBezTo>
                <a:cubicBezTo>
                  <a:pt x="1038284" y="3413485"/>
                  <a:pt x="944667" y="3400526"/>
                  <a:pt x="853283" y="3385109"/>
                </a:cubicBezTo>
                <a:cubicBezTo>
                  <a:pt x="854401" y="3384662"/>
                  <a:pt x="855294" y="3384215"/>
                  <a:pt x="856411" y="3383769"/>
                </a:cubicBezTo>
                <a:cubicBezTo>
                  <a:pt x="887468" y="3388908"/>
                  <a:pt x="918525" y="3394046"/>
                  <a:pt x="949806" y="3398738"/>
                </a:cubicBezTo>
                <a:close/>
                <a:moveTo>
                  <a:pt x="1097270" y="3426667"/>
                </a:moveTo>
                <a:cubicBezTo>
                  <a:pt x="1088556" y="3427561"/>
                  <a:pt x="1080289" y="3428902"/>
                  <a:pt x="1072246" y="3430242"/>
                </a:cubicBezTo>
                <a:cubicBezTo>
                  <a:pt x="990247" y="3420411"/>
                  <a:pt x="909811" y="3408793"/>
                  <a:pt x="830940" y="3395387"/>
                </a:cubicBezTo>
                <a:cubicBezTo>
                  <a:pt x="834962" y="3393153"/>
                  <a:pt x="839207" y="3391142"/>
                  <a:pt x="843452" y="3389131"/>
                </a:cubicBezTo>
                <a:cubicBezTo>
                  <a:pt x="926345" y="3403654"/>
                  <a:pt x="1011026" y="3415943"/>
                  <a:pt x="1097270" y="3426667"/>
                </a:cubicBezTo>
                <a:close/>
                <a:moveTo>
                  <a:pt x="843006" y="3383322"/>
                </a:moveTo>
                <a:cubicBezTo>
                  <a:pt x="816864" y="3378853"/>
                  <a:pt x="791170" y="3374385"/>
                  <a:pt x="765475" y="3369469"/>
                </a:cubicBezTo>
                <a:cubicBezTo>
                  <a:pt x="722576" y="3361202"/>
                  <a:pt x="680348" y="3352712"/>
                  <a:pt x="639013" y="3343551"/>
                </a:cubicBezTo>
                <a:cubicBezTo>
                  <a:pt x="639683" y="3343104"/>
                  <a:pt x="640354" y="3342434"/>
                  <a:pt x="641024" y="3341987"/>
                </a:cubicBezTo>
                <a:cubicBezTo>
                  <a:pt x="683029" y="3351148"/>
                  <a:pt x="725704" y="3360085"/>
                  <a:pt x="769273" y="3368128"/>
                </a:cubicBezTo>
                <a:cubicBezTo>
                  <a:pt x="794744" y="3373044"/>
                  <a:pt x="820439" y="3377512"/>
                  <a:pt x="846357" y="3381981"/>
                </a:cubicBezTo>
                <a:cubicBezTo>
                  <a:pt x="845240" y="3382428"/>
                  <a:pt x="844123" y="3382875"/>
                  <a:pt x="843006" y="3383322"/>
                </a:cubicBezTo>
                <a:close/>
                <a:moveTo>
                  <a:pt x="640130" y="3335731"/>
                </a:moveTo>
                <a:cubicBezTo>
                  <a:pt x="574888" y="3321208"/>
                  <a:pt x="511657" y="3305568"/>
                  <a:pt x="450214" y="3288810"/>
                </a:cubicBezTo>
                <a:cubicBezTo>
                  <a:pt x="500486" y="3245241"/>
                  <a:pt x="576005" y="3223122"/>
                  <a:pt x="672528" y="3223122"/>
                </a:cubicBezTo>
                <a:cubicBezTo>
                  <a:pt x="784914" y="3223122"/>
                  <a:pt x="925452" y="3252615"/>
                  <a:pt x="1086546" y="3311824"/>
                </a:cubicBezTo>
                <a:cubicBezTo>
                  <a:pt x="1423033" y="3435381"/>
                  <a:pt x="1546814" y="3335731"/>
                  <a:pt x="1751923" y="3170615"/>
                </a:cubicBezTo>
                <a:cubicBezTo>
                  <a:pt x="1946532" y="3013990"/>
                  <a:pt x="2213085" y="2799496"/>
                  <a:pt x="2800709" y="2644882"/>
                </a:cubicBezTo>
                <a:cubicBezTo>
                  <a:pt x="2939013" y="2608463"/>
                  <a:pt x="3071954" y="2609133"/>
                  <a:pt x="3195735" y="2646669"/>
                </a:cubicBezTo>
                <a:cubicBezTo>
                  <a:pt x="3307004" y="2680407"/>
                  <a:pt x="3408218" y="2742968"/>
                  <a:pt x="3496921" y="2832564"/>
                </a:cubicBezTo>
                <a:cubicBezTo>
                  <a:pt x="3432349" y="2784303"/>
                  <a:pt x="3362638" y="2748330"/>
                  <a:pt x="3288236" y="2725764"/>
                </a:cubicBezTo>
                <a:cubicBezTo>
                  <a:pt x="3167360" y="2689121"/>
                  <a:pt x="3037546" y="2688451"/>
                  <a:pt x="2902370" y="2723976"/>
                </a:cubicBezTo>
                <a:cubicBezTo>
                  <a:pt x="2331057" y="2874122"/>
                  <a:pt x="2072100" y="3083030"/>
                  <a:pt x="1883077" y="3235410"/>
                </a:cubicBezTo>
                <a:cubicBezTo>
                  <a:pt x="1782980" y="3316069"/>
                  <a:pt x="1703886" y="3379970"/>
                  <a:pt x="1609374" y="3408569"/>
                </a:cubicBezTo>
                <a:cubicBezTo>
                  <a:pt x="1509054" y="3438956"/>
                  <a:pt x="1396221" y="3427561"/>
                  <a:pt x="1243394" y="3371480"/>
                </a:cubicBezTo>
                <a:cubicBezTo>
                  <a:pt x="967904" y="3270936"/>
                  <a:pt x="753633" y="3258871"/>
                  <a:pt x="640130" y="3335731"/>
                </a:cubicBezTo>
                <a:close/>
                <a:moveTo>
                  <a:pt x="3197523" y="2641754"/>
                </a:moveTo>
                <a:cubicBezTo>
                  <a:pt x="3072848" y="2603771"/>
                  <a:pt x="2938789" y="2603324"/>
                  <a:pt x="2799592" y="2639966"/>
                </a:cubicBezTo>
                <a:cubicBezTo>
                  <a:pt x="2210851" y="2794804"/>
                  <a:pt x="1943851" y="3009745"/>
                  <a:pt x="1748795" y="3166594"/>
                </a:cubicBezTo>
                <a:cubicBezTo>
                  <a:pt x="1645347" y="3249710"/>
                  <a:pt x="1563794" y="3315622"/>
                  <a:pt x="1466378" y="3345115"/>
                </a:cubicBezTo>
                <a:cubicBezTo>
                  <a:pt x="1362930" y="3376619"/>
                  <a:pt x="1246299" y="3364777"/>
                  <a:pt x="1088780" y="3306908"/>
                </a:cubicBezTo>
                <a:cubicBezTo>
                  <a:pt x="784690" y="3195193"/>
                  <a:pt x="552992" y="3188937"/>
                  <a:pt x="443958" y="3287247"/>
                </a:cubicBezTo>
                <a:cubicBezTo>
                  <a:pt x="385866" y="3271159"/>
                  <a:pt x="329337" y="3254179"/>
                  <a:pt x="274820" y="3236081"/>
                </a:cubicBezTo>
                <a:cubicBezTo>
                  <a:pt x="325763" y="3181787"/>
                  <a:pt x="409326" y="3154528"/>
                  <a:pt x="518584" y="3154528"/>
                </a:cubicBezTo>
                <a:cubicBezTo>
                  <a:pt x="634321" y="3154528"/>
                  <a:pt x="779104" y="3184915"/>
                  <a:pt x="945114" y="3245912"/>
                </a:cubicBezTo>
                <a:cubicBezTo>
                  <a:pt x="1291879" y="3373268"/>
                  <a:pt x="1419458" y="3270713"/>
                  <a:pt x="1631047" y="3100682"/>
                </a:cubicBezTo>
                <a:cubicBezTo>
                  <a:pt x="1831688" y="2939587"/>
                  <a:pt x="2106285" y="2718838"/>
                  <a:pt x="2711337" y="2559755"/>
                </a:cubicBezTo>
                <a:cubicBezTo>
                  <a:pt x="2854109" y="2522218"/>
                  <a:pt x="2991072" y="2522888"/>
                  <a:pt x="3118428" y="2561542"/>
                </a:cubicBezTo>
                <a:cubicBezTo>
                  <a:pt x="3233272" y="2596397"/>
                  <a:pt x="3337837" y="2661192"/>
                  <a:pt x="3429444" y="2753693"/>
                </a:cubicBezTo>
                <a:cubicBezTo>
                  <a:pt x="3445308" y="2769780"/>
                  <a:pt x="3460501" y="2786537"/>
                  <a:pt x="3475024" y="2803742"/>
                </a:cubicBezTo>
                <a:cubicBezTo>
                  <a:pt x="3391908" y="2727105"/>
                  <a:pt x="3298737" y="2672587"/>
                  <a:pt x="3197523" y="2641754"/>
                </a:cubicBezTo>
                <a:close/>
                <a:moveTo>
                  <a:pt x="438595" y="3291715"/>
                </a:moveTo>
                <a:cubicBezTo>
                  <a:pt x="437925" y="3292162"/>
                  <a:pt x="437478" y="3292832"/>
                  <a:pt x="436808" y="3293502"/>
                </a:cubicBezTo>
                <a:cubicBezTo>
                  <a:pt x="431222" y="3291939"/>
                  <a:pt x="425636" y="3290598"/>
                  <a:pt x="420050" y="3289034"/>
                </a:cubicBezTo>
                <a:cubicBezTo>
                  <a:pt x="368214" y="3274287"/>
                  <a:pt x="317719" y="3258647"/>
                  <a:pt x="268564" y="3242337"/>
                </a:cubicBezTo>
                <a:cubicBezTo>
                  <a:pt x="269011" y="3241667"/>
                  <a:pt x="269458" y="3241219"/>
                  <a:pt x="270128" y="3240549"/>
                </a:cubicBezTo>
                <a:cubicBezTo>
                  <a:pt x="324645" y="3258647"/>
                  <a:pt x="380950" y="3275851"/>
                  <a:pt x="438595" y="3291715"/>
                </a:cubicBezTo>
                <a:close/>
                <a:moveTo>
                  <a:pt x="418710" y="3294396"/>
                </a:moveTo>
                <a:cubicBezTo>
                  <a:pt x="423179" y="3295737"/>
                  <a:pt x="427871" y="3296854"/>
                  <a:pt x="432339" y="3298194"/>
                </a:cubicBezTo>
                <a:cubicBezTo>
                  <a:pt x="430105" y="3300652"/>
                  <a:pt x="427871" y="3303110"/>
                  <a:pt x="425636" y="3305791"/>
                </a:cubicBezTo>
                <a:cubicBezTo>
                  <a:pt x="368438" y="3289704"/>
                  <a:pt x="312804" y="3272724"/>
                  <a:pt x="259180" y="3254625"/>
                </a:cubicBezTo>
                <a:cubicBezTo>
                  <a:pt x="260521" y="3252838"/>
                  <a:pt x="261861" y="3250827"/>
                  <a:pt x="263202" y="3249040"/>
                </a:cubicBezTo>
                <a:cubicBezTo>
                  <a:pt x="263649" y="3248593"/>
                  <a:pt x="264096" y="3248146"/>
                  <a:pt x="264542" y="3247476"/>
                </a:cubicBezTo>
                <a:cubicBezTo>
                  <a:pt x="314591" y="3263786"/>
                  <a:pt x="365980" y="3279650"/>
                  <a:pt x="418710" y="3294396"/>
                </a:cubicBezTo>
                <a:close/>
                <a:moveTo>
                  <a:pt x="420497" y="3312047"/>
                </a:moveTo>
                <a:cubicBezTo>
                  <a:pt x="417593" y="3315846"/>
                  <a:pt x="414688" y="3319644"/>
                  <a:pt x="412007" y="3323666"/>
                </a:cubicBezTo>
                <a:cubicBezTo>
                  <a:pt x="355255" y="3307802"/>
                  <a:pt x="300515" y="3290598"/>
                  <a:pt x="247562" y="3272724"/>
                </a:cubicBezTo>
                <a:cubicBezTo>
                  <a:pt x="249573" y="3269148"/>
                  <a:pt x="251807" y="3265574"/>
                  <a:pt x="254041" y="3261999"/>
                </a:cubicBezTo>
                <a:cubicBezTo>
                  <a:pt x="307888" y="3279650"/>
                  <a:pt x="363299" y="3296407"/>
                  <a:pt x="420497" y="3312047"/>
                </a:cubicBezTo>
                <a:close/>
                <a:moveTo>
                  <a:pt x="408879" y="3328581"/>
                </a:moveTo>
                <a:cubicBezTo>
                  <a:pt x="408656" y="3329028"/>
                  <a:pt x="408432" y="3329475"/>
                  <a:pt x="407985" y="3329922"/>
                </a:cubicBezTo>
                <a:cubicBezTo>
                  <a:pt x="351457" y="3314505"/>
                  <a:pt x="296493" y="3297971"/>
                  <a:pt x="243093" y="3280544"/>
                </a:cubicBezTo>
                <a:cubicBezTo>
                  <a:pt x="243540" y="3279426"/>
                  <a:pt x="244210" y="3278533"/>
                  <a:pt x="244657" y="3277416"/>
                </a:cubicBezTo>
                <a:cubicBezTo>
                  <a:pt x="297610" y="3295513"/>
                  <a:pt x="352351" y="3312494"/>
                  <a:pt x="408879" y="3328581"/>
                </a:cubicBezTo>
                <a:close/>
                <a:moveTo>
                  <a:pt x="405081" y="3334837"/>
                </a:moveTo>
                <a:cubicBezTo>
                  <a:pt x="402623" y="3338859"/>
                  <a:pt x="400389" y="3343104"/>
                  <a:pt x="398378" y="3347349"/>
                </a:cubicBezTo>
                <a:cubicBezTo>
                  <a:pt x="342296" y="3331486"/>
                  <a:pt x="288226" y="3314505"/>
                  <a:pt x="235720" y="3296631"/>
                </a:cubicBezTo>
                <a:cubicBezTo>
                  <a:pt x="237284" y="3292832"/>
                  <a:pt x="238848" y="3289257"/>
                  <a:pt x="240635" y="3285459"/>
                </a:cubicBezTo>
                <a:cubicBezTo>
                  <a:pt x="293812" y="3302887"/>
                  <a:pt x="348776" y="3319420"/>
                  <a:pt x="405081" y="3334837"/>
                </a:cubicBezTo>
                <a:close/>
                <a:moveTo>
                  <a:pt x="395920" y="3352488"/>
                </a:moveTo>
                <a:cubicBezTo>
                  <a:pt x="392345" y="3360308"/>
                  <a:pt x="389217" y="3368352"/>
                  <a:pt x="386536" y="3376842"/>
                </a:cubicBezTo>
                <a:cubicBezTo>
                  <a:pt x="331125" y="3361202"/>
                  <a:pt x="277501" y="3344445"/>
                  <a:pt x="225889" y="3326570"/>
                </a:cubicBezTo>
                <a:cubicBezTo>
                  <a:pt x="228123" y="3318080"/>
                  <a:pt x="230804" y="3309590"/>
                  <a:pt x="233709" y="3301546"/>
                </a:cubicBezTo>
                <a:cubicBezTo>
                  <a:pt x="285768" y="3319867"/>
                  <a:pt x="339839" y="3336625"/>
                  <a:pt x="395920" y="3352488"/>
                </a:cubicBezTo>
                <a:close/>
                <a:moveTo>
                  <a:pt x="384748" y="3382205"/>
                </a:moveTo>
                <a:cubicBezTo>
                  <a:pt x="381844" y="3391812"/>
                  <a:pt x="379609" y="3401643"/>
                  <a:pt x="377822" y="3411921"/>
                </a:cubicBezTo>
                <a:cubicBezTo>
                  <a:pt x="323081" y="3396504"/>
                  <a:pt x="270128" y="3380194"/>
                  <a:pt x="218962" y="3362543"/>
                </a:cubicBezTo>
                <a:cubicBezTo>
                  <a:pt x="220303" y="3352042"/>
                  <a:pt x="222091" y="3341764"/>
                  <a:pt x="224325" y="3331933"/>
                </a:cubicBezTo>
                <a:cubicBezTo>
                  <a:pt x="275937" y="3350031"/>
                  <a:pt x="329337" y="3366565"/>
                  <a:pt x="384748" y="3382205"/>
                </a:cubicBezTo>
                <a:close/>
                <a:moveTo>
                  <a:pt x="376928" y="3417507"/>
                </a:moveTo>
                <a:cubicBezTo>
                  <a:pt x="375141" y="3428678"/>
                  <a:pt x="374247" y="3440297"/>
                  <a:pt x="373800" y="3452362"/>
                </a:cubicBezTo>
                <a:cubicBezTo>
                  <a:pt x="319506" y="3437392"/>
                  <a:pt x="267000" y="3421305"/>
                  <a:pt x="216505" y="3404101"/>
                </a:cubicBezTo>
                <a:cubicBezTo>
                  <a:pt x="216505" y="3391812"/>
                  <a:pt x="216952" y="3379970"/>
                  <a:pt x="218069" y="3368352"/>
                </a:cubicBezTo>
                <a:cubicBezTo>
                  <a:pt x="269234" y="3385780"/>
                  <a:pt x="322188" y="3402314"/>
                  <a:pt x="376928" y="3417507"/>
                </a:cubicBezTo>
                <a:close/>
                <a:moveTo>
                  <a:pt x="373800" y="3458171"/>
                </a:moveTo>
                <a:cubicBezTo>
                  <a:pt x="373577" y="3470907"/>
                  <a:pt x="374024" y="3483866"/>
                  <a:pt x="375141" y="3497495"/>
                </a:cubicBezTo>
                <a:cubicBezTo>
                  <a:pt x="321517" y="3482972"/>
                  <a:pt x="269681" y="3467109"/>
                  <a:pt x="219633" y="3450575"/>
                </a:cubicBezTo>
                <a:cubicBezTo>
                  <a:pt x="218069" y="3436722"/>
                  <a:pt x="217175" y="3423316"/>
                  <a:pt x="216952" y="3410134"/>
                </a:cubicBezTo>
                <a:cubicBezTo>
                  <a:pt x="267224" y="3427114"/>
                  <a:pt x="319506" y="3442978"/>
                  <a:pt x="373800" y="3458171"/>
                </a:cubicBezTo>
                <a:close/>
                <a:moveTo>
                  <a:pt x="375588" y="3503304"/>
                </a:moveTo>
                <a:cubicBezTo>
                  <a:pt x="376928" y="3517381"/>
                  <a:pt x="378939" y="3531680"/>
                  <a:pt x="381620" y="3546650"/>
                </a:cubicBezTo>
                <a:cubicBezTo>
                  <a:pt x="328444" y="3532574"/>
                  <a:pt x="277278" y="3517157"/>
                  <a:pt x="227676" y="3501070"/>
                </a:cubicBezTo>
                <a:cubicBezTo>
                  <a:pt x="224548" y="3485877"/>
                  <a:pt x="222091" y="3470907"/>
                  <a:pt x="220080" y="3456607"/>
                </a:cubicBezTo>
                <a:cubicBezTo>
                  <a:pt x="270128" y="3473141"/>
                  <a:pt x="321964" y="3488781"/>
                  <a:pt x="375588" y="3503304"/>
                </a:cubicBezTo>
                <a:close/>
                <a:moveTo>
                  <a:pt x="382738" y="3552683"/>
                </a:moveTo>
                <a:cubicBezTo>
                  <a:pt x="384525" y="3562067"/>
                  <a:pt x="386536" y="3571674"/>
                  <a:pt x="388994" y="3581505"/>
                </a:cubicBezTo>
                <a:cubicBezTo>
                  <a:pt x="390334" y="3587314"/>
                  <a:pt x="392122" y="3593347"/>
                  <a:pt x="393686" y="3599156"/>
                </a:cubicBezTo>
                <a:cubicBezTo>
                  <a:pt x="341179" y="3585527"/>
                  <a:pt x="290460" y="3571004"/>
                  <a:pt x="241306" y="3555364"/>
                </a:cubicBezTo>
                <a:cubicBezTo>
                  <a:pt x="236390" y="3538830"/>
                  <a:pt x="232368" y="3522966"/>
                  <a:pt x="229017" y="3507326"/>
                </a:cubicBezTo>
                <a:cubicBezTo>
                  <a:pt x="278619" y="3523413"/>
                  <a:pt x="329784" y="3538607"/>
                  <a:pt x="382738" y="3552683"/>
                </a:cubicBezTo>
                <a:close/>
                <a:moveTo>
                  <a:pt x="395250" y="3605412"/>
                </a:moveTo>
                <a:cubicBezTo>
                  <a:pt x="399718" y="3621276"/>
                  <a:pt x="404857" y="3637810"/>
                  <a:pt x="410666" y="3654567"/>
                </a:cubicBezTo>
                <a:cubicBezTo>
                  <a:pt x="358830" y="3641608"/>
                  <a:pt x="308558" y="3627309"/>
                  <a:pt x="260074" y="3612339"/>
                </a:cubicBezTo>
                <a:cubicBezTo>
                  <a:pt x="253818" y="3595134"/>
                  <a:pt x="248009" y="3578154"/>
                  <a:pt x="243093" y="3561843"/>
                </a:cubicBezTo>
                <a:cubicBezTo>
                  <a:pt x="292248" y="3577483"/>
                  <a:pt x="342967" y="3591783"/>
                  <a:pt x="395250" y="3605412"/>
                </a:cubicBezTo>
                <a:close/>
                <a:moveTo>
                  <a:pt x="413124" y="3660823"/>
                </a:moveTo>
                <a:cubicBezTo>
                  <a:pt x="418933" y="3677357"/>
                  <a:pt x="425636" y="3694338"/>
                  <a:pt x="432786" y="3711542"/>
                </a:cubicBezTo>
                <a:cubicBezTo>
                  <a:pt x="381620" y="3699030"/>
                  <a:pt x="332019" y="3685624"/>
                  <a:pt x="283981" y="3671324"/>
                </a:cubicBezTo>
                <a:cubicBezTo>
                  <a:pt x="276161" y="3653450"/>
                  <a:pt x="269234" y="3636022"/>
                  <a:pt x="262755" y="3618818"/>
                </a:cubicBezTo>
                <a:cubicBezTo>
                  <a:pt x="311240" y="3634012"/>
                  <a:pt x="361288" y="3647864"/>
                  <a:pt x="413124" y="3660823"/>
                </a:cubicBezTo>
                <a:close/>
                <a:moveTo>
                  <a:pt x="303866" y="3729193"/>
                </a:moveTo>
                <a:cubicBezTo>
                  <a:pt x="258286" y="3715787"/>
                  <a:pt x="214270" y="3701488"/>
                  <a:pt x="171595" y="3686294"/>
                </a:cubicBezTo>
                <a:cubicBezTo>
                  <a:pt x="162211" y="3667750"/>
                  <a:pt x="153497" y="3649428"/>
                  <a:pt x="145454" y="3631330"/>
                </a:cubicBezTo>
                <a:cubicBezTo>
                  <a:pt x="188576" y="3646971"/>
                  <a:pt x="233039" y="3661940"/>
                  <a:pt x="279065" y="3675793"/>
                </a:cubicBezTo>
                <a:cubicBezTo>
                  <a:pt x="286886" y="3693221"/>
                  <a:pt x="295153" y="3711095"/>
                  <a:pt x="303866" y="3729193"/>
                </a:cubicBezTo>
                <a:close/>
                <a:moveTo>
                  <a:pt x="307218" y="3735896"/>
                </a:moveTo>
                <a:cubicBezTo>
                  <a:pt x="315932" y="3753547"/>
                  <a:pt x="325092" y="3771198"/>
                  <a:pt x="334923" y="3789520"/>
                </a:cubicBezTo>
                <a:cubicBezTo>
                  <a:pt x="290014" y="3776561"/>
                  <a:pt x="246445" y="3762931"/>
                  <a:pt x="204216" y="3748185"/>
                </a:cubicBezTo>
                <a:cubicBezTo>
                  <a:pt x="193938" y="3729640"/>
                  <a:pt x="184331" y="3711319"/>
                  <a:pt x="175170" y="3693444"/>
                </a:cubicBezTo>
                <a:cubicBezTo>
                  <a:pt x="217845" y="3708414"/>
                  <a:pt x="261861" y="3722714"/>
                  <a:pt x="307218" y="3735896"/>
                </a:cubicBezTo>
                <a:close/>
                <a:moveTo>
                  <a:pt x="338722" y="3796446"/>
                </a:moveTo>
                <a:cubicBezTo>
                  <a:pt x="348106" y="3813874"/>
                  <a:pt x="358160" y="3831301"/>
                  <a:pt x="368661" y="3849399"/>
                </a:cubicBezTo>
                <a:cubicBezTo>
                  <a:pt x="324199" y="3836887"/>
                  <a:pt x="281076" y="3823705"/>
                  <a:pt x="239518" y="3809628"/>
                </a:cubicBezTo>
                <a:cubicBezTo>
                  <a:pt x="228570" y="3791307"/>
                  <a:pt x="218292" y="3773433"/>
                  <a:pt x="208461" y="3755781"/>
                </a:cubicBezTo>
                <a:cubicBezTo>
                  <a:pt x="250466" y="3770081"/>
                  <a:pt x="293812" y="3783710"/>
                  <a:pt x="338722" y="3796446"/>
                </a:cubicBezTo>
                <a:close/>
                <a:moveTo>
                  <a:pt x="267447" y="3866157"/>
                </a:moveTo>
                <a:cubicBezTo>
                  <a:pt x="228123" y="3852974"/>
                  <a:pt x="190363" y="3838898"/>
                  <a:pt x="153721" y="3823928"/>
                </a:cubicBezTo>
                <a:cubicBezTo>
                  <a:pt x="142326" y="3806277"/>
                  <a:pt x="131377" y="3788849"/>
                  <a:pt x="121100" y="3771645"/>
                </a:cubicBezTo>
                <a:cubicBezTo>
                  <a:pt x="157966" y="3786615"/>
                  <a:pt x="196173" y="3800691"/>
                  <a:pt x="235720" y="3814320"/>
                </a:cubicBezTo>
                <a:cubicBezTo>
                  <a:pt x="245774" y="3831301"/>
                  <a:pt x="256275" y="3848505"/>
                  <a:pt x="267447" y="3866157"/>
                </a:cubicBezTo>
                <a:close/>
                <a:moveTo>
                  <a:pt x="272139" y="3873530"/>
                </a:moveTo>
                <a:cubicBezTo>
                  <a:pt x="282417" y="3889617"/>
                  <a:pt x="293142" y="3906151"/>
                  <a:pt x="304090" y="3922684"/>
                </a:cubicBezTo>
                <a:cubicBezTo>
                  <a:pt x="264989" y="3909502"/>
                  <a:pt x="227453" y="3895649"/>
                  <a:pt x="191034" y="3880903"/>
                </a:cubicBezTo>
                <a:cubicBezTo>
                  <a:pt x="189693" y="3878892"/>
                  <a:pt x="188129" y="3876881"/>
                  <a:pt x="186788" y="3874870"/>
                </a:cubicBezTo>
                <a:cubicBezTo>
                  <a:pt x="177181" y="3860571"/>
                  <a:pt x="167797" y="3846271"/>
                  <a:pt x="158860" y="3832195"/>
                </a:cubicBezTo>
                <a:cubicBezTo>
                  <a:pt x="195279" y="3846718"/>
                  <a:pt x="233039" y="3860347"/>
                  <a:pt x="272139" y="3873530"/>
                </a:cubicBezTo>
                <a:close/>
                <a:moveTo>
                  <a:pt x="309229" y="3930281"/>
                </a:moveTo>
                <a:cubicBezTo>
                  <a:pt x="309229" y="3930281"/>
                  <a:pt x="309452" y="3930505"/>
                  <a:pt x="309452" y="3930505"/>
                </a:cubicBezTo>
                <a:cubicBezTo>
                  <a:pt x="319953" y="3946145"/>
                  <a:pt x="331572" y="3961562"/>
                  <a:pt x="344084" y="3976755"/>
                </a:cubicBezTo>
                <a:cubicBezTo>
                  <a:pt x="306101" y="3963796"/>
                  <a:pt x="269234" y="3950167"/>
                  <a:pt x="233932" y="3935644"/>
                </a:cubicBezTo>
                <a:cubicBezTo>
                  <a:pt x="220750" y="3920450"/>
                  <a:pt x="208461" y="3905034"/>
                  <a:pt x="197066" y="3889170"/>
                </a:cubicBezTo>
                <a:cubicBezTo>
                  <a:pt x="233039" y="3903693"/>
                  <a:pt x="270575" y="3917322"/>
                  <a:pt x="309229" y="3930281"/>
                </a:cubicBezTo>
                <a:close/>
                <a:moveTo>
                  <a:pt x="272139" y="3983681"/>
                </a:moveTo>
                <a:cubicBezTo>
                  <a:pt x="240859" y="3970499"/>
                  <a:pt x="210472" y="3956646"/>
                  <a:pt x="181426" y="3942346"/>
                </a:cubicBezTo>
                <a:cubicBezTo>
                  <a:pt x="165786" y="3928270"/>
                  <a:pt x="151039" y="3913747"/>
                  <a:pt x="137187" y="3899001"/>
                </a:cubicBezTo>
                <a:cubicBezTo>
                  <a:pt x="167126" y="3913300"/>
                  <a:pt x="198183" y="3927153"/>
                  <a:pt x="230581" y="3940336"/>
                </a:cubicBezTo>
                <a:cubicBezTo>
                  <a:pt x="243540" y="3955082"/>
                  <a:pt x="257393" y="3969605"/>
                  <a:pt x="272139" y="3983681"/>
                </a:cubicBezTo>
                <a:close/>
                <a:moveTo>
                  <a:pt x="283311" y="3994406"/>
                </a:moveTo>
                <a:cubicBezTo>
                  <a:pt x="298057" y="4008035"/>
                  <a:pt x="313474" y="4021218"/>
                  <a:pt x="329784" y="4034177"/>
                </a:cubicBezTo>
                <a:cubicBezTo>
                  <a:pt x="300962" y="4021888"/>
                  <a:pt x="273033" y="4008929"/>
                  <a:pt x="246221" y="3995747"/>
                </a:cubicBezTo>
                <a:cubicBezTo>
                  <a:pt x="229017" y="3983011"/>
                  <a:pt x="212483" y="3969829"/>
                  <a:pt x="196843" y="3956423"/>
                </a:cubicBezTo>
                <a:cubicBezTo>
                  <a:pt x="224772" y="3969382"/>
                  <a:pt x="253594" y="3982117"/>
                  <a:pt x="283311" y="3994406"/>
                </a:cubicBezTo>
                <a:close/>
                <a:moveTo>
                  <a:pt x="242423" y="3945251"/>
                </a:moveTo>
                <a:cubicBezTo>
                  <a:pt x="277278" y="3959104"/>
                  <a:pt x="313474" y="3972286"/>
                  <a:pt x="350787" y="3985022"/>
                </a:cubicBezTo>
                <a:cubicBezTo>
                  <a:pt x="363746" y="4000215"/>
                  <a:pt x="377822" y="4014962"/>
                  <a:pt x="392568" y="4029708"/>
                </a:cubicBezTo>
                <a:cubicBezTo>
                  <a:pt x="355926" y="4017196"/>
                  <a:pt x="320624" y="4003790"/>
                  <a:pt x="286439" y="3989937"/>
                </a:cubicBezTo>
                <a:cubicBezTo>
                  <a:pt x="270799" y="3975191"/>
                  <a:pt x="256052" y="3960444"/>
                  <a:pt x="242423" y="3945251"/>
                </a:cubicBezTo>
                <a:close/>
                <a:moveTo>
                  <a:pt x="317942" y="3933186"/>
                </a:moveTo>
                <a:cubicBezTo>
                  <a:pt x="358830" y="3946592"/>
                  <a:pt x="401059" y="3959327"/>
                  <a:pt x="444851" y="3971169"/>
                </a:cubicBezTo>
                <a:cubicBezTo>
                  <a:pt x="446639" y="3974074"/>
                  <a:pt x="448426" y="3976755"/>
                  <a:pt x="450437" y="3979659"/>
                </a:cubicBezTo>
                <a:cubicBezTo>
                  <a:pt x="459151" y="3992618"/>
                  <a:pt x="468535" y="4005354"/>
                  <a:pt x="478589" y="4018090"/>
                </a:cubicBezTo>
                <a:cubicBezTo>
                  <a:pt x="435691" y="4006248"/>
                  <a:pt x="394133" y="3993736"/>
                  <a:pt x="353915" y="3980330"/>
                </a:cubicBezTo>
                <a:cubicBezTo>
                  <a:pt x="340956" y="3964690"/>
                  <a:pt x="329114" y="3949049"/>
                  <a:pt x="317942" y="3933186"/>
                </a:cubicBezTo>
                <a:close/>
                <a:moveTo>
                  <a:pt x="448426" y="3966254"/>
                </a:moveTo>
                <a:cubicBezTo>
                  <a:pt x="437478" y="3949720"/>
                  <a:pt x="426753" y="3933186"/>
                  <a:pt x="416476" y="3916875"/>
                </a:cubicBezTo>
                <a:cubicBezTo>
                  <a:pt x="462726" y="3929387"/>
                  <a:pt x="510317" y="3940783"/>
                  <a:pt x="559472" y="3951284"/>
                </a:cubicBezTo>
                <a:cubicBezTo>
                  <a:pt x="569526" y="3967371"/>
                  <a:pt x="580027" y="3983905"/>
                  <a:pt x="590975" y="4000439"/>
                </a:cubicBezTo>
                <a:cubicBezTo>
                  <a:pt x="541820" y="3989937"/>
                  <a:pt x="494453" y="3978542"/>
                  <a:pt x="448426" y="3966254"/>
                </a:cubicBezTo>
                <a:close/>
                <a:moveTo>
                  <a:pt x="532213" y="3895426"/>
                </a:moveTo>
                <a:cubicBezTo>
                  <a:pt x="559918" y="3901458"/>
                  <a:pt x="587847" y="3907268"/>
                  <a:pt x="616446" y="3912630"/>
                </a:cubicBezTo>
                <a:cubicBezTo>
                  <a:pt x="639683" y="3917099"/>
                  <a:pt x="663367" y="3921121"/>
                  <a:pt x="687051" y="3925142"/>
                </a:cubicBezTo>
                <a:cubicBezTo>
                  <a:pt x="696435" y="3941676"/>
                  <a:pt x="706266" y="3958210"/>
                  <a:pt x="716544" y="3975191"/>
                </a:cubicBezTo>
                <a:cubicBezTo>
                  <a:pt x="689285" y="3970722"/>
                  <a:pt x="662473" y="3966030"/>
                  <a:pt x="635885" y="3960891"/>
                </a:cubicBezTo>
                <a:cubicBezTo>
                  <a:pt x="611308" y="3956199"/>
                  <a:pt x="586954" y="3951284"/>
                  <a:pt x="563046" y="3946145"/>
                </a:cubicBezTo>
                <a:cubicBezTo>
                  <a:pt x="552098" y="3929164"/>
                  <a:pt x="541820" y="3912183"/>
                  <a:pt x="532213" y="3895426"/>
                </a:cubicBezTo>
                <a:close/>
                <a:moveTo>
                  <a:pt x="694200" y="3926483"/>
                </a:moveTo>
                <a:cubicBezTo>
                  <a:pt x="741344" y="3934303"/>
                  <a:pt x="789159" y="3941453"/>
                  <a:pt x="837643" y="3947486"/>
                </a:cubicBezTo>
                <a:cubicBezTo>
                  <a:pt x="846357" y="3963572"/>
                  <a:pt x="855741" y="3979883"/>
                  <a:pt x="865349" y="3996640"/>
                </a:cubicBezTo>
                <a:cubicBezTo>
                  <a:pt x="817311" y="3990831"/>
                  <a:pt x="770167" y="3984128"/>
                  <a:pt x="723693" y="3976532"/>
                </a:cubicBezTo>
                <a:cubicBezTo>
                  <a:pt x="713416" y="3959551"/>
                  <a:pt x="703585" y="3943017"/>
                  <a:pt x="694200" y="3926483"/>
                </a:cubicBezTo>
                <a:close/>
                <a:moveTo>
                  <a:pt x="844793" y="3948379"/>
                </a:moveTo>
                <a:cubicBezTo>
                  <a:pt x="888586" y="3953965"/>
                  <a:pt x="932825" y="3958657"/>
                  <a:pt x="977288" y="3962679"/>
                </a:cubicBezTo>
                <a:cubicBezTo>
                  <a:pt x="985331" y="3978319"/>
                  <a:pt x="993822" y="3994406"/>
                  <a:pt x="1002982" y="4010716"/>
                </a:cubicBezTo>
                <a:cubicBezTo>
                  <a:pt x="958966" y="4006918"/>
                  <a:pt x="915621" y="4002450"/>
                  <a:pt x="872722" y="3997310"/>
                </a:cubicBezTo>
                <a:cubicBezTo>
                  <a:pt x="862668" y="3980777"/>
                  <a:pt x="853507" y="3964466"/>
                  <a:pt x="844793" y="3948379"/>
                </a:cubicBezTo>
                <a:close/>
                <a:moveTo>
                  <a:pt x="983767" y="3963349"/>
                </a:moveTo>
                <a:cubicBezTo>
                  <a:pt x="1024432" y="3966924"/>
                  <a:pt x="1065543" y="3970052"/>
                  <a:pt x="1106878" y="3972733"/>
                </a:cubicBezTo>
                <a:cubicBezTo>
                  <a:pt x="1114028" y="3988150"/>
                  <a:pt x="1121848" y="4004013"/>
                  <a:pt x="1130115" y="4020101"/>
                </a:cubicBezTo>
                <a:cubicBezTo>
                  <a:pt x="1089674" y="4017866"/>
                  <a:pt x="1049233" y="4014962"/>
                  <a:pt x="1009462" y="4011610"/>
                </a:cubicBezTo>
                <a:cubicBezTo>
                  <a:pt x="1000525" y="3995076"/>
                  <a:pt x="991811" y="3979213"/>
                  <a:pt x="983767" y="3963349"/>
                </a:cubicBezTo>
                <a:close/>
                <a:moveTo>
                  <a:pt x="1113134" y="3973180"/>
                </a:moveTo>
                <a:cubicBezTo>
                  <a:pt x="1151564" y="3975414"/>
                  <a:pt x="1190218" y="3977425"/>
                  <a:pt x="1229095" y="3978766"/>
                </a:cubicBezTo>
                <a:cubicBezTo>
                  <a:pt x="1235351" y="3993959"/>
                  <a:pt x="1242054" y="4009376"/>
                  <a:pt x="1249427" y="4025239"/>
                </a:cubicBezTo>
                <a:cubicBezTo>
                  <a:pt x="1211444" y="4024122"/>
                  <a:pt x="1173907" y="4022558"/>
                  <a:pt x="1136594" y="4020547"/>
                </a:cubicBezTo>
                <a:cubicBezTo>
                  <a:pt x="1128327" y="4004237"/>
                  <a:pt x="1120507" y="3988597"/>
                  <a:pt x="1113134" y="3973180"/>
                </a:cubicBezTo>
                <a:close/>
                <a:moveTo>
                  <a:pt x="1235127" y="3978766"/>
                </a:moveTo>
                <a:cubicBezTo>
                  <a:pt x="1271770" y="3979883"/>
                  <a:pt x="1308636" y="3980777"/>
                  <a:pt x="1345502" y="3981000"/>
                </a:cubicBezTo>
                <a:cubicBezTo>
                  <a:pt x="1350418" y="3995970"/>
                  <a:pt x="1356227" y="4011387"/>
                  <a:pt x="1362483" y="4027027"/>
                </a:cubicBezTo>
                <a:cubicBezTo>
                  <a:pt x="1326734" y="4026804"/>
                  <a:pt x="1291208" y="4026133"/>
                  <a:pt x="1255683" y="4025239"/>
                </a:cubicBezTo>
                <a:cubicBezTo>
                  <a:pt x="1248310" y="4009376"/>
                  <a:pt x="1241383" y="3993959"/>
                  <a:pt x="1235127" y="3978766"/>
                </a:cubicBezTo>
                <a:close/>
                <a:moveTo>
                  <a:pt x="1351311" y="3981224"/>
                </a:moveTo>
                <a:cubicBezTo>
                  <a:pt x="1362706" y="3981224"/>
                  <a:pt x="1374325" y="3981447"/>
                  <a:pt x="1385720" y="3981447"/>
                </a:cubicBezTo>
                <a:cubicBezTo>
                  <a:pt x="1409850" y="3981447"/>
                  <a:pt x="1434204" y="3981224"/>
                  <a:pt x="1458335" y="3980777"/>
                </a:cubicBezTo>
                <a:cubicBezTo>
                  <a:pt x="1461686" y="3995523"/>
                  <a:pt x="1465932" y="4010716"/>
                  <a:pt x="1470847" y="4026580"/>
                </a:cubicBezTo>
                <a:cubicBezTo>
                  <a:pt x="1436662" y="4027250"/>
                  <a:pt x="1402477" y="4027474"/>
                  <a:pt x="1368292" y="4027250"/>
                </a:cubicBezTo>
                <a:cubicBezTo>
                  <a:pt x="1362036" y="4011387"/>
                  <a:pt x="1356227" y="3995970"/>
                  <a:pt x="1351311" y="3981224"/>
                </a:cubicBezTo>
                <a:close/>
                <a:moveTo>
                  <a:pt x="1463921" y="3980553"/>
                </a:moveTo>
                <a:cubicBezTo>
                  <a:pt x="1499670" y="3979883"/>
                  <a:pt x="1535419" y="3978989"/>
                  <a:pt x="1571168" y="3977649"/>
                </a:cubicBezTo>
                <a:cubicBezTo>
                  <a:pt x="1572285" y="3992172"/>
                  <a:pt x="1574296" y="4007365"/>
                  <a:pt x="1577424" y="4023452"/>
                </a:cubicBezTo>
                <a:cubicBezTo>
                  <a:pt x="1543686" y="4024793"/>
                  <a:pt x="1510171" y="4025686"/>
                  <a:pt x="1476656" y="4026357"/>
                </a:cubicBezTo>
                <a:cubicBezTo>
                  <a:pt x="1471741" y="4010716"/>
                  <a:pt x="1467272" y="3995300"/>
                  <a:pt x="1463921" y="3980553"/>
                </a:cubicBezTo>
                <a:close/>
                <a:moveTo>
                  <a:pt x="1576753" y="3977425"/>
                </a:moveTo>
                <a:cubicBezTo>
                  <a:pt x="1614737" y="3975861"/>
                  <a:pt x="1652720" y="3973850"/>
                  <a:pt x="1690703" y="3971393"/>
                </a:cubicBezTo>
                <a:cubicBezTo>
                  <a:pt x="1687799" y="3985916"/>
                  <a:pt x="1686235" y="4001332"/>
                  <a:pt x="1686458" y="4017643"/>
                </a:cubicBezTo>
                <a:cubicBezTo>
                  <a:pt x="1652050" y="4019877"/>
                  <a:pt x="1617641" y="4021665"/>
                  <a:pt x="1583233" y="4023005"/>
                </a:cubicBezTo>
                <a:cubicBezTo>
                  <a:pt x="1579881" y="4007142"/>
                  <a:pt x="1577871" y="3991948"/>
                  <a:pt x="1576753" y="3977425"/>
                </a:cubicBezTo>
                <a:close/>
                <a:moveTo>
                  <a:pt x="1576307" y="3970946"/>
                </a:moveTo>
                <a:cubicBezTo>
                  <a:pt x="1575413" y="3954859"/>
                  <a:pt x="1575860" y="3939665"/>
                  <a:pt x="1577647" y="3925366"/>
                </a:cubicBezTo>
                <a:cubicBezTo>
                  <a:pt x="1621886" y="3923578"/>
                  <a:pt x="1666349" y="3921344"/>
                  <a:pt x="1710812" y="3918439"/>
                </a:cubicBezTo>
                <a:cubicBezTo>
                  <a:pt x="1702322" y="3932292"/>
                  <a:pt x="1695842" y="3947932"/>
                  <a:pt x="1691820" y="3964913"/>
                </a:cubicBezTo>
                <a:cubicBezTo>
                  <a:pt x="1653390" y="3967594"/>
                  <a:pt x="1614737" y="3969605"/>
                  <a:pt x="1576307" y="3970946"/>
                </a:cubicBezTo>
                <a:close/>
                <a:moveTo>
                  <a:pt x="1717738" y="3918216"/>
                </a:moveTo>
                <a:cubicBezTo>
                  <a:pt x="1850010" y="3909279"/>
                  <a:pt x="1982728" y="3895203"/>
                  <a:pt x="2113882" y="3875541"/>
                </a:cubicBezTo>
                <a:cubicBezTo>
                  <a:pt x="2142704" y="3883808"/>
                  <a:pt x="2172868" y="3893638"/>
                  <a:pt x="2203925" y="3905034"/>
                </a:cubicBezTo>
                <a:cubicBezTo>
                  <a:pt x="2184933" y="3908385"/>
                  <a:pt x="2165718" y="3911737"/>
                  <a:pt x="2146503" y="3914641"/>
                </a:cubicBezTo>
                <a:cubicBezTo>
                  <a:pt x="2140247" y="3915758"/>
                  <a:pt x="2133991" y="3916652"/>
                  <a:pt x="2127735" y="3917546"/>
                </a:cubicBezTo>
                <a:cubicBezTo>
                  <a:pt x="1997698" y="3891628"/>
                  <a:pt x="1898718" y="3903469"/>
                  <a:pt x="1843754" y="3953071"/>
                </a:cubicBezTo>
                <a:cubicBezTo>
                  <a:pt x="1795046" y="3957763"/>
                  <a:pt x="1746338" y="3961562"/>
                  <a:pt x="1697406" y="3964690"/>
                </a:cubicBezTo>
                <a:cubicBezTo>
                  <a:pt x="1702098" y="3947486"/>
                  <a:pt x="1708578" y="3932069"/>
                  <a:pt x="1717738" y="3918216"/>
                </a:cubicBezTo>
                <a:close/>
                <a:moveTo>
                  <a:pt x="2111871" y="3920003"/>
                </a:moveTo>
                <a:cubicBezTo>
                  <a:pt x="2026744" y="3932962"/>
                  <a:pt x="1940499" y="3943910"/>
                  <a:pt x="1853585" y="3952178"/>
                </a:cubicBezTo>
                <a:cubicBezTo>
                  <a:pt x="1888663" y="3923802"/>
                  <a:pt x="1940276" y="3909502"/>
                  <a:pt x="2005518" y="3909502"/>
                </a:cubicBezTo>
                <a:cubicBezTo>
                  <a:pt x="2037692" y="3909502"/>
                  <a:pt x="2073217" y="3913077"/>
                  <a:pt x="2111871" y="3920003"/>
                </a:cubicBezTo>
                <a:close/>
                <a:moveTo>
                  <a:pt x="1845988" y="3958880"/>
                </a:moveTo>
                <a:cubicBezTo>
                  <a:pt x="1940276" y="3949720"/>
                  <a:pt x="2034564" y="3937878"/>
                  <a:pt x="2127958" y="3923131"/>
                </a:cubicBezTo>
                <a:cubicBezTo>
                  <a:pt x="2161026" y="3929834"/>
                  <a:pt x="2196104" y="3938772"/>
                  <a:pt x="2232971" y="3950390"/>
                </a:cubicBezTo>
                <a:cubicBezTo>
                  <a:pt x="2199009" y="3956646"/>
                  <a:pt x="2164601" y="3962679"/>
                  <a:pt x="2129969" y="3968264"/>
                </a:cubicBezTo>
                <a:cubicBezTo>
                  <a:pt x="2121925" y="3969605"/>
                  <a:pt x="2114105" y="3970722"/>
                  <a:pt x="2106062" y="3972063"/>
                </a:cubicBezTo>
                <a:cubicBezTo>
                  <a:pt x="2064504" y="3971393"/>
                  <a:pt x="2028308" y="3976532"/>
                  <a:pt x="1998144" y="3987479"/>
                </a:cubicBezTo>
                <a:cubicBezTo>
                  <a:pt x="1936701" y="3995523"/>
                  <a:pt x="1875034" y="4002226"/>
                  <a:pt x="1812920" y="4007812"/>
                </a:cubicBezTo>
                <a:cubicBezTo>
                  <a:pt x="1817836" y="3995076"/>
                  <a:pt x="1824315" y="3983681"/>
                  <a:pt x="1832582" y="3973403"/>
                </a:cubicBezTo>
                <a:cubicBezTo>
                  <a:pt x="1836604" y="3968488"/>
                  <a:pt x="1841072" y="3963572"/>
                  <a:pt x="1845988" y="3958880"/>
                </a:cubicBezTo>
                <a:close/>
                <a:moveTo>
                  <a:pt x="2143375" y="3920897"/>
                </a:moveTo>
                <a:cubicBezTo>
                  <a:pt x="2144715" y="3920674"/>
                  <a:pt x="2146056" y="3920450"/>
                  <a:pt x="2147396" y="3920227"/>
                </a:cubicBezTo>
                <a:cubicBezTo>
                  <a:pt x="2169963" y="3916652"/>
                  <a:pt x="2192306" y="3912630"/>
                  <a:pt x="2214649" y="3908832"/>
                </a:cubicBezTo>
                <a:cubicBezTo>
                  <a:pt x="2248387" y="3920897"/>
                  <a:pt x="2278997" y="3929834"/>
                  <a:pt x="2307373" y="3936090"/>
                </a:cubicBezTo>
                <a:cubicBezTo>
                  <a:pt x="2286594" y="3940336"/>
                  <a:pt x="2265592" y="3944581"/>
                  <a:pt x="2244589" y="3948603"/>
                </a:cubicBezTo>
                <a:cubicBezTo>
                  <a:pt x="2209287" y="3936984"/>
                  <a:pt x="2175549" y="3927823"/>
                  <a:pt x="2143375" y="3920897"/>
                </a:cubicBezTo>
                <a:close/>
                <a:moveTo>
                  <a:pt x="2321449" y="3938772"/>
                </a:moveTo>
                <a:cubicBezTo>
                  <a:pt x="2445453" y="3962009"/>
                  <a:pt x="2522761" y="3929164"/>
                  <a:pt x="2605877" y="3867944"/>
                </a:cubicBezTo>
                <a:cubicBezTo>
                  <a:pt x="2693686" y="3842249"/>
                  <a:pt x="2777919" y="3814097"/>
                  <a:pt x="2857908" y="3783264"/>
                </a:cubicBezTo>
                <a:cubicBezTo>
                  <a:pt x="2821041" y="3811193"/>
                  <a:pt x="2788420" y="3837781"/>
                  <a:pt x="2758257" y="3862805"/>
                </a:cubicBezTo>
                <a:cubicBezTo>
                  <a:pt x="2628444" y="3909055"/>
                  <a:pt x="2488129" y="3948603"/>
                  <a:pt x="2339547" y="3981000"/>
                </a:cubicBezTo>
                <a:cubicBezTo>
                  <a:pt x="2326142" y="3976755"/>
                  <a:pt x="2312065" y="3972063"/>
                  <a:pt x="2297542" y="3966701"/>
                </a:cubicBezTo>
                <a:cubicBezTo>
                  <a:pt x="2283243" y="3961562"/>
                  <a:pt x="2269390" y="3956646"/>
                  <a:pt x="2255537" y="3951954"/>
                </a:cubicBezTo>
                <a:cubicBezTo>
                  <a:pt x="2277657" y="3947709"/>
                  <a:pt x="2299553" y="3943240"/>
                  <a:pt x="2321449" y="3938772"/>
                </a:cubicBezTo>
                <a:close/>
                <a:moveTo>
                  <a:pt x="3398387" y="3517827"/>
                </a:moveTo>
                <a:cubicBezTo>
                  <a:pt x="3441956" y="3479844"/>
                  <a:pt x="3481280" y="3440520"/>
                  <a:pt x="3515912" y="3399856"/>
                </a:cubicBezTo>
                <a:cubicBezTo>
                  <a:pt x="3520604" y="3399185"/>
                  <a:pt x="3525296" y="3398515"/>
                  <a:pt x="3529988" y="3397845"/>
                </a:cubicBezTo>
                <a:cubicBezTo>
                  <a:pt x="3504070" y="3434711"/>
                  <a:pt x="3474801" y="3470460"/>
                  <a:pt x="3441733" y="3505092"/>
                </a:cubicBezTo>
                <a:cubicBezTo>
                  <a:pt x="3426986" y="3509337"/>
                  <a:pt x="3412463" y="3513582"/>
                  <a:pt x="3398387" y="3517827"/>
                </a:cubicBezTo>
                <a:close/>
                <a:moveTo>
                  <a:pt x="3537361" y="3396951"/>
                </a:moveTo>
                <a:cubicBezTo>
                  <a:pt x="3541383" y="3396504"/>
                  <a:pt x="3545405" y="3396057"/>
                  <a:pt x="3549650" y="3395611"/>
                </a:cubicBezTo>
                <a:cubicBezTo>
                  <a:pt x="3531105" y="3428902"/>
                  <a:pt x="3509656" y="3461523"/>
                  <a:pt x="3485525" y="3493250"/>
                </a:cubicBezTo>
                <a:cubicBezTo>
                  <a:pt x="3474130" y="3496155"/>
                  <a:pt x="3462959" y="3499282"/>
                  <a:pt x="3452011" y="3502411"/>
                </a:cubicBezTo>
                <a:cubicBezTo>
                  <a:pt x="3483961" y="3468002"/>
                  <a:pt x="3512337" y="3432924"/>
                  <a:pt x="3537361" y="3396951"/>
                </a:cubicBezTo>
                <a:close/>
                <a:moveTo>
                  <a:pt x="3556353" y="3394940"/>
                </a:moveTo>
                <a:cubicBezTo>
                  <a:pt x="3560375" y="3394493"/>
                  <a:pt x="3564397" y="3394270"/>
                  <a:pt x="3568418" y="3394046"/>
                </a:cubicBezTo>
                <a:cubicBezTo>
                  <a:pt x="3555459" y="3424880"/>
                  <a:pt x="3540043" y="3455043"/>
                  <a:pt x="3522391" y="3484536"/>
                </a:cubicBezTo>
                <a:cubicBezTo>
                  <a:pt x="3513007" y="3486547"/>
                  <a:pt x="3503623" y="3488558"/>
                  <a:pt x="3494016" y="3491016"/>
                </a:cubicBezTo>
                <a:cubicBezTo>
                  <a:pt x="3517699" y="3459735"/>
                  <a:pt x="3538255" y="3427784"/>
                  <a:pt x="3556353" y="3394940"/>
                </a:cubicBezTo>
                <a:close/>
                <a:moveTo>
                  <a:pt x="3526190" y="3489452"/>
                </a:moveTo>
                <a:cubicBezTo>
                  <a:pt x="3535351" y="3487664"/>
                  <a:pt x="3544511" y="3485877"/>
                  <a:pt x="3553448" y="3484536"/>
                </a:cubicBezTo>
                <a:cubicBezTo>
                  <a:pt x="3538032" y="3517827"/>
                  <a:pt x="3519710" y="3550448"/>
                  <a:pt x="3498484" y="3582176"/>
                </a:cubicBezTo>
                <a:cubicBezTo>
                  <a:pt x="3481727" y="3586644"/>
                  <a:pt x="3465417" y="3591336"/>
                  <a:pt x="3449330" y="3596028"/>
                </a:cubicBezTo>
                <a:cubicBezTo>
                  <a:pt x="3478599" y="3561396"/>
                  <a:pt x="3504070" y="3525871"/>
                  <a:pt x="3526190" y="3489452"/>
                </a:cubicBezTo>
                <a:close/>
                <a:moveTo>
                  <a:pt x="3559928" y="3483642"/>
                </a:moveTo>
                <a:cubicBezTo>
                  <a:pt x="3569312" y="3482302"/>
                  <a:pt x="3578696" y="3481408"/>
                  <a:pt x="3587633" y="3480514"/>
                </a:cubicBezTo>
                <a:cubicBezTo>
                  <a:pt x="3577579" y="3510678"/>
                  <a:pt x="3565290" y="3540170"/>
                  <a:pt x="3550767" y="3569217"/>
                </a:cubicBezTo>
                <a:cubicBezTo>
                  <a:pt x="3540266" y="3571451"/>
                  <a:pt x="3529541" y="3573685"/>
                  <a:pt x="3518817" y="3576590"/>
                </a:cubicBezTo>
                <a:cubicBezTo>
                  <a:pt x="3514571" y="3577707"/>
                  <a:pt x="3510550" y="3578824"/>
                  <a:pt x="3506528" y="3579941"/>
                </a:cubicBezTo>
                <a:cubicBezTo>
                  <a:pt x="3527084" y="3548661"/>
                  <a:pt x="3544958" y="3516487"/>
                  <a:pt x="3559928" y="3483642"/>
                </a:cubicBezTo>
                <a:close/>
                <a:moveTo>
                  <a:pt x="3554789" y="3574132"/>
                </a:moveTo>
                <a:cubicBezTo>
                  <a:pt x="3569759" y="3571227"/>
                  <a:pt x="3584505" y="3568770"/>
                  <a:pt x="3598805" y="3567206"/>
                </a:cubicBezTo>
                <a:cubicBezTo>
                  <a:pt x="3587410" y="3597816"/>
                  <a:pt x="3573557" y="3627979"/>
                  <a:pt x="3557023" y="3657248"/>
                </a:cubicBezTo>
                <a:cubicBezTo>
                  <a:pt x="3552108" y="3658366"/>
                  <a:pt x="3547193" y="3659483"/>
                  <a:pt x="3542277" y="3660823"/>
                </a:cubicBezTo>
                <a:cubicBezTo>
                  <a:pt x="3525520" y="3665292"/>
                  <a:pt x="3509209" y="3669761"/>
                  <a:pt x="3493345" y="3674229"/>
                </a:cubicBezTo>
                <a:cubicBezTo>
                  <a:pt x="3517029" y="3641832"/>
                  <a:pt x="3537361" y="3608540"/>
                  <a:pt x="3554789" y="3574132"/>
                </a:cubicBezTo>
                <a:close/>
                <a:moveTo>
                  <a:pt x="3560822" y="3662164"/>
                </a:moveTo>
                <a:cubicBezTo>
                  <a:pt x="3581824" y="3657472"/>
                  <a:pt x="3602157" y="3653897"/>
                  <a:pt x="3621818" y="3651886"/>
                </a:cubicBezTo>
                <a:cubicBezTo>
                  <a:pt x="3609083" y="3682273"/>
                  <a:pt x="3593666" y="3711989"/>
                  <a:pt x="3576015" y="3740812"/>
                </a:cubicBezTo>
                <a:cubicBezTo>
                  <a:pt x="3570653" y="3742152"/>
                  <a:pt x="3565290" y="3743269"/>
                  <a:pt x="3559705" y="3744833"/>
                </a:cubicBezTo>
                <a:cubicBezTo>
                  <a:pt x="3536244" y="3751089"/>
                  <a:pt x="3513678" y="3757345"/>
                  <a:pt x="3492005" y="3763825"/>
                </a:cubicBezTo>
                <a:cubicBezTo>
                  <a:pt x="3518370" y="3730757"/>
                  <a:pt x="3541383" y="3697019"/>
                  <a:pt x="3560822" y="3662164"/>
                </a:cubicBezTo>
                <a:close/>
                <a:moveTo>
                  <a:pt x="3579590" y="3745727"/>
                </a:moveTo>
                <a:cubicBezTo>
                  <a:pt x="3606625" y="3739695"/>
                  <a:pt x="3632320" y="3736119"/>
                  <a:pt x="3656897" y="3734779"/>
                </a:cubicBezTo>
                <a:cubicBezTo>
                  <a:pt x="3643044" y="3763825"/>
                  <a:pt x="3626734" y="3792424"/>
                  <a:pt x="3607966" y="3820130"/>
                </a:cubicBezTo>
                <a:cubicBezTo>
                  <a:pt x="3596124" y="3822364"/>
                  <a:pt x="3583835" y="3825045"/>
                  <a:pt x="3571546" y="3828173"/>
                </a:cubicBezTo>
                <a:cubicBezTo>
                  <a:pt x="3548310" y="3834206"/>
                  <a:pt x="3525743" y="3840685"/>
                  <a:pt x="3504294" y="3847165"/>
                </a:cubicBezTo>
                <a:cubicBezTo>
                  <a:pt x="3532893" y="3814320"/>
                  <a:pt x="3557917" y="3780582"/>
                  <a:pt x="3579590" y="3745727"/>
                </a:cubicBezTo>
                <a:close/>
                <a:moveTo>
                  <a:pt x="3611094" y="3825269"/>
                </a:moveTo>
                <a:cubicBezTo>
                  <a:pt x="3643268" y="3819459"/>
                  <a:pt x="3673878" y="3817448"/>
                  <a:pt x="3702477" y="3818566"/>
                </a:cubicBezTo>
                <a:cubicBezTo>
                  <a:pt x="3687507" y="3845824"/>
                  <a:pt x="3670303" y="3872412"/>
                  <a:pt x="3650864" y="3898331"/>
                </a:cubicBezTo>
                <a:cubicBezTo>
                  <a:pt x="3627628" y="3900565"/>
                  <a:pt x="3603274" y="3904587"/>
                  <a:pt x="3577579" y="3911290"/>
                </a:cubicBezTo>
                <a:cubicBezTo>
                  <a:pt x="3561492" y="3915535"/>
                  <a:pt x="3546075" y="3919780"/>
                  <a:pt x="3530659" y="3924249"/>
                </a:cubicBezTo>
                <a:cubicBezTo>
                  <a:pt x="3561269" y="3892298"/>
                  <a:pt x="3588080" y="3859230"/>
                  <a:pt x="3611094" y="3825269"/>
                </a:cubicBezTo>
                <a:close/>
                <a:moveTo>
                  <a:pt x="3708733" y="3818789"/>
                </a:moveTo>
                <a:cubicBezTo>
                  <a:pt x="3740013" y="3820577"/>
                  <a:pt x="3769059" y="3825939"/>
                  <a:pt x="3795871" y="3833982"/>
                </a:cubicBezTo>
                <a:cubicBezTo>
                  <a:pt x="3784923" y="3857443"/>
                  <a:pt x="3772188" y="3880680"/>
                  <a:pt x="3757888" y="3903246"/>
                </a:cubicBezTo>
                <a:cubicBezTo>
                  <a:pt x="3727501" y="3897214"/>
                  <a:pt x="3694210" y="3894979"/>
                  <a:pt x="3658461" y="3897660"/>
                </a:cubicBezTo>
                <a:cubicBezTo>
                  <a:pt x="3677229" y="3871966"/>
                  <a:pt x="3693987" y="3845824"/>
                  <a:pt x="3708733" y="3818789"/>
                </a:cubicBezTo>
                <a:close/>
                <a:moveTo>
                  <a:pt x="3801234" y="3835546"/>
                </a:moveTo>
                <a:cubicBezTo>
                  <a:pt x="3827375" y="3843813"/>
                  <a:pt x="3851282" y="3854538"/>
                  <a:pt x="3872955" y="3866827"/>
                </a:cubicBezTo>
                <a:cubicBezTo>
                  <a:pt x="3863794" y="3888500"/>
                  <a:pt x="3853293" y="3909726"/>
                  <a:pt x="3841228" y="3930505"/>
                </a:cubicBezTo>
                <a:cubicBezTo>
                  <a:pt x="3817544" y="3919333"/>
                  <a:pt x="3791850" y="3910396"/>
                  <a:pt x="3763697" y="3904363"/>
                </a:cubicBezTo>
                <a:cubicBezTo>
                  <a:pt x="3777773" y="3882020"/>
                  <a:pt x="3790285" y="3859007"/>
                  <a:pt x="3801234" y="3835546"/>
                </a:cubicBezTo>
                <a:close/>
                <a:moveTo>
                  <a:pt x="3877871" y="3869731"/>
                </a:moveTo>
                <a:cubicBezTo>
                  <a:pt x="3899543" y="3882467"/>
                  <a:pt x="3918982" y="3896543"/>
                  <a:pt x="3936409" y="3911066"/>
                </a:cubicBezTo>
                <a:cubicBezTo>
                  <a:pt x="3928143" y="3931398"/>
                  <a:pt x="3918758" y="3951507"/>
                  <a:pt x="3908034" y="3970946"/>
                </a:cubicBezTo>
                <a:cubicBezTo>
                  <a:pt x="3889489" y="3957093"/>
                  <a:pt x="3868933" y="3944134"/>
                  <a:pt x="3846367" y="3932962"/>
                </a:cubicBezTo>
                <a:cubicBezTo>
                  <a:pt x="3858209" y="3912407"/>
                  <a:pt x="3868710" y="3891404"/>
                  <a:pt x="3877871" y="3869731"/>
                </a:cubicBezTo>
                <a:close/>
                <a:moveTo>
                  <a:pt x="3880105" y="3864592"/>
                </a:moveTo>
                <a:cubicBezTo>
                  <a:pt x="3888595" y="3844037"/>
                  <a:pt x="3895745" y="3823034"/>
                  <a:pt x="3901778" y="3801585"/>
                </a:cubicBezTo>
                <a:cubicBezTo>
                  <a:pt x="3901778" y="3801138"/>
                  <a:pt x="3902001" y="3800691"/>
                  <a:pt x="3902224" y="3800244"/>
                </a:cubicBezTo>
                <a:cubicBezTo>
                  <a:pt x="3923004" y="3813874"/>
                  <a:pt x="3941772" y="3828843"/>
                  <a:pt x="3958529" y="3843813"/>
                </a:cubicBezTo>
                <a:cubicBezTo>
                  <a:pt x="3957635" y="3847612"/>
                  <a:pt x="3956742" y="3851186"/>
                  <a:pt x="3955848" y="3854985"/>
                </a:cubicBezTo>
                <a:cubicBezTo>
                  <a:pt x="3951156" y="3872189"/>
                  <a:pt x="3945570" y="3888946"/>
                  <a:pt x="3938867" y="3905704"/>
                </a:cubicBezTo>
                <a:cubicBezTo>
                  <a:pt x="3921216" y="3891181"/>
                  <a:pt x="3901554" y="3877105"/>
                  <a:pt x="3880105" y="3864592"/>
                </a:cubicBezTo>
                <a:close/>
                <a:moveTo>
                  <a:pt x="3960763" y="3856326"/>
                </a:moveTo>
                <a:cubicBezTo>
                  <a:pt x="3961434" y="3853644"/>
                  <a:pt x="3962104" y="3850740"/>
                  <a:pt x="3962774" y="3848059"/>
                </a:cubicBezTo>
                <a:cubicBezTo>
                  <a:pt x="3968136" y="3852974"/>
                  <a:pt x="3973276" y="3857889"/>
                  <a:pt x="3978191" y="3863028"/>
                </a:cubicBezTo>
                <a:cubicBezTo>
                  <a:pt x="3989139" y="3873977"/>
                  <a:pt x="3999417" y="3885595"/>
                  <a:pt x="4009471" y="3897660"/>
                </a:cubicBezTo>
                <a:cubicBezTo>
                  <a:pt x="4008354" y="3901682"/>
                  <a:pt x="4007461" y="3905704"/>
                  <a:pt x="4006343" y="3909726"/>
                </a:cubicBezTo>
                <a:cubicBezTo>
                  <a:pt x="4001875" y="3925589"/>
                  <a:pt x="3996736" y="3941229"/>
                  <a:pt x="3990927" y="3956646"/>
                </a:cubicBezTo>
                <a:cubicBezTo>
                  <a:pt x="3984894" y="3949720"/>
                  <a:pt x="3978861" y="3943240"/>
                  <a:pt x="3972382" y="3936761"/>
                </a:cubicBezTo>
                <a:cubicBezTo>
                  <a:pt x="3963221" y="3927600"/>
                  <a:pt x="3953613" y="3918439"/>
                  <a:pt x="3942889" y="3909502"/>
                </a:cubicBezTo>
                <a:cubicBezTo>
                  <a:pt x="3950039" y="3892074"/>
                  <a:pt x="3955848" y="3874423"/>
                  <a:pt x="3960763" y="3856326"/>
                </a:cubicBezTo>
                <a:close/>
                <a:moveTo>
                  <a:pt x="3982213" y="3859007"/>
                </a:moveTo>
                <a:cubicBezTo>
                  <a:pt x="3976627" y="3853421"/>
                  <a:pt x="3970594" y="3847612"/>
                  <a:pt x="3964338" y="3841802"/>
                </a:cubicBezTo>
                <a:cubicBezTo>
                  <a:pt x="3969477" y="3821247"/>
                  <a:pt x="3973276" y="3800244"/>
                  <a:pt x="3976180" y="3778571"/>
                </a:cubicBezTo>
                <a:cubicBezTo>
                  <a:pt x="3978191" y="3780582"/>
                  <a:pt x="3980425" y="3782593"/>
                  <a:pt x="3982436" y="3784604"/>
                </a:cubicBezTo>
                <a:cubicBezTo>
                  <a:pt x="3996289" y="3798680"/>
                  <a:pt x="4009471" y="3813650"/>
                  <a:pt x="4021984" y="3829290"/>
                </a:cubicBezTo>
                <a:cubicBezTo>
                  <a:pt x="4019526" y="3850293"/>
                  <a:pt x="4015951" y="3870849"/>
                  <a:pt x="4011259" y="3890734"/>
                </a:cubicBezTo>
                <a:cubicBezTo>
                  <a:pt x="4001875" y="3879786"/>
                  <a:pt x="3992267" y="3869285"/>
                  <a:pt x="3982213" y="3859007"/>
                </a:cubicBezTo>
                <a:close/>
                <a:moveTo>
                  <a:pt x="4026899" y="3835770"/>
                </a:moveTo>
                <a:cubicBezTo>
                  <a:pt x="4040305" y="3852974"/>
                  <a:pt x="4052594" y="3871072"/>
                  <a:pt x="4064212" y="3889617"/>
                </a:cubicBezTo>
                <a:cubicBezTo>
                  <a:pt x="4061754" y="3909726"/>
                  <a:pt x="4058179" y="3929164"/>
                  <a:pt x="4053711" y="3948156"/>
                </a:cubicBezTo>
                <a:cubicBezTo>
                  <a:pt x="4041869" y="3930058"/>
                  <a:pt x="4029357" y="3912630"/>
                  <a:pt x="4015727" y="3896096"/>
                </a:cubicBezTo>
                <a:cubicBezTo>
                  <a:pt x="4020419" y="3876658"/>
                  <a:pt x="4024218" y="3856549"/>
                  <a:pt x="4026899" y="3835770"/>
                </a:cubicBezTo>
                <a:close/>
                <a:moveTo>
                  <a:pt x="4027793" y="3827950"/>
                </a:moveTo>
                <a:cubicBezTo>
                  <a:pt x="4030250" y="3807617"/>
                  <a:pt x="4031591" y="3787062"/>
                  <a:pt x="4032038" y="3766059"/>
                </a:cubicBezTo>
                <a:cubicBezTo>
                  <a:pt x="4045220" y="3783487"/>
                  <a:pt x="4057509" y="3801808"/>
                  <a:pt x="4068904" y="3820577"/>
                </a:cubicBezTo>
                <a:cubicBezTo>
                  <a:pt x="4068680" y="3840909"/>
                  <a:pt x="4067340" y="3861241"/>
                  <a:pt x="4065329" y="3880903"/>
                </a:cubicBezTo>
                <a:cubicBezTo>
                  <a:pt x="4053487" y="3862582"/>
                  <a:pt x="4041199" y="3844931"/>
                  <a:pt x="4027793" y="3827950"/>
                </a:cubicBezTo>
                <a:close/>
                <a:moveTo>
                  <a:pt x="4032038" y="3757122"/>
                </a:moveTo>
                <a:cubicBezTo>
                  <a:pt x="4032261" y="3736790"/>
                  <a:pt x="4031591" y="3716011"/>
                  <a:pt x="4030027" y="3695008"/>
                </a:cubicBezTo>
                <a:cubicBezTo>
                  <a:pt x="4042986" y="3712436"/>
                  <a:pt x="4055051" y="3730757"/>
                  <a:pt x="4066223" y="3749525"/>
                </a:cubicBezTo>
                <a:cubicBezTo>
                  <a:pt x="4068010" y="3769858"/>
                  <a:pt x="4068904" y="3790190"/>
                  <a:pt x="4068904" y="3810299"/>
                </a:cubicBezTo>
                <a:cubicBezTo>
                  <a:pt x="4057509" y="3791977"/>
                  <a:pt x="4045220" y="3774103"/>
                  <a:pt x="4032038" y="3757122"/>
                </a:cubicBezTo>
                <a:close/>
                <a:moveTo>
                  <a:pt x="4065106" y="3736790"/>
                </a:moveTo>
                <a:cubicBezTo>
                  <a:pt x="4053934" y="3718692"/>
                  <a:pt x="4041869" y="3701264"/>
                  <a:pt x="4029133" y="3684507"/>
                </a:cubicBezTo>
                <a:cubicBezTo>
                  <a:pt x="4027346" y="3664175"/>
                  <a:pt x="4024665" y="3643843"/>
                  <a:pt x="4021313" y="3623510"/>
                </a:cubicBezTo>
                <a:cubicBezTo>
                  <a:pt x="4033825" y="3640714"/>
                  <a:pt x="4045667" y="3658589"/>
                  <a:pt x="4056615" y="3677134"/>
                </a:cubicBezTo>
                <a:cubicBezTo>
                  <a:pt x="4060190" y="3697019"/>
                  <a:pt x="4062871" y="3717128"/>
                  <a:pt x="4065106" y="3736790"/>
                </a:cubicBezTo>
                <a:close/>
                <a:moveTo>
                  <a:pt x="4019079" y="3610998"/>
                </a:moveTo>
                <a:cubicBezTo>
                  <a:pt x="4015504" y="3591336"/>
                  <a:pt x="4011259" y="3571898"/>
                  <a:pt x="4006343" y="3552459"/>
                </a:cubicBezTo>
                <a:cubicBezTo>
                  <a:pt x="4018185" y="3569217"/>
                  <a:pt x="4029580" y="3586421"/>
                  <a:pt x="4040081" y="3604295"/>
                </a:cubicBezTo>
                <a:cubicBezTo>
                  <a:pt x="4045220" y="3623287"/>
                  <a:pt x="4049689" y="3642502"/>
                  <a:pt x="4053711" y="3661494"/>
                </a:cubicBezTo>
                <a:cubicBezTo>
                  <a:pt x="4042763" y="3644066"/>
                  <a:pt x="4031144" y="3627309"/>
                  <a:pt x="4019079" y="3610998"/>
                </a:cubicBezTo>
                <a:close/>
                <a:moveTo>
                  <a:pt x="4002545" y="3537713"/>
                </a:moveTo>
                <a:cubicBezTo>
                  <a:pt x="3997630" y="3519615"/>
                  <a:pt x="3992267" y="3501517"/>
                  <a:pt x="3986235" y="3483642"/>
                </a:cubicBezTo>
                <a:cubicBezTo>
                  <a:pt x="3997183" y="3499282"/>
                  <a:pt x="4007461" y="3515593"/>
                  <a:pt x="4017291" y="3532127"/>
                </a:cubicBezTo>
                <a:cubicBezTo>
                  <a:pt x="4023548" y="3549331"/>
                  <a:pt x="4029357" y="3566759"/>
                  <a:pt x="4034496" y="3584410"/>
                </a:cubicBezTo>
                <a:cubicBezTo>
                  <a:pt x="4024218" y="3568323"/>
                  <a:pt x="4013717" y="3552683"/>
                  <a:pt x="4002545" y="3537713"/>
                </a:cubicBezTo>
                <a:close/>
                <a:moveTo>
                  <a:pt x="3993384" y="3525647"/>
                </a:moveTo>
                <a:cubicBezTo>
                  <a:pt x="3980649" y="3509113"/>
                  <a:pt x="3967243" y="3493250"/>
                  <a:pt x="3953167" y="3478280"/>
                </a:cubicBezTo>
                <a:cubicBezTo>
                  <a:pt x="3948028" y="3458395"/>
                  <a:pt x="3942219" y="3438509"/>
                  <a:pt x="3935739" y="3418847"/>
                </a:cubicBezTo>
                <a:cubicBezTo>
                  <a:pt x="3949369" y="3434487"/>
                  <a:pt x="3962551" y="3450798"/>
                  <a:pt x="3975063" y="3467779"/>
                </a:cubicBezTo>
                <a:cubicBezTo>
                  <a:pt x="3981766" y="3486994"/>
                  <a:pt x="3987799" y="3506432"/>
                  <a:pt x="3993384" y="3525647"/>
                </a:cubicBezTo>
                <a:close/>
                <a:moveTo>
                  <a:pt x="3930824" y="3405218"/>
                </a:moveTo>
                <a:cubicBezTo>
                  <a:pt x="3924567" y="3386897"/>
                  <a:pt x="3917641" y="3368799"/>
                  <a:pt x="3910044" y="3350701"/>
                </a:cubicBezTo>
                <a:cubicBezTo>
                  <a:pt x="3922557" y="3365447"/>
                  <a:pt x="3934622" y="3381088"/>
                  <a:pt x="3946017" y="3396951"/>
                </a:cubicBezTo>
                <a:cubicBezTo>
                  <a:pt x="3953837" y="3414155"/>
                  <a:pt x="3961210" y="3431806"/>
                  <a:pt x="3967913" y="3449457"/>
                </a:cubicBezTo>
                <a:cubicBezTo>
                  <a:pt x="3956071" y="3434264"/>
                  <a:pt x="3943783" y="3419518"/>
                  <a:pt x="3930824" y="3405218"/>
                </a:cubicBezTo>
                <a:close/>
                <a:moveTo>
                  <a:pt x="3921663" y="3395387"/>
                </a:moveTo>
                <a:cubicBezTo>
                  <a:pt x="3918758" y="3392259"/>
                  <a:pt x="3915854" y="3389131"/>
                  <a:pt x="3912949" y="3386226"/>
                </a:cubicBezTo>
                <a:cubicBezTo>
                  <a:pt x="3901554" y="3374608"/>
                  <a:pt x="3889265" y="3363213"/>
                  <a:pt x="3876083" y="3351818"/>
                </a:cubicBezTo>
                <a:cubicBezTo>
                  <a:pt x="3869380" y="3331486"/>
                  <a:pt x="3862007" y="3311600"/>
                  <a:pt x="3853963" y="3291715"/>
                </a:cubicBezTo>
                <a:cubicBezTo>
                  <a:pt x="3860666" y="3297971"/>
                  <a:pt x="3867369" y="3304451"/>
                  <a:pt x="3873625" y="3310707"/>
                </a:cubicBezTo>
                <a:cubicBezTo>
                  <a:pt x="3882116" y="3319197"/>
                  <a:pt x="3890383" y="3328134"/>
                  <a:pt x="3898426" y="3337295"/>
                </a:cubicBezTo>
                <a:cubicBezTo>
                  <a:pt x="3906693" y="3356287"/>
                  <a:pt x="3914513" y="3375725"/>
                  <a:pt x="3921663" y="3395387"/>
                </a:cubicBezTo>
                <a:close/>
                <a:moveTo>
                  <a:pt x="3877424" y="3306685"/>
                </a:moveTo>
                <a:cubicBezTo>
                  <a:pt x="3868040" y="3297301"/>
                  <a:pt x="3858655" y="3288140"/>
                  <a:pt x="3848825" y="3279426"/>
                </a:cubicBezTo>
                <a:cubicBezTo>
                  <a:pt x="3841004" y="3260882"/>
                  <a:pt x="3832737" y="3242560"/>
                  <a:pt x="3824023" y="3224462"/>
                </a:cubicBezTo>
                <a:cubicBezTo>
                  <a:pt x="3826258" y="3226696"/>
                  <a:pt x="3828492" y="3228707"/>
                  <a:pt x="3830726" y="3230942"/>
                </a:cubicBezTo>
                <a:cubicBezTo>
                  <a:pt x="3842345" y="3242784"/>
                  <a:pt x="3853740" y="3255072"/>
                  <a:pt x="3864688" y="3267808"/>
                </a:cubicBezTo>
                <a:cubicBezTo>
                  <a:pt x="3874072" y="3285236"/>
                  <a:pt x="3882786" y="3302887"/>
                  <a:pt x="3891053" y="3320761"/>
                </a:cubicBezTo>
                <a:cubicBezTo>
                  <a:pt x="3886361" y="3316069"/>
                  <a:pt x="3881892" y="3311377"/>
                  <a:pt x="3877424" y="3306685"/>
                </a:cubicBezTo>
                <a:close/>
                <a:moveTo>
                  <a:pt x="3839440" y="3271159"/>
                </a:moveTo>
                <a:cubicBezTo>
                  <a:pt x="3822906" y="3256860"/>
                  <a:pt x="3806149" y="3243677"/>
                  <a:pt x="3788721" y="3231389"/>
                </a:cubicBezTo>
                <a:cubicBezTo>
                  <a:pt x="3787604" y="3228484"/>
                  <a:pt x="3786487" y="3225579"/>
                  <a:pt x="3785370" y="3222898"/>
                </a:cubicBezTo>
                <a:cubicBezTo>
                  <a:pt x="3794531" y="3219994"/>
                  <a:pt x="3803468" y="3216866"/>
                  <a:pt x="3812629" y="3213961"/>
                </a:cubicBezTo>
                <a:cubicBezTo>
                  <a:pt x="3822013" y="3232729"/>
                  <a:pt x="3830950" y="3251721"/>
                  <a:pt x="3839440" y="3271159"/>
                </a:cubicBezTo>
                <a:close/>
                <a:moveTo>
                  <a:pt x="3805926" y="3179106"/>
                </a:moveTo>
                <a:cubicBezTo>
                  <a:pt x="3804362" y="3179553"/>
                  <a:pt x="3802797" y="3180223"/>
                  <a:pt x="3801010" y="3180670"/>
                </a:cubicBezTo>
                <a:cubicBezTo>
                  <a:pt x="3797882" y="3175084"/>
                  <a:pt x="3794754" y="3169722"/>
                  <a:pt x="3791626" y="3164136"/>
                </a:cubicBezTo>
                <a:cubicBezTo>
                  <a:pt x="3791850" y="3164136"/>
                  <a:pt x="3791850" y="3164136"/>
                  <a:pt x="3792073" y="3163912"/>
                </a:cubicBezTo>
                <a:cubicBezTo>
                  <a:pt x="3796765" y="3169051"/>
                  <a:pt x="3801457" y="3173967"/>
                  <a:pt x="3805926" y="3179106"/>
                </a:cubicBezTo>
                <a:close/>
                <a:moveTo>
                  <a:pt x="3798105" y="3162125"/>
                </a:moveTo>
                <a:cubicBezTo>
                  <a:pt x="3798105" y="3162125"/>
                  <a:pt x="3798329" y="3162348"/>
                  <a:pt x="3798329" y="3162348"/>
                </a:cubicBezTo>
                <a:cubicBezTo>
                  <a:pt x="3798105" y="3162125"/>
                  <a:pt x="3798105" y="3162125"/>
                  <a:pt x="3798105" y="3162125"/>
                </a:cubicBezTo>
                <a:lnTo>
                  <a:pt x="3798105" y="3162125"/>
                </a:lnTo>
                <a:close/>
                <a:moveTo>
                  <a:pt x="3785593" y="3145591"/>
                </a:moveTo>
                <a:cubicBezTo>
                  <a:pt x="3788498" y="3149613"/>
                  <a:pt x="3791626" y="3153411"/>
                  <a:pt x="3794531" y="3157433"/>
                </a:cubicBezTo>
                <a:cubicBezTo>
                  <a:pt x="3794307" y="3157656"/>
                  <a:pt x="3793860" y="3157656"/>
                  <a:pt x="3793637" y="3157656"/>
                </a:cubicBezTo>
                <a:cubicBezTo>
                  <a:pt x="3790509" y="3154305"/>
                  <a:pt x="3787157" y="3150730"/>
                  <a:pt x="3783806" y="3147378"/>
                </a:cubicBezTo>
                <a:cubicBezTo>
                  <a:pt x="3783582" y="3147155"/>
                  <a:pt x="3783136" y="3146708"/>
                  <a:pt x="3782912" y="3146485"/>
                </a:cubicBezTo>
                <a:cubicBezTo>
                  <a:pt x="3784029" y="3146261"/>
                  <a:pt x="3784923" y="3145815"/>
                  <a:pt x="3785593" y="3145591"/>
                </a:cubicBezTo>
                <a:close/>
                <a:moveTo>
                  <a:pt x="3775762" y="3132855"/>
                </a:moveTo>
                <a:cubicBezTo>
                  <a:pt x="3777773" y="3135537"/>
                  <a:pt x="3780008" y="3138218"/>
                  <a:pt x="3782019" y="3140899"/>
                </a:cubicBezTo>
                <a:cubicBezTo>
                  <a:pt x="3780901" y="3141346"/>
                  <a:pt x="3779784" y="3141793"/>
                  <a:pt x="3778444" y="3142016"/>
                </a:cubicBezTo>
                <a:cubicBezTo>
                  <a:pt x="3778444" y="3142016"/>
                  <a:pt x="3778444" y="3142016"/>
                  <a:pt x="3778444" y="3142016"/>
                </a:cubicBezTo>
                <a:cubicBezTo>
                  <a:pt x="3776656" y="3139112"/>
                  <a:pt x="3774869" y="3136431"/>
                  <a:pt x="3773081" y="3133749"/>
                </a:cubicBezTo>
                <a:cubicBezTo>
                  <a:pt x="3774198" y="3133526"/>
                  <a:pt x="3774869" y="3133079"/>
                  <a:pt x="3775762" y="3132855"/>
                </a:cubicBezTo>
                <a:close/>
                <a:moveTo>
                  <a:pt x="3768166" y="3123471"/>
                </a:moveTo>
                <a:cubicBezTo>
                  <a:pt x="3769506" y="3125035"/>
                  <a:pt x="3770847" y="3126599"/>
                  <a:pt x="3772188" y="3128387"/>
                </a:cubicBezTo>
                <a:cubicBezTo>
                  <a:pt x="3771517" y="3128610"/>
                  <a:pt x="3771070" y="3128834"/>
                  <a:pt x="3770400" y="3129057"/>
                </a:cubicBezTo>
                <a:cubicBezTo>
                  <a:pt x="3769283" y="3127270"/>
                  <a:pt x="3768389" y="3125706"/>
                  <a:pt x="3767272" y="3123918"/>
                </a:cubicBezTo>
                <a:cubicBezTo>
                  <a:pt x="3767496" y="3123695"/>
                  <a:pt x="3767719" y="3123695"/>
                  <a:pt x="3768166" y="3123471"/>
                </a:cubicBezTo>
                <a:close/>
                <a:moveTo>
                  <a:pt x="3772858" y="3144251"/>
                </a:moveTo>
                <a:cubicBezTo>
                  <a:pt x="3766378" y="3146485"/>
                  <a:pt x="3759899" y="3148943"/>
                  <a:pt x="3753419" y="3151177"/>
                </a:cubicBezTo>
                <a:cubicBezTo>
                  <a:pt x="3752079" y="3148272"/>
                  <a:pt x="3750515" y="3145591"/>
                  <a:pt x="3749174" y="3142686"/>
                </a:cubicBezTo>
                <a:cubicBezTo>
                  <a:pt x="3754536" y="3140675"/>
                  <a:pt x="3759899" y="3138665"/>
                  <a:pt x="3765261" y="3136877"/>
                </a:cubicBezTo>
                <a:cubicBezTo>
                  <a:pt x="3767719" y="3139112"/>
                  <a:pt x="3770177" y="3141793"/>
                  <a:pt x="3772858" y="3144251"/>
                </a:cubicBezTo>
                <a:close/>
                <a:moveTo>
                  <a:pt x="3762580" y="3116992"/>
                </a:moveTo>
                <a:cubicBezTo>
                  <a:pt x="3763027" y="3117662"/>
                  <a:pt x="3763697" y="3118332"/>
                  <a:pt x="3764144" y="3119003"/>
                </a:cubicBezTo>
                <a:cubicBezTo>
                  <a:pt x="3763921" y="3119003"/>
                  <a:pt x="3763921" y="3119003"/>
                  <a:pt x="3763697" y="3119226"/>
                </a:cubicBezTo>
                <a:cubicBezTo>
                  <a:pt x="3763474" y="3118332"/>
                  <a:pt x="3763027" y="3117662"/>
                  <a:pt x="3762580" y="3116992"/>
                </a:cubicBezTo>
                <a:cubicBezTo>
                  <a:pt x="3762580" y="3116992"/>
                  <a:pt x="3762580" y="3116992"/>
                  <a:pt x="3762580" y="3116992"/>
                </a:cubicBezTo>
                <a:close/>
                <a:moveTo>
                  <a:pt x="3757218" y="3119003"/>
                </a:moveTo>
                <a:cubicBezTo>
                  <a:pt x="3757665" y="3119673"/>
                  <a:pt x="3758111" y="3120343"/>
                  <a:pt x="3758558" y="3121014"/>
                </a:cubicBezTo>
                <a:cubicBezTo>
                  <a:pt x="3758111" y="3121237"/>
                  <a:pt x="3757665" y="3121460"/>
                  <a:pt x="3757218" y="3121460"/>
                </a:cubicBezTo>
                <a:cubicBezTo>
                  <a:pt x="3756547" y="3120790"/>
                  <a:pt x="3755877" y="3120343"/>
                  <a:pt x="3755207" y="3119673"/>
                </a:cubicBezTo>
                <a:cubicBezTo>
                  <a:pt x="3756101" y="3119673"/>
                  <a:pt x="3756547" y="3119450"/>
                  <a:pt x="3757218" y="3119003"/>
                </a:cubicBezTo>
                <a:close/>
                <a:moveTo>
                  <a:pt x="3755877" y="3128163"/>
                </a:moveTo>
                <a:cubicBezTo>
                  <a:pt x="3757441" y="3129504"/>
                  <a:pt x="3759005" y="3131068"/>
                  <a:pt x="3760569" y="3132409"/>
                </a:cubicBezTo>
                <a:cubicBezTo>
                  <a:pt x="3755877" y="3134196"/>
                  <a:pt x="3751185" y="3135760"/>
                  <a:pt x="3746493" y="3137548"/>
                </a:cubicBezTo>
                <a:cubicBezTo>
                  <a:pt x="3745599" y="3135983"/>
                  <a:pt x="3744705" y="3134196"/>
                  <a:pt x="3744035" y="3132632"/>
                </a:cubicBezTo>
                <a:cubicBezTo>
                  <a:pt x="3747833" y="3131291"/>
                  <a:pt x="3752079" y="3129728"/>
                  <a:pt x="3755877" y="3128163"/>
                </a:cubicBezTo>
                <a:close/>
                <a:moveTo>
                  <a:pt x="3749621" y="3122131"/>
                </a:moveTo>
                <a:cubicBezTo>
                  <a:pt x="3750291" y="3122578"/>
                  <a:pt x="3750962" y="3123248"/>
                  <a:pt x="3751408" y="3123918"/>
                </a:cubicBezTo>
                <a:cubicBezTo>
                  <a:pt x="3748057" y="3125259"/>
                  <a:pt x="3744705" y="3126376"/>
                  <a:pt x="3741354" y="3127717"/>
                </a:cubicBezTo>
                <a:cubicBezTo>
                  <a:pt x="3741131" y="3127270"/>
                  <a:pt x="3740907" y="3126823"/>
                  <a:pt x="3740684" y="3126152"/>
                </a:cubicBezTo>
                <a:cubicBezTo>
                  <a:pt x="3741131" y="3125929"/>
                  <a:pt x="3741354" y="3125706"/>
                  <a:pt x="3741801" y="3125259"/>
                </a:cubicBezTo>
                <a:cubicBezTo>
                  <a:pt x="3744259" y="3124365"/>
                  <a:pt x="3746940" y="3123248"/>
                  <a:pt x="3749621" y="3122131"/>
                </a:cubicBezTo>
                <a:close/>
                <a:moveTo>
                  <a:pt x="3746493" y="3103139"/>
                </a:moveTo>
                <a:cubicBezTo>
                  <a:pt x="3746940" y="3103809"/>
                  <a:pt x="3747387" y="3104480"/>
                  <a:pt x="3747833" y="3104927"/>
                </a:cubicBezTo>
                <a:cubicBezTo>
                  <a:pt x="3746493" y="3106491"/>
                  <a:pt x="3744929" y="3107831"/>
                  <a:pt x="3743588" y="3109395"/>
                </a:cubicBezTo>
                <a:cubicBezTo>
                  <a:pt x="3743141" y="3108948"/>
                  <a:pt x="3742918" y="3108725"/>
                  <a:pt x="3742471" y="3108278"/>
                </a:cubicBezTo>
                <a:cubicBezTo>
                  <a:pt x="3743812" y="3106714"/>
                  <a:pt x="3745152" y="3104927"/>
                  <a:pt x="3746493" y="3103139"/>
                </a:cubicBezTo>
                <a:close/>
                <a:moveTo>
                  <a:pt x="3743141" y="3098447"/>
                </a:moveTo>
                <a:cubicBezTo>
                  <a:pt x="3741354" y="3100682"/>
                  <a:pt x="3739790" y="3102692"/>
                  <a:pt x="3738002" y="3104927"/>
                </a:cubicBezTo>
                <a:cubicBezTo>
                  <a:pt x="3736662" y="3103809"/>
                  <a:pt x="3735321" y="3102692"/>
                  <a:pt x="3733981" y="3101575"/>
                </a:cubicBezTo>
                <a:cubicBezTo>
                  <a:pt x="3735768" y="3098894"/>
                  <a:pt x="3737556" y="3096213"/>
                  <a:pt x="3739343" y="3093308"/>
                </a:cubicBezTo>
                <a:cubicBezTo>
                  <a:pt x="3740684" y="3095096"/>
                  <a:pt x="3742024" y="3096660"/>
                  <a:pt x="3743141" y="3098447"/>
                </a:cubicBezTo>
                <a:close/>
                <a:moveTo>
                  <a:pt x="3729289" y="3079679"/>
                </a:moveTo>
                <a:cubicBezTo>
                  <a:pt x="3729959" y="3080349"/>
                  <a:pt x="3730629" y="3081019"/>
                  <a:pt x="3731300" y="3081690"/>
                </a:cubicBezTo>
                <a:cubicBezTo>
                  <a:pt x="3733087" y="3083924"/>
                  <a:pt x="3734651" y="3086159"/>
                  <a:pt x="3736215" y="3088393"/>
                </a:cubicBezTo>
                <a:cubicBezTo>
                  <a:pt x="3734204" y="3091521"/>
                  <a:pt x="3731970" y="3094649"/>
                  <a:pt x="3729959" y="3097777"/>
                </a:cubicBezTo>
                <a:cubicBezTo>
                  <a:pt x="3727725" y="3095989"/>
                  <a:pt x="3725267" y="3093979"/>
                  <a:pt x="3723033" y="3092191"/>
                </a:cubicBezTo>
                <a:cubicBezTo>
                  <a:pt x="3725044" y="3088169"/>
                  <a:pt x="3727055" y="3083924"/>
                  <a:pt x="3729289" y="3079679"/>
                </a:cubicBezTo>
                <a:close/>
                <a:moveTo>
                  <a:pt x="3714095" y="3064486"/>
                </a:moveTo>
                <a:cubicBezTo>
                  <a:pt x="3716553" y="3066943"/>
                  <a:pt x="3719011" y="3069178"/>
                  <a:pt x="3721245" y="3071635"/>
                </a:cubicBezTo>
                <a:cubicBezTo>
                  <a:pt x="3722586" y="3072976"/>
                  <a:pt x="3723703" y="3074317"/>
                  <a:pt x="3724820" y="3075434"/>
                </a:cubicBezTo>
                <a:cubicBezTo>
                  <a:pt x="3722809" y="3079456"/>
                  <a:pt x="3720798" y="3083477"/>
                  <a:pt x="3718787" y="3087499"/>
                </a:cubicBezTo>
                <a:cubicBezTo>
                  <a:pt x="3716106" y="3082807"/>
                  <a:pt x="3713425" y="3078338"/>
                  <a:pt x="3710521" y="3073646"/>
                </a:cubicBezTo>
                <a:cubicBezTo>
                  <a:pt x="3712085" y="3070518"/>
                  <a:pt x="3713202" y="3067614"/>
                  <a:pt x="3714095" y="3064486"/>
                </a:cubicBezTo>
                <a:close/>
                <a:moveTo>
                  <a:pt x="3696668" y="3038121"/>
                </a:moveTo>
                <a:cubicBezTo>
                  <a:pt x="3699126" y="3041025"/>
                  <a:pt x="3701583" y="3043930"/>
                  <a:pt x="3704041" y="3047058"/>
                </a:cubicBezTo>
                <a:cubicBezTo>
                  <a:pt x="3701583" y="3044600"/>
                  <a:pt x="3698902" y="3042366"/>
                  <a:pt x="3696444" y="3039908"/>
                </a:cubicBezTo>
                <a:cubicBezTo>
                  <a:pt x="3696221" y="3039238"/>
                  <a:pt x="3696444" y="3038568"/>
                  <a:pt x="3696668" y="3038121"/>
                </a:cubicBezTo>
                <a:close/>
                <a:moveTo>
                  <a:pt x="3694880" y="3046164"/>
                </a:moveTo>
                <a:cubicBezTo>
                  <a:pt x="3699796" y="3050856"/>
                  <a:pt x="3704935" y="3055548"/>
                  <a:pt x="3709850" y="3060240"/>
                </a:cubicBezTo>
                <a:cubicBezTo>
                  <a:pt x="3708956" y="3062698"/>
                  <a:pt x="3708063" y="3065156"/>
                  <a:pt x="3707169" y="3067614"/>
                </a:cubicBezTo>
                <a:cubicBezTo>
                  <a:pt x="3702924" y="3060911"/>
                  <a:pt x="3698902" y="3054208"/>
                  <a:pt x="3694433" y="3047728"/>
                </a:cubicBezTo>
                <a:cubicBezTo>
                  <a:pt x="3694657" y="3047058"/>
                  <a:pt x="3694657" y="3046611"/>
                  <a:pt x="3694880" y="3046164"/>
                </a:cubicBezTo>
                <a:close/>
                <a:moveTo>
                  <a:pt x="3704711" y="3074093"/>
                </a:moveTo>
                <a:cubicBezTo>
                  <a:pt x="3704264" y="3075210"/>
                  <a:pt x="3704041" y="3076104"/>
                  <a:pt x="3703594" y="3077221"/>
                </a:cubicBezTo>
                <a:cubicBezTo>
                  <a:pt x="3699126" y="3073870"/>
                  <a:pt x="3694657" y="3070518"/>
                  <a:pt x="3689965" y="3067390"/>
                </a:cubicBezTo>
                <a:cubicBezTo>
                  <a:pt x="3690859" y="3063368"/>
                  <a:pt x="3691976" y="3059347"/>
                  <a:pt x="3692869" y="3055325"/>
                </a:cubicBezTo>
                <a:cubicBezTo>
                  <a:pt x="3696891" y="3061581"/>
                  <a:pt x="3700913" y="3067837"/>
                  <a:pt x="3704711" y="3074093"/>
                </a:cubicBezTo>
                <a:close/>
                <a:moveTo>
                  <a:pt x="3673207" y="3011532"/>
                </a:moveTo>
                <a:cubicBezTo>
                  <a:pt x="3679687" y="3018459"/>
                  <a:pt x="3685943" y="3025385"/>
                  <a:pt x="3691976" y="3032758"/>
                </a:cubicBezTo>
                <a:cubicBezTo>
                  <a:pt x="3691752" y="3033652"/>
                  <a:pt x="3691529" y="3034546"/>
                  <a:pt x="3691306" y="3035663"/>
                </a:cubicBezTo>
                <a:cubicBezTo>
                  <a:pt x="3687284" y="3032088"/>
                  <a:pt x="3683038" y="3028290"/>
                  <a:pt x="3679017" y="3024938"/>
                </a:cubicBezTo>
                <a:cubicBezTo>
                  <a:pt x="3677006" y="3022034"/>
                  <a:pt x="3674772" y="3018906"/>
                  <a:pt x="3672761" y="3016001"/>
                </a:cubicBezTo>
                <a:cubicBezTo>
                  <a:pt x="3672984" y="3014214"/>
                  <a:pt x="3672984" y="3012873"/>
                  <a:pt x="3673207" y="3011532"/>
                </a:cubicBezTo>
                <a:close/>
                <a:moveTo>
                  <a:pt x="3671867" y="3025832"/>
                </a:moveTo>
                <a:cubicBezTo>
                  <a:pt x="3672761" y="3026726"/>
                  <a:pt x="3673878" y="3027396"/>
                  <a:pt x="3674772" y="3028290"/>
                </a:cubicBezTo>
                <a:cubicBezTo>
                  <a:pt x="3679464" y="3034993"/>
                  <a:pt x="3683932" y="3041696"/>
                  <a:pt x="3688401" y="3048622"/>
                </a:cubicBezTo>
                <a:cubicBezTo>
                  <a:pt x="3687284" y="3053761"/>
                  <a:pt x="3686167" y="3058900"/>
                  <a:pt x="3684826" y="3064039"/>
                </a:cubicBezTo>
                <a:cubicBezTo>
                  <a:pt x="3679464" y="3060240"/>
                  <a:pt x="3674101" y="3056889"/>
                  <a:pt x="3668739" y="3053314"/>
                </a:cubicBezTo>
                <a:cubicBezTo>
                  <a:pt x="3670080" y="3044377"/>
                  <a:pt x="3671197" y="3035216"/>
                  <a:pt x="3671867" y="3025832"/>
                </a:cubicBezTo>
                <a:close/>
                <a:moveTo>
                  <a:pt x="3683709" y="3069848"/>
                </a:moveTo>
                <a:cubicBezTo>
                  <a:pt x="3682368" y="3075210"/>
                  <a:pt x="3681028" y="3080573"/>
                  <a:pt x="3679687" y="3085711"/>
                </a:cubicBezTo>
                <a:cubicBezTo>
                  <a:pt x="3675889" y="3077891"/>
                  <a:pt x="3672090" y="3070071"/>
                  <a:pt x="3668069" y="3062251"/>
                </a:cubicBezTo>
                <a:cubicBezTo>
                  <a:pt x="3668292" y="3061357"/>
                  <a:pt x="3668292" y="3060464"/>
                  <a:pt x="3668515" y="3059347"/>
                </a:cubicBezTo>
                <a:cubicBezTo>
                  <a:pt x="3673431" y="3062922"/>
                  <a:pt x="3678570" y="3066496"/>
                  <a:pt x="3683709" y="3069848"/>
                </a:cubicBezTo>
                <a:close/>
                <a:moveTo>
                  <a:pt x="3668069" y="3005947"/>
                </a:moveTo>
                <a:cubicBezTo>
                  <a:pt x="3668069" y="3006840"/>
                  <a:pt x="3667845" y="3007734"/>
                  <a:pt x="3667845" y="3008628"/>
                </a:cubicBezTo>
                <a:cubicBezTo>
                  <a:pt x="3664941" y="3004383"/>
                  <a:pt x="3662036" y="3000361"/>
                  <a:pt x="3658908" y="2996339"/>
                </a:cubicBezTo>
                <a:cubicBezTo>
                  <a:pt x="3661813" y="2999467"/>
                  <a:pt x="3664941" y="3002819"/>
                  <a:pt x="3668069" y="3005947"/>
                </a:cubicBezTo>
                <a:close/>
                <a:moveTo>
                  <a:pt x="3662483" y="3010862"/>
                </a:moveTo>
                <a:cubicBezTo>
                  <a:pt x="3657344" y="3006840"/>
                  <a:pt x="3652429" y="3002819"/>
                  <a:pt x="3647289" y="2999020"/>
                </a:cubicBezTo>
                <a:cubicBezTo>
                  <a:pt x="3647289" y="2996116"/>
                  <a:pt x="3647289" y="2993211"/>
                  <a:pt x="3647066" y="2990307"/>
                </a:cubicBezTo>
                <a:cubicBezTo>
                  <a:pt x="3652205" y="2997009"/>
                  <a:pt x="3657344" y="3003712"/>
                  <a:pt x="3662483" y="3010862"/>
                </a:cubicBezTo>
                <a:close/>
                <a:moveTo>
                  <a:pt x="3647289" y="3046388"/>
                </a:moveTo>
                <a:cubicBezTo>
                  <a:pt x="3650418" y="3048175"/>
                  <a:pt x="3653322" y="3049963"/>
                  <a:pt x="3656450" y="3051973"/>
                </a:cubicBezTo>
                <a:cubicBezTo>
                  <a:pt x="3658461" y="3055772"/>
                  <a:pt x="3660472" y="3059570"/>
                  <a:pt x="3662483" y="3063368"/>
                </a:cubicBezTo>
                <a:cubicBezTo>
                  <a:pt x="3660919" y="3075434"/>
                  <a:pt x="3659131" y="3087276"/>
                  <a:pt x="3656897" y="3098894"/>
                </a:cubicBezTo>
                <a:cubicBezTo>
                  <a:pt x="3655557" y="3098224"/>
                  <a:pt x="3654216" y="3097553"/>
                  <a:pt x="3652875" y="3096883"/>
                </a:cubicBezTo>
                <a:cubicBezTo>
                  <a:pt x="3650641" y="3091074"/>
                  <a:pt x="3648407" y="3085265"/>
                  <a:pt x="3645949" y="3079456"/>
                </a:cubicBezTo>
                <a:cubicBezTo>
                  <a:pt x="3646396" y="3068731"/>
                  <a:pt x="3646843" y="3057559"/>
                  <a:pt x="3647289" y="3046388"/>
                </a:cubicBezTo>
                <a:close/>
                <a:moveTo>
                  <a:pt x="3644832" y="3092191"/>
                </a:moveTo>
                <a:cubicBezTo>
                  <a:pt x="3645055" y="3092638"/>
                  <a:pt x="3645279" y="3093085"/>
                  <a:pt x="3645279" y="3093532"/>
                </a:cubicBezTo>
                <a:cubicBezTo>
                  <a:pt x="3645055" y="3093308"/>
                  <a:pt x="3644832" y="3093308"/>
                  <a:pt x="3644608" y="3093308"/>
                </a:cubicBezTo>
                <a:cubicBezTo>
                  <a:pt x="3644832" y="3092861"/>
                  <a:pt x="3644832" y="3092638"/>
                  <a:pt x="3644832" y="3092191"/>
                </a:cubicBezTo>
                <a:close/>
                <a:moveTo>
                  <a:pt x="3648407" y="3101128"/>
                </a:moveTo>
                <a:cubicBezTo>
                  <a:pt x="3650194" y="3105820"/>
                  <a:pt x="3651981" y="3110289"/>
                  <a:pt x="3653769" y="3114981"/>
                </a:cubicBezTo>
                <a:cubicBezTo>
                  <a:pt x="3651311" y="3126599"/>
                  <a:pt x="3648854" y="3138218"/>
                  <a:pt x="3645949" y="3149389"/>
                </a:cubicBezTo>
                <a:cubicBezTo>
                  <a:pt x="3644385" y="3143357"/>
                  <a:pt x="3642821" y="3137324"/>
                  <a:pt x="3641257" y="3131291"/>
                </a:cubicBezTo>
                <a:cubicBezTo>
                  <a:pt x="3642597" y="3120567"/>
                  <a:pt x="3643715" y="3109842"/>
                  <a:pt x="3644608" y="3099117"/>
                </a:cubicBezTo>
                <a:cubicBezTo>
                  <a:pt x="3645726" y="3099788"/>
                  <a:pt x="3647066" y="3100458"/>
                  <a:pt x="3648407" y="3101128"/>
                </a:cubicBezTo>
                <a:close/>
                <a:moveTo>
                  <a:pt x="3641704" y="3036557"/>
                </a:moveTo>
                <a:cubicBezTo>
                  <a:pt x="3636788" y="3033652"/>
                  <a:pt x="3631873" y="3030971"/>
                  <a:pt x="3626957" y="3028290"/>
                </a:cubicBezTo>
                <a:cubicBezTo>
                  <a:pt x="3626064" y="3017565"/>
                  <a:pt x="3625170" y="3006617"/>
                  <a:pt x="3624053" y="2995669"/>
                </a:cubicBezTo>
                <a:cubicBezTo>
                  <a:pt x="3630085" y="3005500"/>
                  <a:pt x="3636118" y="3015554"/>
                  <a:pt x="3641704" y="3025608"/>
                </a:cubicBezTo>
                <a:cubicBezTo>
                  <a:pt x="3641927" y="3029407"/>
                  <a:pt x="3641704" y="3032982"/>
                  <a:pt x="3641704" y="3036557"/>
                </a:cubicBezTo>
                <a:close/>
                <a:moveTo>
                  <a:pt x="3641927" y="3014661"/>
                </a:moveTo>
                <a:cubicBezTo>
                  <a:pt x="3637458" y="3007064"/>
                  <a:pt x="3632990" y="2999467"/>
                  <a:pt x="3628298" y="2991870"/>
                </a:cubicBezTo>
                <a:cubicBezTo>
                  <a:pt x="3632766" y="2994999"/>
                  <a:pt x="3637235" y="2998350"/>
                  <a:pt x="3641704" y="3001701"/>
                </a:cubicBezTo>
                <a:cubicBezTo>
                  <a:pt x="3641704" y="3006170"/>
                  <a:pt x="3641927" y="3010415"/>
                  <a:pt x="3641927" y="3014661"/>
                </a:cubicBezTo>
                <a:close/>
                <a:moveTo>
                  <a:pt x="3627851" y="2966176"/>
                </a:moveTo>
                <a:cubicBezTo>
                  <a:pt x="3632320" y="2971538"/>
                  <a:pt x="3636788" y="2977124"/>
                  <a:pt x="3641034" y="2982710"/>
                </a:cubicBezTo>
                <a:cubicBezTo>
                  <a:pt x="3641257" y="2986732"/>
                  <a:pt x="3641257" y="2990753"/>
                  <a:pt x="3641480" y="2994775"/>
                </a:cubicBezTo>
                <a:cubicBezTo>
                  <a:pt x="3635224" y="2990083"/>
                  <a:pt x="3628968" y="2985615"/>
                  <a:pt x="3622489" y="2981146"/>
                </a:cubicBezTo>
                <a:cubicBezTo>
                  <a:pt x="3621595" y="2973773"/>
                  <a:pt x="3620701" y="2966176"/>
                  <a:pt x="3619584" y="2958803"/>
                </a:cubicBezTo>
                <a:cubicBezTo>
                  <a:pt x="3622265" y="2961260"/>
                  <a:pt x="3624946" y="2963718"/>
                  <a:pt x="3627851" y="2966176"/>
                </a:cubicBezTo>
                <a:close/>
                <a:moveTo>
                  <a:pt x="3617350" y="2984944"/>
                </a:moveTo>
                <a:cubicBezTo>
                  <a:pt x="3618914" y="2997680"/>
                  <a:pt x="3620031" y="3010415"/>
                  <a:pt x="3621148" y="3022927"/>
                </a:cubicBezTo>
                <a:cubicBezTo>
                  <a:pt x="3616233" y="3012426"/>
                  <a:pt x="3611094" y="3001925"/>
                  <a:pt x="3605731" y="2991647"/>
                </a:cubicBezTo>
                <a:cubicBezTo>
                  <a:pt x="3604614" y="2985838"/>
                  <a:pt x="3603720" y="2980252"/>
                  <a:pt x="3602603" y="2974443"/>
                </a:cubicBezTo>
                <a:cubicBezTo>
                  <a:pt x="3607295" y="2977571"/>
                  <a:pt x="3611988" y="2980699"/>
                  <a:pt x="3616680" y="2983827"/>
                </a:cubicBezTo>
                <a:cubicBezTo>
                  <a:pt x="3616680" y="2984274"/>
                  <a:pt x="3616903" y="2984721"/>
                  <a:pt x="3617350" y="2984944"/>
                </a:cubicBezTo>
                <a:close/>
                <a:moveTo>
                  <a:pt x="3613105" y="2952993"/>
                </a:moveTo>
                <a:cubicBezTo>
                  <a:pt x="3613998" y="2959473"/>
                  <a:pt x="3614892" y="2965952"/>
                  <a:pt x="3615786" y="2972209"/>
                </a:cubicBezTo>
                <a:cubicBezTo>
                  <a:pt x="3609083" y="2962154"/>
                  <a:pt x="3602380" y="2952100"/>
                  <a:pt x="3595454" y="2942269"/>
                </a:cubicBezTo>
                <a:cubicBezTo>
                  <a:pt x="3595007" y="2940481"/>
                  <a:pt x="3594560" y="2938694"/>
                  <a:pt x="3594113" y="2936906"/>
                </a:cubicBezTo>
                <a:cubicBezTo>
                  <a:pt x="3600592" y="2942269"/>
                  <a:pt x="3606849" y="2947631"/>
                  <a:pt x="3613105" y="2952993"/>
                </a:cubicBezTo>
                <a:close/>
                <a:moveTo>
                  <a:pt x="3601486" y="2936013"/>
                </a:moveTo>
                <a:cubicBezTo>
                  <a:pt x="3598358" y="2933332"/>
                  <a:pt x="3595230" y="2930650"/>
                  <a:pt x="3591879" y="2928193"/>
                </a:cubicBezTo>
                <a:cubicBezTo>
                  <a:pt x="3591655" y="2927075"/>
                  <a:pt x="3591432" y="2925958"/>
                  <a:pt x="3590985" y="2925064"/>
                </a:cubicBezTo>
                <a:cubicBezTo>
                  <a:pt x="3594560" y="2928640"/>
                  <a:pt x="3598135" y="2932214"/>
                  <a:pt x="3601486" y="2936013"/>
                </a:cubicBezTo>
                <a:close/>
                <a:moveTo>
                  <a:pt x="3590315" y="2944727"/>
                </a:moveTo>
                <a:cubicBezTo>
                  <a:pt x="3591655" y="2950759"/>
                  <a:pt x="3592996" y="2956568"/>
                  <a:pt x="3594113" y="2962601"/>
                </a:cubicBezTo>
                <a:cubicBezTo>
                  <a:pt x="3592102" y="2961484"/>
                  <a:pt x="3590091" y="2960143"/>
                  <a:pt x="3588080" y="2959026"/>
                </a:cubicBezTo>
                <a:cubicBezTo>
                  <a:pt x="3585846" y="2954781"/>
                  <a:pt x="3583388" y="2950536"/>
                  <a:pt x="3581154" y="2946514"/>
                </a:cubicBezTo>
                <a:cubicBezTo>
                  <a:pt x="3578696" y="2938247"/>
                  <a:pt x="3576015" y="2929980"/>
                  <a:pt x="3573334" y="2921713"/>
                </a:cubicBezTo>
                <a:cubicBezTo>
                  <a:pt x="3579143" y="2929310"/>
                  <a:pt x="3584729" y="2936906"/>
                  <a:pt x="3590315" y="2944727"/>
                </a:cubicBezTo>
                <a:close/>
                <a:moveTo>
                  <a:pt x="3579366" y="2912552"/>
                </a:moveTo>
                <a:cubicBezTo>
                  <a:pt x="3580707" y="2913893"/>
                  <a:pt x="3582048" y="2915457"/>
                  <a:pt x="3583388" y="2916798"/>
                </a:cubicBezTo>
                <a:cubicBezTo>
                  <a:pt x="3583835" y="2918809"/>
                  <a:pt x="3584282" y="2920596"/>
                  <a:pt x="3584729" y="2922607"/>
                </a:cubicBezTo>
                <a:cubicBezTo>
                  <a:pt x="3581601" y="2920149"/>
                  <a:pt x="3578696" y="2917915"/>
                  <a:pt x="3575568" y="2915457"/>
                </a:cubicBezTo>
                <a:cubicBezTo>
                  <a:pt x="3573110" y="2912106"/>
                  <a:pt x="3570429" y="2908754"/>
                  <a:pt x="3567748" y="2905403"/>
                </a:cubicBezTo>
                <a:cubicBezTo>
                  <a:pt x="3567078" y="2903392"/>
                  <a:pt x="3566408" y="2901157"/>
                  <a:pt x="3565737" y="2899146"/>
                </a:cubicBezTo>
                <a:cubicBezTo>
                  <a:pt x="3570429" y="2903615"/>
                  <a:pt x="3574898" y="2907860"/>
                  <a:pt x="3579366" y="2912552"/>
                </a:cubicBezTo>
                <a:close/>
                <a:moveTo>
                  <a:pt x="3564620" y="2914340"/>
                </a:moveTo>
                <a:cubicBezTo>
                  <a:pt x="3565737" y="2917691"/>
                  <a:pt x="3566854" y="2920819"/>
                  <a:pt x="3567971" y="2924171"/>
                </a:cubicBezTo>
                <a:cubicBezTo>
                  <a:pt x="3565290" y="2919702"/>
                  <a:pt x="3562386" y="2915234"/>
                  <a:pt x="3559481" y="2910765"/>
                </a:cubicBezTo>
                <a:cubicBezTo>
                  <a:pt x="3561045" y="2911659"/>
                  <a:pt x="3562833" y="2912999"/>
                  <a:pt x="3564620" y="2914340"/>
                </a:cubicBezTo>
                <a:close/>
                <a:moveTo>
                  <a:pt x="3556130" y="2889986"/>
                </a:moveTo>
                <a:cubicBezTo>
                  <a:pt x="3556353" y="2890433"/>
                  <a:pt x="3556353" y="2890656"/>
                  <a:pt x="3556577" y="2891103"/>
                </a:cubicBezTo>
                <a:cubicBezTo>
                  <a:pt x="3555683" y="2889986"/>
                  <a:pt x="3554789" y="2889092"/>
                  <a:pt x="3553895" y="2887975"/>
                </a:cubicBezTo>
                <a:cubicBezTo>
                  <a:pt x="3554789" y="2888645"/>
                  <a:pt x="3555459" y="2889315"/>
                  <a:pt x="3556130" y="2889986"/>
                </a:cubicBezTo>
                <a:close/>
                <a:moveTo>
                  <a:pt x="3559481" y="2903615"/>
                </a:moveTo>
                <a:cubicBezTo>
                  <a:pt x="3557470" y="2902275"/>
                  <a:pt x="3555459" y="2900934"/>
                  <a:pt x="3553448" y="2899594"/>
                </a:cubicBezTo>
                <a:cubicBezTo>
                  <a:pt x="3552331" y="2897136"/>
                  <a:pt x="3551214" y="2894678"/>
                  <a:pt x="3550320" y="2892444"/>
                </a:cubicBezTo>
                <a:cubicBezTo>
                  <a:pt x="3553225" y="2896018"/>
                  <a:pt x="3556353" y="2899817"/>
                  <a:pt x="3559481" y="2903615"/>
                </a:cubicBezTo>
                <a:close/>
                <a:moveTo>
                  <a:pt x="3542500" y="2898700"/>
                </a:moveTo>
                <a:cubicBezTo>
                  <a:pt x="3550991" y="2914563"/>
                  <a:pt x="3558811" y="2930427"/>
                  <a:pt x="3566631" y="2946514"/>
                </a:cubicBezTo>
                <a:cubicBezTo>
                  <a:pt x="3529094" y="2925958"/>
                  <a:pt x="3489994" y="2909201"/>
                  <a:pt x="3449330" y="2896912"/>
                </a:cubicBezTo>
                <a:cubicBezTo>
                  <a:pt x="3336050" y="2862504"/>
                  <a:pt x="3214504" y="2861834"/>
                  <a:pt x="3087818" y="2895125"/>
                </a:cubicBezTo>
                <a:cubicBezTo>
                  <a:pt x="2551137" y="3036333"/>
                  <a:pt x="2308490" y="3232729"/>
                  <a:pt x="2131309" y="3376172"/>
                </a:cubicBezTo>
                <a:cubicBezTo>
                  <a:pt x="2098689" y="3402537"/>
                  <a:pt x="2068525" y="3426891"/>
                  <a:pt x="2039479" y="3448787"/>
                </a:cubicBezTo>
                <a:cubicBezTo>
                  <a:pt x="1963960" y="3451468"/>
                  <a:pt x="1888440" y="3453032"/>
                  <a:pt x="1812697" y="3453256"/>
                </a:cubicBezTo>
                <a:cubicBezTo>
                  <a:pt x="1879279" y="3420188"/>
                  <a:pt x="1941616" y="3369916"/>
                  <a:pt x="2015125" y="3310483"/>
                </a:cubicBezTo>
                <a:cubicBezTo>
                  <a:pt x="2197892" y="3162795"/>
                  <a:pt x="2448135" y="2960590"/>
                  <a:pt x="3000903" y="2815136"/>
                </a:cubicBezTo>
                <a:cubicBezTo>
                  <a:pt x="3130717" y="2780951"/>
                  <a:pt x="3255391" y="2781622"/>
                  <a:pt x="3371575" y="2816924"/>
                </a:cubicBezTo>
                <a:cubicBezTo>
                  <a:pt x="3431678" y="2835245"/>
                  <a:pt x="3488877" y="2862727"/>
                  <a:pt x="3542500" y="2898700"/>
                </a:cubicBezTo>
                <a:close/>
                <a:moveTo>
                  <a:pt x="3529094" y="2874569"/>
                </a:moveTo>
                <a:cubicBezTo>
                  <a:pt x="3531552" y="2879038"/>
                  <a:pt x="3534233" y="2883730"/>
                  <a:pt x="3536691" y="2888198"/>
                </a:cubicBezTo>
                <a:cubicBezTo>
                  <a:pt x="3485302" y="2854684"/>
                  <a:pt x="3430561" y="2829213"/>
                  <a:pt x="3373140" y="2811785"/>
                </a:cubicBezTo>
                <a:cubicBezTo>
                  <a:pt x="3256062" y="2776259"/>
                  <a:pt x="3130270" y="2775589"/>
                  <a:pt x="2999563" y="2809997"/>
                </a:cubicBezTo>
                <a:cubicBezTo>
                  <a:pt x="2445453" y="2955675"/>
                  <a:pt x="2194764" y="3158327"/>
                  <a:pt x="2011774" y="3306238"/>
                </a:cubicBezTo>
                <a:cubicBezTo>
                  <a:pt x="1934467" y="3368799"/>
                  <a:pt x="1869895" y="3420858"/>
                  <a:pt x="1800631" y="3453479"/>
                </a:cubicBezTo>
                <a:cubicBezTo>
                  <a:pt x="1791918" y="3453479"/>
                  <a:pt x="1783204" y="3453479"/>
                  <a:pt x="1774490" y="3453479"/>
                </a:cubicBezTo>
                <a:cubicBezTo>
                  <a:pt x="1646911" y="3453032"/>
                  <a:pt x="1521566" y="3448564"/>
                  <a:pt x="1398902" y="3440744"/>
                </a:cubicBezTo>
                <a:cubicBezTo>
                  <a:pt x="1396668" y="3440073"/>
                  <a:pt x="1394657" y="3439180"/>
                  <a:pt x="1392423" y="3438509"/>
                </a:cubicBezTo>
                <a:cubicBezTo>
                  <a:pt x="1160501" y="3353382"/>
                  <a:pt x="973266" y="3333273"/>
                  <a:pt x="855965" y="3377960"/>
                </a:cubicBezTo>
                <a:cubicBezTo>
                  <a:pt x="828259" y="3373268"/>
                  <a:pt x="800777" y="3368352"/>
                  <a:pt x="773519" y="3363213"/>
                </a:cubicBezTo>
                <a:cubicBezTo>
                  <a:pt x="730843" y="3355169"/>
                  <a:pt x="688838" y="3346456"/>
                  <a:pt x="647727" y="3337519"/>
                </a:cubicBezTo>
                <a:cubicBezTo>
                  <a:pt x="695318" y="3306908"/>
                  <a:pt x="760336" y="3291492"/>
                  <a:pt x="840101" y="3291492"/>
                </a:cubicBezTo>
                <a:cubicBezTo>
                  <a:pt x="949135" y="3291492"/>
                  <a:pt x="1085428" y="3320091"/>
                  <a:pt x="1241830" y="3377512"/>
                </a:cubicBezTo>
                <a:cubicBezTo>
                  <a:pt x="1568263" y="3497495"/>
                  <a:pt x="1688245" y="3400749"/>
                  <a:pt x="1886876" y="3240549"/>
                </a:cubicBezTo>
                <a:cubicBezTo>
                  <a:pt x="2075452" y="3088393"/>
                  <a:pt x="2333962" y="2879931"/>
                  <a:pt x="2904158" y="2730009"/>
                </a:cubicBezTo>
                <a:cubicBezTo>
                  <a:pt x="3038216" y="2694707"/>
                  <a:pt x="3167136" y="2695377"/>
                  <a:pt x="3286895" y="2731797"/>
                </a:cubicBezTo>
                <a:cubicBezTo>
                  <a:pt x="3368224" y="2756598"/>
                  <a:pt x="3444191" y="2797262"/>
                  <a:pt x="3513678" y="2853120"/>
                </a:cubicBezTo>
                <a:cubicBezTo>
                  <a:pt x="3518817" y="2860046"/>
                  <a:pt x="3523956" y="2867196"/>
                  <a:pt x="3529094" y="2874569"/>
                </a:cubicBezTo>
                <a:close/>
                <a:moveTo>
                  <a:pt x="379163" y="3081243"/>
                </a:moveTo>
                <a:cubicBezTo>
                  <a:pt x="498251" y="3081243"/>
                  <a:pt x="647280" y="3112523"/>
                  <a:pt x="817981" y="3175307"/>
                </a:cubicBezTo>
                <a:cubicBezTo>
                  <a:pt x="929027" y="3216195"/>
                  <a:pt x="1018399" y="3234070"/>
                  <a:pt x="1095036" y="3234070"/>
                </a:cubicBezTo>
                <a:cubicBezTo>
                  <a:pt x="1265067" y="3234070"/>
                  <a:pt x="1374101" y="3146485"/>
                  <a:pt x="1524247" y="3026279"/>
                </a:cubicBezTo>
                <a:cubicBezTo>
                  <a:pt x="1730697" y="2860716"/>
                  <a:pt x="2013785" y="2633710"/>
                  <a:pt x="2635817" y="2470159"/>
                </a:cubicBezTo>
                <a:cubicBezTo>
                  <a:pt x="2782834" y="2431505"/>
                  <a:pt x="2923820" y="2432175"/>
                  <a:pt x="3055197" y="2472170"/>
                </a:cubicBezTo>
                <a:cubicBezTo>
                  <a:pt x="3173392" y="2508142"/>
                  <a:pt x="3281309" y="2574725"/>
                  <a:pt x="3375597" y="2670130"/>
                </a:cubicBezTo>
                <a:cubicBezTo>
                  <a:pt x="3420954" y="2715933"/>
                  <a:pt x="3461618" y="2767546"/>
                  <a:pt x="3497591" y="2823180"/>
                </a:cubicBezTo>
                <a:cubicBezTo>
                  <a:pt x="3477258" y="2797485"/>
                  <a:pt x="3455809" y="2772908"/>
                  <a:pt x="3433019" y="2750118"/>
                </a:cubicBezTo>
                <a:cubicBezTo>
                  <a:pt x="3340742" y="2656724"/>
                  <a:pt x="3235282" y="2591705"/>
                  <a:pt x="3119545" y="2556403"/>
                </a:cubicBezTo>
                <a:cubicBezTo>
                  <a:pt x="2991072" y="2517303"/>
                  <a:pt x="2852992" y="2516633"/>
                  <a:pt x="2709326" y="2554392"/>
                </a:cubicBezTo>
                <a:cubicBezTo>
                  <a:pt x="2103604" y="2713699"/>
                  <a:pt x="1828337" y="2934895"/>
                  <a:pt x="1627249" y="3096213"/>
                </a:cubicBezTo>
                <a:cubicBezTo>
                  <a:pt x="1520672" y="3181787"/>
                  <a:pt x="1436439" y="3249487"/>
                  <a:pt x="1335895" y="3279873"/>
                </a:cubicBezTo>
                <a:cubicBezTo>
                  <a:pt x="1229095" y="3312271"/>
                  <a:pt x="1109112" y="3299982"/>
                  <a:pt x="946678" y="3240326"/>
                </a:cubicBezTo>
                <a:cubicBezTo>
                  <a:pt x="619798" y="3120343"/>
                  <a:pt x="374247" y="3118332"/>
                  <a:pt x="268564" y="3233846"/>
                </a:cubicBezTo>
                <a:cubicBezTo>
                  <a:pt x="267000" y="3233399"/>
                  <a:pt x="265213" y="3232729"/>
                  <a:pt x="263649" y="3232282"/>
                </a:cubicBezTo>
                <a:cubicBezTo>
                  <a:pt x="213153" y="3215078"/>
                  <a:pt x="163998" y="3197204"/>
                  <a:pt x="116631" y="3178212"/>
                </a:cubicBezTo>
                <a:cubicBezTo>
                  <a:pt x="167797" y="3113640"/>
                  <a:pt x="258063" y="3081243"/>
                  <a:pt x="379163" y="3081243"/>
                </a:cubicBezTo>
                <a:close/>
                <a:moveTo>
                  <a:pt x="113280" y="3183351"/>
                </a:moveTo>
                <a:cubicBezTo>
                  <a:pt x="161317" y="3202343"/>
                  <a:pt x="210696" y="3220441"/>
                  <a:pt x="261861" y="3237645"/>
                </a:cubicBezTo>
                <a:cubicBezTo>
                  <a:pt x="262755" y="3237868"/>
                  <a:pt x="263649" y="3238315"/>
                  <a:pt x="264766" y="3238538"/>
                </a:cubicBezTo>
                <a:cubicBezTo>
                  <a:pt x="264319" y="3238985"/>
                  <a:pt x="263872" y="3239656"/>
                  <a:pt x="263425" y="3240326"/>
                </a:cubicBezTo>
                <a:cubicBezTo>
                  <a:pt x="211366" y="3222675"/>
                  <a:pt x="161094" y="3204130"/>
                  <a:pt x="112386" y="3184468"/>
                </a:cubicBezTo>
                <a:cubicBezTo>
                  <a:pt x="112609" y="3184245"/>
                  <a:pt x="112833" y="3183798"/>
                  <a:pt x="113280" y="3183351"/>
                </a:cubicBezTo>
                <a:close/>
                <a:moveTo>
                  <a:pt x="107917" y="3190724"/>
                </a:moveTo>
                <a:cubicBezTo>
                  <a:pt x="156625" y="3209939"/>
                  <a:pt x="206897" y="3228261"/>
                  <a:pt x="258957" y="3245465"/>
                </a:cubicBezTo>
                <a:cubicBezTo>
                  <a:pt x="257169" y="3247699"/>
                  <a:pt x="255382" y="3250157"/>
                  <a:pt x="253818" y="3252615"/>
                </a:cubicBezTo>
                <a:cubicBezTo>
                  <a:pt x="202205" y="3234964"/>
                  <a:pt x="152157" y="3216419"/>
                  <a:pt x="104119" y="3196757"/>
                </a:cubicBezTo>
                <a:cubicBezTo>
                  <a:pt x="105459" y="3194746"/>
                  <a:pt x="106577" y="3192735"/>
                  <a:pt x="107917" y="3190724"/>
                </a:cubicBezTo>
                <a:close/>
                <a:moveTo>
                  <a:pt x="98533" y="3206141"/>
                </a:moveTo>
                <a:cubicBezTo>
                  <a:pt x="147018" y="3225133"/>
                  <a:pt x="197066" y="3243007"/>
                  <a:pt x="248679" y="3260211"/>
                </a:cubicBezTo>
                <a:cubicBezTo>
                  <a:pt x="246445" y="3263786"/>
                  <a:pt x="244210" y="3267138"/>
                  <a:pt x="242199" y="3270713"/>
                </a:cubicBezTo>
                <a:cubicBezTo>
                  <a:pt x="191034" y="3253061"/>
                  <a:pt x="141655" y="3234517"/>
                  <a:pt x="94064" y="3215078"/>
                </a:cubicBezTo>
                <a:cubicBezTo>
                  <a:pt x="95405" y="3211950"/>
                  <a:pt x="96746" y="3209046"/>
                  <a:pt x="98533" y="3206141"/>
                </a:cubicBezTo>
                <a:close/>
                <a:moveTo>
                  <a:pt x="91383" y="3219994"/>
                </a:moveTo>
                <a:cubicBezTo>
                  <a:pt x="138974" y="3239432"/>
                  <a:pt x="188352" y="3257977"/>
                  <a:pt x="239295" y="3275628"/>
                </a:cubicBezTo>
                <a:cubicBezTo>
                  <a:pt x="238848" y="3276745"/>
                  <a:pt x="238178" y="3277639"/>
                  <a:pt x="237731" y="3278756"/>
                </a:cubicBezTo>
                <a:cubicBezTo>
                  <a:pt x="186565" y="3261999"/>
                  <a:pt x="136963" y="3244348"/>
                  <a:pt x="88926" y="3226026"/>
                </a:cubicBezTo>
                <a:cubicBezTo>
                  <a:pt x="89819" y="3224015"/>
                  <a:pt x="90490" y="3222004"/>
                  <a:pt x="91383" y="3219994"/>
                </a:cubicBezTo>
                <a:close/>
                <a:moveTo>
                  <a:pt x="86691" y="3231165"/>
                </a:moveTo>
                <a:cubicBezTo>
                  <a:pt x="134729" y="3249487"/>
                  <a:pt x="184107" y="3267138"/>
                  <a:pt x="235050" y="3283671"/>
                </a:cubicBezTo>
                <a:cubicBezTo>
                  <a:pt x="233262" y="3287247"/>
                  <a:pt x="231698" y="3291045"/>
                  <a:pt x="230134" y="3294620"/>
                </a:cubicBezTo>
                <a:cubicBezTo>
                  <a:pt x="179415" y="3277192"/>
                  <a:pt x="130707" y="3258647"/>
                  <a:pt x="83563" y="3239209"/>
                </a:cubicBezTo>
                <a:cubicBezTo>
                  <a:pt x="84680" y="3236528"/>
                  <a:pt x="85574" y="3233846"/>
                  <a:pt x="86691" y="3231165"/>
                </a:cubicBezTo>
                <a:close/>
                <a:moveTo>
                  <a:pt x="81999" y="3244571"/>
                </a:moveTo>
                <a:cubicBezTo>
                  <a:pt x="128920" y="3264010"/>
                  <a:pt x="177628" y="3282331"/>
                  <a:pt x="228123" y="3299759"/>
                </a:cubicBezTo>
                <a:cubicBezTo>
                  <a:pt x="224995" y="3307802"/>
                  <a:pt x="222314" y="3316069"/>
                  <a:pt x="220080" y="3324783"/>
                </a:cubicBezTo>
                <a:cubicBezTo>
                  <a:pt x="170031" y="3307355"/>
                  <a:pt x="121547" y="3289257"/>
                  <a:pt x="75073" y="3269819"/>
                </a:cubicBezTo>
                <a:cubicBezTo>
                  <a:pt x="76860" y="3261105"/>
                  <a:pt x="79318" y="3252838"/>
                  <a:pt x="81999" y="3244571"/>
                </a:cubicBezTo>
                <a:close/>
                <a:moveTo>
                  <a:pt x="73956" y="3275405"/>
                </a:moveTo>
                <a:cubicBezTo>
                  <a:pt x="120429" y="3294620"/>
                  <a:pt x="168690" y="3312941"/>
                  <a:pt x="218516" y="3330145"/>
                </a:cubicBezTo>
                <a:cubicBezTo>
                  <a:pt x="216058" y="3339976"/>
                  <a:pt x="214270" y="3350031"/>
                  <a:pt x="212930" y="3360532"/>
                </a:cubicBezTo>
                <a:cubicBezTo>
                  <a:pt x="163328" y="3343551"/>
                  <a:pt x="115514" y="3325453"/>
                  <a:pt x="69487" y="3306238"/>
                </a:cubicBezTo>
                <a:cubicBezTo>
                  <a:pt x="70604" y="3295737"/>
                  <a:pt x="72168" y="3285459"/>
                  <a:pt x="73956" y="3275405"/>
                </a:cubicBezTo>
                <a:close/>
                <a:moveTo>
                  <a:pt x="69264" y="3312271"/>
                </a:moveTo>
                <a:cubicBezTo>
                  <a:pt x="115290" y="3331262"/>
                  <a:pt x="162881" y="3349360"/>
                  <a:pt x="212483" y="3366341"/>
                </a:cubicBezTo>
                <a:cubicBezTo>
                  <a:pt x="211142" y="3377736"/>
                  <a:pt x="210472" y="3389578"/>
                  <a:pt x="210472" y="3401867"/>
                </a:cubicBezTo>
                <a:cubicBezTo>
                  <a:pt x="161317" y="3385109"/>
                  <a:pt x="114173" y="3367458"/>
                  <a:pt x="68593" y="3348690"/>
                </a:cubicBezTo>
                <a:cubicBezTo>
                  <a:pt x="68146" y="3336178"/>
                  <a:pt x="68593" y="3324113"/>
                  <a:pt x="69264" y="3312271"/>
                </a:cubicBezTo>
                <a:close/>
                <a:moveTo>
                  <a:pt x="68817" y="3354946"/>
                </a:moveTo>
                <a:cubicBezTo>
                  <a:pt x="114397" y="3373491"/>
                  <a:pt x="161541" y="3391365"/>
                  <a:pt x="210696" y="3407899"/>
                </a:cubicBezTo>
                <a:cubicBezTo>
                  <a:pt x="210919" y="3420858"/>
                  <a:pt x="211589" y="3434264"/>
                  <a:pt x="213153" y="3448340"/>
                </a:cubicBezTo>
                <a:cubicBezTo>
                  <a:pt x="164669" y="3432030"/>
                  <a:pt x="117748" y="3414602"/>
                  <a:pt x="72615" y="3396281"/>
                </a:cubicBezTo>
                <a:cubicBezTo>
                  <a:pt x="70604" y="3381981"/>
                  <a:pt x="69487" y="3368352"/>
                  <a:pt x="68817" y="3354946"/>
                </a:cubicBezTo>
                <a:close/>
                <a:moveTo>
                  <a:pt x="73509" y="3402760"/>
                </a:moveTo>
                <a:cubicBezTo>
                  <a:pt x="118642" y="3421082"/>
                  <a:pt x="165339" y="3438286"/>
                  <a:pt x="213824" y="3454596"/>
                </a:cubicBezTo>
                <a:cubicBezTo>
                  <a:pt x="215611" y="3468896"/>
                  <a:pt x="217845" y="3483866"/>
                  <a:pt x="220973" y="3499059"/>
                </a:cubicBezTo>
                <a:cubicBezTo>
                  <a:pt x="172936" y="3483196"/>
                  <a:pt x="126685" y="3466438"/>
                  <a:pt x="81999" y="3448787"/>
                </a:cubicBezTo>
                <a:cubicBezTo>
                  <a:pt x="78424" y="3432700"/>
                  <a:pt x="75520" y="3417507"/>
                  <a:pt x="73509" y="3402760"/>
                </a:cubicBezTo>
                <a:close/>
                <a:moveTo>
                  <a:pt x="83563" y="3455043"/>
                </a:moveTo>
                <a:cubicBezTo>
                  <a:pt x="128026" y="3472694"/>
                  <a:pt x="174276" y="3489452"/>
                  <a:pt x="222314" y="3505092"/>
                </a:cubicBezTo>
                <a:cubicBezTo>
                  <a:pt x="223655" y="3511124"/>
                  <a:pt x="224995" y="3517157"/>
                  <a:pt x="226336" y="3523190"/>
                </a:cubicBezTo>
                <a:cubicBezTo>
                  <a:pt x="228793" y="3533021"/>
                  <a:pt x="231475" y="3542852"/>
                  <a:pt x="234379" y="3553130"/>
                </a:cubicBezTo>
                <a:cubicBezTo>
                  <a:pt x="187012" y="3537936"/>
                  <a:pt x="141208" y="3521626"/>
                  <a:pt x="96969" y="3504421"/>
                </a:cubicBezTo>
                <a:cubicBezTo>
                  <a:pt x="91830" y="3487441"/>
                  <a:pt x="87362" y="3471130"/>
                  <a:pt x="83563" y="3455043"/>
                </a:cubicBezTo>
                <a:close/>
                <a:moveTo>
                  <a:pt x="99203" y="3511348"/>
                </a:moveTo>
                <a:cubicBezTo>
                  <a:pt x="143219" y="3528328"/>
                  <a:pt x="189023" y="3544416"/>
                  <a:pt x="236390" y="3559609"/>
                </a:cubicBezTo>
                <a:cubicBezTo>
                  <a:pt x="241306" y="3576143"/>
                  <a:pt x="246891" y="3592900"/>
                  <a:pt x="253147" y="3610105"/>
                </a:cubicBezTo>
                <a:cubicBezTo>
                  <a:pt x="206450" y="3595358"/>
                  <a:pt x="161094" y="3579941"/>
                  <a:pt x="117525" y="3563407"/>
                </a:cubicBezTo>
                <a:cubicBezTo>
                  <a:pt x="110598" y="3545756"/>
                  <a:pt x="104566" y="3528328"/>
                  <a:pt x="99203" y="3511348"/>
                </a:cubicBezTo>
                <a:close/>
                <a:moveTo>
                  <a:pt x="119983" y="3570334"/>
                </a:moveTo>
                <a:cubicBezTo>
                  <a:pt x="163552" y="3586644"/>
                  <a:pt x="208685" y="3602061"/>
                  <a:pt x="255382" y="3616584"/>
                </a:cubicBezTo>
                <a:cubicBezTo>
                  <a:pt x="261638" y="3633788"/>
                  <a:pt x="268788" y="3651216"/>
                  <a:pt x="276384" y="3669090"/>
                </a:cubicBezTo>
                <a:cubicBezTo>
                  <a:pt x="230134" y="3655014"/>
                  <a:pt x="185448" y="3640044"/>
                  <a:pt x="142326" y="3624181"/>
                </a:cubicBezTo>
                <a:cubicBezTo>
                  <a:pt x="134282" y="3605859"/>
                  <a:pt x="126685" y="3587985"/>
                  <a:pt x="119983" y="3570334"/>
                </a:cubicBezTo>
                <a:close/>
                <a:moveTo>
                  <a:pt x="18321" y="3580611"/>
                </a:moveTo>
                <a:cubicBezTo>
                  <a:pt x="56752" y="3597369"/>
                  <a:pt x="96522" y="3613456"/>
                  <a:pt x="137634" y="3628649"/>
                </a:cubicBezTo>
                <a:cubicBezTo>
                  <a:pt x="145677" y="3646524"/>
                  <a:pt x="154391" y="3664845"/>
                  <a:pt x="163552" y="3683613"/>
                </a:cubicBezTo>
                <a:cubicBezTo>
                  <a:pt x="122887" y="3668867"/>
                  <a:pt x="83563" y="3653450"/>
                  <a:pt x="45580" y="3637140"/>
                </a:cubicBezTo>
                <a:cubicBezTo>
                  <a:pt x="35972" y="3617701"/>
                  <a:pt x="26812" y="3598933"/>
                  <a:pt x="18321" y="3580611"/>
                </a:cubicBezTo>
                <a:close/>
                <a:moveTo>
                  <a:pt x="49825" y="3644736"/>
                </a:moveTo>
                <a:cubicBezTo>
                  <a:pt x="87585" y="3660823"/>
                  <a:pt x="126909" y="3676240"/>
                  <a:pt x="167573" y="3690763"/>
                </a:cubicBezTo>
                <a:cubicBezTo>
                  <a:pt x="176511" y="3708638"/>
                  <a:pt x="186118" y="3726959"/>
                  <a:pt x="196396" y="3745504"/>
                </a:cubicBezTo>
                <a:cubicBezTo>
                  <a:pt x="156178" y="3731427"/>
                  <a:pt x="117525" y="3716458"/>
                  <a:pt x="79988" y="3700817"/>
                </a:cubicBezTo>
                <a:cubicBezTo>
                  <a:pt x="69264" y="3681826"/>
                  <a:pt x="59209" y="3663058"/>
                  <a:pt x="49825" y="3644736"/>
                </a:cubicBezTo>
                <a:close/>
                <a:moveTo>
                  <a:pt x="84234" y="3708638"/>
                </a:moveTo>
                <a:cubicBezTo>
                  <a:pt x="121547" y="3724054"/>
                  <a:pt x="160200" y="3738801"/>
                  <a:pt x="200194" y="3752653"/>
                </a:cubicBezTo>
                <a:cubicBezTo>
                  <a:pt x="210025" y="3770305"/>
                  <a:pt x="220303" y="3788179"/>
                  <a:pt x="231028" y="3806500"/>
                </a:cubicBezTo>
                <a:cubicBezTo>
                  <a:pt x="191257" y="3792871"/>
                  <a:pt x="153050" y="3778571"/>
                  <a:pt x="116184" y="3763378"/>
                </a:cubicBezTo>
                <a:cubicBezTo>
                  <a:pt x="105013" y="3745057"/>
                  <a:pt x="94288" y="3726735"/>
                  <a:pt x="84234" y="3708638"/>
                </a:cubicBezTo>
                <a:close/>
                <a:moveTo>
                  <a:pt x="11842" y="3723161"/>
                </a:moveTo>
                <a:cubicBezTo>
                  <a:pt x="44016" y="3738801"/>
                  <a:pt x="77531" y="3753771"/>
                  <a:pt x="112386" y="3767847"/>
                </a:cubicBezTo>
                <a:cubicBezTo>
                  <a:pt x="122664" y="3785051"/>
                  <a:pt x="133612" y="3802479"/>
                  <a:pt x="144783" y="3820130"/>
                </a:cubicBezTo>
                <a:cubicBezTo>
                  <a:pt x="110152" y="3806053"/>
                  <a:pt x="77084" y="3791084"/>
                  <a:pt x="44910" y="3775667"/>
                </a:cubicBezTo>
                <a:cubicBezTo>
                  <a:pt x="33291" y="3758016"/>
                  <a:pt x="22343" y="3740365"/>
                  <a:pt x="11842" y="3723161"/>
                </a:cubicBezTo>
                <a:close/>
                <a:moveTo>
                  <a:pt x="73285" y="3819013"/>
                </a:moveTo>
                <a:cubicBezTo>
                  <a:pt x="65465" y="3807394"/>
                  <a:pt x="57869" y="3795999"/>
                  <a:pt x="50495" y="3784604"/>
                </a:cubicBezTo>
                <a:cubicBezTo>
                  <a:pt x="82446" y="3799797"/>
                  <a:pt x="115514" y="3814320"/>
                  <a:pt x="149699" y="3828397"/>
                </a:cubicBezTo>
                <a:cubicBezTo>
                  <a:pt x="159977" y="3844484"/>
                  <a:pt x="170478" y="3860571"/>
                  <a:pt x="181426" y="3876881"/>
                </a:cubicBezTo>
                <a:cubicBezTo>
                  <a:pt x="147241" y="3862805"/>
                  <a:pt x="114397" y="3848059"/>
                  <a:pt x="82670" y="3832642"/>
                </a:cubicBezTo>
                <a:cubicBezTo>
                  <a:pt x="79765" y="3828173"/>
                  <a:pt x="76413" y="3823705"/>
                  <a:pt x="73285" y="3819013"/>
                </a:cubicBezTo>
                <a:close/>
                <a:moveTo>
                  <a:pt x="89819" y="3842249"/>
                </a:moveTo>
                <a:cubicBezTo>
                  <a:pt x="121100" y="3857219"/>
                  <a:pt x="153721" y="3871519"/>
                  <a:pt x="187682" y="3885372"/>
                </a:cubicBezTo>
                <a:cubicBezTo>
                  <a:pt x="198407" y="3900788"/>
                  <a:pt x="210025" y="3916205"/>
                  <a:pt x="222537" y="3930952"/>
                </a:cubicBezTo>
                <a:cubicBezTo>
                  <a:pt x="189470" y="3917322"/>
                  <a:pt x="157742" y="3902799"/>
                  <a:pt x="127132" y="3888053"/>
                </a:cubicBezTo>
                <a:cubicBezTo>
                  <a:pt x="113950" y="3873083"/>
                  <a:pt x="101438" y="3857889"/>
                  <a:pt x="89819" y="3842249"/>
                </a:cubicBezTo>
                <a:close/>
                <a:moveTo>
                  <a:pt x="46697" y="3851857"/>
                </a:moveTo>
                <a:cubicBezTo>
                  <a:pt x="68146" y="3864146"/>
                  <a:pt x="90266" y="3875988"/>
                  <a:pt x="113503" y="3887606"/>
                </a:cubicBezTo>
                <a:cubicBezTo>
                  <a:pt x="116854" y="3889393"/>
                  <a:pt x="120429" y="3890957"/>
                  <a:pt x="124004" y="3892745"/>
                </a:cubicBezTo>
                <a:cubicBezTo>
                  <a:pt x="136516" y="3906598"/>
                  <a:pt x="149699" y="3920227"/>
                  <a:pt x="163552" y="3933409"/>
                </a:cubicBezTo>
                <a:cubicBezTo>
                  <a:pt x="137634" y="3920227"/>
                  <a:pt x="112833" y="3906598"/>
                  <a:pt x="89149" y="3892521"/>
                </a:cubicBezTo>
                <a:cubicBezTo>
                  <a:pt x="74179" y="3879115"/>
                  <a:pt x="60103" y="3865709"/>
                  <a:pt x="46697" y="3851857"/>
                </a:cubicBezTo>
                <a:close/>
                <a:moveTo>
                  <a:pt x="54964" y="3878222"/>
                </a:moveTo>
                <a:cubicBezTo>
                  <a:pt x="65018" y="3884478"/>
                  <a:pt x="75296" y="3890734"/>
                  <a:pt x="85798" y="3896990"/>
                </a:cubicBezTo>
                <a:cubicBezTo>
                  <a:pt x="92724" y="3903246"/>
                  <a:pt x="99874" y="3909279"/>
                  <a:pt x="107024" y="3915311"/>
                </a:cubicBezTo>
                <a:cubicBezTo>
                  <a:pt x="88926" y="3903246"/>
                  <a:pt x="71498" y="3890734"/>
                  <a:pt x="54964" y="3878222"/>
                </a:cubicBezTo>
                <a:close/>
                <a:moveTo>
                  <a:pt x="111939" y="3912183"/>
                </a:moveTo>
                <a:cubicBezTo>
                  <a:pt x="131377" y="3923131"/>
                  <a:pt x="151263" y="3933633"/>
                  <a:pt x="172042" y="3944134"/>
                </a:cubicBezTo>
                <a:cubicBezTo>
                  <a:pt x="174053" y="3945028"/>
                  <a:pt x="176287" y="3946145"/>
                  <a:pt x="178298" y="3947038"/>
                </a:cubicBezTo>
                <a:cubicBezTo>
                  <a:pt x="191257" y="3958657"/>
                  <a:pt x="204663" y="3970275"/>
                  <a:pt x="218739" y="3981447"/>
                </a:cubicBezTo>
                <a:cubicBezTo>
                  <a:pt x="196843" y="3970052"/>
                  <a:pt x="175840" y="3958210"/>
                  <a:pt x="155508" y="3946145"/>
                </a:cubicBezTo>
                <a:cubicBezTo>
                  <a:pt x="140538" y="3934973"/>
                  <a:pt x="126015" y="3923802"/>
                  <a:pt x="111939" y="3912183"/>
                </a:cubicBezTo>
                <a:close/>
                <a:moveTo>
                  <a:pt x="208908" y="3982564"/>
                </a:moveTo>
                <a:cubicBezTo>
                  <a:pt x="219409" y="3988150"/>
                  <a:pt x="230134" y="3993736"/>
                  <a:pt x="241082" y="3999321"/>
                </a:cubicBezTo>
                <a:cubicBezTo>
                  <a:pt x="241752" y="3999768"/>
                  <a:pt x="242646" y="3999992"/>
                  <a:pt x="243540" y="4000439"/>
                </a:cubicBezTo>
                <a:cubicBezTo>
                  <a:pt x="251583" y="4006471"/>
                  <a:pt x="259627" y="4012281"/>
                  <a:pt x="268117" y="4018090"/>
                </a:cubicBezTo>
                <a:cubicBezTo>
                  <a:pt x="247338" y="4006471"/>
                  <a:pt x="227676" y="3994629"/>
                  <a:pt x="208908" y="3982564"/>
                </a:cubicBezTo>
                <a:close/>
                <a:moveTo>
                  <a:pt x="393015" y="4079980"/>
                </a:moveTo>
                <a:cubicBezTo>
                  <a:pt x="369108" y="4069479"/>
                  <a:pt x="345871" y="4058754"/>
                  <a:pt x="323528" y="4047582"/>
                </a:cubicBezTo>
                <a:cubicBezTo>
                  <a:pt x="323305" y="4047359"/>
                  <a:pt x="322858" y="4047136"/>
                  <a:pt x="322635" y="4047136"/>
                </a:cubicBezTo>
                <a:cubicBezTo>
                  <a:pt x="305430" y="4036634"/>
                  <a:pt x="288896" y="4025910"/>
                  <a:pt x="273033" y="4014738"/>
                </a:cubicBezTo>
                <a:cubicBezTo>
                  <a:pt x="296940" y="4025910"/>
                  <a:pt x="321517" y="4036858"/>
                  <a:pt x="346765" y="4047136"/>
                </a:cubicBezTo>
                <a:cubicBezTo>
                  <a:pt x="361512" y="4058307"/>
                  <a:pt x="376928" y="4069255"/>
                  <a:pt x="393015" y="4079980"/>
                </a:cubicBezTo>
                <a:close/>
                <a:moveTo>
                  <a:pt x="450214" y="4080203"/>
                </a:moveTo>
                <a:cubicBezTo>
                  <a:pt x="415358" y="4068138"/>
                  <a:pt x="381844" y="4055403"/>
                  <a:pt x="349446" y="4042220"/>
                </a:cubicBezTo>
                <a:cubicBezTo>
                  <a:pt x="331572" y="4028814"/>
                  <a:pt x="314591" y="4014962"/>
                  <a:pt x="298504" y="4000662"/>
                </a:cubicBezTo>
                <a:cubicBezTo>
                  <a:pt x="331795" y="4014068"/>
                  <a:pt x="366204" y="4026580"/>
                  <a:pt x="401953" y="4038645"/>
                </a:cubicBezTo>
                <a:cubicBezTo>
                  <a:pt x="417146" y="4052722"/>
                  <a:pt x="433233" y="4066798"/>
                  <a:pt x="450214" y="4080203"/>
                </a:cubicBezTo>
                <a:close/>
                <a:moveTo>
                  <a:pt x="525957" y="4070373"/>
                </a:moveTo>
                <a:cubicBezTo>
                  <a:pt x="484175" y="4058977"/>
                  <a:pt x="443958" y="4046689"/>
                  <a:pt x="404857" y="4033506"/>
                </a:cubicBezTo>
                <a:cubicBezTo>
                  <a:pt x="389217" y="4018760"/>
                  <a:pt x="374694" y="4003567"/>
                  <a:pt x="361065" y="3988150"/>
                </a:cubicBezTo>
                <a:cubicBezTo>
                  <a:pt x="401059" y="4001332"/>
                  <a:pt x="442170" y="4013621"/>
                  <a:pt x="484846" y="4025239"/>
                </a:cubicBezTo>
                <a:cubicBezTo>
                  <a:pt x="497581" y="4040656"/>
                  <a:pt x="511210" y="4055850"/>
                  <a:pt x="525957" y="4070373"/>
                </a:cubicBezTo>
                <a:close/>
                <a:moveTo>
                  <a:pt x="606616" y="4024569"/>
                </a:moveTo>
                <a:cubicBezTo>
                  <a:pt x="613318" y="4034624"/>
                  <a:pt x="620468" y="4044454"/>
                  <a:pt x="628065" y="4054062"/>
                </a:cubicBezTo>
                <a:cubicBezTo>
                  <a:pt x="580027" y="4043784"/>
                  <a:pt x="533330" y="4032613"/>
                  <a:pt x="488197" y="4020324"/>
                </a:cubicBezTo>
                <a:cubicBezTo>
                  <a:pt x="476355" y="4006024"/>
                  <a:pt x="465407" y="3991278"/>
                  <a:pt x="455353" y="3976308"/>
                </a:cubicBezTo>
                <a:cubicBezTo>
                  <a:pt x="454682" y="3975191"/>
                  <a:pt x="454012" y="3974297"/>
                  <a:pt x="453342" y="3973180"/>
                </a:cubicBezTo>
                <a:cubicBezTo>
                  <a:pt x="499145" y="3985469"/>
                  <a:pt x="546513" y="3996640"/>
                  <a:pt x="595221" y="4006918"/>
                </a:cubicBezTo>
                <a:cubicBezTo>
                  <a:pt x="599019" y="4012951"/>
                  <a:pt x="602817" y="4018760"/>
                  <a:pt x="606616" y="4024569"/>
                </a:cubicBezTo>
                <a:close/>
                <a:moveTo>
                  <a:pt x="662026" y="4014962"/>
                </a:moveTo>
                <a:cubicBezTo>
                  <a:pt x="640577" y="4010940"/>
                  <a:pt x="619574" y="4006695"/>
                  <a:pt x="598572" y="4002226"/>
                </a:cubicBezTo>
                <a:cubicBezTo>
                  <a:pt x="587624" y="3985692"/>
                  <a:pt x="577123" y="3969158"/>
                  <a:pt x="567068" y="3953071"/>
                </a:cubicBezTo>
                <a:cubicBezTo>
                  <a:pt x="589411" y="3957763"/>
                  <a:pt x="611978" y="3962455"/>
                  <a:pt x="634768" y="3966701"/>
                </a:cubicBezTo>
                <a:cubicBezTo>
                  <a:pt x="663144" y="3972063"/>
                  <a:pt x="691519" y="3977202"/>
                  <a:pt x="720342" y="3981894"/>
                </a:cubicBezTo>
                <a:cubicBezTo>
                  <a:pt x="730173" y="3997981"/>
                  <a:pt x="740451" y="4014068"/>
                  <a:pt x="750952" y="4030602"/>
                </a:cubicBezTo>
                <a:cubicBezTo>
                  <a:pt x="721012" y="4025686"/>
                  <a:pt x="691296" y="4020547"/>
                  <a:pt x="662026" y="4014962"/>
                </a:cubicBezTo>
                <a:close/>
                <a:moveTo>
                  <a:pt x="758325" y="4031719"/>
                </a:moveTo>
                <a:cubicBezTo>
                  <a:pt x="747600" y="4015185"/>
                  <a:pt x="737546" y="3999098"/>
                  <a:pt x="727492" y="3983011"/>
                </a:cubicBezTo>
                <a:cubicBezTo>
                  <a:pt x="773965" y="3990608"/>
                  <a:pt x="821333" y="3997310"/>
                  <a:pt x="869147" y="4003120"/>
                </a:cubicBezTo>
                <a:cubicBezTo>
                  <a:pt x="878531" y="4018983"/>
                  <a:pt x="888139" y="4034847"/>
                  <a:pt x="898416" y="4051157"/>
                </a:cubicBezTo>
                <a:cubicBezTo>
                  <a:pt x="851049" y="4045348"/>
                  <a:pt x="804352" y="4038869"/>
                  <a:pt x="758325" y="4031719"/>
                </a:cubicBezTo>
                <a:close/>
                <a:moveTo>
                  <a:pt x="905790" y="4051828"/>
                </a:moveTo>
                <a:cubicBezTo>
                  <a:pt x="895512" y="4035517"/>
                  <a:pt x="885904" y="4019654"/>
                  <a:pt x="876520" y="4003790"/>
                </a:cubicBezTo>
                <a:cubicBezTo>
                  <a:pt x="919419" y="4008929"/>
                  <a:pt x="962765" y="4013398"/>
                  <a:pt x="1006781" y="4017419"/>
                </a:cubicBezTo>
                <a:cubicBezTo>
                  <a:pt x="1015494" y="4032836"/>
                  <a:pt x="1024655" y="4048700"/>
                  <a:pt x="1034263" y="4064563"/>
                </a:cubicBezTo>
                <a:cubicBezTo>
                  <a:pt x="990694" y="4060988"/>
                  <a:pt x="948018" y="4056743"/>
                  <a:pt x="905790" y="4051828"/>
                </a:cubicBezTo>
                <a:close/>
                <a:moveTo>
                  <a:pt x="1040742" y="4065234"/>
                </a:moveTo>
                <a:cubicBezTo>
                  <a:pt x="1031135" y="4049147"/>
                  <a:pt x="1021750" y="4033506"/>
                  <a:pt x="1013037" y="4017866"/>
                </a:cubicBezTo>
                <a:cubicBezTo>
                  <a:pt x="1052807" y="4021218"/>
                  <a:pt x="1093025" y="4024122"/>
                  <a:pt x="1133466" y="4026357"/>
                </a:cubicBezTo>
                <a:cubicBezTo>
                  <a:pt x="1141510" y="4041550"/>
                  <a:pt x="1150000" y="4057190"/>
                  <a:pt x="1158937" y="4073054"/>
                </a:cubicBezTo>
                <a:cubicBezTo>
                  <a:pt x="1119390" y="4071043"/>
                  <a:pt x="1079843" y="4068362"/>
                  <a:pt x="1040742" y="4065234"/>
                </a:cubicBezTo>
                <a:close/>
                <a:moveTo>
                  <a:pt x="1165640" y="4073500"/>
                </a:moveTo>
                <a:cubicBezTo>
                  <a:pt x="1156703" y="4057637"/>
                  <a:pt x="1148212" y="4042220"/>
                  <a:pt x="1140169" y="4027027"/>
                </a:cubicBezTo>
                <a:cubicBezTo>
                  <a:pt x="1177482" y="4029038"/>
                  <a:pt x="1215018" y="4030602"/>
                  <a:pt x="1252778" y="4031719"/>
                </a:cubicBezTo>
                <a:cubicBezTo>
                  <a:pt x="1259928" y="4046912"/>
                  <a:pt x="1267525" y="4062106"/>
                  <a:pt x="1275792" y="4077969"/>
                </a:cubicBezTo>
                <a:cubicBezTo>
                  <a:pt x="1238926" y="4076852"/>
                  <a:pt x="1202283" y="4075511"/>
                  <a:pt x="1165640" y="4073500"/>
                </a:cubicBezTo>
                <a:close/>
                <a:moveTo>
                  <a:pt x="1282048" y="4077969"/>
                </a:moveTo>
                <a:cubicBezTo>
                  <a:pt x="1273781" y="4062329"/>
                  <a:pt x="1265961" y="4046912"/>
                  <a:pt x="1258811" y="4031719"/>
                </a:cubicBezTo>
                <a:cubicBezTo>
                  <a:pt x="1294113" y="4032613"/>
                  <a:pt x="1329415" y="4033283"/>
                  <a:pt x="1365164" y="4033506"/>
                </a:cubicBezTo>
                <a:cubicBezTo>
                  <a:pt x="1371420" y="4048476"/>
                  <a:pt x="1377900" y="4063670"/>
                  <a:pt x="1385273" y="4079310"/>
                </a:cubicBezTo>
                <a:cubicBezTo>
                  <a:pt x="1350865" y="4079310"/>
                  <a:pt x="1316456" y="4078863"/>
                  <a:pt x="1282048" y="4077969"/>
                </a:cubicBezTo>
                <a:close/>
                <a:moveTo>
                  <a:pt x="1391529" y="4079310"/>
                </a:moveTo>
                <a:cubicBezTo>
                  <a:pt x="1384156" y="4063670"/>
                  <a:pt x="1377453" y="4048476"/>
                  <a:pt x="1371197" y="4033506"/>
                </a:cubicBezTo>
                <a:cubicBezTo>
                  <a:pt x="1376336" y="4033506"/>
                  <a:pt x="1381475" y="4033506"/>
                  <a:pt x="1386613" y="4033506"/>
                </a:cubicBezTo>
                <a:cubicBezTo>
                  <a:pt x="1415436" y="4033506"/>
                  <a:pt x="1444259" y="4033283"/>
                  <a:pt x="1473081" y="4032613"/>
                </a:cubicBezTo>
                <a:cubicBezTo>
                  <a:pt x="1477997" y="4047359"/>
                  <a:pt x="1483583" y="4062553"/>
                  <a:pt x="1489839" y="4078193"/>
                </a:cubicBezTo>
                <a:cubicBezTo>
                  <a:pt x="1456771" y="4079086"/>
                  <a:pt x="1424150" y="4079533"/>
                  <a:pt x="1391529" y="4079310"/>
                </a:cubicBezTo>
                <a:close/>
                <a:moveTo>
                  <a:pt x="1495424" y="4078416"/>
                </a:moveTo>
                <a:cubicBezTo>
                  <a:pt x="1489168" y="4062776"/>
                  <a:pt x="1483583" y="4047582"/>
                  <a:pt x="1478667" y="4032836"/>
                </a:cubicBezTo>
                <a:cubicBezTo>
                  <a:pt x="1511958" y="4032166"/>
                  <a:pt x="1545250" y="4031049"/>
                  <a:pt x="1578764" y="4029708"/>
                </a:cubicBezTo>
                <a:cubicBezTo>
                  <a:pt x="1581892" y="4044454"/>
                  <a:pt x="1585691" y="4059648"/>
                  <a:pt x="1590606" y="4075288"/>
                </a:cubicBezTo>
                <a:cubicBezTo>
                  <a:pt x="1558879" y="4076629"/>
                  <a:pt x="1527152" y="4077746"/>
                  <a:pt x="1495424" y="4078416"/>
                </a:cubicBezTo>
                <a:close/>
                <a:moveTo>
                  <a:pt x="1596192" y="4075065"/>
                </a:moveTo>
                <a:cubicBezTo>
                  <a:pt x="1591276" y="4059201"/>
                  <a:pt x="1587478" y="4044008"/>
                  <a:pt x="1584350" y="4029485"/>
                </a:cubicBezTo>
                <a:cubicBezTo>
                  <a:pt x="1618312" y="4027921"/>
                  <a:pt x="1652497" y="4026133"/>
                  <a:pt x="1686458" y="4024122"/>
                </a:cubicBezTo>
                <a:cubicBezTo>
                  <a:pt x="1686905" y="4038645"/>
                  <a:pt x="1688245" y="4054062"/>
                  <a:pt x="1690927" y="4070149"/>
                </a:cubicBezTo>
                <a:cubicBezTo>
                  <a:pt x="1659423" y="4072160"/>
                  <a:pt x="1627696" y="4073724"/>
                  <a:pt x="1596192" y="4075065"/>
                </a:cubicBezTo>
                <a:close/>
                <a:moveTo>
                  <a:pt x="1696289" y="3971169"/>
                </a:moveTo>
                <a:cubicBezTo>
                  <a:pt x="1743210" y="3968041"/>
                  <a:pt x="1790354" y="3964243"/>
                  <a:pt x="1837274" y="3959774"/>
                </a:cubicBezTo>
                <a:cubicBezTo>
                  <a:pt x="1834146" y="3963126"/>
                  <a:pt x="1831018" y="3966477"/>
                  <a:pt x="1828113" y="3970052"/>
                </a:cubicBezTo>
                <a:cubicBezTo>
                  <a:pt x="1819176" y="3981447"/>
                  <a:pt x="1812026" y="3994406"/>
                  <a:pt x="1806664" y="4008482"/>
                </a:cubicBezTo>
                <a:cubicBezTo>
                  <a:pt x="1768457" y="4011834"/>
                  <a:pt x="1730027" y="4014738"/>
                  <a:pt x="1691597" y="4017196"/>
                </a:cubicBezTo>
                <a:cubicBezTo>
                  <a:pt x="1691597" y="4000885"/>
                  <a:pt x="1693161" y="3985469"/>
                  <a:pt x="1696289" y="3971169"/>
                </a:cubicBezTo>
                <a:close/>
                <a:moveTo>
                  <a:pt x="1795939" y="4062329"/>
                </a:moveTo>
                <a:cubicBezTo>
                  <a:pt x="1762872" y="4065234"/>
                  <a:pt x="1729580" y="4067691"/>
                  <a:pt x="1696512" y="4069702"/>
                </a:cubicBezTo>
                <a:cubicBezTo>
                  <a:pt x="1693831" y="4053615"/>
                  <a:pt x="1692267" y="4038198"/>
                  <a:pt x="1691820" y="4023675"/>
                </a:cubicBezTo>
                <a:cubicBezTo>
                  <a:pt x="1729357" y="4021218"/>
                  <a:pt x="1767117" y="4018313"/>
                  <a:pt x="1804653" y="4014962"/>
                </a:cubicBezTo>
                <a:cubicBezTo>
                  <a:pt x="1799738" y="4029485"/>
                  <a:pt x="1796833" y="4045125"/>
                  <a:pt x="1795939" y="4062329"/>
                </a:cubicBezTo>
                <a:close/>
                <a:moveTo>
                  <a:pt x="1919720" y="4049817"/>
                </a:moveTo>
                <a:cubicBezTo>
                  <a:pt x="1880396" y="4054285"/>
                  <a:pt x="1841072" y="4058307"/>
                  <a:pt x="1801525" y="4061882"/>
                </a:cubicBezTo>
                <a:cubicBezTo>
                  <a:pt x="1802642" y="4044678"/>
                  <a:pt x="1805770" y="4028814"/>
                  <a:pt x="1810686" y="4014515"/>
                </a:cubicBezTo>
                <a:cubicBezTo>
                  <a:pt x="1866990" y="4009376"/>
                  <a:pt x="1923072" y="4003343"/>
                  <a:pt x="1979153" y="3996193"/>
                </a:cubicBezTo>
                <a:cubicBezTo>
                  <a:pt x="1959044" y="4006248"/>
                  <a:pt x="1942287" y="4019430"/>
                  <a:pt x="1929551" y="4035741"/>
                </a:cubicBezTo>
                <a:cubicBezTo>
                  <a:pt x="1925753" y="4039986"/>
                  <a:pt x="1922625" y="4044678"/>
                  <a:pt x="1919720" y="4049817"/>
                </a:cubicBezTo>
                <a:close/>
                <a:moveTo>
                  <a:pt x="2121479" y="4022111"/>
                </a:moveTo>
                <a:cubicBezTo>
                  <a:pt x="2057130" y="4032613"/>
                  <a:pt x="1992112" y="4041550"/>
                  <a:pt x="1926647" y="4048923"/>
                </a:cubicBezTo>
                <a:cubicBezTo>
                  <a:pt x="1928881" y="4045348"/>
                  <a:pt x="1931339" y="4041997"/>
                  <a:pt x="1933796" y="4038645"/>
                </a:cubicBezTo>
                <a:cubicBezTo>
                  <a:pt x="1949660" y="4018536"/>
                  <a:pt x="1971333" y="4003343"/>
                  <a:pt x="1998591" y="3993289"/>
                </a:cubicBezTo>
                <a:cubicBezTo>
                  <a:pt x="2034787" y="3988597"/>
                  <a:pt x="2070983" y="3983234"/>
                  <a:pt x="2107179" y="3977649"/>
                </a:cubicBezTo>
                <a:cubicBezTo>
                  <a:pt x="2150078" y="3978319"/>
                  <a:pt x="2199009" y="3985469"/>
                  <a:pt x="2252633" y="3998651"/>
                </a:cubicBezTo>
                <a:cubicBezTo>
                  <a:pt x="2209510" y="4007142"/>
                  <a:pt x="2165718" y="4014962"/>
                  <a:pt x="2121479" y="4022111"/>
                </a:cubicBezTo>
                <a:close/>
                <a:moveTo>
                  <a:pt x="2134214" y="3973403"/>
                </a:moveTo>
                <a:cubicBezTo>
                  <a:pt x="2171304" y="3967371"/>
                  <a:pt x="2207946" y="3960891"/>
                  <a:pt x="2244366" y="3953965"/>
                </a:cubicBezTo>
                <a:cubicBezTo>
                  <a:pt x="2261123" y="3959327"/>
                  <a:pt x="2278327" y="3965360"/>
                  <a:pt x="2295755" y="3971616"/>
                </a:cubicBezTo>
                <a:cubicBezTo>
                  <a:pt x="2307150" y="3975861"/>
                  <a:pt x="2318098" y="3979436"/>
                  <a:pt x="2328823" y="3983011"/>
                </a:cubicBezTo>
                <a:cubicBezTo>
                  <a:pt x="2308043" y="3987479"/>
                  <a:pt x="2287041" y="3991948"/>
                  <a:pt x="2265815" y="3995970"/>
                </a:cubicBezTo>
                <a:cubicBezTo>
                  <a:pt x="2217777" y="3983905"/>
                  <a:pt x="2173761" y="3976308"/>
                  <a:pt x="2134214" y="3973403"/>
                </a:cubicBezTo>
                <a:close/>
                <a:moveTo>
                  <a:pt x="2277880" y="3999545"/>
                </a:moveTo>
                <a:cubicBezTo>
                  <a:pt x="2298436" y="3995300"/>
                  <a:pt x="2318992" y="3991055"/>
                  <a:pt x="2339324" y="3986809"/>
                </a:cubicBezTo>
                <a:cubicBezTo>
                  <a:pt x="2379095" y="3998875"/>
                  <a:pt x="2413950" y="4006024"/>
                  <a:pt x="2445677" y="4008929"/>
                </a:cubicBezTo>
                <a:cubicBezTo>
                  <a:pt x="2419759" y="4015408"/>
                  <a:pt x="2393394" y="4021665"/>
                  <a:pt x="2366806" y="4027697"/>
                </a:cubicBezTo>
                <a:cubicBezTo>
                  <a:pt x="2335972" y="4016526"/>
                  <a:pt x="2306256" y="4007142"/>
                  <a:pt x="2277880" y="3999545"/>
                </a:cubicBezTo>
                <a:close/>
                <a:moveTo>
                  <a:pt x="2391830" y="4075735"/>
                </a:moveTo>
                <a:cubicBezTo>
                  <a:pt x="2355634" y="4064563"/>
                  <a:pt x="2321226" y="4056073"/>
                  <a:pt x="2289052" y="4050040"/>
                </a:cubicBezTo>
                <a:cubicBezTo>
                  <a:pt x="2315193" y="4044678"/>
                  <a:pt x="2341111" y="4039092"/>
                  <a:pt x="2366582" y="4033283"/>
                </a:cubicBezTo>
                <a:cubicBezTo>
                  <a:pt x="2369934" y="4034624"/>
                  <a:pt x="2373509" y="4035741"/>
                  <a:pt x="2376860" y="4037081"/>
                </a:cubicBezTo>
                <a:cubicBezTo>
                  <a:pt x="2404119" y="4047136"/>
                  <a:pt x="2429367" y="4054956"/>
                  <a:pt x="2453274" y="4060765"/>
                </a:cubicBezTo>
                <a:cubicBezTo>
                  <a:pt x="2432941" y="4066127"/>
                  <a:pt x="2412386" y="4071043"/>
                  <a:pt x="2391830" y="4075735"/>
                </a:cubicBezTo>
                <a:close/>
                <a:moveTo>
                  <a:pt x="2477628" y="4060542"/>
                </a:moveTo>
                <a:cubicBezTo>
                  <a:pt x="2582864" y="4033283"/>
                  <a:pt x="2682961" y="4002002"/>
                  <a:pt x="2776802" y="3967147"/>
                </a:cubicBezTo>
                <a:cubicBezTo>
                  <a:pt x="2684748" y="4041550"/>
                  <a:pt x="2611240" y="4086906"/>
                  <a:pt x="2477628" y="4060542"/>
                </a:cubicBezTo>
                <a:close/>
                <a:moveTo>
                  <a:pt x="2790431" y="3955976"/>
                </a:moveTo>
                <a:cubicBezTo>
                  <a:pt x="2688993" y="3994406"/>
                  <a:pt x="2580183" y="4028591"/>
                  <a:pt x="2465339" y="4057860"/>
                </a:cubicBezTo>
                <a:cubicBezTo>
                  <a:pt x="2438974" y="4052051"/>
                  <a:pt x="2410375" y="4043561"/>
                  <a:pt x="2378871" y="4031942"/>
                </a:cubicBezTo>
                <a:cubicBezTo>
                  <a:pt x="2377977" y="4031719"/>
                  <a:pt x="2377307" y="4031496"/>
                  <a:pt x="2376637" y="4031049"/>
                </a:cubicBezTo>
                <a:cubicBezTo>
                  <a:pt x="2406130" y="4024346"/>
                  <a:pt x="2435176" y="4017196"/>
                  <a:pt x="2463775" y="4010046"/>
                </a:cubicBezTo>
                <a:cubicBezTo>
                  <a:pt x="2533932" y="4012727"/>
                  <a:pt x="2588003" y="3993065"/>
                  <a:pt x="2640956" y="3959551"/>
                </a:cubicBezTo>
                <a:cubicBezTo>
                  <a:pt x="2734797" y="3930058"/>
                  <a:pt x="2823722" y="3897214"/>
                  <a:pt x="2906839" y="3861241"/>
                </a:cubicBezTo>
                <a:cubicBezTo>
                  <a:pt x="2872431" y="3887382"/>
                  <a:pt x="2842267" y="3912630"/>
                  <a:pt x="2814115" y="3936090"/>
                </a:cubicBezTo>
                <a:cubicBezTo>
                  <a:pt x="2806295" y="3942793"/>
                  <a:pt x="2798251" y="3949496"/>
                  <a:pt x="2790431" y="3955976"/>
                </a:cubicBezTo>
                <a:close/>
                <a:moveTo>
                  <a:pt x="3094297" y="3815661"/>
                </a:moveTo>
                <a:cubicBezTo>
                  <a:pt x="3007159" y="3864592"/>
                  <a:pt x="2910861" y="3909502"/>
                  <a:pt x="2806742" y="3949720"/>
                </a:cubicBezTo>
                <a:cubicBezTo>
                  <a:pt x="2810540" y="3946592"/>
                  <a:pt x="2814115" y="3943464"/>
                  <a:pt x="2817913" y="3940336"/>
                </a:cubicBezTo>
                <a:cubicBezTo>
                  <a:pt x="2850981" y="3912854"/>
                  <a:pt x="2886954" y="3882914"/>
                  <a:pt x="2928958" y="3851634"/>
                </a:cubicBezTo>
                <a:cubicBezTo>
                  <a:pt x="2993307" y="3823034"/>
                  <a:pt x="3054303" y="3792871"/>
                  <a:pt x="3111278" y="3760697"/>
                </a:cubicBezTo>
                <a:cubicBezTo>
                  <a:pt x="3164455" y="3730757"/>
                  <a:pt x="3213833" y="3699700"/>
                  <a:pt x="3259413" y="3667526"/>
                </a:cubicBezTo>
                <a:cubicBezTo>
                  <a:pt x="3289800" y="3655237"/>
                  <a:pt x="3321974" y="3643172"/>
                  <a:pt x="3356159" y="3631330"/>
                </a:cubicBezTo>
                <a:cubicBezTo>
                  <a:pt x="3283097" y="3697243"/>
                  <a:pt x="3195735" y="3758686"/>
                  <a:pt x="3094297" y="3815661"/>
                </a:cubicBezTo>
                <a:close/>
                <a:moveTo>
                  <a:pt x="3367107" y="3621946"/>
                </a:moveTo>
                <a:cubicBezTo>
                  <a:pt x="3336050" y="3632448"/>
                  <a:pt x="3306334" y="3643172"/>
                  <a:pt x="3278405" y="3654120"/>
                </a:cubicBezTo>
                <a:cubicBezTo>
                  <a:pt x="3341189" y="3608317"/>
                  <a:pt x="3396600" y="3560279"/>
                  <a:pt x="3444414" y="3510007"/>
                </a:cubicBezTo>
                <a:cubicBezTo>
                  <a:pt x="3456033" y="3506656"/>
                  <a:pt x="3467874" y="3503528"/>
                  <a:pt x="3479716" y="3500400"/>
                </a:cubicBezTo>
                <a:cubicBezTo>
                  <a:pt x="3447319" y="3542405"/>
                  <a:pt x="3409782" y="3582846"/>
                  <a:pt x="3367107" y="3621946"/>
                </a:cubicBezTo>
                <a:close/>
                <a:moveTo>
                  <a:pt x="3379843" y="3617701"/>
                </a:moveTo>
                <a:cubicBezTo>
                  <a:pt x="3420954" y="3579271"/>
                  <a:pt x="3457373" y="3539277"/>
                  <a:pt x="3488877" y="3497942"/>
                </a:cubicBezTo>
                <a:cubicBezTo>
                  <a:pt x="3489547" y="3497719"/>
                  <a:pt x="3490218" y="3497495"/>
                  <a:pt x="3490888" y="3497495"/>
                </a:cubicBezTo>
                <a:cubicBezTo>
                  <a:pt x="3500272" y="3495037"/>
                  <a:pt x="3509433" y="3492803"/>
                  <a:pt x="3518593" y="3491016"/>
                </a:cubicBezTo>
                <a:cubicBezTo>
                  <a:pt x="3496027" y="3528105"/>
                  <a:pt x="3469662" y="3564077"/>
                  <a:pt x="3439722" y="3598933"/>
                </a:cubicBezTo>
                <a:cubicBezTo>
                  <a:pt x="3419166" y="3604965"/>
                  <a:pt x="3399058" y="3611445"/>
                  <a:pt x="3379843" y="3617701"/>
                </a:cubicBezTo>
                <a:close/>
                <a:moveTo>
                  <a:pt x="3264776" y="3760697"/>
                </a:moveTo>
                <a:cubicBezTo>
                  <a:pt x="3212269" y="3800244"/>
                  <a:pt x="3153954" y="3838004"/>
                  <a:pt x="3090052" y="3873977"/>
                </a:cubicBezTo>
                <a:cubicBezTo>
                  <a:pt x="3046930" y="3898331"/>
                  <a:pt x="3001350" y="3921567"/>
                  <a:pt x="2953536" y="3943687"/>
                </a:cubicBezTo>
                <a:cubicBezTo>
                  <a:pt x="3029502" y="3884925"/>
                  <a:pt x="3125801" y="3820353"/>
                  <a:pt x="3264776" y="3760697"/>
                </a:cubicBezTo>
                <a:close/>
                <a:moveTo>
                  <a:pt x="3097202" y="3930281"/>
                </a:moveTo>
                <a:cubicBezTo>
                  <a:pt x="3008947" y="3979883"/>
                  <a:pt x="2910414" y="4025239"/>
                  <a:pt x="2803614" y="4065457"/>
                </a:cubicBezTo>
                <a:cubicBezTo>
                  <a:pt x="2825733" y="4048700"/>
                  <a:pt x="2848523" y="4029931"/>
                  <a:pt x="2872877" y="4009376"/>
                </a:cubicBezTo>
                <a:cubicBezTo>
                  <a:pt x="2892316" y="3993289"/>
                  <a:pt x="2912648" y="3976085"/>
                  <a:pt x="2934991" y="3958433"/>
                </a:cubicBezTo>
                <a:cubicBezTo>
                  <a:pt x="2990625" y="3933409"/>
                  <a:pt x="3043355" y="3906821"/>
                  <a:pt x="3092957" y="3878892"/>
                </a:cubicBezTo>
                <a:cubicBezTo>
                  <a:pt x="3164008" y="3838898"/>
                  <a:pt x="3228356" y="3796669"/>
                  <a:pt x="3285331" y="3751983"/>
                </a:cubicBezTo>
                <a:cubicBezTo>
                  <a:pt x="3318399" y="3738354"/>
                  <a:pt x="3353701" y="3724948"/>
                  <a:pt x="3391908" y="3711989"/>
                </a:cubicBezTo>
                <a:cubicBezTo>
                  <a:pt x="3313707" y="3790860"/>
                  <a:pt x="3215397" y="3863922"/>
                  <a:pt x="3097202" y="3930281"/>
                </a:cubicBezTo>
                <a:close/>
                <a:moveTo>
                  <a:pt x="3400398" y="3703275"/>
                </a:moveTo>
                <a:cubicBezTo>
                  <a:pt x="3365320" y="3715117"/>
                  <a:pt x="3332252" y="3727182"/>
                  <a:pt x="3301195" y="3739695"/>
                </a:cubicBezTo>
                <a:cubicBezTo>
                  <a:pt x="3355042" y="3696572"/>
                  <a:pt x="3402186" y="3651216"/>
                  <a:pt x="3442850" y="3603848"/>
                </a:cubicBezTo>
                <a:cubicBezTo>
                  <a:pt x="3459384" y="3598933"/>
                  <a:pt x="3476365" y="3594017"/>
                  <a:pt x="3493792" y="3589325"/>
                </a:cubicBezTo>
                <a:cubicBezTo>
                  <a:pt x="3466981" y="3628426"/>
                  <a:pt x="3435924" y="3666409"/>
                  <a:pt x="3400398" y="3703275"/>
                </a:cubicBezTo>
                <a:close/>
                <a:moveTo>
                  <a:pt x="3411793" y="3699253"/>
                </a:moveTo>
                <a:cubicBezTo>
                  <a:pt x="3445978" y="3663058"/>
                  <a:pt x="3476141" y="3625521"/>
                  <a:pt x="3501836" y="3586868"/>
                </a:cubicBezTo>
                <a:cubicBezTo>
                  <a:pt x="3507868" y="3585303"/>
                  <a:pt x="3514125" y="3583516"/>
                  <a:pt x="3520157" y="3581952"/>
                </a:cubicBezTo>
                <a:cubicBezTo>
                  <a:pt x="3529318" y="3579494"/>
                  <a:pt x="3538479" y="3577483"/>
                  <a:pt x="3547416" y="3575473"/>
                </a:cubicBezTo>
                <a:cubicBezTo>
                  <a:pt x="3529541" y="3610105"/>
                  <a:pt x="3508539" y="3643843"/>
                  <a:pt x="3484185" y="3676687"/>
                </a:cubicBezTo>
                <a:cubicBezTo>
                  <a:pt x="3459384" y="3684284"/>
                  <a:pt x="3435030" y="3691657"/>
                  <a:pt x="3411793" y="3699253"/>
                </a:cubicBezTo>
                <a:close/>
                <a:moveTo>
                  <a:pt x="3381853" y="3800021"/>
                </a:moveTo>
                <a:cubicBezTo>
                  <a:pt x="3422071" y="3762038"/>
                  <a:pt x="3457596" y="3722714"/>
                  <a:pt x="3487760" y="3681826"/>
                </a:cubicBezTo>
                <a:cubicBezTo>
                  <a:pt x="3505858" y="3676687"/>
                  <a:pt x="3524402" y="3671324"/>
                  <a:pt x="3543617" y="3666409"/>
                </a:cubicBezTo>
                <a:cubicBezTo>
                  <a:pt x="3546969" y="3665515"/>
                  <a:pt x="3550097" y="3664845"/>
                  <a:pt x="3553225" y="3663951"/>
                </a:cubicBezTo>
                <a:cubicBezTo>
                  <a:pt x="3533116" y="3699253"/>
                  <a:pt x="3509433" y="3733438"/>
                  <a:pt x="3482397" y="3766730"/>
                </a:cubicBezTo>
                <a:cubicBezTo>
                  <a:pt x="3446872" y="3777454"/>
                  <a:pt x="3413357" y="3788626"/>
                  <a:pt x="3381853" y="3800021"/>
                </a:cubicBezTo>
                <a:close/>
                <a:moveTo>
                  <a:pt x="3361298" y="3896320"/>
                </a:moveTo>
                <a:cubicBezTo>
                  <a:pt x="3408665" y="3856549"/>
                  <a:pt x="3450223" y="3814767"/>
                  <a:pt x="3485749" y="3771422"/>
                </a:cubicBezTo>
                <a:cubicBezTo>
                  <a:pt x="3509879" y="3764272"/>
                  <a:pt x="3534904" y="3757122"/>
                  <a:pt x="3561045" y="3750196"/>
                </a:cubicBezTo>
                <a:cubicBezTo>
                  <a:pt x="3564620" y="3749302"/>
                  <a:pt x="3568195" y="3748408"/>
                  <a:pt x="3571770" y="3747515"/>
                </a:cubicBezTo>
                <a:cubicBezTo>
                  <a:pt x="3549650" y="3782817"/>
                  <a:pt x="3523732" y="3817002"/>
                  <a:pt x="3494016" y="3850293"/>
                </a:cubicBezTo>
                <a:cubicBezTo>
                  <a:pt x="3445755" y="3865039"/>
                  <a:pt x="3401739" y="3880456"/>
                  <a:pt x="3361298" y="3896320"/>
                </a:cubicBezTo>
                <a:close/>
                <a:moveTo>
                  <a:pt x="3352137" y="3986586"/>
                </a:moveTo>
                <a:cubicBezTo>
                  <a:pt x="3407548" y="3944804"/>
                  <a:pt x="3455809" y="3901012"/>
                  <a:pt x="3497144" y="3855208"/>
                </a:cubicBezTo>
                <a:cubicBezTo>
                  <a:pt x="3521274" y="3847835"/>
                  <a:pt x="3546522" y="3840685"/>
                  <a:pt x="3572887" y="3833759"/>
                </a:cubicBezTo>
                <a:cubicBezTo>
                  <a:pt x="3583165" y="3831078"/>
                  <a:pt x="3593443" y="3828843"/>
                  <a:pt x="3603497" y="3826833"/>
                </a:cubicBezTo>
                <a:cubicBezTo>
                  <a:pt x="3579590" y="3861465"/>
                  <a:pt x="3551661" y="3895203"/>
                  <a:pt x="3520157" y="3927600"/>
                </a:cubicBezTo>
                <a:cubicBezTo>
                  <a:pt x="3457150" y="3945921"/>
                  <a:pt x="3401739" y="3966030"/>
                  <a:pt x="3352137" y="3986586"/>
                </a:cubicBezTo>
                <a:close/>
                <a:moveTo>
                  <a:pt x="3560822" y="3998875"/>
                </a:moveTo>
                <a:cubicBezTo>
                  <a:pt x="3483738" y="4019877"/>
                  <a:pt x="3417602" y="4043114"/>
                  <a:pt x="3360404" y="4067245"/>
                </a:cubicBezTo>
                <a:cubicBezTo>
                  <a:pt x="3422518" y="4024793"/>
                  <a:pt x="3476812" y="3979659"/>
                  <a:pt x="3523062" y="3932292"/>
                </a:cubicBezTo>
                <a:cubicBezTo>
                  <a:pt x="3541160" y="3926930"/>
                  <a:pt x="3559705" y="3921791"/>
                  <a:pt x="3579143" y="3916652"/>
                </a:cubicBezTo>
                <a:cubicBezTo>
                  <a:pt x="3602603" y="3910396"/>
                  <a:pt x="3624946" y="3906374"/>
                  <a:pt x="3646396" y="3904140"/>
                </a:cubicBezTo>
                <a:cubicBezTo>
                  <a:pt x="3621372" y="3936984"/>
                  <a:pt x="3592996" y="3968488"/>
                  <a:pt x="3560822" y="3998875"/>
                </a:cubicBezTo>
                <a:close/>
                <a:moveTo>
                  <a:pt x="3578696" y="3993959"/>
                </a:moveTo>
                <a:cubicBezTo>
                  <a:pt x="3576462" y="3994629"/>
                  <a:pt x="3574228" y="3995300"/>
                  <a:pt x="3571993" y="3995747"/>
                </a:cubicBezTo>
                <a:cubicBezTo>
                  <a:pt x="3602603" y="3966030"/>
                  <a:pt x="3629862" y="3935420"/>
                  <a:pt x="3653769" y="3903693"/>
                </a:cubicBezTo>
                <a:cubicBezTo>
                  <a:pt x="3689965" y="3900565"/>
                  <a:pt x="3723703" y="3902576"/>
                  <a:pt x="3754536" y="3908385"/>
                </a:cubicBezTo>
                <a:cubicBezTo>
                  <a:pt x="3738673" y="3932962"/>
                  <a:pt x="3720575" y="3957093"/>
                  <a:pt x="3700690" y="3980553"/>
                </a:cubicBezTo>
                <a:cubicBezTo>
                  <a:pt x="3663600" y="3978542"/>
                  <a:pt x="3622935" y="3982341"/>
                  <a:pt x="3578696" y="3993959"/>
                </a:cubicBezTo>
                <a:close/>
                <a:moveTo>
                  <a:pt x="3734875" y="4068808"/>
                </a:moveTo>
                <a:cubicBezTo>
                  <a:pt x="3701583" y="4062329"/>
                  <a:pt x="3664941" y="4060765"/>
                  <a:pt x="3624500" y="4066127"/>
                </a:cubicBezTo>
                <a:cubicBezTo>
                  <a:pt x="3653322" y="4040209"/>
                  <a:pt x="3679687" y="4013621"/>
                  <a:pt x="3703147" y="3986139"/>
                </a:cubicBezTo>
                <a:cubicBezTo>
                  <a:pt x="3735321" y="3988150"/>
                  <a:pt x="3765038" y="3994406"/>
                  <a:pt x="3791850" y="4003790"/>
                </a:cubicBezTo>
                <a:cubicBezTo>
                  <a:pt x="3774869" y="4026133"/>
                  <a:pt x="3755877" y="4047806"/>
                  <a:pt x="3734875" y="4068808"/>
                </a:cubicBezTo>
                <a:close/>
                <a:moveTo>
                  <a:pt x="3795648" y="3999098"/>
                </a:moveTo>
                <a:cubicBezTo>
                  <a:pt x="3769059" y="3989714"/>
                  <a:pt x="3739567" y="3983234"/>
                  <a:pt x="3707616" y="3980777"/>
                </a:cubicBezTo>
                <a:cubicBezTo>
                  <a:pt x="3727055" y="3957540"/>
                  <a:pt x="3744705" y="3933856"/>
                  <a:pt x="3760346" y="3909502"/>
                </a:cubicBezTo>
                <a:cubicBezTo>
                  <a:pt x="3788721" y="3915311"/>
                  <a:pt x="3814639" y="3924472"/>
                  <a:pt x="3838323" y="3935420"/>
                </a:cubicBezTo>
                <a:cubicBezTo>
                  <a:pt x="3825588" y="3957093"/>
                  <a:pt x="3811511" y="3978319"/>
                  <a:pt x="3795648" y="3999098"/>
                </a:cubicBezTo>
                <a:close/>
                <a:moveTo>
                  <a:pt x="3867816" y="4034624"/>
                </a:moveTo>
                <a:cubicBezTo>
                  <a:pt x="3847707" y="4021888"/>
                  <a:pt x="3825588" y="4010270"/>
                  <a:pt x="3801010" y="4001332"/>
                </a:cubicBezTo>
                <a:cubicBezTo>
                  <a:pt x="3816650" y="3980777"/>
                  <a:pt x="3830726" y="3959551"/>
                  <a:pt x="3843462" y="3938101"/>
                </a:cubicBezTo>
                <a:cubicBezTo>
                  <a:pt x="3866252" y="3949273"/>
                  <a:pt x="3886808" y="3962232"/>
                  <a:pt x="3905352" y="3976085"/>
                </a:cubicBezTo>
                <a:cubicBezTo>
                  <a:pt x="3894181" y="3995970"/>
                  <a:pt x="3881669" y="4015408"/>
                  <a:pt x="3867816" y="4034624"/>
                </a:cubicBezTo>
                <a:close/>
                <a:moveTo>
                  <a:pt x="3924791" y="4079086"/>
                </a:moveTo>
                <a:cubicBezTo>
                  <a:pt x="3909374" y="4064787"/>
                  <a:pt x="3892170" y="4050711"/>
                  <a:pt x="3872508" y="4037751"/>
                </a:cubicBezTo>
                <a:cubicBezTo>
                  <a:pt x="3886361" y="4018760"/>
                  <a:pt x="3898649" y="3999321"/>
                  <a:pt x="3909821" y="3979436"/>
                </a:cubicBezTo>
                <a:cubicBezTo>
                  <a:pt x="3925908" y="3991948"/>
                  <a:pt x="3940431" y="4004907"/>
                  <a:pt x="3953390" y="4017866"/>
                </a:cubicBezTo>
                <a:cubicBezTo>
                  <a:pt x="3955401" y="4019877"/>
                  <a:pt x="3957412" y="4022111"/>
                  <a:pt x="3959423" y="4024122"/>
                </a:cubicBezTo>
                <a:cubicBezTo>
                  <a:pt x="3949145" y="4042890"/>
                  <a:pt x="3937527" y="4061212"/>
                  <a:pt x="3924791" y="4079086"/>
                </a:cubicBezTo>
                <a:close/>
                <a:moveTo>
                  <a:pt x="3962104" y="4019207"/>
                </a:moveTo>
                <a:cubicBezTo>
                  <a:pt x="3960540" y="4017419"/>
                  <a:pt x="3958976" y="4015855"/>
                  <a:pt x="3957189" y="4014068"/>
                </a:cubicBezTo>
                <a:cubicBezTo>
                  <a:pt x="3944006" y="4000662"/>
                  <a:pt x="3929036" y="3987256"/>
                  <a:pt x="3912502" y="3974521"/>
                </a:cubicBezTo>
                <a:cubicBezTo>
                  <a:pt x="3923227" y="3955082"/>
                  <a:pt x="3932611" y="3935197"/>
                  <a:pt x="3940878" y="3915088"/>
                </a:cubicBezTo>
                <a:cubicBezTo>
                  <a:pt x="3950709" y="3923578"/>
                  <a:pt x="3960093" y="3932292"/>
                  <a:pt x="3968584" y="3940783"/>
                </a:cubicBezTo>
                <a:cubicBezTo>
                  <a:pt x="3975510" y="3947709"/>
                  <a:pt x="3982213" y="3955082"/>
                  <a:pt x="3988692" y="3962455"/>
                </a:cubicBezTo>
                <a:cubicBezTo>
                  <a:pt x="3981096" y="3981670"/>
                  <a:pt x="3972158" y="4000662"/>
                  <a:pt x="3962104" y="4019207"/>
                </a:cubicBezTo>
                <a:close/>
                <a:moveTo>
                  <a:pt x="4005896" y="4071713"/>
                </a:moveTo>
                <a:cubicBezTo>
                  <a:pt x="3993608" y="4054732"/>
                  <a:pt x="3980425" y="4038422"/>
                  <a:pt x="3966126" y="4023452"/>
                </a:cubicBezTo>
                <a:cubicBezTo>
                  <a:pt x="3976180" y="4005131"/>
                  <a:pt x="3985117" y="3986362"/>
                  <a:pt x="3992714" y="3967147"/>
                </a:cubicBezTo>
                <a:cubicBezTo>
                  <a:pt x="4006343" y="3983234"/>
                  <a:pt x="4019302" y="4000215"/>
                  <a:pt x="4031144" y="4018090"/>
                </a:cubicBezTo>
                <a:cubicBezTo>
                  <a:pt x="4023994" y="4036188"/>
                  <a:pt x="4015504" y="4054062"/>
                  <a:pt x="4005896" y="4071713"/>
                </a:cubicBezTo>
                <a:close/>
                <a:moveTo>
                  <a:pt x="4033825" y="4011834"/>
                </a:moveTo>
                <a:cubicBezTo>
                  <a:pt x="4021760" y="3994182"/>
                  <a:pt x="4009025" y="3977202"/>
                  <a:pt x="3995172" y="3961338"/>
                </a:cubicBezTo>
                <a:cubicBezTo>
                  <a:pt x="4001651" y="3944804"/>
                  <a:pt x="4007237" y="3928270"/>
                  <a:pt x="4011929" y="3911290"/>
                </a:cubicBezTo>
                <a:cubicBezTo>
                  <a:pt x="4012599" y="3908608"/>
                  <a:pt x="4013270" y="3905704"/>
                  <a:pt x="4013940" y="3903023"/>
                </a:cubicBezTo>
                <a:cubicBezTo>
                  <a:pt x="4027346" y="3919780"/>
                  <a:pt x="4040081" y="3937431"/>
                  <a:pt x="4051700" y="3955752"/>
                </a:cubicBezTo>
                <a:cubicBezTo>
                  <a:pt x="4051030" y="3958657"/>
                  <a:pt x="4050359" y="3961562"/>
                  <a:pt x="4049465" y="3964466"/>
                </a:cubicBezTo>
                <a:cubicBezTo>
                  <a:pt x="4044997" y="3980553"/>
                  <a:pt x="4039858" y="3996193"/>
                  <a:pt x="4033825" y="4011834"/>
                </a:cubicBezTo>
                <a:close/>
                <a:moveTo>
                  <a:pt x="4084768" y="4019430"/>
                </a:moveTo>
                <a:cubicBezTo>
                  <a:pt x="4080076" y="4036188"/>
                  <a:pt x="4074490" y="4052722"/>
                  <a:pt x="4068010" y="4069032"/>
                </a:cubicBezTo>
                <a:cubicBezTo>
                  <a:pt x="4058626" y="4051381"/>
                  <a:pt x="4048572" y="4033953"/>
                  <a:pt x="4037624" y="4017419"/>
                </a:cubicBezTo>
                <a:cubicBezTo>
                  <a:pt x="4044327" y="4000439"/>
                  <a:pt x="4050136" y="3983458"/>
                  <a:pt x="4055051" y="3966030"/>
                </a:cubicBezTo>
                <a:cubicBezTo>
                  <a:pt x="4055498" y="3964913"/>
                  <a:pt x="4055722" y="3963572"/>
                  <a:pt x="4055945" y="3962232"/>
                </a:cubicBezTo>
                <a:cubicBezTo>
                  <a:pt x="4066670" y="3979659"/>
                  <a:pt x="4076724" y="3997534"/>
                  <a:pt x="4085661" y="4016079"/>
                </a:cubicBezTo>
                <a:cubicBezTo>
                  <a:pt x="4085214" y="4017196"/>
                  <a:pt x="4084991" y="4018313"/>
                  <a:pt x="4084768" y="4019430"/>
                </a:cubicBezTo>
                <a:close/>
                <a:moveTo>
                  <a:pt x="4087672" y="4007812"/>
                </a:moveTo>
                <a:cubicBezTo>
                  <a:pt x="4078512" y="3989714"/>
                  <a:pt x="4068457" y="3971839"/>
                  <a:pt x="4057733" y="3954859"/>
                </a:cubicBezTo>
                <a:cubicBezTo>
                  <a:pt x="4062425" y="3936314"/>
                  <a:pt x="4066223" y="3917099"/>
                  <a:pt x="4068904" y="3897660"/>
                </a:cubicBezTo>
                <a:cubicBezTo>
                  <a:pt x="4079629" y="3915535"/>
                  <a:pt x="4089460" y="3933856"/>
                  <a:pt x="4098397" y="3952624"/>
                </a:cubicBezTo>
                <a:cubicBezTo>
                  <a:pt x="4095716" y="3971393"/>
                  <a:pt x="4092141" y="3989937"/>
                  <a:pt x="4087672" y="4007812"/>
                </a:cubicBezTo>
                <a:close/>
                <a:moveTo>
                  <a:pt x="4114260" y="4067691"/>
                </a:moveTo>
                <a:cubicBezTo>
                  <a:pt x="4107334" y="4050040"/>
                  <a:pt x="4099961" y="4032613"/>
                  <a:pt x="4091471" y="4015632"/>
                </a:cubicBezTo>
                <a:cubicBezTo>
                  <a:pt x="4096163" y="3998204"/>
                  <a:pt x="4099737" y="3980106"/>
                  <a:pt x="4102642" y="3961562"/>
                </a:cubicBezTo>
                <a:cubicBezTo>
                  <a:pt x="4110686" y="3979213"/>
                  <a:pt x="4118059" y="3997310"/>
                  <a:pt x="4124762" y="4015632"/>
                </a:cubicBezTo>
                <a:cubicBezTo>
                  <a:pt x="4122081" y="4033506"/>
                  <a:pt x="4118506" y="4050934"/>
                  <a:pt x="4114260" y="4067691"/>
                </a:cubicBezTo>
                <a:close/>
                <a:moveTo>
                  <a:pt x="4126326" y="4004237"/>
                </a:moveTo>
                <a:cubicBezTo>
                  <a:pt x="4119623" y="3986362"/>
                  <a:pt x="4112250" y="3968935"/>
                  <a:pt x="4103983" y="3951730"/>
                </a:cubicBezTo>
                <a:cubicBezTo>
                  <a:pt x="4106440" y="3933633"/>
                  <a:pt x="4108005" y="3915311"/>
                  <a:pt x="4108675" y="3896543"/>
                </a:cubicBezTo>
                <a:cubicBezTo>
                  <a:pt x="4116718" y="3914418"/>
                  <a:pt x="4123868" y="3932515"/>
                  <a:pt x="4130571" y="3950837"/>
                </a:cubicBezTo>
                <a:cubicBezTo>
                  <a:pt x="4129901" y="3968935"/>
                  <a:pt x="4128337" y="3986809"/>
                  <a:pt x="4126326" y="4004237"/>
                </a:cubicBezTo>
                <a:close/>
                <a:moveTo>
                  <a:pt x="4145988" y="4064563"/>
                </a:moveTo>
                <a:cubicBezTo>
                  <a:pt x="4141519" y="4048030"/>
                  <a:pt x="4136380" y="4031496"/>
                  <a:pt x="4130571" y="4015408"/>
                </a:cubicBezTo>
                <a:cubicBezTo>
                  <a:pt x="4133029" y="3999098"/>
                  <a:pt x="4134593" y="3982341"/>
                  <a:pt x="4135486" y="3965360"/>
                </a:cubicBezTo>
                <a:cubicBezTo>
                  <a:pt x="4141072" y="3982117"/>
                  <a:pt x="4145988" y="3999098"/>
                  <a:pt x="4150233" y="4016079"/>
                </a:cubicBezTo>
                <a:cubicBezTo>
                  <a:pt x="4149339" y="4032389"/>
                  <a:pt x="4147999" y="4048700"/>
                  <a:pt x="4145988" y="4064563"/>
                </a:cubicBezTo>
                <a:close/>
                <a:moveTo>
                  <a:pt x="4163639" y="4051381"/>
                </a:moveTo>
                <a:cubicBezTo>
                  <a:pt x="4161404" y="4039539"/>
                  <a:pt x="4158723" y="4027474"/>
                  <a:pt x="4155595" y="4015632"/>
                </a:cubicBezTo>
                <a:cubicBezTo>
                  <a:pt x="4156042" y="4003790"/>
                  <a:pt x="4156266" y="3991725"/>
                  <a:pt x="4156042" y="3979436"/>
                </a:cubicBezTo>
                <a:cubicBezTo>
                  <a:pt x="4158723" y="3991725"/>
                  <a:pt x="4160734" y="4004013"/>
                  <a:pt x="4162522" y="4016079"/>
                </a:cubicBezTo>
                <a:cubicBezTo>
                  <a:pt x="4163415" y="4027921"/>
                  <a:pt x="4163639" y="4039762"/>
                  <a:pt x="4163639" y="4051381"/>
                </a:cubicBezTo>
                <a:close/>
                <a:moveTo>
                  <a:pt x="4156712" y="3956646"/>
                </a:moveTo>
                <a:cubicBezTo>
                  <a:pt x="4156042" y="3954188"/>
                  <a:pt x="4155372" y="3951954"/>
                  <a:pt x="4154925" y="3949496"/>
                </a:cubicBezTo>
                <a:cubicBezTo>
                  <a:pt x="4154701" y="3947262"/>
                  <a:pt x="4154701" y="3944804"/>
                  <a:pt x="4154478" y="3942570"/>
                </a:cubicBezTo>
                <a:cubicBezTo>
                  <a:pt x="4155149" y="3947262"/>
                  <a:pt x="4156042" y="3951954"/>
                  <a:pt x="4156712" y="3956646"/>
                </a:cubicBezTo>
                <a:close/>
                <a:moveTo>
                  <a:pt x="4149339" y="3950167"/>
                </a:moveTo>
                <a:cubicBezTo>
                  <a:pt x="4150233" y="3965807"/>
                  <a:pt x="4150680" y="3981224"/>
                  <a:pt x="4150680" y="3996417"/>
                </a:cubicBezTo>
                <a:cubicBezTo>
                  <a:pt x="4146435" y="3981000"/>
                  <a:pt x="4141519" y="3965360"/>
                  <a:pt x="4136157" y="3950167"/>
                </a:cubicBezTo>
                <a:cubicBezTo>
                  <a:pt x="4136604" y="3934526"/>
                  <a:pt x="4136604" y="3918663"/>
                  <a:pt x="4135933" y="3902799"/>
                </a:cubicBezTo>
                <a:cubicBezTo>
                  <a:pt x="4140849" y="3918439"/>
                  <a:pt x="4145317" y="3934303"/>
                  <a:pt x="4149339" y="3950167"/>
                </a:cubicBezTo>
                <a:close/>
                <a:moveTo>
                  <a:pt x="4141519" y="3881797"/>
                </a:moveTo>
                <a:cubicBezTo>
                  <a:pt x="4143530" y="3894532"/>
                  <a:pt x="4145317" y="3907044"/>
                  <a:pt x="4146658" y="3919780"/>
                </a:cubicBezTo>
                <a:cubicBezTo>
                  <a:pt x="4142860" y="3907044"/>
                  <a:pt x="4138838" y="3894532"/>
                  <a:pt x="4134369" y="3882020"/>
                </a:cubicBezTo>
                <a:cubicBezTo>
                  <a:pt x="4133476" y="3869061"/>
                  <a:pt x="4131912" y="3856102"/>
                  <a:pt x="4130348" y="3842920"/>
                </a:cubicBezTo>
                <a:cubicBezTo>
                  <a:pt x="4134593" y="3855655"/>
                  <a:pt x="4138168" y="3868614"/>
                  <a:pt x="4141519" y="3881797"/>
                </a:cubicBezTo>
                <a:close/>
                <a:moveTo>
                  <a:pt x="4130794" y="3935644"/>
                </a:moveTo>
                <a:cubicBezTo>
                  <a:pt x="4124092" y="3918216"/>
                  <a:pt x="4116942" y="3901012"/>
                  <a:pt x="4109122" y="3884254"/>
                </a:cubicBezTo>
                <a:cubicBezTo>
                  <a:pt x="4109569" y="3866380"/>
                  <a:pt x="4109122" y="3848282"/>
                  <a:pt x="4108005" y="3829961"/>
                </a:cubicBezTo>
                <a:cubicBezTo>
                  <a:pt x="4115825" y="3847388"/>
                  <a:pt x="4122751" y="3865039"/>
                  <a:pt x="4129231" y="3882914"/>
                </a:cubicBezTo>
                <a:cubicBezTo>
                  <a:pt x="4130348" y="3900565"/>
                  <a:pt x="4130794" y="3918216"/>
                  <a:pt x="4130794" y="3935644"/>
                </a:cubicBezTo>
                <a:close/>
                <a:moveTo>
                  <a:pt x="4128560" y="3819683"/>
                </a:moveTo>
                <a:cubicBezTo>
                  <a:pt x="4127666" y="3817002"/>
                  <a:pt x="4126773" y="3814097"/>
                  <a:pt x="4125655" y="3811193"/>
                </a:cubicBezTo>
                <a:cubicBezTo>
                  <a:pt x="4125209" y="3808064"/>
                  <a:pt x="4124538" y="3805160"/>
                  <a:pt x="4123868" y="3802032"/>
                </a:cubicBezTo>
                <a:cubicBezTo>
                  <a:pt x="4125655" y="3808064"/>
                  <a:pt x="4127220" y="3813874"/>
                  <a:pt x="4128560" y="3819683"/>
                </a:cubicBezTo>
                <a:close/>
                <a:moveTo>
                  <a:pt x="4126996" y="3861911"/>
                </a:moveTo>
                <a:cubicBezTo>
                  <a:pt x="4120740" y="3845824"/>
                  <a:pt x="4114037" y="3829737"/>
                  <a:pt x="4106664" y="3814097"/>
                </a:cubicBezTo>
                <a:cubicBezTo>
                  <a:pt x="4105323" y="3797340"/>
                  <a:pt x="4103312" y="3780359"/>
                  <a:pt x="4100631" y="3763378"/>
                </a:cubicBezTo>
                <a:cubicBezTo>
                  <a:pt x="4107781" y="3779689"/>
                  <a:pt x="4114260" y="3795999"/>
                  <a:pt x="4120293" y="3812756"/>
                </a:cubicBezTo>
                <a:cubicBezTo>
                  <a:pt x="4123198" y="3829067"/>
                  <a:pt x="4125432" y="3845601"/>
                  <a:pt x="4126996" y="3861911"/>
                </a:cubicBezTo>
                <a:close/>
                <a:moveTo>
                  <a:pt x="4104877" y="3741258"/>
                </a:moveTo>
                <a:cubicBezTo>
                  <a:pt x="4108451" y="3754441"/>
                  <a:pt x="4111579" y="3767847"/>
                  <a:pt x="4114484" y="3781253"/>
                </a:cubicBezTo>
                <a:cubicBezTo>
                  <a:pt x="4109122" y="3768070"/>
                  <a:pt x="4103536" y="3755111"/>
                  <a:pt x="4097503" y="3742152"/>
                </a:cubicBezTo>
                <a:cubicBezTo>
                  <a:pt x="4095045" y="3728299"/>
                  <a:pt x="4092141" y="3714447"/>
                  <a:pt x="4089013" y="3700594"/>
                </a:cubicBezTo>
                <a:cubicBezTo>
                  <a:pt x="4094375" y="3714000"/>
                  <a:pt x="4099737" y="3727629"/>
                  <a:pt x="4104877" y="3741258"/>
                </a:cubicBezTo>
                <a:close/>
                <a:moveTo>
                  <a:pt x="4085885" y="3680038"/>
                </a:moveTo>
                <a:cubicBezTo>
                  <a:pt x="4084321" y="3676687"/>
                  <a:pt x="4082757" y="3673112"/>
                  <a:pt x="4080969" y="3669761"/>
                </a:cubicBezTo>
                <a:cubicBezTo>
                  <a:pt x="4079852" y="3665962"/>
                  <a:pt x="4078735" y="3661940"/>
                  <a:pt x="4077618" y="3658142"/>
                </a:cubicBezTo>
                <a:cubicBezTo>
                  <a:pt x="4080522" y="3665292"/>
                  <a:pt x="4083204" y="3672665"/>
                  <a:pt x="4085885" y="3680038"/>
                </a:cubicBezTo>
                <a:close/>
                <a:moveTo>
                  <a:pt x="4088119" y="3723161"/>
                </a:moveTo>
                <a:cubicBezTo>
                  <a:pt x="4079852" y="3706850"/>
                  <a:pt x="4071138" y="3690763"/>
                  <a:pt x="4061754" y="3675123"/>
                </a:cubicBezTo>
                <a:cubicBezTo>
                  <a:pt x="4058626" y="3657472"/>
                  <a:pt x="4054828" y="3639821"/>
                  <a:pt x="4050359" y="3622393"/>
                </a:cubicBezTo>
                <a:cubicBezTo>
                  <a:pt x="4059520" y="3638704"/>
                  <a:pt x="4068010" y="3655237"/>
                  <a:pt x="4075830" y="3671995"/>
                </a:cubicBezTo>
                <a:cubicBezTo>
                  <a:pt x="4080522" y="3688752"/>
                  <a:pt x="4084544" y="3705956"/>
                  <a:pt x="4088119" y="3723161"/>
                </a:cubicBezTo>
                <a:close/>
                <a:moveTo>
                  <a:pt x="4053040" y="3600050"/>
                </a:moveTo>
                <a:cubicBezTo>
                  <a:pt x="4057956" y="3613679"/>
                  <a:pt x="4062648" y="3627532"/>
                  <a:pt x="4066893" y="3641161"/>
                </a:cubicBezTo>
                <a:cubicBezTo>
                  <a:pt x="4059967" y="3627979"/>
                  <a:pt x="4052817" y="3614797"/>
                  <a:pt x="4044997" y="3602061"/>
                </a:cubicBezTo>
                <a:cubicBezTo>
                  <a:pt x="4040975" y="3587538"/>
                  <a:pt x="4036730" y="3573238"/>
                  <a:pt x="4032038" y="3558939"/>
                </a:cubicBezTo>
                <a:cubicBezTo>
                  <a:pt x="4039411" y="3572345"/>
                  <a:pt x="4046337" y="3585974"/>
                  <a:pt x="4053040" y="3600050"/>
                </a:cubicBezTo>
                <a:close/>
                <a:moveTo>
                  <a:pt x="4029580" y="3542405"/>
                </a:moveTo>
                <a:cubicBezTo>
                  <a:pt x="4027122" y="3538160"/>
                  <a:pt x="4024665" y="3533914"/>
                  <a:pt x="4022207" y="3529669"/>
                </a:cubicBezTo>
                <a:cubicBezTo>
                  <a:pt x="4020196" y="3524530"/>
                  <a:pt x="4018408" y="3519391"/>
                  <a:pt x="4016398" y="3514029"/>
                </a:cubicBezTo>
                <a:cubicBezTo>
                  <a:pt x="4020866" y="3523413"/>
                  <a:pt x="4025111" y="3533021"/>
                  <a:pt x="4029580" y="3542405"/>
                </a:cubicBezTo>
                <a:close/>
                <a:moveTo>
                  <a:pt x="3988022" y="3461970"/>
                </a:moveTo>
                <a:cubicBezTo>
                  <a:pt x="3994501" y="3475822"/>
                  <a:pt x="4000311" y="3489898"/>
                  <a:pt x="4006120" y="3503975"/>
                </a:cubicBezTo>
                <a:cubicBezTo>
                  <a:pt x="3997630" y="3490792"/>
                  <a:pt x="3988692" y="3478056"/>
                  <a:pt x="3979755" y="3465321"/>
                </a:cubicBezTo>
                <a:cubicBezTo>
                  <a:pt x="3974393" y="3450351"/>
                  <a:pt x="3968584" y="3435381"/>
                  <a:pt x="3962327" y="3420635"/>
                </a:cubicBezTo>
                <a:cubicBezTo>
                  <a:pt x="3971265" y="3434041"/>
                  <a:pt x="3979978" y="3447893"/>
                  <a:pt x="3988022" y="3461970"/>
                </a:cubicBezTo>
                <a:close/>
                <a:moveTo>
                  <a:pt x="3962104" y="3410134"/>
                </a:moveTo>
                <a:cubicBezTo>
                  <a:pt x="3958529" y="3404771"/>
                  <a:pt x="3954731" y="3399409"/>
                  <a:pt x="3950932" y="3394046"/>
                </a:cubicBezTo>
                <a:cubicBezTo>
                  <a:pt x="3948028" y="3387567"/>
                  <a:pt x="3944900" y="3381311"/>
                  <a:pt x="3941995" y="3374831"/>
                </a:cubicBezTo>
                <a:cubicBezTo>
                  <a:pt x="3948921" y="3386450"/>
                  <a:pt x="3955624" y="3398292"/>
                  <a:pt x="3962104" y="3410134"/>
                </a:cubicBezTo>
                <a:close/>
                <a:moveTo>
                  <a:pt x="3934175" y="3371703"/>
                </a:moveTo>
                <a:cubicBezTo>
                  <a:pt x="3924121" y="3358744"/>
                  <a:pt x="3913620" y="3346009"/>
                  <a:pt x="3902895" y="3333943"/>
                </a:cubicBezTo>
                <a:cubicBezTo>
                  <a:pt x="3896192" y="3318527"/>
                  <a:pt x="3889042" y="3303110"/>
                  <a:pt x="3881222" y="3287917"/>
                </a:cubicBezTo>
                <a:cubicBezTo>
                  <a:pt x="3891500" y="3300876"/>
                  <a:pt x="3901554" y="3314058"/>
                  <a:pt x="3910938" y="3327688"/>
                </a:cubicBezTo>
                <a:cubicBezTo>
                  <a:pt x="3919205" y="3342211"/>
                  <a:pt x="3926802" y="3356957"/>
                  <a:pt x="3934175" y="3371703"/>
                </a:cubicBezTo>
                <a:close/>
                <a:moveTo>
                  <a:pt x="3884126" y="3282778"/>
                </a:moveTo>
                <a:cubicBezTo>
                  <a:pt x="3879211" y="3276745"/>
                  <a:pt x="3874295" y="3270713"/>
                  <a:pt x="3869157" y="3264680"/>
                </a:cubicBezTo>
                <a:cubicBezTo>
                  <a:pt x="3865358" y="3257530"/>
                  <a:pt x="3861337" y="3250157"/>
                  <a:pt x="3857315" y="3243230"/>
                </a:cubicBezTo>
                <a:cubicBezTo>
                  <a:pt x="3866475" y="3255966"/>
                  <a:pt x="3875413" y="3269148"/>
                  <a:pt x="3884126" y="3282778"/>
                </a:cubicBezTo>
                <a:close/>
                <a:moveTo>
                  <a:pt x="3852399" y="3245688"/>
                </a:moveTo>
                <a:cubicBezTo>
                  <a:pt x="3846590" y="3239432"/>
                  <a:pt x="3840781" y="3233176"/>
                  <a:pt x="3834748" y="3227144"/>
                </a:cubicBezTo>
                <a:cubicBezTo>
                  <a:pt x="3829609" y="3222004"/>
                  <a:pt x="3824247" y="3216866"/>
                  <a:pt x="3819108" y="3211727"/>
                </a:cubicBezTo>
                <a:cubicBezTo>
                  <a:pt x="3822683" y="3210610"/>
                  <a:pt x="3826034" y="3209269"/>
                  <a:pt x="3829609" y="3208152"/>
                </a:cubicBezTo>
                <a:cubicBezTo>
                  <a:pt x="3837429" y="3220441"/>
                  <a:pt x="3845026" y="3232953"/>
                  <a:pt x="3852399" y="3245688"/>
                </a:cubicBezTo>
                <a:close/>
                <a:moveTo>
                  <a:pt x="5274538" y="2022626"/>
                </a:moveTo>
                <a:cubicBezTo>
                  <a:pt x="5224937" y="2201818"/>
                  <a:pt x="5127074" y="2371626"/>
                  <a:pt x="4983184" y="2527134"/>
                </a:cubicBezTo>
                <a:cubicBezTo>
                  <a:pt x="4847562" y="2673928"/>
                  <a:pt x="4670157" y="2809104"/>
                  <a:pt x="4456334" y="2929086"/>
                </a:cubicBezTo>
                <a:cubicBezTo>
                  <a:pt x="4272897" y="3032088"/>
                  <a:pt x="4062871" y="3123248"/>
                  <a:pt x="3832514" y="3201226"/>
                </a:cubicBezTo>
                <a:cubicBezTo>
                  <a:pt x="3831844" y="3200332"/>
                  <a:pt x="3831173" y="3199661"/>
                  <a:pt x="3830503" y="3198768"/>
                </a:cubicBezTo>
                <a:cubicBezTo>
                  <a:pt x="3826481" y="3192735"/>
                  <a:pt x="3822460" y="3186703"/>
                  <a:pt x="3818438" y="3180893"/>
                </a:cubicBezTo>
                <a:cubicBezTo>
                  <a:pt x="4038294" y="3105374"/>
                  <a:pt x="4238935" y="3017565"/>
                  <a:pt x="4414775" y="2919032"/>
                </a:cubicBezTo>
                <a:cubicBezTo>
                  <a:pt x="4625918" y="2800613"/>
                  <a:pt x="4800864" y="2667225"/>
                  <a:pt x="4934700" y="2522218"/>
                </a:cubicBezTo>
                <a:cubicBezTo>
                  <a:pt x="5077025" y="2368274"/>
                  <a:pt x="5173771" y="2200477"/>
                  <a:pt x="5222702" y="2023296"/>
                </a:cubicBezTo>
                <a:cubicBezTo>
                  <a:pt x="5287497" y="1788694"/>
                  <a:pt x="5276996" y="1500914"/>
                  <a:pt x="5192763" y="1213359"/>
                </a:cubicBezTo>
                <a:cubicBezTo>
                  <a:pt x="5106518" y="918876"/>
                  <a:pt x="4947882" y="644056"/>
                  <a:pt x="4745677" y="439840"/>
                </a:cubicBezTo>
                <a:cubicBezTo>
                  <a:pt x="4576763" y="269139"/>
                  <a:pt x="4383718" y="149826"/>
                  <a:pt x="4171459" y="85478"/>
                </a:cubicBezTo>
                <a:cubicBezTo>
                  <a:pt x="3935739" y="13757"/>
                  <a:pt x="3682592" y="12640"/>
                  <a:pt x="3419613" y="81680"/>
                </a:cubicBezTo>
                <a:cubicBezTo>
                  <a:pt x="2328376" y="368566"/>
                  <a:pt x="1824315" y="762028"/>
                  <a:pt x="1456324" y="1049360"/>
                </a:cubicBezTo>
                <a:cubicBezTo>
                  <a:pt x="1258364" y="1203751"/>
                  <a:pt x="1102186" y="1325968"/>
                  <a:pt x="917185" y="1380262"/>
                </a:cubicBezTo>
                <a:cubicBezTo>
                  <a:pt x="790723" y="1417575"/>
                  <a:pt x="654653" y="1421373"/>
                  <a:pt x="494900" y="1390316"/>
                </a:cubicBezTo>
                <a:cubicBezTo>
                  <a:pt x="649514" y="1417798"/>
                  <a:pt x="782679" y="1412659"/>
                  <a:pt x="906683" y="1376240"/>
                </a:cubicBezTo>
                <a:cubicBezTo>
                  <a:pt x="1095706" y="1320606"/>
                  <a:pt x="1255013" y="1196378"/>
                  <a:pt x="1456547" y="1039082"/>
                </a:cubicBezTo>
                <a:cubicBezTo>
                  <a:pt x="1830124" y="747505"/>
                  <a:pt x="2341782" y="348233"/>
                  <a:pt x="3449330" y="57102"/>
                </a:cubicBezTo>
                <a:cubicBezTo>
                  <a:pt x="3715659" y="-12831"/>
                  <a:pt x="3971712" y="-11714"/>
                  <a:pt x="4210336" y="60901"/>
                </a:cubicBezTo>
                <a:cubicBezTo>
                  <a:pt x="4425053" y="126143"/>
                  <a:pt x="4620555" y="246796"/>
                  <a:pt x="4791480" y="419731"/>
                </a:cubicBezTo>
                <a:cubicBezTo>
                  <a:pt x="4996143" y="626628"/>
                  <a:pt x="5157014" y="904800"/>
                  <a:pt x="5244152" y="1203081"/>
                </a:cubicBezTo>
                <a:cubicBezTo>
                  <a:pt x="5329279" y="1493988"/>
                  <a:pt x="5340004" y="1785119"/>
                  <a:pt x="5274538" y="2022626"/>
                </a:cubicBezTo>
                <a:close/>
              </a:path>
            </a:pathLst>
          </a:custGeom>
          <a:solidFill>
            <a:schemeClr val="bg1">
              <a:alpha val="39000"/>
            </a:schemeClr>
          </a:solidFill>
          <a:ln w="2231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010A86-FDA7-0B36-45A1-9426D5215DFA}"/>
              </a:ext>
            </a:extLst>
          </p:cNvPr>
          <p:cNvSpPr txBox="1"/>
          <p:nvPr/>
        </p:nvSpPr>
        <p:spPr>
          <a:xfrm>
            <a:off x="8097834" y="1223545"/>
            <a:ext cx="285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4400" spc="0" baseline="0" dirty="0">
                <a:ln/>
                <a:solidFill>
                  <a:schemeClr val="bg1"/>
                </a:solidFill>
                <a:latin typeface="Montserrat-Bold" panose="02000505000000020004" pitchFamily="2" charset="0"/>
                <a:sym typeface="Montserrat-ExtraBold"/>
                <a:rtl val="0"/>
              </a:rPr>
              <a:t>VISION</a:t>
            </a:r>
          </a:p>
        </p:txBody>
      </p:sp>
      <p:sp>
        <p:nvSpPr>
          <p:cNvPr id="17" name="Freeform 11">
            <a:extLst>
              <a:ext uri="{FF2B5EF4-FFF2-40B4-BE49-F238E27FC236}">
                <a16:creationId xmlns:a16="http://schemas.microsoft.com/office/drawing/2014/main" id="{127D9BA8-45EA-D1C6-1C79-0C86D411F99B}"/>
              </a:ext>
            </a:extLst>
          </p:cNvPr>
          <p:cNvSpPr/>
          <p:nvPr/>
        </p:nvSpPr>
        <p:spPr>
          <a:xfrm>
            <a:off x="7065517" y="1215196"/>
            <a:ext cx="786138" cy="786138"/>
          </a:xfrm>
          <a:custGeom>
            <a:avLst/>
            <a:gdLst/>
            <a:ahLst/>
            <a:cxnLst/>
            <a:rect l="l" t="t" r="r" b="b"/>
            <a:pathLst>
              <a:path w="1448394" h="1448394">
                <a:moveTo>
                  <a:pt x="0" y="0"/>
                </a:moveTo>
                <a:lnTo>
                  <a:pt x="1448394" y="0"/>
                </a:lnTo>
                <a:lnTo>
                  <a:pt x="1448394" y="1448394"/>
                </a:lnTo>
                <a:lnTo>
                  <a:pt x="0" y="14483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 dirty="0"/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9C1331DB-EB40-9B6E-0308-4472DCBBE865}"/>
              </a:ext>
            </a:extLst>
          </p:cNvPr>
          <p:cNvSpPr/>
          <p:nvPr/>
        </p:nvSpPr>
        <p:spPr>
          <a:xfrm>
            <a:off x="844361" y="1036132"/>
            <a:ext cx="1144266" cy="114426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</a:path>
            </a:pathLst>
          </a:custGeom>
          <a:solidFill>
            <a:srgbClr val="FFC000"/>
          </a:solidFill>
        </p:spPr>
        <p:txBody>
          <a:bodyPr/>
          <a:lstStyle/>
          <a:p>
            <a:pPr algn="ctr"/>
            <a:endParaRPr lang="en-IN"/>
          </a:p>
        </p:txBody>
      </p:sp>
      <p:sp>
        <p:nvSpPr>
          <p:cNvPr id="18" name="Freeform 12">
            <a:extLst>
              <a:ext uri="{FF2B5EF4-FFF2-40B4-BE49-F238E27FC236}">
                <a16:creationId xmlns:a16="http://schemas.microsoft.com/office/drawing/2014/main" id="{EC46564C-7686-229B-B653-79309440CE22}"/>
              </a:ext>
            </a:extLst>
          </p:cNvPr>
          <p:cNvSpPr/>
          <p:nvPr/>
        </p:nvSpPr>
        <p:spPr>
          <a:xfrm>
            <a:off x="999312" y="1191083"/>
            <a:ext cx="834364" cy="834364"/>
          </a:xfrm>
          <a:custGeom>
            <a:avLst/>
            <a:gdLst/>
            <a:ahLst/>
            <a:cxnLst/>
            <a:rect l="l" t="t" r="r" b="b"/>
            <a:pathLst>
              <a:path w="1448394" h="1448394">
                <a:moveTo>
                  <a:pt x="0" y="0"/>
                </a:moveTo>
                <a:lnTo>
                  <a:pt x="1448394" y="0"/>
                </a:lnTo>
                <a:lnTo>
                  <a:pt x="1448394" y="1448394"/>
                </a:lnTo>
                <a:lnTo>
                  <a:pt x="0" y="14483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N"/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61E3D901-62DF-FC96-5F20-85AE4C724D42}"/>
              </a:ext>
            </a:extLst>
          </p:cNvPr>
          <p:cNvSpPr txBox="1"/>
          <p:nvPr/>
        </p:nvSpPr>
        <p:spPr>
          <a:xfrm>
            <a:off x="6970599" y="2646848"/>
            <a:ext cx="444702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Montserrat" panose="02000505000000020004" pitchFamily="2" charset="0"/>
              </a:rPr>
              <a:t>To be one of the largest EV Charger Installer realizing the dream of providing easily ac accessible, convenient, clean and green EV Charging Solutions to different businesses and users. </a:t>
            </a:r>
          </a:p>
        </p:txBody>
      </p:sp>
    </p:spTree>
    <p:extLst>
      <p:ext uri="{BB962C8B-B14F-4D97-AF65-F5344CB8AC3E}">
        <p14:creationId xmlns:p14="http://schemas.microsoft.com/office/powerpoint/2010/main" val="169522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1" name="Freeform 2">
            <a:extLst>
              <a:ext uri="{FF2B5EF4-FFF2-40B4-BE49-F238E27FC236}">
                <a16:creationId xmlns:a16="http://schemas.microsoft.com/office/drawing/2014/main" id="{619D09C5-C0BE-74B7-5E0F-E15673919273}"/>
              </a:ext>
            </a:extLst>
          </p:cNvPr>
          <p:cNvSpPr/>
          <p:nvPr/>
        </p:nvSpPr>
        <p:spPr>
          <a:xfrm flipV="1">
            <a:off x="0" y="-36427"/>
            <a:ext cx="12191601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CC0000"/>
          </a:solidFill>
        </p:spPr>
        <p:txBody>
          <a:bodyPr/>
          <a:lstStyle/>
          <a:p>
            <a:endParaRPr lang="en-IN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B67BE87-1AE8-31A3-BF3F-2E8458AE67A6}"/>
              </a:ext>
            </a:extLst>
          </p:cNvPr>
          <p:cNvSpPr/>
          <p:nvPr/>
        </p:nvSpPr>
        <p:spPr>
          <a:xfrm rot="10800000">
            <a:off x="-399" y="-76570"/>
            <a:ext cx="5059994" cy="6971556"/>
          </a:xfrm>
          <a:custGeom>
            <a:avLst/>
            <a:gdLst>
              <a:gd name="connsiteX0" fmla="*/ 3428036 w 5004123"/>
              <a:gd name="connsiteY0" fmla="*/ 0 h 6858000"/>
              <a:gd name="connsiteX1" fmla="*/ 5004123 w 5004123"/>
              <a:gd name="connsiteY1" fmla="*/ 0 h 6858000"/>
              <a:gd name="connsiteX2" fmla="*/ 5004123 w 5004123"/>
              <a:gd name="connsiteY2" fmla="*/ 6858000 h 6858000"/>
              <a:gd name="connsiteX3" fmla="*/ 3428036 w 5004123"/>
              <a:gd name="connsiteY3" fmla="*/ 6858000 h 6858000"/>
              <a:gd name="connsiteX4" fmla="*/ 0 w 5004123"/>
              <a:gd name="connsiteY4" fmla="*/ 3429000 h 6858000"/>
              <a:gd name="connsiteX5" fmla="*/ 3428036 w 500412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04123" h="6858000">
                <a:moveTo>
                  <a:pt x="3428036" y="0"/>
                </a:moveTo>
                <a:lnTo>
                  <a:pt x="5004123" y="0"/>
                </a:lnTo>
                <a:lnTo>
                  <a:pt x="5004123" y="6858000"/>
                </a:lnTo>
                <a:lnTo>
                  <a:pt x="3428036" y="6858000"/>
                </a:lnTo>
                <a:cubicBezTo>
                  <a:pt x="1534784" y="6858000"/>
                  <a:pt x="0" y="5322784"/>
                  <a:pt x="0" y="3429000"/>
                </a:cubicBezTo>
                <a:cubicBezTo>
                  <a:pt x="0" y="1535216"/>
                  <a:pt x="1534784" y="0"/>
                  <a:pt x="3428036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rtlCol="0" anchor="ctr">
            <a:noAutofit/>
          </a:bodyPr>
          <a:lstStyle/>
          <a:p>
            <a:pPr algn="l"/>
            <a:endParaRPr lang="en-IN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2C46851-3A25-8192-29B6-FD48C0F62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927" y="1004043"/>
            <a:ext cx="4340353" cy="3301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DF9274-C463-7FD0-2CC3-D701E25A521A}"/>
              </a:ext>
            </a:extLst>
          </p:cNvPr>
          <p:cNvSpPr txBox="1"/>
          <p:nvPr/>
        </p:nvSpPr>
        <p:spPr>
          <a:xfrm>
            <a:off x="809221" y="4420809"/>
            <a:ext cx="3529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b="1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Eco-Friendly Business Enabler</a:t>
            </a:r>
            <a:endParaRPr lang="en-IN" b="1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9" name="Freeform 12">
            <a:extLst>
              <a:ext uri="{FF2B5EF4-FFF2-40B4-BE49-F238E27FC236}">
                <a16:creationId xmlns:a16="http://schemas.microsoft.com/office/drawing/2014/main" id="{BD543450-3103-EB80-E937-B02CF9919779}"/>
              </a:ext>
            </a:extLst>
          </p:cNvPr>
          <p:cNvSpPr/>
          <p:nvPr/>
        </p:nvSpPr>
        <p:spPr>
          <a:xfrm>
            <a:off x="5431776" y="3206478"/>
            <a:ext cx="1627369" cy="1590204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pPr algn="ctr"/>
            <a:endParaRPr lang="en-IN"/>
          </a:p>
        </p:txBody>
      </p:sp>
      <p:pic>
        <p:nvPicPr>
          <p:cNvPr id="18" name="Picture 17" descr="A green logo with text&#10;&#10;Description automatically generated">
            <a:extLst>
              <a:ext uri="{FF2B5EF4-FFF2-40B4-BE49-F238E27FC236}">
                <a16:creationId xmlns:a16="http://schemas.microsoft.com/office/drawing/2014/main" id="{CF11F6CC-D749-3CDF-D5E5-ECB02D818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159" y="3480842"/>
            <a:ext cx="1020195" cy="10201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6F2220C-A3D1-C28F-9CC6-2FEC9871F7DE}"/>
              </a:ext>
            </a:extLst>
          </p:cNvPr>
          <p:cNvSpPr txBox="1"/>
          <p:nvPr/>
        </p:nvSpPr>
        <p:spPr>
          <a:xfrm>
            <a:off x="7405235" y="4815904"/>
            <a:ext cx="2336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Reducing Air Pollution</a:t>
            </a:r>
            <a:endParaRPr lang="en-IN" sz="2400" b="1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Freeform 12">
            <a:extLst>
              <a:ext uri="{FF2B5EF4-FFF2-40B4-BE49-F238E27FC236}">
                <a16:creationId xmlns:a16="http://schemas.microsoft.com/office/drawing/2014/main" id="{DEF9E978-C414-9243-0994-129AEDE5E314}"/>
              </a:ext>
            </a:extLst>
          </p:cNvPr>
          <p:cNvSpPr/>
          <p:nvPr/>
        </p:nvSpPr>
        <p:spPr>
          <a:xfrm>
            <a:off x="7713267" y="3206478"/>
            <a:ext cx="1627369" cy="1590204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pPr algn="ctr"/>
            <a:endParaRPr lang="en-I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977596-0545-5845-DF79-AB7382241226}"/>
              </a:ext>
            </a:extLst>
          </p:cNvPr>
          <p:cNvSpPr txBox="1"/>
          <p:nvPr/>
        </p:nvSpPr>
        <p:spPr>
          <a:xfrm>
            <a:off x="9523849" y="4815904"/>
            <a:ext cx="2336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b="1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Reducing Reliance on Fuel</a:t>
            </a:r>
            <a:endParaRPr lang="en-IN" sz="2400" b="1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1F3A2105-629A-EEF0-9275-C78FEC22528B}"/>
              </a:ext>
            </a:extLst>
          </p:cNvPr>
          <p:cNvSpPr/>
          <p:nvPr/>
        </p:nvSpPr>
        <p:spPr>
          <a:xfrm>
            <a:off x="9831881" y="3206478"/>
            <a:ext cx="1627369" cy="1590204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pPr algn="ctr"/>
            <a:endParaRPr lang="en-IN"/>
          </a:p>
        </p:txBody>
      </p:sp>
      <p:pic>
        <p:nvPicPr>
          <p:cNvPr id="27" name="Picture 26" descr="A grey cloud with a red circle around it&#10;&#10;Description automatically generated">
            <a:extLst>
              <a:ext uri="{FF2B5EF4-FFF2-40B4-BE49-F238E27FC236}">
                <a16:creationId xmlns:a16="http://schemas.microsoft.com/office/drawing/2014/main" id="{59515EDD-AF42-9713-1745-9F5B76D6D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71" y="3429000"/>
            <a:ext cx="1145159" cy="1145159"/>
          </a:xfrm>
          <a:prstGeom prst="rect">
            <a:avLst/>
          </a:prstGeom>
        </p:spPr>
      </p:pic>
      <p:pic>
        <p:nvPicPr>
          <p:cNvPr id="29" name="Picture 28" descr="A green gas pump nozzle with a yellow drop of oil&#10;&#10;Description automatically generated">
            <a:extLst>
              <a:ext uri="{FF2B5EF4-FFF2-40B4-BE49-F238E27FC236}">
                <a16:creationId xmlns:a16="http://schemas.microsoft.com/office/drawing/2014/main" id="{0B7DCE91-455D-8C25-41EC-B5B287E5E7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958" y="3678780"/>
            <a:ext cx="822257" cy="822257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CC0AD100-4296-DE70-A9C2-4B19046C96D1}"/>
              </a:ext>
            </a:extLst>
          </p:cNvPr>
          <p:cNvSpPr txBox="1"/>
          <p:nvPr/>
        </p:nvSpPr>
        <p:spPr>
          <a:xfrm>
            <a:off x="4915636" y="1595992"/>
            <a:ext cx="72226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600" kern="1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EV Adaption:</a:t>
            </a:r>
          </a:p>
          <a:p>
            <a:pPr marL="0" marR="0" algn="ctr">
              <a:spcBef>
                <a:spcPts val="0"/>
              </a:spcBef>
            </a:pPr>
            <a:r>
              <a:rPr lang="en-US" sz="3600" kern="100" dirty="0">
                <a:solidFill>
                  <a:schemeClr val="bg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Calibri" panose="020F0502020204030204" pitchFamily="34" charset="0"/>
              </a:rPr>
              <a:t>Transforming India</a:t>
            </a:r>
            <a:endParaRPr lang="en-IN" sz="3600" kern="100" dirty="0">
              <a:solidFill>
                <a:schemeClr val="bg1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40EE8-4895-8CE8-218D-06A4373BD593}"/>
              </a:ext>
            </a:extLst>
          </p:cNvPr>
          <p:cNvSpPr txBox="1"/>
          <p:nvPr/>
        </p:nvSpPr>
        <p:spPr>
          <a:xfrm>
            <a:off x="4915636" y="653734"/>
            <a:ext cx="72226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54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Why EV?</a:t>
            </a:r>
            <a:endParaRPr lang="en-IN" sz="54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9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32" name="Rectangle 1031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3" name="Rectangle 1032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1" name="Freeform 2">
            <a:extLst>
              <a:ext uri="{FF2B5EF4-FFF2-40B4-BE49-F238E27FC236}">
                <a16:creationId xmlns:a16="http://schemas.microsoft.com/office/drawing/2014/main" id="{619D09C5-C0BE-74B7-5E0F-E15673919273}"/>
              </a:ext>
            </a:extLst>
          </p:cNvPr>
          <p:cNvSpPr/>
          <p:nvPr/>
        </p:nvSpPr>
        <p:spPr>
          <a:xfrm flipV="1">
            <a:off x="644655" y="-36427"/>
            <a:ext cx="11546946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CC0000"/>
          </a:solidFill>
        </p:spPr>
        <p:txBody>
          <a:bodyPr/>
          <a:lstStyle/>
          <a:p>
            <a:endParaRPr lang="en-IN"/>
          </a:p>
        </p:txBody>
      </p:sp>
      <p:sp>
        <p:nvSpPr>
          <p:cNvPr id="33" name="Freeform 4">
            <a:extLst>
              <a:ext uri="{FF2B5EF4-FFF2-40B4-BE49-F238E27FC236}">
                <a16:creationId xmlns:a16="http://schemas.microsoft.com/office/drawing/2014/main" id="{494FAC7E-58B0-07B6-B8B9-D90335578C9F}"/>
              </a:ext>
            </a:extLst>
          </p:cNvPr>
          <p:cNvSpPr/>
          <p:nvPr/>
        </p:nvSpPr>
        <p:spPr>
          <a:xfrm>
            <a:off x="-12682" y="-36426"/>
            <a:ext cx="6108682" cy="6923790"/>
          </a:xfrm>
          <a:custGeom>
            <a:avLst/>
            <a:gdLst/>
            <a:ahLst/>
            <a:cxnLst/>
            <a:rect l="l" t="t" r="r" b="b"/>
            <a:pathLst>
              <a:path w="1786377" h="2709333">
                <a:moveTo>
                  <a:pt x="0" y="0"/>
                </a:moveTo>
                <a:lnTo>
                  <a:pt x="1786377" y="0"/>
                </a:lnTo>
                <a:lnTo>
                  <a:pt x="1786377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/>
          <a:p>
            <a:endParaRPr lang="en-IN"/>
          </a:p>
        </p:txBody>
      </p:sp>
      <p:sp>
        <p:nvSpPr>
          <p:cNvPr id="38" name="TextBox 10">
            <a:extLst>
              <a:ext uri="{FF2B5EF4-FFF2-40B4-BE49-F238E27FC236}">
                <a16:creationId xmlns:a16="http://schemas.microsoft.com/office/drawing/2014/main" id="{F6CC09F9-127C-8793-8D45-C591741AF1BE}"/>
              </a:ext>
            </a:extLst>
          </p:cNvPr>
          <p:cNvSpPr txBox="1"/>
          <p:nvPr/>
        </p:nvSpPr>
        <p:spPr>
          <a:xfrm>
            <a:off x="6761443" y="890240"/>
            <a:ext cx="3459004" cy="803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1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ATEEL EV Charging as a Service</a:t>
            </a:r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CC5AE6F0-A7D6-C68F-337C-329EA1C7C558}"/>
              </a:ext>
            </a:extLst>
          </p:cNvPr>
          <p:cNvSpPr/>
          <p:nvPr/>
        </p:nvSpPr>
        <p:spPr>
          <a:xfrm>
            <a:off x="5555256" y="769353"/>
            <a:ext cx="1104637" cy="1079410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240985EA-4CC1-9CCE-326D-851E8D7EAD78}"/>
              </a:ext>
            </a:extLst>
          </p:cNvPr>
          <p:cNvSpPr/>
          <p:nvPr/>
        </p:nvSpPr>
        <p:spPr>
          <a:xfrm>
            <a:off x="1262489" y="3960748"/>
            <a:ext cx="3345084" cy="11356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Adani Enterprises – Ammonia Energy Association">
            <a:extLst>
              <a:ext uri="{FF2B5EF4-FFF2-40B4-BE49-F238E27FC236}">
                <a16:creationId xmlns:a16="http://schemas.microsoft.com/office/drawing/2014/main" id="{2C100134-F793-91E6-00B9-F34ED8F04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31" y="4124851"/>
            <a:ext cx="2975330" cy="8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10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059097E-39E1-9B71-F2EF-53C787C2DC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642" y="1033518"/>
            <a:ext cx="578715" cy="578715"/>
          </a:xfrm>
          <a:prstGeom prst="rect">
            <a:avLst/>
          </a:prstGeom>
        </p:spPr>
      </p:pic>
      <p:sp>
        <p:nvSpPr>
          <p:cNvPr id="1036" name="TextBox 10">
            <a:extLst>
              <a:ext uri="{FF2B5EF4-FFF2-40B4-BE49-F238E27FC236}">
                <a16:creationId xmlns:a16="http://schemas.microsoft.com/office/drawing/2014/main" id="{82382B5A-1FAF-B767-320E-E588E5755051}"/>
              </a:ext>
            </a:extLst>
          </p:cNvPr>
          <p:cNvSpPr txBox="1"/>
          <p:nvPr/>
        </p:nvSpPr>
        <p:spPr>
          <a:xfrm>
            <a:off x="6771910" y="2280323"/>
            <a:ext cx="4293487" cy="803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1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ATEEL Public &amp; Captive Charging Solutions </a:t>
            </a:r>
          </a:p>
        </p:txBody>
      </p:sp>
      <p:sp>
        <p:nvSpPr>
          <p:cNvPr id="1037" name="Freeform 12">
            <a:extLst>
              <a:ext uri="{FF2B5EF4-FFF2-40B4-BE49-F238E27FC236}">
                <a16:creationId xmlns:a16="http://schemas.microsoft.com/office/drawing/2014/main" id="{18D9715A-33EB-22FF-401F-5AAFA442B4EB}"/>
              </a:ext>
            </a:extLst>
          </p:cNvPr>
          <p:cNvSpPr/>
          <p:nvPr/>
        </p:nvSpPr>
        <p:spPr>
          <a:xfrm>
            <a:off x="5555256" y="2188023"/>
            <a:ext cx="1104637" cy="1079410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1039" name="TextBox 10">
            <a:extLst>
              <a:ext uri="{FF2B5EF4-FFF2-40B4-BE49-F238E27FC236}">
                <a16:creationId xmlns:a16="http://schemas.microsoft.com/office/drawing/2014/main" id="{5AA5B60B-6A03-82C0-ECAB-CE2CD5859B16}"/>
              </a:ext>
            </a:extLst>
          </p:cNvPr>
          <p:cNvSpPr txBox="1"/>
          <p:nvPr/>
        </p:nvSpPr>
        <p:spPr>
          <a:xfrm>
            <a:off x="6754955" y="3762397"/>
            <a:ext cx="4046042" cy="803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1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Public Charging Network:</a:t>
            </a:r>
          </a:p>
          <a:p>
            <a:r>
              <a:rPr lang="en-US" sz="261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At a Glance!</a:t>
            </a:r>
          </a:p>
        </p:txBody>
      </p:sp>
      <p:sp>
        <p:nvSpPr>
          <p:cNvPr id="1040" name="Freeform 12">
            <a:extLst>
              <a:ext uri="{FF2B5EF4-FFF2-40B4-BE49-F238E27FC236}">
                <a16:creationId xmlns:a16="http://schemas.microsoft.com/office/drawing/2014/main" id="{44743A54-DEDE-C152-40CE-5B40C247E0BE}"/>
              </a:ext>
            </a:extLst>
          </p:cNvPr>
          <p:cNvSpPr/>
          <p:nvPr/>
        </p:nvSpPr>
        <p:spPr>
          <a:xfrm>
            <a:off x="5548769" y="3610652"/>
            <a:ext cx="1104637" cy="1079410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endParaRPr lang="en-IN"/>
          </a:p>
        </p:txBody>
      </p:sp>
      <p:sp>
        <p:nvSpPr>
          <p:cNvPr id="1042" name="TextBox 10">
            <a:extLst>
              <a:ext uri="{FF2B5EF4-FFF2-40B4-BE49-F238E27FC236}">
                <a16:creationId xmlns:a16="http://schemas.microsoft.com/office/drawing/2014/main" id="{9D7007AA-8B43-0FF1-644A-1D93A20F72ED}"/>
              </a:ext>
            </a:extLst>
          </p:cNvPr>
          <p:cNvSpPr txBox="1"/>
          <p:nvPr/>
        </p:nvSpPr>
        <p:spPr>
          <a:xfrm>
            <a:off x="6754955" y="5337610"/>
            <a:ext cx="5251973" cy="401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61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Service Offerings</a:t>
            </a:r>
          </a:p>
        </p:txBody>
      </p:sp>
      <p:sp>
        <p:nvSpPr>
          <p:cNvPr id="1043" name="Freeform 12">
            <a:extLst>
              <a:ext uri="{FF2B5EF4-FFF2-40B4-BE49-F238E27FC236}">
                <a16:creationId xmlns:a16="http://schemas.microsoft.com/office/drawing/2014/main" id="{3D6398C1-EEA8-F45F-8CB8-0E4B92518A38}"/>
              </a:ext>
            </a:extLst>
          </p:cNvPr>
          <p:cNvSpPr/>
          <p:nvPr/>
        </p:nvSpPr>
        <p:spPr>
          <a:xfrm>
            <a:off x="5548769" y="5015570"/>
            <a:ext cx="1104637" cy="1079410"/>
          </a:xfrm>
          <a:custGeom>
            <a:avLst/>
            <a:gdLst/>
            <a:ahLst/>
            <a:cxnLst/>
            <a:rect l="l" t="t" r="r" b="b"/>
            <a:pathLst>
              <a:path w="809173" h="812800">
                <a:moveTo>
                  <a:pt x="404587" y="0"/>
                </a:moveTo>
                <a:cubicBezTo>
                  <a:pt x="628326" y="1001"/>
                  <a:pt x="809174" y="182659"/>
                  <a:pt x="809174" y="406400"/>
                </a:cubicBezTo>
                <a:cubicBezTo>
                  <a:pt x="809174" y="630141"/>
                  <a:pt x="628326" y="811799"/>
                  <a:pt x="404587" y="812800"/>
                </a:cubicBezTo>
                <a:cubicBezTo>
                  <a:pt x="180848" y="811799"/>
                  <a:pt x="0" y="630141"/>
                  <a:pt x="0" y="406400"/>
                </a:cubicBezTo>
                <a:cubicBezTo>
                  <a:pt x="0" y="182659"/>
                  <a:pt x="180848" y="1001"/>
                  <a:pt x="404587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/>
          <a:lstStyle/>
          <a:p>
            <a:endParaRPr lang="en-IN"/>
          </a:p>
        </p:txBody>
      </p:sp>
      <p:pic>
        <p:nvPicPr>
          <p:cNvPr id="1046" name="Picture 104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D3B4E09-DB1C-F2DE-BAD7-8AF845580E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077" y="2412178"/>
            <a:ext cx="664276" cy="664276"/>
          </a:xfrm>
          <a:prstGeom prst="rect">
            <a:avLst/>
          </a:prstGeom>
        </p:spPr>
      </p:pic>
      <p:pic>
        <p:nvPicPr>
          <p:cNvPr id="1048" name="Picture 104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D1CD5F0-8F36-C241-7C06-2D4E0AA1D4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813" y="3852213"/>
            <a:ext cx="713737" cy="713737"/>
          </a:xfrm>
          <a:prstGeom prst="rect">
            <a:avLst/>
          </a:prstGeom>
        </p:spPr>
      </p:pic>
      <p:pic>
        <p:nvPicPr>
          <p:cNvPr id="1050" name="Picture 104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AFDF4A8-4B7A-D8AB-3BC0-4286C2C61F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90" y="5185561"/>
            <a:ext cx="732496" cy="732496"/>
          </a:xfrm>
          <a:prstGeom prst="rect">
            <a:avLst/>
          </a:prstGeom>
        </p:spPr>
      </p:pic>
      <p:sp>
        <p:nvSpPr>
          <p:cNvPr id="1051" name="Oval 1050">
            <a:extLst>
              <a:ext uri="{FF2B5EF4-FFF2-40B4-BE49-F238E27FC236}">
                <a16:creationId xmlns:a16="http://schemas.microsoft.com/office/drawing/2014/main" id="{8F1C9DA8-C8E8-BF90-43EF-9E471FF6457D}"/>
              </a:ext>
            </a:extLst>
          </p:cNvPr>
          <p:cNvSpPr/>
          <p:nvPr/>
        </p:nvSpPr>
        <p:spPr>
          <a:xfrm>
            <a:off x="1962195" y="1365337"/>
            <a:ext cx="1818456" cy="1818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053" name="Straight Arrow Connector 1052">
            <a:extLst>
              <a:ext uri="{FF2B5EF4-FFF2-40B4-BE49-F238E27FC236}">
                <a16:creationId xmlns:a16="http://schemas.microsoft.com/office/drawing/2014/main" id="{075C9346-77D5-F21E-E6FA-7D448BD032AA}"/>
              </a:ext>
            </a:extLst>
          </p:cNvPr>
          <p:cNvCxnSpPr>
            <a:cxnSpLocks/>
          </p:cNvCxnSpPr>
          <p:nvPr/>
        </p:nvCxnSpPr>
        <p:spPr>
          <a:xfrm>
            <a:off x="2914005" y="3291824"/>
            <a:ext cx="0" cy="5619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17C7BADE-DEAA-4811-A3F2-673CE8B743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27642" y="1869471"/>
            <a:ext cx="1111716" cy="8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619D09C5-C0BE-74B7-5E0F-E15673919273}"/>
              </a:ext>
            </a:extLst>
          </p:cNvPr>
          <p:cNvSpPr/>
          <p:nvPr/>
        </p:nvSpPr>
        <p:spPr>
          <a:xfrm flipV="1">
            <a:off x="1" y="-36426"/>
            <a:ext cx="3772070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CC0000"/>
          </a:solidFill>
        </p:spPr>
        <p:txBody>
          <a:bodyPr/>
          <a:lstStyle/>
          <a:p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40EE8-4895-8CE8-218D-06A4373BD593}"/>
              </a:ext>
            </a:extLst>
          </p:cNvPr>
          <p:cNvSpPr txBox="1"/>
          <p:nvPr/>
        </p:nvSpPr>
        <p:spPr>
          <a:xfrm>
            <a:off x="696073" y="3425469"/>
            <a:ext cx="24764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EV </a:t>
            </a:r>
          </a:p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Charging</a:t>
            </a:r>
          </a:p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Services</a:t>
            </a:r>
          </a:p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Offering</a:t>
            </a:r>
            <a:endParaRPr lang="en-IN" sz="3200" b="1" kern="10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B5C2171-4D94-EC2B-689F-C59739390E92}"/>
              </a:ext>
            </a:extLst>
          </p:cNvPr>
          <p:cNvSpPr/>
          <p:nvPr/>
        </p:nvSpPr>
        <p:spPr>
          <a:xfrm>
            <a:off x="4422613" y="3204086"/>
            <a:ext cx="2149949" cy="111688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D5845A-0D58-61EC-3608-D788E90C1216}"/>
              </a:ext>
            </a:extLst>
          </p:cNvPr>
          <p:cNvSpPr txBox="1"/>
          <p:nvPr/>
        </p:nvSpPr>
        <p:spPr>
          <a:xfrm>
            <a:off x="4443651" y="3361143"/>
            <a:ext cx="22007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Residential Societies &amp; Complex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26E120B-DBE1-6C03-03B7-7F3006FDFD24}"/>
              </a:ext>
            </a:extLst>
          </p:cNvPr>
          <p:cNvGrpSpPr/>
          <p:nvPr/>
        </p:nvGrpSpPr>
        <p:grpSpPr>
          <a:xfrm>
            <a:off x="5110940" y="2587422"/>
            <a:ext cx="751546" cy="717321"/>
            <a:chOff x="4920214" y="2237463"/>
            <a:chExt cx="1175786" cy="1122242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0D325C72-1EC3-8C15-F2F9-F5291FDEE8C2}"/>
                </a:ext>
              </a:extLst>
            </p:cNvPr>
            <p:cNvSpPr/>
            <p:nvPr/>
          </p:nvSpPr>
          <p:spPr>
            <a:xfrm>
              <a:off x="4920214" y="2237463"/>
              <a:ext cx="1175786" cy="1122242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55" name="Picture 5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3F40D3DB-D0EB-B420-5F7E-E937EA57F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9289" y="2559465"/>
              <a:ext cx="616595" cy="516607"/>
            </a:xfrm>
            <a:prstGeom prst="rect">
              <a:avLst/>
            </a:prstGeom>
          </p:spPr>
        </p:pic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665071-2C7F-2311-E893-925BF035EB72}"/>
              </a:ext>
            </a:extLst>
          </p:cNvPr>
          <p:cNvSpPr/>
          <p:nvPr/>
        </p:nvSpPr>
        <p:spPr>
          <a:xfrm>
            <a:off x="6919178" y="3204086"/>
            <a:ext cx="2149949" cy="111688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A520847-6A83-6B62-AC8D-0AC7AD606AC9}"/>
              </a:ext>
            </a:extLst>
          </p:cNvPr>
          <p:cNvSpPr txBox="1"/>
          <p:nvPr/>
        </p:nvSpPr>
        <p:spPr>
          <a:xfrm>
            <a:off x="6940217" y="3451669"/>
            <a:ext cx="212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Oil &amp; Gas Fuel Stations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09B8486-AB45-C59E-F708-1B76D5BAD35E}"/>
              </a:ext>
            </a:extLst>
          </p:cNvPr>
          <p:cNvSpPr/>
          <p:nvPr/>
        </p:nvSpPr>
        <p:spPr>
          <a:xfrm>
            <a:off x="9415743" y="3204086"/>
            <a:ext cx="2149949" cy="111688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1DB805-EC77-1D3B-D7F6-9B9AB15D1AA9}"/>
              </a:ext>
            </a:extLst>
          </p:cNvPr>
          <p:cNvSpPr txBox="1"/>
          <p:nvPr/>
        </p:nvSpPr>
        <p:spPr>
          <a:xfrm>
            <a:off x="9364947" y="3308148"/>
            <a:ext cx="22675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Hotels Highway Pitstops &amp; Tourist Destinations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26" name="Rectangle: Rounded Corners 1025">
            <a:extLst>
              <a:ext uri="{FF2B5EF4-FFF2-40B4-BE49-F238E27FC236}">
                <a16:creationId xmlns:a16="http://schemas.microsoft.com/office/drawing/2014/main" id="{F12DCC88-31CB-EB73-8C22-5323BDCFBE86}"/>
              </a:ext>
            </a:extLst>
          </p:cNvPr>
          <p:cNvSpPr/>
          <p:nvPr/>
        </p:nvSpPr>
        <p:spPr>
          <a:xfrm>
            <a:off x="4422613" y="5205669"/>
            <a:ext cx="2149949" cy="10667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FC4F4652-37E6-D18F-E578-79943E085343}"/>
              </a:ext>
            </a:extLst>
          </p:cNvPr>
          <p:cNvSpPr txBox="1"/>
          <p:nvPr/>
        </p:nvSpPr>
        <p:spPr>
          <a:xfrm>
            <a:off x="4443652" y="5528313"/>
            <a:ext cx="212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Malls &amp; Shopping Plazas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36" name="Rectangle: Rounded Corners 1035">
            <a:extLst>
              <a:ext uri="{FF2B5EF4-FFF2-40B4-BE49-F238E27FC236}">
                <a16:creationId xmlns:a16="http://schemas.microsoft.com/office/drawing/2014/main" id="{B6CD05DD-7835-00CF-219D-5CE80D453880}"/>
              </a:ext>
            </a:extLst>
          </p:cNvPr>
          <p:cNvSpPr/>
          <p:nvPr/>
        </p:nvSpPr>
        <p:spPr>
          <a:xfrm>
            <a:off x="6919178" y="5205669"/>
            <a:ext cx="2149949" cy="10667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80192D0B-DAE5-C18B-0FAA-5F59C61DEDED}"/>
              </a:ext>
            </a:extLst>
          </p:cNvPr>
          <p:cNvSpPr txBox="1"/>
          <p:nvPr/>
        </p:nvSpPr>
        <p:spPr>
          <a:xfrm>
            <a:off x="6940217" y="5528313"/>
            <a:ext cx="212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Fleet &amp; Bus Hub Charging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41" name="Rectangle: Rounded Corners 1040">
            <a:extLst>
              <a:ext uri="{FF2B5EF4-FFF2-40B4-BE49-F238E27FC236}">
                <a16:creationId xmlns:a16="http://schemas.microsoft.com/office/drawing/2014/main" id="{50CED350-D4D6-72D1-B71D-6F4CC6A95360}"/>
              </a:ext>
            </a:extLst>
          </p:cNvPr>
          <p:cNvSpPr/>
          <p:nvPr/>
        </p:nvSpPr>
        <p:spPr>
          <a:xfrm>
            <a:off x="9415743" y="5205669"/>
            <a:ext cx="2149949" cy="10667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F8982E68-B06D-470E-E681-76755A11E1BF}"/>
              </a:ext>
            </a:extLst>
          </p:cNvPr>
          <p:cNvSpPr txBox="1"/>
          <p:nvPr/>
        </p:nvSpPr>
        <p:spPr>
          <a:xfrm>
            <a:off x="9436782" y="5528313"/>
            <a:ext cx="212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Workplace &amp; Institutions 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9A714E-263C-BFBC-27DF-55450FD0BC93}"/>
              </a:ext>
            </a:extLst>
          </p:cNvPr>
          <p:cNvGrpSpPr/>
          <p:nvPr/>
        </p:nvGrpSpPr>
        <p:grpSpPr>
          <a:xfrm>
            <a:off x="10104070" y="4713190"/>
            <a:ext cx="751546" cy="717321"/>
            <a:chOff x="9913344" y="4406072"/>
            <a:chExt cx="1175786" cy="1122242"/>
          </a:xfrm>
        </p:grpSpPr>
        <p:sp>
          <p:nvSpPr>
            <p:cNvPr id="1044" name="Freeform 4">
              <a:extLst>
                <a:ext uri="{FF2B5EF4-FFF2-40B4-BE49-F238E27FC236}">
                  <a16:creationId xmlns:a16="http://schemas.microsoft.com/office/drawing/2014/main" id="{8EB9A4C7-1072-B256-C16D-9F78EE67997A}"/>
                </a:ext>
              </a:extLst>
            </p:cNvPr>
            <p:cNvSpPr/>
            <p:nvPr/>
          </p:nvSpPr>
          <p:spPr>
            <a:xfrm>
              <a:off x="9913344" y="4406072"/>
              <a:ext cx="1175786" cy="1122242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1047" name="Picture 104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CF491DC7-83CF-5F21-34DD-49C0E0211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0381" y="4676870"/>
              <a:ext cx="476213" cy="580645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B6F38E-41D8-BB73-DF62-2754BDEC669D}"/>
              </a:ext>
            </a:extLst>
          </p:cNvPr>
          <p:cNvGrpSpPr/>
          <p:nvPr/>
        </p:nvGrpSpPr>
        <p:grpSpPr>
          <a:xfrm>
            <a:off x="10104070" y="2587422"/>
            <a:ext cx="751546" cy="717321"/>
            <a:chOff x="9913344" y="2237463"/>
            <a:chExt cx="1175786" cy="1122242"/>
          </a:xfrm>
        </p:grpSpPr>
        <p:sp>
          <p:nvSpPr>
            <p:cNvPr id="1024" name="Freeform 4">
              <a:extLst>
                <a:ext uri="{FF2B5EF4-FFF2-40B4-BE49-F238E27FC236}">
                  <a16:creationId xmlns:a16="http://schemas.microsoft.com/office/drawing/2014/main" id="{EBE28B99-684B-6C16-9E06-1080B6509F00}"/>
                </a:ext>
              </a:extLst>
            </p:cNvPr>
            <p:cNvSpPr/>
            <p:nvPr/>
          </p:nvSpPr>
          <p:spPr>
            <a:xfrm>
              <a:off x="9913344" y="2237463"/>
              <a:ext cx="1175786" cy="1122242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1049" name="Picture 1048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CE5D075-B85C-D75F-689D-21AB6E825D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09648" y="2499338"/>
              <a:ext cx="597677" cy="61525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80521-0BF5-6204-E6B3-0E281281CDAF}"/>
              </a:ext>
            </a:extLst>
          </p:cNvPr>
          <p:cNvGrpSpPr/>
          <p:nvPr/>
        </p:nvGrpSpPr>
        <p:grpSpPr>
          <a:xfrm>
            <a:off x="5110940" y="4713190"/>
            <a:ext cx="751546" cy="717321"/>
            <a:chOff x="4920214" y="4406072"/>
            <a:chExt cx="1175786" cy="1122242"/>
          </a:xfrm>
        </p:grpSpPr>
        <p:sp>
          <p:nvSpPr>
            <p:cNvPr id="1029" name="Freeform 4">
              <a:extLst>
                <a:ext uri="{FF2B5EF4-FFF2-40B4-BE49-F238E27FC236}">
                  <a16:creationId xmlns:a16="http://schemas.microsoft.com/office/drawing/2014/main" id="{8F6738A2-111C-E237-23C8-E56A71277456}"/>
                </a:ext>
              </a:extLst>
            </p:cNvPr>
            <p:cNvSpPr/>
            <p:nvPr/>
          </p:nvSpPr>
          <p:spPr>
            <a:xfrm>
              <a:off x="4920214" y="4406072"/>
              <a:ext cx="1175786" cy="1122242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1053" name="Picture 1052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92B81D10-BAC5-1767-B411-F22D00F7D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6426" y="4635528"/>
              <a:ext cx="761003" cy="58218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C458EE-FF51-E8D6-85F2-18CC3EAC23E0}"/>
              </a:ext>
            </a:extLst>
          </p:cNvPr>
          <p:cNvGrpSpPr/>
          <p:nvPr/>
        </p:nvGrpSpPr>
        <p:grpSpPr>
          <a:xfrm>
            <a:off x="7607505" y="4713190"/>
            <a:ext cx="751546" cy="717321"/>
            <a:chOff x="7416779" y="4406072"/>
            <a:chExt cx="1175786" cy="1122242"/>
          </a:xfrm>
        </p:grpSpPr>
        <p:sp>
          <p:nvSpPr>
            <p:cNvPr id="1039" name="Freeform 4">
              <a:extLst>
                <a:ext uri="{FF2B5EF4-FFF2-40B4-BE49-F238E27FC236}">
                  <a16:creationId xmlns:a16="http://schemas.microsoft.com/office/drawing/2014/main" id="{1921EC87-D53C-9688-2C42-6B0A16E1BF43}"/>
                </a:ext>
              </a:extLst>
            </p:cNvPr>
            <p:cNvSpPr/>
            <p:nvPr/>
          </p:nvSpPr>
          <p:spPr>
            <a:xfrm>
              <a:off x="7416779" y="4406072"/>
              <a:ext cx="1175786" cy="1122242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1055" name="Picture 1054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D2359C52-125E-AE0B-4AFD-C2188A1F1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0705" y="4646832"/>
              <a:ext cx="660896" cy="66089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F7C4E74-57CF-6A3A-9518-BE8A9A5168FF}"/>
              </a:ext>
            </a:extLst>
          </p:cNvPr>
          <p:cNvGrpSpPr/>
          <p:nvPr/>
        </p:nvGrpSpPr>
        <p:grpSpPr>
          <a:xfrm>
            <a:off x="7607505" y="2587422"/>
            <a:ext cx="751546" cy="717321"/>
            <a:chOff x="7416779" y="2237463"/>
            <a:chExt cx="1175786" cy="1122242"/>
          </a:xfrm>
        </p:grpSpPr>
        <p:sp>
          <p:nvSpPr>
            <p:cNvPr id="59" name="Freeform 4">
              <a:extLst>
                <a:ext uri="{FF2B5EF4-FFF2-40B4-BE49-F238E27FC236}">
                  <a16:creationId xmlns:a16="http://schemas.microsoft.com/office/drawing/2014/main" id="{D1D1F272-5088-F7AC-8BCD-40EF71EA9CB2}"/>
                </a:ext>
              </a:extLst>
            </p:cNvPr>
            <p:cNvSpPr/>
            <p:nvPr/>
          </p:nvSpPr>
          <p:spPr>
            <a:xfrm>
              <a:off x="7416779" y="2237463"/>
              <a:ext cx="1175786" cy="1122242"/>
            </a:xfrm>
            <a:custGeom>
              <a:avLst/>
              <a:gdLst/>
              <a:ahLst/>
              <a:cxnLst/>
              <a:rect l="l" t="t" r="r" b="b"/>
              <a:pathLst>
                <a:path w="15572971" h="14863810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solidFill>
              <a:srgbClr val="FFC000"/>
            </a:solidFill>
          </p:spPr>
          <p:txBody>
            <a:bodyPr/>
            <a:lstStyle/>
            <a:p>
              <a:pPr algn="ctr"/>
              <a:endParaRPr lang="en-IN"/>
            </a:p>
          </p:txBody>
        </p:sp>
        <p:pic>
          <p:nvPicPr>
            <p:cNvPr id="1057" name="Picture 1056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753219EB-E119-1FB3-2243-0854C392C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001" y="2470763"/>
              <a:ext cx="639560" cy="683026"/>
            </a:xfrm>
            <a:prstGeom prst="rect">
              <a:avLst/>
            </a:prstGeom>
          </p:spPr>
        </p:pic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9D05B-2356-9EF7-04A2-BFBF0F865A3E}"/>
              </a:ext>
            </a:extLst>
          </p:cNvPr>
          <p:cNvSpPr/>
          <p:nvPr/>
        </p:nvSpPr>
        <p:spPr>
          <a:xfrm>
            <a:off x="4362317" y="1301331"/>
            <a:ext cx="2149949" cy="10667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450865-0C37-954A-BFCD-59154F14E23F}"/>
              </a:ext>
            </a:extLst>
          </p:cNvPr>
          <p:cNvSpPr txBox="1"/>
          <p:nvPr/>
        </p:nvSpPr>
        <p:spPr>
          <a:xfrm>
            <a:off x="4383356" y="1554658"/>
            <a:ext cx="212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Sub-station work (Powerhouse)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5B7CEA66-9099-1D1F-DC43-CC6281F14995}"/>
              </a:ext>
            </a:extLst>
          </p:cNvPr>
          <p:cNvSpPr/>
          <p:nvPr/>
        </p:nvSpPr>
        <p:spPr>
          <a:xfrm>
            <a:off x="5110940" y="704681"/>
            <a:ext cx="751546" cy="717321"/>
          </a:xfrm>
          <a:custGeom>
            <a:avLst/>
            <a:gdLst/>
            <a:ahLst/>
            <a:cxnLst/>
            <a:rect l="l" t="t" r="r" b="b"/>
            <a:pathLst>
              <a:path w="15572971" h="14863810">
                <a:moveTo>
                  <a:pt x="7786486" y="11891"/>
                </a:moveTo>
                <a:cubicBezTo>
                  <a:pt x="5127664" y="0"/>
                  <a:pt x="2665709" y="1411641"/>
                  <a:pt x="1332855" y="3712286"/>
                </a:cubicBezTo>
                <a:cubicBezTo>
                  <a:pt x="0" y="6012931"/>
                  <a:pt x="0" y="8850880"/>
                  <a:pt x="1332855" y="11151525"/>
                </a:cubicBezTo>
                <a:cubicBezTo>
                  <a:pt x="2665709" y="13452170"/>
                  <a:pt x="5127664" y="14863811"/>
                  <a:pt x="7786486" y="14851920"/>
                </a:cubicBezTo>
                <a:cubicBezTo>
                  <a:pt x="10445306" y="14863811"/>
                  <a:pt x="12907262" y="13452170"/>
                  <a:pt x="14240117" y="11151525"/>
                </a:cubicBezTo>
                <a:cubicBezTo>
                  <a:pt x="15572971" y="8850880"/>
                  <a:pt x="15572971" y="6012931"/>
                  <a:pt x="14240117" y="3712286"/>
                </a:cubicBezTo>
                <a:cubicBezTo>
                  <a:pt x="12907262" y="1411641"/>
                  <a:pt x="10445306" y="0"/>
                  <a:pt x="7786486" y="11891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bg1">
                <a:alpha val="99000"/>
              </a:schemeClr>
            </a:solidFill>
          </a:ln>
        </p:spPr>
        <p:txBody>
          <a:bodyPr/>
          <a:lstStyle/>
          <a:p>
            <a:pPr algn="ctr"/>
            <a:endParaRPr lang="en-I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C26A84-434A-BEE7-8264-93554537B5C3}"/>
              </a:ext>
            </a:extLst>
          </p:cNvPr>
          <p:cNvSpPr/>
          <p:nvPr/>
        </p:nvSpPr>
        <p:spPr>
          <a:xfrm>
            <a:off x="6858882" y="1301331"/>
            <a:ext cx="2149949" cy="10667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9A1B24-BAE6-C740-941A-9D352CF1E193}"/>
              </a:ext>
            </a:extLst>
          </p:cNvPr>
          <p:cNvSpPr txBox="1"/>
          <p:nvPr/>
        </p:nvSpPr>
        <p:spPr>
          <a:xfrm>
            <a:off x="6879921" y="1504296"/>
            <a:ext cx="2128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Electric vehicle charging station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326488-A6CE-1108-A69C-E7CEB6729756}"/>
              </a:ext>
            </a:extLst>
          </p:cNvPr>
          <p:cNvSpPr/>
          <p:nvPr/>
        </p:nvSpPr>
        <p:spPr>
          <a:xfrm>
            <a:off x="9355447" y="1301331"/>
            <a:ext cx="2149949" cy="106677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71A386-7F8C-4349-4F92-958F41645376}"/>
              </a:ext>
            </a:extLst>
          </p:cNvPr>
          <p:cNvSpPr txBox="1"/>
          <p:nvPr/>
        </p:nvSpPr>
        <p:spPr>
          <a:xfrm>
            <a:off x="9376486" y="1562608"/>
            <a:ext cx="2201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Civil and Interior work</a:t>
            </a:r>
            <a:endParaRPr lang="en-IN" kern="100" dirty="0"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38877E2C-C4AE-503B-4BD7-0DC8BD5EE2CD}"/>
              </a:ext>
            </a:extLst>
          </p:cNvPr>
          <p:cNvSpPr/>
          <p:nvPr/>
        </p:nvSpPr>
        <p:spPr>
          <a:xfrm>
            <a:off x="10104070" y="704681"/>
            <a:ext cx="751546" cy="717321"/>
          </a:xfrm>
          <a:custGeom>
            <a:avLst/>
            <a:gdLst/>
            <a:ahLst/>
            <a:cxnLst/>
            <a:rect l="l" t="t" r="r" b="b"/>
            <a:pathLst>
              <a:path w="15572971" h="14863810">
                <a:moveTo>
                  <a:pt x="7786486" y="11891"/>
                </a:moveTo>
                <a:cubicBezTo>
                  <a:pt x="5127664" y="0"/>
                  <a:pt x="2665709" y="1411641"/>
                  <a:pt x="1332855" y="3712286"/>
                </a:cubicBezTo>
                <a:cubicBezTo>
                  <a:pt x="0" y="6012931"/>
                  <a:pt x="0" y="8850880"/>
                  <a:pt x="1332855" y="11151525"/>
                </a:cubicBezTo>
                <a:cubicBezTo>
                  <a:pt x="2665709" y="13452170"/>
                  <a:pt x="5127664" y="14863811"/>
                  <a:pt x="7786486" y="14851920"/>
                </a:cubicBezTo>
                <a:cubicBezTo>
                  <a:pt x="10445306" y="14863811"/>
                  <a:pt x="12907262" y="13452170"/>
                  <a:pt x="14240117" y="11151525"/>
                </a:cubicBezTo>
                <a:cubicBezTo>
                  <a:pt x="15572971" y="8850880"/>
                  <a:pt x="15572971" y="6012931"/>
                  <a:pt x="14240117" y="3712286"/>
                </a:cubicBezTo>
                <a:cubicBezTo>
                  <a:pt x="12907262" y="1411641"/>
                  <a:pt x="10445306" y="0"/>
                  <a:pt x="7786486" y="11891"/>
                </a:cubicBezTo>
                <a:close/>
              </a:path>
            </a:pathLst>
          </a:custGeom>
          <a:solidFill>
            <a:srgbClr val="FFC000"/>
          </a:solidFill>
        </p:spPr>
        <p:txBody>
          <a:bodyPr/>
          <a:lstStyle/>
          <a:p>
            <a:pPr algn="ctr"/>
            <a:endParaRPr lang="en-IN"/>
          </a:p>
        </p:txBody>
      </p:sp>
      <p:sp>
        <p:nvSpPr>
          <p:cNvPr id="13" name="Freeform 4">
            <a:extLst>
              <a:ext uri="{FF2B5EF4-FFF2-40B4-BE49-F238E27FC236}">
                <a16:creationId xmlns:a16="http://schemas.microsoft.com/office/drawing/2014/main" id="{D6EFE5BF-AAF4-ECE3-1E9F-CB9BB7103870}"/>
              </a:ext>
            </a:extLst>
          </p:cNvPr>
          <p:cNvSpPr/>
          <p:nvPr/>
        </p:nvSpPr>
        <p:spPr>
          <a:xfrm>
            <a:off x="7607505" y="704681"/>
            <a:ext cx="751546" cy="717321"/>
          </a:xfrm>
          <a:custGeom>
            <a:avLst/>
            <a:gdLst/>
            <a:ahLst/>
            <a:cxnLst/>
            <a:rect l="l" t="t" r="r" b="b"/>
            <a:pathLst>
              <a:path w="15572971" h="14863810">
                <a:moveTo>
                  <a:pt x="7786486" y="11891"/>
                </a:moveTo>
                <a:cubicBezTo>
                  <a:pt x="5127664" y="0"/>
                  <a:pt x="2665709" y="1411641"/>
                  <a:pt x="1332855" y="3712286"/>
                </a:cubicBezTo>
                <a:cubicBezTo>
                  <a:pt x="0" y="6012931"/>
                  <a:pt x="0" y="8850880"/>
                  <a:pt x="1332855" y="11151525"/>
                </a:cubicBezTo>
                <a:cubicBezTo>
                  <a:pt x="2665709" y="13452170"/>
                  <a:pt x="5127664" y="14863811"/>
                  <a:pt x="7786486" y="14851920"/>
                </a:cubicBezTo>
                <a:cubicBezTo>
                  <a:pt x="10445306" y="14863811"/>
                  <a:pt x="12907262" y="13452170"/>
                  <a:pt x="14240117" y="11151525"/>
                </a:cubicBezTo>
                <a:cubicBezTo>
                  <a:pt x="15572971" y="8850880"/>
                  <a:pt x="15572971" y="6012931"/>
                  <a:pt x="14240117" y="3712286"/>
                </a:cubicBezTo>
                <a:cubicBezTo>
                  <a:pt x="12907262" y="1411641"/>
                  <a:pt x="10445306" y="0"/>
                  <a:pt x="7786486" y="11891"/>
                </a:cubicBezTo>
                <a:close/>
              </a:path>
            </a:pathLst>
          </a:custGeom>
          <a:solidFill>
            <a:srgbClr val="FFC000"/>
          </a:solidFill>
        </p:spPr>
        <p:txBody>
          <a:bodyPr/>
          <a:lstStyle/>
          <a:p>
            <a:pPr algn="ctr"/>
            <a:endParaRPr lang="en-IN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75B806-88E8-006B-2976-9DA38510CD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26" y="823320"/>
            <a:ext cx="424222" cy="424222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0E29713-0C59-B345-CF43-D03F098990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770" y="815865"/>
            <a:ext cx="439131" cy="439131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57BA96E-8FC9-1849-5243-8FFCD07882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152" y="807857"/>
            <a:ext cx="467127" cy="46712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CBD8037-34EB-EB98-F881-5BE174BDA4C2}"/>
              </a:ext>
            </a:extLst>
          </p:cNvPr>
          <p:cNvSpPr/>
          <p:nvPr/>
        </p:nvSpPr>
        <p:spPr>
          <a:xfrm>
            <a:off x="970937" y="1370428"/>
            <a:ext cx="1818456" cy="1818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52743CBF-187A-CEEF-8737-B76609F87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6384" y="1874562"/>
            <a:ext cx="1111716" cy="8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20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id="{901F47C7-5E63-8AD6-711C-0E5394836F73}"/>
              </a:ext>
            </a:extLst>
          </p:cNvPr>
          <p:cNvSpPr/>
          <p:nvPr/>
        </p:nvSpPr>
        <p:spPr>
          <a:xfrm flipV="1">
            <a:off x="1" y="-36426"/>
            <a:ext cx="3772070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CC0000"/>
          </a:solidFill>
        </p:spPr>
        <p:txBody>
          <a:bodyPr/>
          <a:lstStyle/>
          <a:p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7521667-F593-C820-9563-7607550524EC}"/>
              </a:ext>
            </a:extLst>
          </p:cNvPr>
          <p:cNvSpPr/>
          <p:nvPr/>
        </p:nvSpPr>
        <p:spPr>
          <a:xfrm>
            <a:off x="4473518" y="729206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A9FC406A-359F-D4EC-7F02-2BF0DF15D8F1}"/>
              </a:ext>
            </a:extLst>
          </p:cNvPr>
          <p:cNvSpPr txBox="1"/>
          <p:nvPr/>
        </p:nvSpPr>
        <p:spPr>
          <a:xfrm>
            <a:off x="4604582" y="2042702"/>
            <a:ext cx="1773231" cy="3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DHBVN - Haryana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Picture 14" descr="A logo with a lightning bolt&#10;&#10;Description automatically generated">
            <a:extLst>
              <a:ext uri="{FF2B5EF4-FFF2-40B4-BE49-F238E27FC236}">
                <a16:creationId xmlns:a16="http://schemas.microsoft.com/office/drawing/2014/main" id="{70CE4F5E-1003-24E4-216F-F2718C985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544" y="846553"/>
            <a:ext cx="1333308" cy="996744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8D32BA7-2AB0-5475-AD6C-A7A7F0E77B02}"/>
              </a:ext>
            </a:extLst>
          </p:cNvPr>
          <p:cNvSpPr/>
          <p:nvPr/>
        </p:nvSpPr>
        <p:spPr>
          <a:xfrm>
            <a:off x="6757850" y="729206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49CD87-5240-C44F-1B3E-DA7DED5C7388}"/>
              </a:ext>
            </a:extLst>
          </p:cNvPr>
          <p:cNvSpPr txBox="1"/>
          <p:nvPr/>
        </p:nvSpPr>
        <p:spPr>
          <a:xfrm>
            <a:off x="6757850" y="2042702"/>
            <a:ext cx="2035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HVPNL - Haryana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24" name="Picture 23" descr="A power line tower with wires&#10;&#10;Description automatically generated">
            <a:extLst>
              <a:ext uri="{FF2B5EF4-FFF2-40B4-BE49-F238E27FC236}">
                <a16:creationId xmlns:a16="http://schemas.microsoft.com/office/drawing/2014/main" id="{5E7B8990-FD75-6535-180F-1A2F78C4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834911"/>
            <a:ext cx="972049" cy="1008387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9E6DEC2-B3C5-125D-9AD8-645D907F7B10}"/>
              </a:ext>
            </a:extLst>
          </p:cNvPr>
          <p:cNvSpPr/>
          <p:nvPr/>
        </p:nvSpPr>
        <p:spPr>
          <a:xfrm>
            <a:off x="9061020" y="729206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CD16CB-B68B-4D82-FD2A-1531C43CD904}"/>
              </a:ext>
            </a:extLst>
          </p:cNvPr>
          <p:cNvSpPr txBox="1"/>
          <p:nvPr/>
        </p:nvSpPr>
        <p:spPr>
          <a:xfrm>
            <a:off x="9061019" y="2042702"/>
            <a:ext cx="2035360" cy="3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Reliance BP mobility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Reliance BP Mobility Internship; Rs.20,000 / Month: Apply By 13th April -  Opportunity Track">
            <a:extLst>
              <a:ext uri="{FF2B5EF4-FFF2-40B4-BE49-F238E27FC236}">
                <a16:creationId xmlns:a16="http://schemas.microsoft.com/office/drawing/2014/main" id="{EC58AC6C-BF1F-5C39-F7F7-6DA68F17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85" y="846553"/>
            <a:ext cx="1809476" cy="9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D364D94-35C4-4CA3-2870-53D5DF7CC10F}"/>
              </a:ext>
            </a:extLst>
          </p:cNvPr>
          <p:cNvSpPr/>
          <p:nvPr/>
        </p:nvSpPr>
        <p:spPr>
          <a:xfrm>
            <a:off x="4473518" y="2687397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AD4579-C0DE-3443-19FA-EB0D961D3DC3}"/>
              </a:ext>
            </a:extLst>
          </p:cNvPr>
          <p:cNvSpPr txBox="1"/>
          <p:nvPr/>
        </p:nvSpPr>
        <p:spPr>
          <a:xfrm>
            <a:off x="4468543" y="4000894"/>
            <a:ext cx="2158242" cy="3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Adani Total Energies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0466554-4290-8395-E7FB-77D0AADAE06F}"/>
              </a:ext>
            </a:extLst>
          </p:cNvPr>
          <p:cNvSpPr/>
          <p:nvPr/>
        </p:nvSpPr>
        <p:spPr>
          <a:xfrm>
            <a:off x="6757850" y="2687397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07ACF6-49DF-C4D5-5B9A-5A67C3C8AAC1}"/>
              </a:ext>
            </a:extLst>
          </p:cNvPr>
          <p:cNvSpPr txBox="1"/>
          <p:nvPr/>
        </p:nvSpPr>
        <p:spPr>
          <a:xfrm>
            <a:off x="6888914" y="4000894"/>
            <a:ext cx="1773231" cy="3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PWD B&amp;R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755DFAE-6FC1-B707-B3C5-89B437A5A4B4}"/>
              </a:ext>
            </a:extLst>
          </p:cNvPr>
          <p:cNvSpPr/>
          <p:nvPr/>
        </p:nvSpPr>
        <p:spPr>
          <a:xfrm>
            <a:off x="9061020" y="2687397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32D4C6-F0C6-4A06-CB04-A2524FBD14BC}"/>
              </a:ext>
            </a:extLst>
          </p:cNvPr>
          <p:cNvSpPr txBox="1"/>
          <p:nvPr/>
        </p:nvSpPr>
        <p:spPr>
          <a:xfrm>
            <a:off x="9061020" y="4000894"/>
            <a:ext cx="2035359" cy="3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Minder EV Logistics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293CEF5A-F8A6-28B2-78DC-0186FB74B589}"/>
              </a:ext>
            </a:extLst>
          </p:cNvPr>
          <p:cNvSpPr/>
          <p:nvPr/>
        </p:nvSpPr>
        <p:spPr>
          <a:xfrm>
            <a:off x="6757850" y="4645588"/>
            <a:ext cx="2035360" cy="122121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40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83A3A41-D648-7E72-0127-5AB6B7404B37}"/>
              </a:ext>
            </a:extLst>
          </p:cNvPr>
          <p:cNvSpPr txBox="1"/>
          <p:nvPr/>
        </p:nvSpPr>
        <p:spPr>
          <a:xfrm>
            <a:off x="6597187" y="5959085"/>
            <a:ext cx="2463832" cy="313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Roboto" panose="02000000000000000000" pitchFamily="2" charset="0"/>
                <a:ea typeface="Roboto" panose="02000000000000000000" pitchFamily="2" charset="0"/>
              </a:rPr>
              <a:t>Blue Smart Charge Pvt. Ltd</a:t>
            </a:r>
            <a:endParaRPr lang="en-IN" sz="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3" name="Picture 4" descr="Adani Enterprises – Ammonia Energy Association">
            <a:extLst>
              <a:ext uri="{FF2B5EF4-FFF2-40B4-BE49-F238E27FC236}">
                <a16:creationId xmlns:a16="http://schemas.microsoft.com/office/drawing/2014/main" id="{AA8F3500-C7EC-6B47-D461-39342460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582" y="3051171"/>
            <a:ext cx="1773231" cy="5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 - PWD (B&amp;R) Haryana">
            <a:extLst>
              <a:ext uri="{FF2B5EF4-FFF2-40B4-BE49-F238E27FC236}">
                <a16:creationId xmlns:a16="http://schemas.microsoft.com/office/drawing/2014/main" id="{1C3D40C9-D7E5-A420-2538-1326C444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678" y="2759428"/>
            <a:ext cx="802886" cy="10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6" descr="Home | EV Logistics">
            <a:extLst>
              <a:ext uri="{FF2B5EF4-FFF2-40B4-BE49-F238E27FC236}">
                <a16:creationId xmlns:a16="http://schemas.microsoft.com/office/drawing/2014/main" id="{B67FEF83-A566-0E19-8891-C3F0AA7C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086" y="2929155"/>
            <a:ext cx="1773231" cy="7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luSmart - Wikipedia">
            <a:extLst>
              <a:ext uri="{FF2B5EF4-FFF2-40B4-BE49-F238E27FC236}">
                <a16:creationId xmlns:a16="http://schemas.microsoft.com/office/drawing/2014/main" id="{D53F3FBC-1E45-D5DE-AC01-6670321E3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86" y="4791428"/>
            <a:ext cx="1753761" cy="93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3A979D-380E-53E6-C30C-2BD0C5D65C21}"/>
              </a:ext>
            </a:extLst>
          </p:cNvPr>
          <p:cNvSpPr txBox="1"/>
          <p:nvPr/>
        </p:nvSpPr>
        <p:spPr>
          <a:xfrm>
            <a:off x="633538" y="4030103"/>
            <a:ext cx="2476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Our Clients</a:t>
            </a:r>
            <a:endParaRPr lang="en-IN" sz="3200" b="1" kern="100" dirty="0">
              <a:solidFill>
                <a:schemeClr val="bg1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3714E35-E444-B679-C75A-1C53F2310BD7}"/>
              </a:ext>
            </a:extLst>
          </p:cNvPr>
          <p:cNvSpPr/>
          <p:nvPr/>
        </p:nvSpPr>
        <p:spPr>
          <a:xfrm>
            <a:off x="890194" y="2103162"/>
            <a:ext cx="1818456" cy="18184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C1D7BE3-12F3-AF3B-9C43-25D974AFE4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55641" y="2607296"/>
            <a:ext cx="1111716" cy="82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2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2">
            <a:extLst>
              <a:ext uri="{FF2B5EF4-FFF2-40B4-BE49-F238E27FC236}">
                <a16:creationId xmlns:a16="http://schemas.microsoft.com/office/drawing/2014/main" id="{619D09C5-C0BE-74B7-5E0F-E15673919273}"/>
              </a:ext>
            </a:extLst>
          </p:cNvPr>
          <p:cNvSpPr/>
          <p:nvPr/>
        </p:nvSpPr>
        <p:spPr>
          <a:xfrm flipV="1">
            <a:off x="1" y="-36426"/>
            <a:ext cx="3772070" cy="692379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tx1"/>
          </a:solidFill>
        </p:spPr>
        <p:txBody>
          <a:bodyPr/>
          <a:lstStyle/>
          <a:p>
            <a:endParaRPr lang="en-IN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BF40EE8-4895-8CE8-218D-06A4373BD593}"/>
              </a:ext>
            </a:extLst>
          </p:cNvPr>
          <p:cNvSpPr txBox="1"/>
          <p:nvPr/>
        </p:nvSpPr>
        <p:spPr>
          <a:xfrm>
            <a:off x="696073" y="2140416"/>
            <a:ext cx="24764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Our</a:t>
            </a:r>
          </a:p>
          <a:p>
            <a:pPr marL="0" marR="0" algn="ctr">
              <a:spcBef>
                <a:spcPts val="0"/>
              </a:spcBef>
            </a:pPr>
            <a:r>
              <a:rPr lang="en-US" sz="32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Working</a:t>
            </a:r>
            <a:endParaRPr lang="en-IN" sz="32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1A5172-37F3-CBEA-59F9-6A3734570D49}"/>
              </a:ext>
            </a:extLst>
          </p:cNvPr>
          <p:cNvSpPr txBox="1"/>
          <p:nvPr/>
        </p:nvSpPr>
        <p:spPr>
          <a:xfrm>
            <a:off x="696073" y="3609887"/>
            <a:ext cx="2476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b="1" kern="100" dirty="0">
                <a:solidFill>
                  <a:srgbClr val="FFC000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Calibri" panose="020F0502020204030204" pitchFamily="34" charset="0"/>
              </a:rPr>
              <a:t>Our Presence</a:t>
            </a:r>
            <a:endParaRPr lang="en-IN" sz="2400" b="1" kern="100" dirty="0">
              <a:solidFill>
                <a:srgbClr val="FFC000"/>
              </a:solidFill>
              <a:effectLst/>
              <a:latin typeface="Roboto Black" panose="02000000000000000000" pitchFamily="2" charset="0"/>
              <a:ea typeface="Roboto Black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290ADE-06E5-9CB5-951A-F17F303D9F5C}"/>
              </a:ext>
            </a:extLst>
          </p:cNvPr>
          <p:cNvSpPr txBox="1"/>
          <p:nvPr/>
        </p:nvSpPr>
        <p:spPr>
          <a:xfrm>
            <a:off x="696073" y="4068208"/>
            <a:ext cx="24764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</a:pPr>
            <a:r>
              <a:rPr lang="en-US" sz="2400" kern="1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In all over cities PAN India</a:t>
            </a:r>
            <a:endParaRPr lang="en-IN" sz="2400" kern="1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4AE698-5A9F-A4A2-CEE4-25FA762BC37A}"/>
              </a:ext>
            </a:extLst>
          </p:cNvPr>
          <p:cNvCxnSpPr/>
          <p:nvPr/>
        </p:nvCxnSpPr>
        <p:spPr>
          <a:xfrm>
            <a:off x="696073" y="3413760"/>
            <a:ext cx="247647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107F972-8D3E-38A2-F721-0AB4EF9C534F}"/>
              </a:ext>
            </a:extLst>
          </p:cNvPr>
          <p:cNvSpPr/>
          <p:nvPr/>
        </p:nvSpPr>
        <p:spPr>
          <a:xfrm>
            <a:off x="6878638" y="2179319"/>
            <a:ext cx="2465070" cy="2465070"/>
          </a:xfrm>
          <a:custGeom>
            <a:avLst/>
            <a:gdLst>
              <a:gd name="connsiteX0" fmla="*/ 2465070 w 2465070"/>
              <a:gd name="connsiteY0" fmla="*/ 1232535 h 2465070"/>
              <a:gd name="connsiteX1" fmla="*/ 1232535 w 2465070"/>
              <a:gd name="connsiteY1" fmla="*/ 2465070 h 2465070"/>
              <a:gd name="connsiteX2" fmla="*/ 0 w 2465070"/>
              <a:gd name="connsiteY2" fmla="*/ 1232535 h 2465070"/>
              <a:gd name="connsiteX3" fmla="*/ 1232535 w 2465070"/>
              <a:gd name="connsiteY3" fmla="*/ 0 h 2465070"/>
              <a:gd name="connsiteX4" fmla="*/ 2465070 w 2465070"/>
              <a:gd name="connsiteY4" fmla="*/ 1232535 h 246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5070" h="2465070">
                <a:moveTo>
                  <a:pt x="2465070" y="1232535"/>
                </a:moveTo>
                <a:cubicBezTo>
                  <a:pt x="2465070" y="1913245"/>
                  <a:pt x="1913245" y="2465070"/>
                  <a:pt x="1232535" y="2465070"/>
                </a:cubicBezTo>
                <a:cubicBezTo>
                  <a:pt x="551825" y="2465070"/>
                  <a:pt x="0" y="1913245"/>
                  <a:pt x="0" y="1232535"/>
                </a:cubicBezTo>
                <a:cubicBezTo>
                  <a:pt x="0" y="551825"/>
                  <a:pt x="551825" y="0"/>
                  <a:pt x="1232535" y="0"/>
                </a:cubicBezTo>
                <a:cubicBezTo>
                  <a:pt x="1913245" y="0"/>
                  <a:pt x="2465070" y="551825"/>
                  <a:pt x="2465070" y="1232535"/>
                </a:cubicBezTo>
                <a:close/>
              </a:path>
            </a:pathLst>
          </a:custGeom>
          <a:solidFill>
            <a:srgbClr val="D9D9D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663B9CD-00AE-62FE-15F4-4A03DDB92853}"/>
              </a:ext>
            </a:extLst>
          </p:cNvPr>
          <p:cNvSpPr/>
          <p:nvPr/>
        </p:nvSpPr>
        <p:spPr>
          <a:xfrm>
            <a:off x="9562783" y="2536507"/>
            <a:ext cx="1750694" cy="1750695"/>
          </a:xfrm>
          <a:custGeom>
            <a:avLst/>
            <a:gdLst>
              <a:gd name="connsiteX0" fmla="*/ 1750695 w 1750694"/>
              <a:gd name="connsiteY0" fmla="*/ 875347 h 1750695"/>
              <a:gd name="connsiteX1" fmla="*/ 875347 w 1750694"/>
              <a:gd name="connsiteY1" fmla="*/ 1750695 h 1750695"/>
              <a:gd name="connsiteX2" fmla="*/ 0 w 1750694"/>
              <a:gd name="connsiteY2" fmla="*/ 875347 h 1750695"/>
              <a:gd name="connsiteX3" fmla="*/ 875347 w 1750694"/>
              <a:gd name="connsiteY3" fmla="*/ 0 h 1750695"/>
              <a:gd name="connsiteX4" fmla="*/ 1750695 w 1750694"/>
              <a:gd name="connsiteY4" fmla="*/ 875347 h 17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4" h="1750695">
                <a:moveTo>
                  <a:pt x="1750695" y="875347"/>
                </a:moveTo>
                <a:cubicBezTo>
                  <a:pt x="1750695" y="1358789"/>
                  <a:pt x="1358789" y="1750695"/>
                  <a:pt x="875347" y="1750695"/>
                </a:cubicBezTo>
                <a:cubicBezTo>
                  <a:pt x="391906" y="1750695"/>
                  <a:pt x="0" y="1358789"/>
                  <a:pt x="0" y="875347"/>
                </a:cubicBezTo>
                <a:cubicBezTo>
                  <a:pt x="0" y="391906"/>
                  <a:pt x="391906" y="0"/>
                  <a:pt x="875347" y="0"/>
                </a:cubicBezTo>
                <a:cubicBezTo>
                  <a:pt x="1358788" y="0"/>
                  <a:pt x="1750695" y="391906"/>
                  <a:pt x="1750695" y="875347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D8FDF44B-BF2A-17E7-A8DB-134A204C0EFF}"/>
              </a:ext>
            </a:extLst>
          </p:cNvPr>
          <p:cNvSpPr/>
          <p:nvPr/>
        </p:nvSpPr>
        <p:spPr>
          <a:xfrm>
            <a:off x="8880793" y="890587"/>
            <a:ext cx="1750694" cy="1750695"/>
          </a:xfrm>
          <a:custGeom>
            <a:avLst/>
            <a:gdLst>
              <a:gd name="connsiteX0" fmla="*/ 1750695 w 1750694"/>
              <a:gd name="connsiteY0" fmla="*/ 875348 h 1750695"/>
              <a:gd name="connsiteX1" fmla="*/ 875348 w 1750694"/>
              <a:gd name="connsiteY1" fmla="*/ 1750695 h 1750695"/>
              <a:gd name="connsiteX2" fmla="*/ 0 w 1750694"/>
              <a:gd name="connsiteY2" fmla="*/ 875348 h 1750695"/>
              <a:gd name="connsiteX3" fmla="*/ 875348 w 1750694"/>
              <a:gd name="connsiteY3" fmla="*/ 0 h 1750695"/>
              <a:gd name="connsiteX4" fmla="*/ 1750695 w 1750694"/>
              <a:gd name="connsiteY4" fmla="*/ 875348 h 17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4" h="1750695">
                <a:moveTo>
                  <a:pt x="1750695" y="875348"/>
                </a:moveTo>
                <a:cubicBezTo>
                  <a:pt x="1750695" y="1358789"/>
                  <a:pt x="1358789" y="1750695"/>
                  <a:pt x="875348" y="1750695"/>
                </a:cubicBezTo>
                <a:cubicBezTo>
                  <a:pt x="391907" y="1750695"/>
                  <a:pt x="0" y="1358789"/>
                  <a:pt x="0" y="875348"/>
                </a:cubicBezTo>
                <a:cubicBezTo>
                  <a:pt x="0" y="391906"/>
                  <a:pt x="391907" y="0"/>
                  <a:pt x="875348" y="0"/>
                </a:cubicBezTo>
                <a:cubicBezTo>
                  <a:pt x="1358789" y="0"/>
                  <a:pt x="1750695" y="391906"/>
                  <a:pt x="1750695" y="875348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3675531-FAE0-1930-26EE-892728981AB3}"/>
              </a:ext>
            </a:extLst>
          </p:cNvPr>
          <p:cNvSpPr/>
          <p:nvPr/>
        </p:nvSpPr>
        <p:spPr>
          <a:xfrm>
            <a:off x="7235826" y="208597"/>
            <a:ext cx="1750695" cy="1750695"/>
          </a:xfrm>
          <a:custGeom>
            <a:avLst/>
            <a:gdLst>
              <a:gd name="connsiteX0" fmla="*/ 1750695 w 1750695"/>
              <a:gd name="connsiteY0" fmla="*/ 875348 h 1750695"/>
              <a:gd name="connsiteX1" fmla="*/ 875348 w 1750695"/>
              <a:gd name="connsiteY1" fmla="*/ 1750695 h 1750695"/>
              <a:gd name="connsiteX2" fmla="*/ 0 w 1750695"/>
              <a:gd name="connsiteY2" fmla="*/ 875348 h 1750695"/>
              <a:gd name="connsiteX3" fmla="*/ 875348 w 1750695"/>
              <a:gd name="connsiteY3" fmla="*/ 0 h 1750695"/>
              <a:gd name="connsiteX4" fmla="*/ 1750695 w 1750695"/>
              <a:gd name="connsiteY4" fmla="*/ 875348 h 17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5" h="1750695">
                <a:moveTo>
                  <a:pt x="1750695" y="875348"/>
                </a:moveTo>
                <a:cubicBezTo>
                  <a:pt x="1750695" y="1358789"/>
                  <a:pt x="1358789" y="1750695"/>
                  <a:pt x="875348" y="1750695"/>
                </a:cubicBezTo>
                <a:cubicBezTo>
                  <a:pt x="391907" y="1750695"/>
                  <a:pt x="0" y="1358789"/>
                  <a:pt x="0" y="875348"/>
                </a:cubicBezTo>
                <a:cubicBezTo>
                  <a:pt x="0" y="391906"/>
                  <a:pt x="391907" y="0"/>
                  <a:pt x="875348" y="0"/>
                </a:cubicBezTo>
                <a:cubicBezTo>
                  <a:pt x="1358789" y="0"/>
                  <a:pt x="1750695" y="391906"/>
                  <a:pt x="1750695" y="875348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F81F7E0-381D-EE95-6A76-2E8C4E015E4B}"/>
              </a:ext>
            </a:extLst>
          </p:cNvPr>
          <p:cNvSpPr/>
          <p:nvPr/>
        </p:nvSpPr>
        <p:spPr>
          <a:xfrm>
            <a:off x="5589906" y="890587"/>
            <a:ext cx="1750695" cy="1750695"/>
          </a:xfrm>
          <a:custGeom>
            <a:avLst/>
            <a:gdLst>
              <a:gd name="connsiteX0" fmla="*/ 1750695 w 1750695"/>
              <a:gd name="connsiteY0" fmla="*/ 875348 h 1750695"/>
              <a:gd name="connsiteX1" fmla="*/ 875348 w 1750695"/>
              <a:gd name="connsiteY1" fmla="*/ 1750695 h 1750695"/>
              <a:gd name="connsiteX2" fmla="*/ 0 w 1750695"/>
              <a:gd name="connsiteY2" fmla="*/ 875348 h 1750695"/>
              <a:gd name="connsiteX3" fmla="*/ 875348 w 1750695"/>
              <a:gd name="connsiteY3" fmla="*/ 0 h 1750695"/>
              <a:gd name="connsiteX4" fmla="*/ 1750695 w 1750695"/>
              <a:gd name="connsiteY4" fmla="*/ 875348 h 17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5" h="1750695">
                <a:moveTo>
                  <a:pt x="1750695" y="875348"/>
                </a:moveTo>
                <a:cubicBezTo>
                  <a:pt x="1750695" y="1358789"/>
                  <a:pt x="1358789" y="1750695"/>
                  <a:pt x="875348" y="1750695"/>
                </a:cubicBezTo>
                <a:cubicBezTo>
                  <a:pt x="391906" y="1750695"/>
                  <a:pt x="0" y="1358789"/>
                  <a:pt x="0" y="875348"/>
                </a:cubicBezTo>
                <a:cubicBezTo>
                  <a:pt x="0" y="391906"/>
                  <a:pt x="391906" y="0"/>
                  <a:pt x="875348" y="0"/>
                </a:cubicBezTo>
                <a:cubicBezTo>
                  <a:pt x="1358789" y="0"/>
                  <a:pt x="1750695" y="391906"/>
                  <a:pt x="1750695" y="875348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7BDB0E5-B8CC-AA03-FB11-A99790593FF7}"/>
              </a:ext>
            </a:extLst>
          </p:cNvPr>
          <p:cNvSpPr/>
          <p:nvPr/>
        </p:nvSpPr>
        <p:spPr>
          <a:xfrm>
            <a:off x="4907916" y="2536507"/>
            <a:ext cx="1750695" cy="1750695"/>
          </a:xfrm>
          <a:custGeom>
            <a:avLst/>
            <a:gdLst>
              <a:gd name="connsiteX0" fmla="*/ 1750695 w 1750695"/>
              <a:gd name="connsiteY0" fmla="*/ 875347 h 1750695"/>
              <a:gd name="connsiteX1" fmla="*/ 875348 w 1750695"/>
              <a:gd name="connsiteY1" fmla="*/ 1750695 h 1750695"/>
              <a:gd name="connsiteX2" fmla="*/ 0 w 1750695"/>
              <a:gd name="connsiteY2" fmla="*/ 875347 h 1750695"/>
              <a:gd name="connsiteX3" fmla="*/ 875348 w 1750695"/>
              <a:gd name="connsiteY3" fmla="*/ 0 h 1750695"/>
              <a:gd name="connsiteX4" fmla="*/ 1750695 w 1750695"/>
              <a:gd name="connsiteY4" fmla="*/ 875347 h 1750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5" h="1750695">
                <a:moveTo>
                  <a:pt x="1750695" y="875347"/>
                </a:moveTo>
                <a:cubicBezTo>
                  <a:pt x="1750695" y="1358789"/>
                  <a:pt x="1358789" y="1750695"/>
                  <a:pt x="875348" y="1750695"/>
                </a:cubicBezTo>
                <a:cubicBezTo>
                  <a:pt x="391906" y="1750695"/>
                  <a:pt x="0" y="1358789"/>
                  <a:pt x="0" y="875347"/>
                </a:cubicBezTo>
                <a:cubicBezTo>
                  <a:pt x="0" y="391906"/>
                  <a:pt x="391906" y="0"/>
                  <a:pt x="875348" y="0"/>
                </a:cubicBezTo>
                <a:cubicBezTo>
                  <a:pt x="1358789" y="0"/>
                  <a:pt x="1750695" y="391906"/>
                  <a:pt x="1750695" y="875347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F76093-AD84-A71C-9EE2-EDEDE79631D9}"/>
              </a:ext>
            </a:extLst>
          </p:cNvPr>
          <p:cNvSpPr/>
          <p:nvPr/>
        </p:nvSpPr>
        <p:spPr>
          <a:xfrm>
            <a:off x="5589906" y="4181474"/>
            <a:ext cx="1750695" cy="1750694"/>
          </a:xfrm>
          <a:custGeom>
            <a:avLst/>
            <a:gdLst>
              <a:gd name="connsiteX0" fmla="*/ 1750695 w 1750695"/>
              <a:gd name="connsiteY0" fmla="*/ 875348 h 1750694"/>
              <a:gd name="connsiteX1" fmla="*/ 875348 w 1750695"/>
              <a:gd name="connsiteY1" fmla="*/ 1750695 h 1750694"/>
              <a:gd name="connsiteX2" fmla="*/ 0 w 1750695"/>
              <a:gd name="connsiteY2" fmla="*/ 875348 h 1750694"/>
              <a:gd name="connsiteX3" fmla="*/ 875348 w 1750695"/>
              <a:gd name="connsiteY3" fmla="*/ 0 h 1750694"/>
              <a:gd name="connsiteX4" fmla="*/ 1750695 w 1750695"/>
              <a:gd name="connsiteY4" fmla="*/ 875348 h 17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5" h="1750694">
                <a:moveTo>
                  <a:pt x="1750695" y="875348"/>
                </a:moveTo>
                <a:cubicBezTo>
                  <a:pt x="1750695" y="1358788"/>
                  <a:pt x="1358789" y="1750695"/>
                  <a:pt x="875348" y="1750695"/>
                </a:cubicBezTo>
                <a:cubicBezTo>
                  <a:pt x="391906" y="1750695"/>
                  <a:pt x="0" y="1358789"/>
                  <a:pt x="0" y="875348"/>
                </a:cubicBezTo>
                <a:cubicBezTo>
                  <a:pt x="0" y="391907"/>
                  <a:pt x="391906" y="0"/>
                  <a:pt x="875348" y="0"/>
                </a:cubicBezTo>
                <a:cubicBezTo>
                  <a:pt x="1358789" y="0"/>
                  <a:pt x="1750695" y="391907"/>
                  <a:pt x="1750695" y="875348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463DCD4-4F94-BE0A-0518-F617DE052CFF}"/>
              </a:ext>
            </a:extLst>
          </p:cNvPr>
          <p:cNvSpPr/>
          <p:nvPr/>
        </p:nvSpPr>
        <p:spPr>
          <a:xfrm>
            <a:off x="7235826" y="4863464"/>
            <a:ext cx="1750695" cy="1750694"/>
          </a:xfrm>
          <a:custGeom>
            <a:avLst/>
            <a:gdLst>
              <a:gd name="connsiteX0" fmla="*/ 1750695 w 1750695"/>
              <a:gd name="connsiteY0" fmla="*/ 875347 h 1750694"/>
              <a:gd name="connsiteX1" fmla="*/ 875348 w 1750695"/>
              <a:gd name="connsiteY1" fmla="*/ 1750695 h 1750694"/>
              <a:gd name="connsiteX2" fmla="*/ 0 w 1750695"/>
              <a:gd name="connsiteY2" fmla="*/ 875347 h 1750694"/>
              <a:gd name="connsiteX3" fmla="*/ 875348 w 1750695"/>
              <a:gd name="connsiteY3" fmla="*/ 0 h 1750694"/>
              <a:gd name="connsiteX4" fmla="*/ 1750695 w 1750695"/>
              <a:gd name="connsiteY4" fmla="*/ 875347 h 17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5" h="1750694">
                <a:moveTo>
                  <a:pt x="1750695" y="875347"/>
                </a:moveTo>
                <a:cubicBezTo>
                  <a:pt x="1750695" y="1358788"/>
                  <a:pt x="1358789" y="1750695"/>
                  <a:pt x="875348" y="1750695"/>
                </a:cubicBezTo>
                <a:cubicBezTo>
                  <a:pt x="391907" y="1750695"/>
                  <a:pt x="0" y="1358789"/>
                  <a:pt x="0" y="875347"/>
                </a:cubicBezTo>
                <a:cubicBezTo>
                  <a:pt x="0" y="391906"/>
                  <a:pt x="391907" y="0"/>
                  <a:pt x="875348" y="0"/>
                </a:cubicBezTo>
                <a:cubicBezTo>
                  <a:pt x="1358789" y="0"/>
                  <a:pt x="1750695" y="391906"/>
                  <a:pt x="1750695" y="875347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3FE3F77-FF4D-4FF5-2929-5436E5D98D6F}"/>
              </a:ext>
            </a:extLst>
          </p:cNvPr>
          <p:cNvSpPr/>
          <p:nvPr/>
        </p:nvSpPr>
        <p:spPr>
          <a:xfrm>
            <a:off x="8880793" y="4181474"/>
            <a:ext cx="1750694" cy="1750694"/>
          </a:xfrm>
          <a:custGeom>
            <a:avLst/>
            <a:gdLst>
              <a:gd name="connsiteX0" fmla="*/ 1750695 w 1750694"/>
              <a:gd name="connsiteY0" fmla="*/ 875348 h 1750694"/>
              <a:gd name="connsiteX1" fmla="*/ 875348 w 1750694"/>
              <a:gd name="connsiteY1" fmla="*/ 1750695 h 1750694"/>
              <a:gd name="connsiteX2" fmla="*/ 0 w 1750694"/>
              <a:gd name="connsiteY2" fmla="*/ 875348 h 1750694"/>
              <a:gd name="connsiteX3" fmla="*/ 875348 w 1750694"/>
              <a:gd name="connsiteY3" fmla="*/ 0 h 1750694"/>
              <a:gd name="connsiteX4" fmla="*/ 1750695 w 1750694"/>
              <a:gd name="connsiteY4" fmla="*/ 875348 h 175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0694" h="1750694">
                <a:moveTo>
                  <a:pt x="1750695" y="875348"/>
                </a:moveTo>
                <a:cubicBezTo>
                  <a:pt x="1750695" y="1358788"/>
                  <a:pt x="1358789" y="1750695"/>
                  <a:pt x="875348" y="1750695"/>
                </a:cubicBezTo>
                <a:cubicBezTo>
                  <a:pt x="391907" y="1750695"/>
                  <a:pt x="0" y="1358789"/>
                  <a:pt x="0" y="875348"/>
                </a:cubicBezTo>
                <a:cubicBezTo>
                  <a:pt x="0" y="391907"/>
                  <a:pt x="391907" y="0"/>
                  <a:pt x="875348" y="0"/>
                </a:cubicBezTo>
                <a:cubicBezTo>
                  <a:pt x="1358789" y="0"/>
                  <a:pt x="1750695" y="391907"/>
                  <a:pt x="1750695" y="875348"/>
                </a:cubicBezTo>
                <a:close/>
              </a:path>
            </a:pathLst>
          </a:custGeom>
          <a:solidFill>
            <a:srgbClr val="C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2CB7DE-DE27-C8C8-657C-A03F1BDFEAC1}"/>
              </a:ext>
            </a:extLst>
          </p:cNvPr>
          <p:cNvSpPr txBox="1"/>
          <p:nvPr/>
        </p:nvSpPr>
        <p:spPr>
          <a:xfrm>
            <a:off x="8948104" y="1768896"/>
            <a:ext cx="1632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Site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Scouting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E9AE625-ECEC-2E0A-66DC-5064C97858D1}"/>
              </a:ext>
            </a:extLst>
          </p:cNvPr>
          <p:cNvSpPr txBox="1"/>
          <p:nvPr/>
        </p:nvSpPr>
        <p:spPr>
          <a:xfrm>
            <a:off x="9680743" y="3633399"/>
            <a:ext cx="16327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Site Audit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E146A9-2650-3E85-C9AA-565CF2890439}"/>
              </a:ext>
            </a:extLst>
          </p:cNvPr>
          <p:cNvSpPr txBox="1"/>
          <p:nvPr/>
        </p:nvSpPr>
        <p:spPr>
          <a:xfrm>
            <a:off x="8948104" y="5056821"/>
            <a:ext cx="1632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Warehousing &amp; Transportation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01BF39-C8DF-A467-371C-21C71BC4667A}"/>
              </a:ext>
            </a:extLst>
          </p:cNvPr>
          <p:cNvSpPr txBox="1"/>
          <p:nvPr/>
        </p:nvSpPr>
        <p:spPr>
          <a:xfrm>
            <a:off x="7319394" y="5947670"/>
            <a:ext cx="163273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Canopy Works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D8F159-9359-5CC5-2460-5DEB3875F899}"/>
              </a:ext>
            </a:extLst>
          </p:cNvPr>
          <p:cNvSpPr txBox="1"/>
          <p:nvPr/>
        </p:nvSpPr>
        <p:spPr>
          <a:xfrm>
            <a:off x="5670404" y="5144674"/>
            <a:ext cx="1632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Supply and Installation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35A2224-CEC8-65C4-2556-6ADB0E76E5AC}"/>
              </a:ext>
            </a:extLst>
          </p:cNvPr>
          <p:cNvSpPr txBox="1"/>
          <p:nvPr/>
        </p:nvSpPr>
        <p:spPr>
          <a:xfrm>
            <a:off x="5060803" y="3517217"/>
            <a:ext cx="14719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Preventive Maintenance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0" name="TextBox 1029">
            <a:extLst>
              <a:ext uri="{FF2B5EF4-FFF2-40B4-BE49-F238E27FC236}">
                <a16:creationId xmlns:a16="http://schemas.microsoft.com/office/drawing/2014/main" id="{2B6E761B-5EDD-E4A5-18BF-AC323F1A31F6}"/>
              </a:ext>
            </a:extLst>
          </p:cNvPr>
          <p:cNvSpPr txBox="1"/>
          <p:nvPr/>
        </p:nvSpPr>
        <p:spPr>
          <a:xfrm>
            <a:off x="5696766" y="1762514"/>
            <a:ext cx="1632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System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Breakdown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A9FC406A-359F-D4EC-7F02-2BF0DF15D8F1}"/>
              </a:ext>
            </a:extLst>
          </p:cNvPr>
          <p:cNvSpPr txBox="1"/>
          <p:nvPr/>
        </p:nvSpPr>
        <p:spPr>
          <a:xfrm>
            <a:off x="7307039" y="1060724"/>
            <a:ext cx="1632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System Commissioning </a:t>
            </a:r>
            <a:endParaRPr lang="en-IN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34" name="Picture 1033" descr="A yellow and black sign with a gas pump&#10;&#10;Description automatically generated">
            <a:extLst>
              <a:ext uri="{FF2B5EF4-FFF2-40B4-BE49-F238E27FC236}">
                <a16:creationId xmlns:a16="http://schemas.microsoft.com/office/drawing/2014/main" id="{AB4B57CC-0380-0AD2-FD5A-721F89E30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982" y="1131360"/>
            <a:ext cx="647395" cy="647395"/>
          </a:xfrm>
          <a:prstGeom prst="rect">
            <a:avLst/>
          </a:prstGeom>
        </p:spPr>
      </p:pic>
      <p:pic>
        <p:nvPicPr>
          <p:cNvPr id="1038" name="Picture 1037" descr="A yellow line drawing of a document with a magnifying glass&#10;&#10;Description automatically generated">
            <a:extLst>
              <a:ext uri="{FF2B5EF4-FFF2-40B4-BE49-F238E27FC236}">
                <a16:creationId xmlns:a16="http://schemas.microsoft.com/office/drawing/2014/main" id="{57943736-7117-2614-68A5-BAFA5B981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014" y="2937742"/>
            <a:ext cx="615647" cy="615647"/>
          </a:xfrm>
          <a:prstGeom prst="rect">
            <a:avLst/>
          </a:prstGeom>
        </p:spPr>
      </p:pic>
      <p:pic>
        <p:nvPicPr>
          <p:cNvPr id="1043" name="Picture 1042" descr="A yellow symbol of a person pushing a cart&#10;&#10;Description automatically generated">
            <a:extLst>
              <a:ext uri="{FF2B5EF4-FFF2-40B4-BE49-F238E27FC236}">
                <a16:creationId xmlns:a16="http://schemas.microsoft.com/office/drawing/2014/main" id="{8B183CEE-B2F1-3387-A5DF-801067A443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952" y="4480559"/>
            <a:ext cx="591425" cy="591425"/>
          </a:xfrm>
          <a:prstGeom prst="rect">
            <a:avLst/>
          </a:prstGeom>
        </p:spPr>
      </p:pic>
      <p:pic>
        <p:nvPicPr>
          <p:cNvPr id="1046" name="Picture 1045" descr="A yellow line drawing of a building with a pin on it&#10;&#10;Description automatically generated">
            <a:extLst>
              <a:ext uri="{FF2B5EF4-FFF2-40B4-BE49-F238E27FC236}">
                <a16:creationId xmlns:a16="http://schemas.microsoft.com/office/drawing/2014/main" id="{4C76E76A-6B82-5F55-E277-8414CC262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73" y="5144674"/>
            <a:ext cx="722421" cy="722421"/>
          </a:xfrm>
          <a:prstGeom prst="rect">
            <a:avLst/>
          </a:prstGeom>
        </p:spPr>
      </p:pic>
      <p:pic>
        <p:nvPicPr>
          <p:cNvPr id="1050" name="Picture 1049" descr="A yellow neon sign with a hand holding a wrench&#10;&#10;Description automatically generated">
            <a:extLst>
              <a:ext uri="{FF2B5EF4-FFF2-40B4-BE49-F238E27FC236}">
                <a16:creationId xmlns:a16="http://schemas.microsoft.com/office/drawing/2014/main" id="{1DA28DEF-C91D-1145-E5A0-19C111795E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271" y="4418289"/>
            <a:ext cx="715963" cy="715963"/>
          </a:xfrm>
          <a:prstGeom prst="rect">
            <a:avLst/>
          </a:prstGeom>
        </p:spPr>
      </p:pic>
      <p:pic>
        <p:nvPicPr>
          <p:cNvPr id="1052" name="Picture 1051" descr="A yellow recycle symbol with arrows&#10;&#10;Description automatically generated">
            <a:extLst>
              <a:ext uri="{FF2B5EF4-FFF2-40B4-BE49-F238E27FC236}">
                <a16:creationId xmlns:a16="http://schemas.microsoft.com/office/drawing/2014/main" id="{19256466-1E68-21F4-6421-4EB9982F3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166" y="2757183"/>
            <a:ext cx="741571" cy="741571"/>
          </a:xfrm>
          <a:prstGeom prst="rect">
            <a:avLst/>
          </a:prstGeom>
        </p:spPr>
      </p:pic>
      <p:pic>
        <p:nvPicPr>
          <p:cNvPr id="1056" name="Picture 1055" descr="A yellow and black symbol&#10;&#10;Description automatically generated">
            <a:extLst>
              <a:ext uri="{FF2B5EF4-FFF2-40B4-BE49-F238E27FC236}">
                <a16:creationId xmlns:a16="http://schemas.microsoft.com/office/drawing/2014/main" id="{F6384F5C-FFB9-FD65-7D47-F692CCE22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93" y="1053585"/>
            <a:ext cx="744885" cy="744885"/>
          </a:xfrm>
          <a:prstGeom prst="rect">
            <a:avLst/>
          </a:prstGeom>
        </p:spPr>
      </p:pic>
      <p:pic>
        <p:nvPicPr>
          <p:cNvPr id="1059" name="Picture 1058" descr="A yellow battery with a plug and a wire&#10;&#10;Description automatically generated">
            <a:extLst>
              <a:ext uri="{FF2B5EF4-FFF2-40B4-BE49-F238E27FC236}">
                <a16:creationId xmlns:a16="http://schemas.microsoft.com/office/drawing/2014/main" id="{543E5B9F-8131-3BCC-0F9D-74FC6C952F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53" y="477535"/>
            <a:ext cx="575438" cy="57543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E0A6428-1C14-0559-B082-01E1345D314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417315" y="2878544"/>
            <a:ext cx="1479913" cy="109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1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435</Words>
  <Application>Microsoft Office PowerPoint</Application>
  <PresentationFormat>Widescreen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Medium</vt:lpstr>
      <vt:lpstr>Montserrat-Bold</vt:lpstr>
      <vt:lpstr>Roboto</vt:lpstr>
      <vt:lpstr>Roboto Black</vt:lpstr>
      <vt:lpstr>Roboto Medium</vt:lpstr>
      <vt:lpstr>TT Norms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Ratan kumar</dc:creator>
  <cp:lastModifiedBy>Ratan kumar</cp:lastModifiedBy>
  <cp:revision>45</cp:revision>
  <dcterms:created xsi:type="dcterms:W3CDTF">2023-09-27T18:10:18Z</dcterms:created>
  <dcterms:modified xsi:type="dcterms:W3CDTF">2023-10-04T10:33:23Z</dcterms:modified>
</cp:coreProperties>
</file>